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10" r:id="rId2"/>
    <p:sldId id="258" r:id="rId3"/>
    <p:sldId id="299" r:id="rId4"/>
    <p:sldId id="306" r:id="rId5"/>
    <p:sldId id="278" r:id="rId6"/>
    <p:sldId id="307" r:id="rId7"/>
    <p:sldId id="296" r:id="rId8"/>
    <p:sldId id="305" r:id="rId9"/>
    <p:sldId id="300" r:id="rId10"/>
    <p:sldId id="273" r:id="rId11"/>
    <p:sldId id="291" r:id="rId12"/>
    <p:sldId id="292" r:id="rId13"/>
    <p:sldId id="267" r:id="rId14"/>
    <p:sldId id="301" r:id="rId15"/>
    <p:sldId id="285" r:id="rId16"/>
    <p:sldId id="281" r:id="rId17"/>
    <p:sldId id="297" r:id="rId18"/>
    <p:sldId id="283" r:id="rId19"/>
    <p:sldId id="302" r:id="rId20"/>
    <p:sldId id="293" r:id="rId21"/>
    <p:sldId id="308" r:id="rId22"/>
    <p:sldId id="309" r:id="rId23"/>
    <p:sldId id="272" r:id="rId24"/>
    <p:sldId id="303"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13565-104E-4EAA-B7DD-6A0B0C8C8FB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382E0-1BC1-4318-A5FD-24188A106F9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2382E0-1BC1-4318-A5FD-24188A106F9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D887AAF-E751-4D28-9652-CB887639EB4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A6DCB15-CFF4-4A5A-A7DC-E722F6C9031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5713" y="3222499"/>
            <a:ext cx="8109857" cy="2722157"/>
          </a:xfrm>
          <a:prstGeom prst="rect">
            <a:avLst/>
          </a:prstGeom>
        </p:spPr>
      </p:pic>
      <p:grpSp>
        <p:nvGrpSpPr>
          <p:cNvPr id="13" name="组合 12"/>
          <p:cNvGrpSpPr/>
          <p:nvPr userDrawn="1"/>
        </p:nvGrpSpPr>
        <p:grpSpPr>
          <a:xfrm>
            <a:off x="0" y="0"/>
            <a:ext cx="12192000" cy="6858000"/>
            <a:chOff x="0" y="0"/>
            <a:chExt cx="12192000" cy="6858000"/>
          </a:xfrm>
        </p:grpSpPr>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5143500" cy="6858000"/>
            </a:xfrm>
            <a:prstGeom prst="rect">
              <a:avLst/>
            </a:prstGeom>
          </p:spPr>
        </p:pic>
        <p:pic>
          <p:nvPicPr>
            <p:cNvPr id="10" name="图片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5143498" y="648632"/>
              <a:ext cx="3188393" cy="1738967"/>
            </a:xfrm>
            <a:prstGeom prst="rect">
              <a:avLst/>
            </a:prstGeom>
          </p:spPr>
        </p:pic>
        <p:pic>
          <p:nvPicPr>
            <p:cNvPr id="11" name="图片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7320641" y="648632"/>
              <a:ext cx="3188393" cy="1738967"/>
            </a:xfrm>
            <a:prstGeom prst="rect">
              <a:avLst/>
            </a:prstGeom>
          </p:spPr>
        </p:pic>
        <p:pic>
          <p:nvPicPr>
            <p:cNvPr id="12" name="图片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9003607" y="648632"/>
              <a:ext cx="3188393" cy="1738967"/>
            </a:xfrm>
            <a:prstGeom prst="rect">
              <a:avLst/>
            </a:prstGeom>
          </p:spPr>
        </p:pic>
      </p:grpSp>
      <p:pic>
        <p:nvPicPr>
          <p:cNvPr id="14" name="图片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63075" y="3403599"/>
            <a:ext cx="158300" cy="8434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750"/>
                                        <p:tgtEl>
                                          <p:spTgt spid="13"/>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grpSp>
        <p:nvGrpSpPr>
          <p:cNvPr id="5" name="组合 4"/>
          <p:cNvGrpSpPr/>
          <p:nvPr userDrawn="1"/>
        </p:nvGrpSpPr>
        <p:grpSpPr>
          <a:xfrm>
            <a:off x="0" y="0"/>
            <a:ext cx="12192000" cy="6858000"/>
            <a:chOff x="0" y="0"/>
            <a:chExt cx="12192000" cy="685800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5143500" cy="6858000"/>
            </a:xfrm>
            <a:prstGeom prst="rect">
              <a:avLst/>
            </a:prstGeom>
          </p:spPr>
        </p:pic>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5143498" y="648632"/>
              <a:ext cx="3188393" cy="1738967"/>
            </a:xfrm>
            <a:prstGeom prst="rect">
              <a:avLst/>
            </a:prstGeom>
          </p:spPr>
        </p:pic>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7320641" y="648632"/>
              <a:ext cx="3188393" cy="1738967"/>
            </a:xfrm>
            <a:prstGeom prst="rect">
              <a:avLst/>
            </a:prstGeom>
          </p:spPr>
        </p:pic>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9003607" y="648632"/>
              <a:ext cx="3188393" cy="17389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标题幻灯片">
    <p:spTree>
      <p:nvGrpSpPr>
        <p:cNvPr id="1" name=""/>
        <p:cNvGrpSpPr/>
        <p:nvPr/>
      </p:nvGrpSpPr>
      <p:grpSpPr>
        <a:xfrm>
          <a:off x="0" y="0"/>
          <a:ext cx="0" cy="0"/>
          <a:chOff x="0" y="0"/>
          <a:chExt cx="0" cy="0"/>
        </a:xfrm>
      </p:grpSpPr>
      <p:sp>
        <p:nvSpPr>
          <p:cNvPr id="3" name="文本框 37"/>
          <p:cNvSpPr txBox="1"/>
          <p:nvPr userDrawn="1"/>
        </p:nvSpPr>
        <p:spPr>
          <a:xfrm>
            <a:off x="1476648" y="177023"/>
            <a:ext cx="1415669" cy="461486"/>
          </a:xfrm>
          <a:prstGeom prst="rect">
            <a:avLst/>
          </a:prstGeom>
          <a:noFill/>
        </p:spPr>
        <p:txBody>
          <a:bodyPr wrap="none" lIns="91389" tIns="45695" rIns="91389" bIns="45695" rtlCol="0">
            <a:spAutoFit/>
          </a:bodyPr>
          <a:lstStyle/>
          <a:p>
            <a:pPr lvl="0" defTabSz="914400">
              <a:defRPr/>
            </a:pPr>
            <a:r>
              <a:rPr kumimoji="0" lang="zh-CN" altLang="en-US" sz="24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rPr>
              <a:t>添加标题</a:t>
            </a:r>
          </a:p>
        </p:txBody>
      </p:sp>
      <p:grpSp>
        <p:nvGrpSpPr>
          <p:cNvPr id="6" name="组合 5"/>
          <p:cNvGrpSpPr/>
          <p:nvPr userDrawn="1"/>
        </p:nvGrpSpPr>
        <p:grpSpPr>
          <a:xfrm>
            <a:off x="0" y="0"/>
            <a:ext cx="3327400" cy="1871663"/>
            <a:chOff x="0" y="0"/>
            <a:chExt cx="12192000" cy="6858000"/>
          </a:xfrm>
        </p:grpSpPr>
        <p:pic>
          <p:nvPicPr>
            <p:cNvPr id="9" name="图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5143500" cy="6858000"/>
            </a:xfrm>
            <a:prstGeom prst="rect">
              <a:avLst/>
            </a:prstGeom>
          </p:spPr>
        </p:pic>
        <p:pic>
          <p:nvPicPr>
            <p:cNvPr id="10" name="图片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5143498" y="648632"/>
              <a:ext cx="3188393" cy="1738967"/>
            </a:xfrm>
            <a:prstGeom prst="rect">
              <a:avLst/>
            </a:prstGeom>
          </p:spPr>
        </p:pic>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7320641" y="648632"/>
              <a:ext cx="3188393" cy="1738967"/>
            </a:xfrm>
            <a:prstGeom prst="rect">
              <a:avLst/>
            </a:prstGeom>
          </p:spPr>
        </p:pic>
        <p:pic>
          <p:nvPicPr>
            <p:cNvPr id="12" name="图片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9003607" y="648632"/>
              <a:ext cx="3188393" cy="17389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A5D8F-1ABD-4348-9F99-7350F5812E30}"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3B049-81BD-4BEC-9E98-783D78526F3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594" y="989121"/>
            <a:ext cx="2094448" cy="95476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544" y="1004543"/>
            <a:ext cx="2060618" cy="939347"/>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0209" y="1004543"/>
            <a:ext cx="2060618" cy="9393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80491" y="1426246"/>
            <a:ext cx="4592689" cy="4772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6" tIns="45698" rIns="91396" bIns="45698" rtlCol="0" anchor="ctr"/>
          <a:lstStyle/>
          <a:p>
            <a:pPr algn="ctr"/>
            <a:endParaRPr lang="zh-CN" altLang="en-US" sz="2400"/>
          </a:p>
        </p:txBody>
      </p:sp>
      <p:sp>
        <p:nvSpPr>
          <p:cNvPr id="4" name="TextBox 3"/>
          <p:cNvSpPr txBox="1"/>
          <p:nvPr/>
        </p:nvSpPr>
        <p:spPr>
          <a:xfrm>
            <a:off x="6942454" y="2666808"/>
            <a:ext cx="4398961" cy="2277456"/>
          </a:xfrm>
          <a:prstGeom prst="rect">
            <a:avLst/>
          </a:prstGeom>
          <a:noFill/>
        </p:spPr>
        <p:txBody>
          <a:bodyPr wrap="square" lIns="121830" tIns="60915" rIns="121830" bIns="60915" rtlCol="0">
            <a:spAutoFit/>
          </a:bodyPr>
          <a:lstStyle/>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r>
              <a:rPr lang="zh-CN" altLang="en-US" sz="1400" dirty="0">
                <a:solidFill>
                  <a:schemeClr val="bg1"/>
                </a:solidFill>
                <a:latin typeface="微软雅黑" panose="020B0503020204020204" pitchFamily="34" charset="-122"/>
                <a:ea typeface="微软雅黑" panose="020B0503020204020204" pitchFamily="34" charset="-122"/>
              </a:rPr>
              <a:t>在这里输入你的内容，或者通过复制粘贴你的文本。</a:t>
            </a:r>
          </a:p>
          <a:p>
            <a:pPr algn="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标题 1"/>
          <p:cNvSpPr txBox="1"/>
          <p:nvPr/>
        </p:nvSpPr>
        <p:spPr>
          <a:xfrm>
            <a:off x="6969790" y="1635013"/>
            <a:ext cx="3309942" cy="631039"/>
          </a:xfrm>
          <a:prstGeom prst="rect">
            <a:avLst/>
          </a:prstGeom>
        </p:spPr>
        <p:txBody>
          <a:bodyPr vert="horz" lIns="0" tIns="0" rIns="0" bIns="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zh-CN" altLang="en-US" sz="3200" b="1" dirty="0">
                <a:solidFill>
                  <a:schemeClr val="bg1"/>
                </a:solidFill>
                <a:latin typeface="微软雅黑" panose="020B0503020204020204" pitchFamily="34" charset="-122"/>
                <a:ea typeface="微软雅黑" panose="020B0503020204020204" pitchFamily="34" charset="-122"/>
              </a:rPr>
              <a:t>请输入标题</a:t>
            </a:r>
          </a:p>
        </p:txBody>
      </p:sp>
      <p:sp>
        <p:nvSpPr>
          <p:cNvPr id="6" name="TextBox 5"/>
          <p:cNvSpPr txBox="1"/>
          <p:nvPr/>
        </p:nvSpPr>
        <p:spPr>
          <a:xfrm>
            <a:off x="7018443" y="5059488"/>
            <a:ext cx="1784922" cy="492352"/>
          </a:xfrm>
          <a:prstGeom prst="rect">
            <a:avLst/>
          </a:prstGeom>
          <a:noFill/>
        </p:spPr>
        <p:txBody>
          <a:bodyPr wrap="none" lIns="121830" tIns="60915" rIns="121830" bIns="60915" rtlCol="0">
            <a:spAutoFit/>
          </a:bodyPr>
          <a:lstStyle/>
          <a:p>
            <a:pPr>
              <a:defRPr/>
            </a:pPr>
            <a:r>
              <a:rPr lang="zh-CN" altLang="en-US" sz="2400" b="1" dirty="0">
                <a:solidFill>
                  <a:schemeClr val="bg1"/>
                </a:solidFill>
                <a:latin typeface="微软雅黑" panose="020B0503020204020204" pitchFamily="34" charset="-122"/>
                <a:ea typeface="微软雅黑" panose="020B0503020204020204" pitchFamily="34" charset="-122"/>
              </a:rPr>
              <a:t>请输入标题</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4954" y="1871155"/>
            <a:ext cx="5340574" cy="35675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2" presetClass="entr" presetSubtype="4" fill="hold" grpId="0" nodeType="afterEffect">
                                  <p:stCondLst>
                                    <p:cond delay="0"/>
                                  </p:stCondLst>
                                  <p:iterate type="wd">
                                    <p:tmPct val="10000"/>
                                  </p:iterate>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903142" y="2041939"/>
            <a:ext cx="3107758" cy="3876916"/>
            <a:chOff x="7903142" y="2283239"/>
            <a:chExt cx="3107758" cy="3876916"/>
          </a:xfrm>
        </p:grpSpPr>
        <p:sp>
          <p:nvSpPr>
            <p:cNvPr id="3" name="íṡľíḍè-Rectangle 29"/>
            <p:cNvSpPr/>
            <p:nvPr/>
          </p:nvSpPr>
          <p:spPr>
            <a:xfrm>
              <a:off x="7903142" y="2283239"/>
              <a:ext cx="3107758" cy="3876916"/>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nchorCtr="1">
              <a:normAutofit/>
            </a:bodyPr>
            <a:lstStyle/>
            <a:p>
              <a:pPr algn="ctr">
                <a:lnSpc>
                  <a:spcPct val="120000"/>
                </a:lnSpc>
              </a:pPr>
              <a:r>
                <a:rPr lang="zh-CN" altLang="en-US" sz="1100">
                  <a:solidFill>
                    <a:schemeClr val="tx1"/>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br>
                <a:rPr lang="zh-CN" altLang="en-US" sz="1100">
                  <a:solidFill>
                    <a:schemeClr val="tx1"/>
                  </a:solidFill>
                  <a:latin typeface="Arial" panose="020B0604020202020204" pitchFamily="34" charset="0"/>
                  <a:ea typeface="微软雅黑" panose="020B0503020204020204" pitchFamily="34" charset="-122"/>
                  <a:sym typeface="Arial" panose="020B0604020202020204" pitchFamily="34" charset="0"/>
                </a:rPr>
              </a:br>
              <a:r>
                <a:rPr lang="zh-CN" altLang="en-US" sz="1100">
                  <a:solidFill>
                    <a:schemeClr val="tx1"/>
                  </a:solidFill>
                  <a:latin typeface="Arial" panose="020B0604020202020204" pitchFamily="34" charset="0"/>
                  <a:ea typeface="微软雅黑" panose="020B0503020204020204" pitchFamily="34" charset="-122"/>
                  <a:sym typeface="Arial" panose="020B0604020202020204" pitchFamily="34" charset="0"/>
                </a:rPr>
                <a:t> （建议使用主题字体）</a:t>
              </a:r>
            </a:p>
          </p:txBody>
        </p:sp>
        <p:sp>
          <p:nvSpPr>
            <p:cNvPr id="4" name="íṡľíḍè-Rectangle 41"/>
            <p:cNvSpPr/>
            <p:nvPr/>
          </p:nvSpPr>
          <p:spPr>
            <a:xfrm>
              <a:off x="8604225" y="5298911"/>
              <a:ext cx="1705593" cy="3537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200" b="1">
                  <a:latin typeface="Arial" panose="020B0604020202020204" pitchFamily="34" charset="0"/>
                  <a:ea typeface="微软雅黑" panose="020B0503020204020204" pitchFamily="34" charset="-122"/>
                  <a:sym typeface="Arial" panose="020B0604020202020204" pitchFamily="34" charset="0"/>
                </a:rPr>
                <a:t>标题文本预设 </a:t>
              </a:r>
            </a:p>
          </p:txBody>
        </p:sp>
        <p:sp>
          <p:nvSpPr>
            <p:cNvPr id="5" name="íṡľíḍè-TextBox 49"/>
            <p:cNvSpPr txBox="1"/>
            <p:nvPr/>
          </p:nvSpPr>
          <p:spPr bwMode="auto">
            <a:xfrm>
              <a:off x="8379345" y="3316061"/>
              <a:ext cx="2155353" cy="328231"/>
            </a:xfrm>
            <a:prstGeom prst="rect">
              <a:avLst/>
            </a:prstGeom>
            <a:noFill/>
          </p:spPr>
          <p:txBody>
            <a:bodyPr wrap="none" lIns="0" tIns="0" rIns="0" bIns="0">
              <a:normAutofit/>
            </a:bodyPr>
            <a:lstStyle/>
            <a:p>
              <a:pPr algn="ctr"/>
              <a:r>
                <a:rPr lang="zh-CN" altLang="en-US" sz="2135">
                  <a:solidFill>
                    <a:schemeClr val="accent3"/>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cxnSp>
          <p:nvCxnSpPr>
            <p:cNvPr id="6" name="îŝḷîḓé-Straight Connector 50"/>
            <p:cNvCxnSpPr/>
            <p:nvPr/>
          </p:nvCxnSpPr>
          <p:spPr>
            <a:xfrm>
              <a:off x="8420289" y="3255265"/>
              <a:ext cx="207346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îŝḷîḓé-Freeform: Shape 60"/>
            <p:cNvSpPr/>
            <p:nvPr/>
          </p:nvSpPr>
          <p:spPr bwMode="auto">
            <a:xfrm>
              <a:off x="9216003" y="2629549"/>
              <a:ext cx="482037" cy="482037"/>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accent3"/>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组合 7"/>
          <p:cNvGrpSpPr/>
          <p:nvPr/>
        </p:nvGrpSpPr>
        <p:grpSpPr>
          <a:xfrm>
            <a:off x="1181102" y="2041939"/>
            <a:ext cx="3107758" cy="3876916"/>
            <a:chOff x="1181102" y="2283239"/>
            <a:chExt cx="3107758" cy="3876916"/>
          </a:xfrm>
        </p:grpSpPr>
        <p:sp>
          <p:nvSpPr>
            <p:cNvPr id="9" name="íṡľíḍè-Rectangle 27"/>
            <p:cNvSpPr/>
            <p:nvPr/>
          </p:nvSpPr>
          <p:spPr>
            <a:xfrm>
              <a:off x="1181102" y="2283239"/>
              <a:ext cx="3107758" cy="3876916"/>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nchorCtr="1">
              <a:normAutofit/>
            </a:bodyPr>
            <a:lstStyle/>
            <a:p>
              <a:pPr algn="ctr">
                <a:lnSpc>
                  <a:spcPct val="120000"/>
                </a:lnSpc>
              </a:pPr>
              <a:r>
                <a:rPr lang="zh-CN" altLang="en-US" sz="1100">
                  <a:solidFill>
                    <a:schemeClr val="tx1"/>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 </a:t>
              </a:r>
              <a:br>
                <a:rPr lang="zh-CN" altLang="en-US" sz="1100">
                  <a:solidFill>
                    <a:schemeClr val="tx1"/>
                  </a:solidFill>
                  <a:latin typeface="Arial" panose="020B0604020202020204" pitchFamily="34" charset="0"/>
                  <a:ea typeface="微软雅黑" panose="020B0503020204020204" pitchFamily="34" charset="-122"/>
                  <a:sym typeface="Arial" panose="020B0604020202020204" pitchFamily="34" charset="0"/>
                </a:rPr>
              </a:br>
              <a:r>
                <a:rPr lang="zh-CN" altLang="en-US" sz="1100">
                  <a:solidFill>
                    <a:schemeClr val="tx1"/>
                  </a:solidFill>
                  <a:latin typeface="Arial" panose="020B0604020202020204" pitchFamily="34" charset="0"/>
                  <a:ea typeface="微软雅黑" panose="020B0503020204020204" pitchFamily="34" charset="-122"/>
                  <a:sym typeface="Arial" panose="020B0604020202020204" pitchFamily="34" charset="0"/>
                </a:rPr>
                <a:t>（建议使用主题字体）</a:t>
              </a:r>
            </a:p>
          </p:txBody>
        </p:sp>
        <p:sp>
          <p:nvSpPr>
            <p:cNvPr id="10" name="íṡľíḍè-Rectangle 38"/>
            <p:cNvSpPr/>
            <p:nvPr/>
          </p:nvSpPr>
          <p:spPr>
            <a:xfrm>
              <a:off x="1882185" y="5298911"/>
              <a:ext cx="1705593" cy="3537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200" b="1">
                  <a:latin typeface="Arial" panose="020B0604020202020204" pitchFamily="34" charset="0"/>
                  <a:ea typeface="微软雅黑" panose="020B0503020204020204" pitchFamily="34" charset="-122"/>
                  <a:sym typeface="Arial" panose="020B0604020202020204" pitchFamily="34" charset="0"/>
                </a:rPr>
                <a:t>标题文本预设 </a:t>
              </a:r>
            </a:p>
          </p:txBody>
        </p:sp>
        <p:sp>
          <p:nvSpPr>
            <p:cNvPr id="11" name="íṡľíḍè-TextBox 45"/>
            <p:cNvSpPr txBox="1"/>
            <p:nvPr/>
          </p:nvSpPr>
          <p:spPr bwMode="auto">
            <a:xfrm>
              <a:off x="1657305" y="3316070"/>
              <a:ext cx="2155353" cy="328231"/>
            </a:xfrm>
            <a:prstGeom prst="rect">
              <a:avLst/>
            </a:prstGeom>
            <a:noFill/>
            <a:ln>
              <a:noFill/>
            </a:ln>
          </p:spPr>
          <p:txBody>
            <a:bodyPr wrap="none" lIns="0" tIns="0" rIns="0" bIns="0">
              <a:normAutofit/>
            </a:bodyPr>
            <a:lstStyle/>
            <a:p>
              <a:pPr algn="ctr"/>
              <a:r>
                <a:rPr lang="zh-CN" altLang="en-US" sz="2135">
                  <a:solidFill>
                    <a:schemeClr val="accent4"/>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cxnSp>
          <p:nvCxnSpPr>
            <p:cNvPr id="12" name="íṡľíḍè-Straight Connector 46"/>
            <p:cNvCxnSpPr/>
            <p:nvPr/>
          </p:nvCxnSpPr>
          <p:spPr>
            <a:xfrm>
              <a:off x="1815298" y="3255270"/>
              <a:ext cx="1839366"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îŝḷîḓé-Freeform: Shape 61"/>
            <p:cNvSpPr/>
            <p:nvPr/>
          </p:nvSpPr>
          <p:spPr bwMode="auto">
            <a:xfrm>
              <a:off x="2493963" y="2629551"/>
              <a:ext cx="482037" cy="482037"/>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accent4"/>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组合 13"/>
          <p:cNvGrpSpPr/>
          <p:nvPr/>
        </p:nvGrpSpPr>
        <p:grpSpPr>
          <a:xfrm>
            <a:off x="4273359" y="1825726"/>
            <a:ext cx="3645285" cy="4349549"/>
            <a:chOff x="4273359" y="2067026"/>
            <a:chExt cx="3645285" cy="4349549"/>
          </a:xfrm>
        </p:grpSpPr>
        <p:sp>
          <p:nvSpPr>
            <p:cNvPr id="15" name="íṡľíḍè-Rectangle 28"/>
            <p:cNvSpPr/>
            <p:nvPr/>
          </p:nvSpPr>
          <p:spPr>
            <a:xfrm>
              <a:off x="4273359" y="2067026"/>
              <a:ext cx="3645285" cy="4349549"/>
            </a:xfrm>
            <a:prstGeom prst="rect">
              <a:avLst/>
            </a:prstGeom>
            <a:solidFill>
              <a:schemeClr val="accent1"/>
            </a:solidFill>
            <a:ln w="889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chorCtr="1">
              <a:normAutofit/>
            </a:bodyPr>
            <a:lstStyle/>
            <a:p>
              <a:pPr algn="ctr">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此部分内容作为文字排版占位显示 </a:t>
              </a:r>
              <a:endParaRPr lang="en-US" altLang="zh-CN" sz="1200" dirty="0">
                <a:latin typeface="Arial" panose="020B0604020202020204" pitchFamily="34" charset="0"/>
                <a:ea typeface="微软雅黑" panose="020B0503020204020204" pitchFamily="34" charset="-122"/>
                <a:sym typeface="Arial" panose="020B0604020202020204" pitchFamily="34" charset="0"/>
              </a:endParaRPr>
            </a:p>
            <a:p>
              <a:pPr algn="ctr">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（建议使用主题字体）</a:t>
              </a:r>
            </a:p>
          </p:txBody>
        </p:sp>
        <p:sp>
          <p:nvSpPr>
            <p:cNvPr id="16" name="íṡľíḍè-TextBox 32"/>
            <p:cNvSpPr txBox="1"/>
            <p:nvPr/>
          </p:nvSpPr>
          <p:spPr bwMode="auto">
            <a:xfrm>
              <a:off x="4753632" y="3118500"/>
              <a:ext cx="2684738" cy="410433"/>
            </a:xfrm>
            <a:prstGeom prst="rect">
              <a:avLst/>
            </a:prstGeom>
            <a:noFill/>
          </p:spPr>
          <p:txBody>
            <a:bodyPr wrap="none" lIns="0" tIns="0" rIns="0" bIns="0">
              <a:normAutofit/>
            </a:bodyPr>
            <a:lstStyle/>
            <a:p>
              <a:pPr algn="ctr"/>
              <a:r>
                <a:rPr lang="zh-CN" altLang="en-US" sz="2665" b="1">
                  <a:solidFill>
                    <a:schemeClr val="bg1"/>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cxnSp>
          <p:nvCxnSpPr>
            <p:cNvPr id="17" name="íṡľíḍè-Straight Connector 33"/>
            <p:cNvCxnSpPr/>
            <p:nvPr/>
          </p:nvCxnSpPr>
          <p:spPr>
            <a:xfrm>
              <a:off x="4668021" y="3032179"/>
              <a:ext cx="285596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íṡľíḍè-Rectangle 35"/>
            <p:cNvSpPr/>
            <p:nvPr/>
          </p:nvSpPr>
          <p:spPr>
            <a:xfrm>
              <a:off x="4777885" y="5096530"/>
              <a:ext cx="2636232" cy="404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a:solidFill>
                    <a:schemeClr val="accent1"/>
                  </a:solidFill>
                  <a:latin typeface="Arial" panose="020B0604020202020204" pitchFamily="34" charset="0"/>
                  <a:ea typeface="微软雅黑" panose="020B0503020204020204" pitchFamily="34" charset="-122"/>
                  <a:sym typeface="Arial" panose="020B0604020202020204" pitchFamily="34" charset="0"/>
                </a:rPr>
                <a:t>标题文本预设 </a:t>
              </a:r>
            </a:p>
          </p:txBody>
        </p:sp>
        <p:sp>
          <p:nvSpPr>
            <p:cNvPr id="19" name="îŝḷîḓé-Freeform: Shape 62"/>
            <p:cNvSpPr/>
            <p:nvPr/>
          </p:nvSpPr>
          <p:spPr bwMode="auto">
            <a:xfrm>
              <a:off x="5854983" y="2394305"/>
              <a:ext cx="482037" cy="482037"/>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00100" y="2351951"/>
            <a:ext cx="2477324" cy="3356778"/>
            <a:chOff x="800100" y="2110651"/>
            <a:chExt cx="2477324" cy="3356778"/>
          </a:xfrm>
        </p:grpSpPr>
        <p:sp>
          <p:nvSpPr>
            <p:cNvPr id="3" name="íślíḋè-Rectangle 2"/>
            <p:cNvSpPr/>
            <p:nvPr/>
          </p:nvSpPr>
          <p:spPr>
            <a:xfrm>
              <a:off x="800100" y="3707873"/>
              <a:ext cx="2477324" cy="65192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anchor="ctr">
              <a:normAutofit/>
            </a:bodyPr>
            <a:lstStyle/>
            <a:p>
              <a:pPr lvl="0" algn="ctr"/>
              <a:r>
                <a:rPr lang="zh-CN" altLang="en-US" b="1">
                  <a:solidFill>
                    <a:srgbClr val="FFFFFF"/>
                  </a:solidFill>
                  <a:latin typeface="Arial" panose="020B0604020202020204" pitchFamily="34" charset="0"/>
                  <a:ea typeface="微软雅黑" panose="020B0503020204020204" pitchFamily="34" charset="-122"/>
                  <a:sym typeface="Arial" panose="020B0604020202020204" pitchFamily="34" charset="0"/>
                </a:rPr>
                <a:t>标题文本预设</a:t>
              </a:r>
            </a:p>
          </p:txBody>
        </p:sp>
        <p:grpSp>
          <p:nvGrpSpPr>
            <p:cNvPr id="4" name="组合 3"/>
            <p:cNvGrpSpPr/>
            <p:nvPr/>
          </p:nvGrpSpPr>
          <p:grpSpPr>
            <a:xfrm>
              <a:off x="1365103" y="2110651"/>
              <a:ext cx="1347317" cy="1347317"/>
              <a:chOff x="1016000" y="1689100"/>
              <a:chExt cx="787400" cy="787400"/>
            </a:xfrm>
          </p:grpSpPr>
          <p:grpSp>
            <p:nvGrpSpPr>
              <p:cNvPr id="6" name="组合 5"/>
              <p:cNvGrpSpPr/>
              <p:nvPr/>
            </p:nvGrpSpPr>
            <p:grpSpPr>
              <a:xfrm>
                <a:off x="1016000" y="1689100"/>
                <a:ext cx="787400" cy="787400"/>
                <a:chOff x="4343400" y="1854885"/>
                <a:chExt cx="457200" cy="457200"/>
              </a:xfrm>
            </p:grpSpPr>
            <p:sp>
              <p:nvSpPr>
                <p:cNvPr id="8" name="íślíḋè-Oval 28"/>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sp>
              <p:nvSpPr>
                <p:cNvPr id="9" name="íślíḋè-Oval 29"/>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7" name="íślíḋè-任意多边形 35"/>
              <p:cNvSpPr/>
              <p:nvPr/>
            </p:nvSpPr>
            <p:spPr bwMode="auto">
              <a:xfrm>
                <a:off x="1267654" y="1960311"/>
                <a:ext cx="284092" cy="244978"/>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5" name="îṣļîḑé-文本框 13"/>
            <p:cNvSpPr txBox="1"/>
            <p:nvPr/>
          </p:nvSpPr>
          <p:spPr>
            <a:xfrm>
              <a:off x="800100" y="4359801"/>
              <a:ext cx="2477324" cy="1107628"/>
            </a:xfrm>
            <a:prstGeom prst="rect">
              <a:avLst/>
            </a:prstGeom>
          </p:spPr>
          <p:txBody>
            <a:bodyPr vert="horz" wrap="square" lIns="0" tIns="108000" rIns="0" bIns="0" anchor="t" anchorCtr="1">
              <a:normAutofit/>
            </a:bodyPr>
            <a:lstStyle/>
            <a:p>
              <a:pPr algn="ctr">
                <a:lnSpc>
                  <a:spcPct val="120000"/>
                </a:lnSpc>
              </a:pP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b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b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（建议使用主题字体）</a:t>
              </a:r>
              <a:endParaRPr lang="zh-CN" altLang="en-US" sz="120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组合 9"/>
          <p:cNvGrpSpPr/>
          <p:nvPr/>
        </p:nvGrpSpPr>
        <p:grpSpPr>
          <a:xfrm>
            <a:off x="3504924" y="2351951"/>
            <a:ext cx="2477324" cy="3356778"/>
            <a:chOff x="3504924" y="2110651"/>
            <a:chExt cx="2477324" cy="3356778"/>
          </a:xfrm>
        </p:grpSpPr>
        <p:sp>
          <p:nvSpPr>
            <p:cNvPr id="11" name="îṣļîḑé-Rectangle 4"/>
            <p:cNvSpPr/>
            <p:nvPr/>
          </p:nvSpPr>
          <p:spPr>
            <a:xfrm>
              <a:off x="3504924" y="3707873"/>
              <a:ext cx="2477324" cy="65192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anchor="ctr">
              <a:normAutofit/>
            </a:bodyPr>
            <a:lstStyle/>
            <a:p>
              <a:pPr lvl="0" algn="ctr"/>
              <a:r>
                <a:rPr lang="zh-CN" altLang="en-US" b="1">
                  <a:solidFill>
                    <a:srgbClr val="FFFFFF"/>
                  </a:solidFill>
                  <a:latin typeface="Arial" panose="020B0604020202020204" pitchFamily="34" charset="0"/>
                  <a:ea typeface="微软雅黑" panose="020B0503020204020204" pitchFamily="34" charset="-122"/>
                  <a:sym typeface="Arial" panose="020B0604020202020204" pitchFamily="34" charset="0"/>
                </a:rPr>
                <a:t>标题文本预设</a:t>
              </a:r>
            </a:p>
          </p:txBody>
        </p:sp>
        <p:grpSp>
          <p:nvGrpSpPr>
            <p:cNvPr id="12" name="组合 11"/>
            <p:cNvGrpSpPr/>
            <p:nvPr/>
          </p:nvGrpSpPr>
          <p:grpSpPr>
            <a:xfrm>
              <a:off x="4069927" y="2110651"/>
              <a:ext cx="1347317" cy="1347317"/>
              <a:chOff x="2597150" y="1689100"/>
              <a:chExt cx="787400" cy="787400"/>
            </a:xfrm>
          </p:grpSpPr>
          <p:grpSp>
            <p:nvGrpSpPr>
              <p:cNvPr id="14" name="组合 13"/>
              <p:cNvGrpSpPr/>
              <p:nvPr/>
            </p:nvGrpSpPr>
            <p:grpSpPr>
              <a:xfrm>
                <a:off x="2597150" y="1689100"/>
                <a:ext cx="787400" cy="787400"/>
                <a:chOff x="4343400" y="1854885"/>
                <a:chExt cx="457200" cy="457200"/>
              </a:xfrm>
            </p:grpSpPr>
            <p:sp>
              <p:nvSpPr>
                <p:cNvPr id="16" name="îṣļîḑé-Oval 24"/>
                <p:cNvSpPr/>
                <p:nvPr/>
              </p:nvSpPr>
              <p:spPr>
                <a:xfrm>
                  <a:off x="4343400" y="1854885"/>
                  <a:ext cx="457200" cy="457200"/>
                </a:xfrm>
                <a:prstGeom prst="ellipse">
                  <a:avLst/>
                </a:prstGeom>
                <a:solidFill>
                  <a:schemeClr val="bg1"/>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sp>
              <p:nvSpPr>
                <p:cNvPr id="17" name="îṣļîḑé-Oval 25"/>
                <p:cNvSpPr/>
                <p:nvPr/>
              </p:nvSpPr>
              <p:spPr>
                <a:xfrm>
                  <a:off x="4408030" y="1919516"/>
                  <a:ext cx="327939" cy="327939"/>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15" name="îṣļîḑé-任意多边形 31"/>
              <p:cNvSpPr/>
              <p:nvPr/>
            </p:nvSpPr>
            <p:spPr bwMode="auto">
              <a:xfrm>
                <a:off x="2847775" y="1970605"/>
                <a:ext cx="286150" cy="224390"/>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13" name="îṣļîḑé-文本框 14"/>
            <p:cNvSpPr txBox="1"/>
            <p:nvPr/>
          </p:nvSpPr>
          <p:spPr>
            <a:xfrm>
              <a:off x="3504924" y="4359801"/>
              <a:ext cx="2477324" cy="1107628"/>
            </a:xfrm>
            <a:prstGeom prst="rect">
              <a:avLst/>
            </a:prstGeom>
          </p:spPr>
          <p:txBody>
            <a:bodyPr vert="horz" wrap="square" lIns="0" tIns="108000" rIns="0" bIns="0" anchor="t" anchorCtr="1">
              <a:normAutofit/>
            </a:bodyPr>
            <a:lstStyle/>
            <a:p>
              <a:pPr algn="ctr">
                <a:lnSpc>
                  <a:spcPct val="120000"/>
                </a:lnSpc>
              </a:pP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b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b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（建议使用主题字体）</a:t>
              </a:r>
            </a:p>
          </p:txBody>
        </p:sp>
      </p:grpSp>
      <p:grpSp>
        <p:nvGrpSpPr>
          <p:cNvPr id="18" name="组合 17"/>
          <p:cNvGrpSpPr/>
          <p:nvPr/>
        </p:nvGrpSpPr>
        <p:grpSpPr>
          <a:xfrm>
            <a:off x="6209749" y="2351951"/>
            <a:ext cx="2477324" cy="3356778"/>
            <a:chOff x="6209749" y="2110651"/>
            <a:chExt cx="2477324" cy="3356778"/>
          </a:xfrm>
        </p:grpSpPr>
        <p:sp>
          <p:nvSpPr>
            <p:cNvPr id="19" name="îṣļîḑé-Rectangle 6"/>
            <p:cNvSpPr/>
            <p:nvPr/>
          </p:nvSpPr>
          <p:spPr>
            <a:xfrm>
              <a:off x="6209749" y="3707873"/>
              <a:ext cx="2477324" cy="65192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anchor="ctr">
              <a:normAutofit/>
            </a:bodyPr>
            <a:lstStyle/>
            <a:p>
              <a:pPr lvl="0" algn="ctr"/>
              <a:r>
                <a:rPr lang="zh-CN" altLang="en-US" b="1">
                  <a:solidFill>
                    <a:srgbClr val="FFFFFF"/>
                  </a:solidFill>
                  <a:latin typeface="Arial" panose="020B0604020202020204" pitchFamily="34" charset="0"/>
                  <a:ea typeface="微软雅黑" panose="020B0503020204020204" pitchFamily="34" charset="-122"/>
                  <a:sym typeface="Arial" panose="020B0604020202020204" pitchFamily="34" charset="0"/>
                </a:rPr>
                <a:t>标题文本预设</a:t>
              </a:r>
            </a:p>
          </p:txBody>
        </p:sp>
        <p:grpSp>
          <p:nvGrpSpPr>
            <p:cNvPr id="20" name="组合 19"/>
            <p:cNvGrpSpPr/>
            <p:nvPr/>
          </p:nvGrpSpPr>
          <p:grpSpPr>
            <a:xfrm>
              <a:off x="6774753" y="2110651"/>
              <a:ext cx="1347317" cy="1347317"/>
              <a:chOff x="4178300" y="1689100"/>
              <a:chExt cx="787400" cy="787400"/>
            </a:xfrm>
          </p:grpSpPr>
          <p:grpSp>
            <p:nvGrpSpPr>
              <p:cNvPr id="22" name="组合 21"/>
              <p:cNvGrpSpPr/>
              <p:nvPr/>
            </p:nvGrpSpPr>
            <p:grpSpPr>
              <a:xfrm>
                <a:off x="4178300" y="1689100"/>
                <a:ext cx="787400" cy="787400"/>
                <a:chOff x="4343400" y="1854885"/>
                <a:chExt cx="457200" cy="457200"/>
              </a:xfrm>
            </p:grpSpPr>
            <p:sp>
              <p:nvSpPr>
                <p:cNvPr id="24" name="îṣļîḑé-Oval 20"/>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sp>
              <p:nvSpPr>
                <p:cNvPr id="25" name="îṣļîḑé-Oval 21"/>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23" name="îṣļîḑé-任意多边形 27"/>
              <p:cNvSpPr/>
              <p:nvPr/>
            </p:nvSpPr>
            <p:spPr bwMode="auto">
              <a:xfrm>
                <a:off x="4429954" y="1979868"/>
                <a:ext cx="284092" cy="205864"/>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ln>
            </p:spPr>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îṣļîḑé-文本框 15"/>
            <p:cNvSpPr txBox="1"/>
            <p:nvPr/>
          </p:nvSpPr>
          <p:spPr>
            <a:xfrm>
              <a:off x="6209749" y="4359801"/>
              <a:ext cx="2477324" cy="1107628"/>
            </a:xfrm>
            <a:prstGeom prst="rect">
              <a:avLst/>
            </a:prstGeom>
          </p:spPr>
          <p:txBody>
            <a:bodyPr vert="horz" wrap="square" lIns="0" tIns="108000" rIns="0" bIns="0" anchor="t" anchorCtr="1">
              <a:normAutofit/>
            </a:bodyPr>
            <a:lstStyle/>
            <a:p>
              <a:pPr algn="ctr">
                <a:lnSpc>
                  <a:spcPct val="120000"/>
                </a:lnSpc>
              </a:pP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b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b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（建议使用主题字体）</a:t>
              </a:r>
            </a:p>
          </p:txBody>
        </p:sp>
      </p:grpSp>
      <p:grpSp>
        <p:nvGrpSpPr>
          <p:cNvPr id="26" name="组合 25"/>
          <p:cNvGrpSpPr/>
          <p:nvPr/>
        </p:nvGrpSpPr>
        <p:grpSpPr>
          <a:xfrm>
            <a:off x="8914576" y="2351951"/>
            <a:ext cx="2477324" cy="3356778"/>
            <a:chOff x="8914576" y="2110651"/>
            <a:chExt cx="2477324" cy="3356778"/>
          </a:xfrm>
        </p:grpSpPr>
        <p:sp>
          <p:nvSpPr>
            <p:cNvPr id="27" name="îṣļîḑé-Rectangle 8"/>
            <p:cNvSpPr/>
            <p:nvPr/>
          </p:nvSpPr>
          <p:spPr>
            <a:xfrm>
              <a:off x="8914576" y="3707873"/>
              <a:ext cx="2477324" cy="65192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anchor="ctr">
              <a:normAutofit/>
            </a:bodyPr>
            <a:lstStyle/>
            <a:p>
              <a:pPr lvl="0" algn="ctr"/>
              <a:r>
                <a:rPr lang="zh-CN" altLang="en-US" b="1">
                  <a:solidFill>
                    <a:srgbClr val="FFFFFF"/>
                  </a:solidFill>
                  <a:latin typeface="Arial" panose="020B0604020202020204" pitchFamily="34" charset="0"/>
                  <a:ea typeface="微软雅黑" panose="020B0503020204020204" pitchFamily="34" charset="-122"/>
                  <a:sym typeface="Arial" panose="020B0604020202020204" pitchFamily="34" charset="0"/>
                </a:rPr>
                <a:t>标题文本预设</a:t>
              </a:r>
            </a:p>
          </p:txBody>
        </p:sp>
        <p:grpSp>
          <p:nvGrpSpPr>
            <p:cNvPr id="28" name="组合 27"/>
            <p:cNvGrpSpPr/>
            <p:nvPr/>
          </p:nvGrpSpPr>
          <p:grpSpPr>
            <a:xfrm>
              <a:off x="9479579" y="2110651"/>
              <a:ext cx="1347317" cy="1347317"/>
              <a:chOff x="5759450" y="1689100"/>
              <a:chExt cx="787400" cy="787400"/>
            </a:xfrm>
          </p:grpSpPr>
          <p:grpSp>
            <p:nvGrpSpPr>
              <p:cNvPr id="30" name="组合 29"/>
              <p:cNvGrpSpPr/>
              <p:nvPr/>
            </p:nvGrpSpPr>
            <p:grpSpPr>
              <a:xfrm>
                <a:off x="5759450" y="1689100"/>
                <a:ext cx="787400" cy="787400"/>
                <a:chOff x="4343400" y="1854885"/>
                <a:chExt cx="457200" cy="457200"/>
              </a:xfrm>
            </p:grpSpPr>
            <p:sp>
              <p:nvSpPr>
                <p:cNvPr id="32" name="îṣļîḑé-Oval 16"/>
                <p:cNvSpPr/>
                <p:nvPr/>
              </p:nvSpPr>
              <p:spPr>
                <a:xfrm>
                  <a:off x="4343400" y="1854885"/>
                  <a:ext cx="457200" cy="457200"/>
                </a:xfrm>
                <a:prstGeom prst="ellipse">
                  <a:avLst/>
                </a:prstGeom>
                <a:solidFill>
                  <a:schemeClr val="bg1"/>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sp>
              <p:nvSpPr>
                <p:cNvPr id="33" name="îṣļîḑé-Oval 17"/>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31" name="îṣļîḑé-任意多边形 23"/>
              <p:cNvSpPr/>
              <p:nvPr/>
            </p:nvSpPr>
            <p:spPr bwMode="auto">
              <a:xfrm>
                <a:off x="6030661" y="1960311"/>
                <a:ext cx="244978" cy="244978"/>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anchor="ctr"/>
              <a:lstStyle/>
              <a:p>
                <a:pPr algn="ctr"/>
                <a:endParaRPr sz="1600">
                  <a:latin typeface="Arial" panose="020B0604020202020204" pitchFamily="34" charset="0"/>
                  <a:ea typeface="微软雅黑" panose="020B0503020204020204" pitchFamily="34" charset="-122"/>
                  <a:sym typeface="Arial" panose="020B0604020202020204" pitchFamily="34" charset="0"/>
                </a:endParaRPr>
              </a:p>
            </p:txBody>
          </p:sp>
        </p:grpSp>
        <p:sp>
          <p:nvSpPr>
            <p:cNvPr id="29" name="îṣļîḑé-文本框 16"/>
            <p:cNvSpPr txBox="1"/>
            <p:nvPr/>
          </p:nvSpPr>
          <p:spPr>
            <a:xfrm>
              <a:off x="8914576" y="4359801"/>
              <a:ext cx="2477324" cy="1107628"/>
            </a:xfrm>
            <a:prstGeom prst="rect">
              <a:avLst/>
            </a:prstGeom>
          </p:spPr>
          <p:txBody>
            <a:bodyPr vert="horz" wrap="square" lIns="0" tIns="108000" rIns="0" bIns="0" anchor="t" anchorCtr="1">
              <a:normAutofit/>
            </a:bodyPr>
            <a:lstStyle/>
            <a:p>
              <a:pPr algn="ctr">
                <a:lnSpc>
                  <a:spcPct val="120000"/>
                </a:lnSpc>
              </a:pP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b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br>
              <a:r>
                <a:rPr lang="zh-CN" altLang="en-US" sz="120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（建议使用主题字体）</a:t>
              </a:r>
              <a:endParaRPr lang="zh-CN" altLang="en-US" sz="120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hevron 82"/>
          <p:cNvSpPr/>
          <p:nvPr/>
        </p:nvSpPr>
        <p:spPr>
          <a:xfrm>
            <a:off x="6177465" y="2741899"/>
            <a:ext cx="2266481" cy="229979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lumMod val="75000"/>
                  <a:lumOff val="25000"/>
                </a:schemeClr>
              </a:solidFill>
              <a:cs typeface="+mn-ea"/>
              <a:sym typeface="+mn-lt"/>
            </a:endParaRPr>
          </a:p>
        </p:txBody>
      </p:sp>
      <p:sp>
        <p:nvSpPr>
          <p:cNvPr id="22" name="Chevron 110"/>
          <p:cNvSpPr/>
          <p:nvPr/>
        </p:nvSpPr>
        <p:spPr>
          <a:xfrm rot="10800000" flipH="1">
            <a:off x="7905257" y="3023797"/>
            <a:ext cx="1598237" cy="1621729"/>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lumMod val="75000"/>
                  <a:lumOff val="25000"/>
                </a:schemeClr>
              </a:solidFill>
              <a:cs typeface="+mn-ea"/>
              <a:sym typeface="+mn-lt"/>
            </a:endParaRPr>
          </a:p>
        </p:txBody>
      </p:sp>
      <p:sp>
        <p:nvSpPr>
          <p:cNvPr id="23" name="Chevron 28"/>
          <p:cNvSpPr/>
          <p:nvPr/>
        </p:nvSpPr>
        <p:spPr>
          <a:xfrm flipH="1">
            <a:off x="3838992" y="2741899"/>
            <a:ext cx="2266481" cy="229979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lumMod val="75000"/>
                  <a:lumOff val="25000"/>
                </a:schemeClr>
              </a:solidFill>
              <a:cs typeface="+mn-ea"/>
              <a:sym typeface="+mn-lt"/>
            </a:endParaRPr>
          </a:p>
        </p:txBody>
      </p:sp>
      <p:sp>
        <p:nvSpPr>
          <p:cNvPr id="24" name="Chevron 29"/>
          <p:cNvSpPr/>
          <p:nvPr/>
        </p:nvSpPr>
        <p:spPr>
          <a:xfrm rot="10800000">
            <a:off x="2779445" y="3034510"/>
            <a:ext cx="1598237" cy="1621729"/>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lumMod val="75000"/>
                  <a:lumOff val="25000"/>
                </a:schemeClr>
              </a:solidFill>
              <a:cs typeface="+mn-ea"/>
              <a:sym typeface="+mn-lt"/>
            </a:endParaRPr>
          </a:p>
        </p:txBody>
      </p:sp>
      <p:grpSp>
        <p:nvGrpSpPr>
          <p:cNvPr id="25" name="Group 157"/>
          <p:cNvGrpSpPr/>
          <p:nvPr/>
        </p:nvGrpSpPr>
        <p:grpSpPr>
          <a:xfrm>
            <a:off x="5175425" y="2898650"/>
            <a:ext cx="1892045" cy="1892045"/>
            <a:chOff x="3899266" y="1250711"/>
            <a:chExt cx="1032272" cy="1032272"/>
          </a:xfrm>
        </p:grpSpPr>
        <p:sp>
          <p:nvSpPr>
            <p:cNvPr id="26" name="Diamond 33"/>
            <p:cNvSpPr/>
            <p:nvPr/>
          </p:nvSpPr>
          <p:spPr>
            <a:xfrm>
              <a:off x="3899266" y="1250711"/>
              <a:ext cx="1032272" cy="103227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lumMod val="75000"/>
                    <a:lumOff val="25000"/>
                  </a:schemeClr>
                </a:solidFill>
                <a:cs typeface="+mn-ea"/>
                <a:sym typeface="+mn-lt"/>
              </a:endParaRPr>
            </a:p>
          </p:txBody>
        </p:sp>
        <p:sp>
          <p:nvSpPr>
            <p:cNvPr id="27" name="Freeform 23"/>
            <p:cNvSpPr>
              <a:spLocks noEditPoints="1"/>
            </p:cNvSpPr>
            <p:nvPr/>
          </p:nvSpPr>
          <p:spPr bwMode="auto">
            <a:xfrm>
              <a:off x="4298358" y="1613067"/>
              <a:ext cx="266942" cy="252414"/>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128550" tIns="64274" rIns="128550" bIns="64274" numCol="1" anchor="t" anchorCtr="0" compatLnSpc="1"/>
            <a:lstStyle/>
            <a:p>
              <a:endParaRPr lang="en-US" sz="2400" dirty="0">
                <a:solidFill>
                  <a:schemeClr val="tx1">
                    <a:lumMod val="75000"/>
                    <a:lumOff val="25000"/>
                  </a:schemeClr>
                </a:solidFill>
                <a:cs typeface="+mn-ea"/>
                <a:sym typeface="+mn-lt"/>
              </a:endParaRPr>
            </a:p>
          </p:txBody>
        </p:sp>
      </p:grpSp>
      <p:grpSp>
        <p:nvGrpSpPr>
          <p:cNvPr id="28" name="Group 37"/>
          <p:cNvGrpSpPr/>
          <p:nvPr/>
        </p:nvGrpSpPr>
        <p:grpSpPr>
          <a:xfrm>
            <a:off x="4397855" y="3445789"/>
            <a:ext cx="316827" cy="423055"/>
            <a:chOff x="754063" y="1211263"/>
            <a:chExt cx="269875" cy="360363"/>
          </a:xfrm>
          <a:solidFill>
            <a:schemeClr val="bg1"/>
          </a:solidFill>
        </p:grpSpPr>
        <p:sp>
          <p:nvSpPr>
            <p:cNvPr id="29"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0"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grpSp>
      <p:sp>
        <p:nvSpPr>
          <p:cNvPr id="31" name="Freeform 72"/>
          <p:cNvSpPr>
            <a:spLocks noEditPoints="1"/>
          </p:cNvSpPr>
          <p:nvPr/>
        </p:nvSpPr>
        <p:spPr bwMode="auto">
          <a:xfrm>
            <a:off x="7347063" y="3358075"/>
            <a:ext cx="475943" cy="475939"/>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grpSp>
        <p:nvGrpSpPr>
          <p:cNvPr id="32" name="Group 41"/>
          <p:cNvGrpSpPr/>
          <p:nvPr/>
        </p:nvGrpSpPr>
        <p:grpSpPr>
          <a:xfrm>
            <a:off x="3205367" y="3506327"/>
            <a:ext cx="268813" cy="271203"/>
            <a:chOff x="0" y="2706688"/>
            <a:chExt cx="357188" cy="360363"/>
          </a:xfrm>
          <a:solidFill>
            <a:schemeClr val="bg1"/>
          </a:solidFill>
        </p:grpSpPr>
        <p:sp>
          <p:nvSpPr>
            <p:cNvPr id="33"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4"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5"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6"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7"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8"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39"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40"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41"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sp>
          <p:nvSpPr>
            <p:cNvPr id="42"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128550" tIns="64274" rIns="128550" bIns="64274" numCol="1" anchor="t" anchorCtr="0" compatLnSpc="1"/>
            <a:lstStyle/>
            <a:p>
              <a:endParaRPr lang="en-US" sz="2400">
                <a:solidFill>
                  <a:schemeClr val="tx1">
                    <a:lumMod val="75000"/>
                    <a:lumOff val="25000"/>
                  </a:schemeClr>
                </a:solidFill>
                <a:cs typeface="+mn-ea"/>
                <a:sym typeface="+mn-lt"/>
              </a:endParaRPr>
            </a:p>
          </p:txBody>
        </p:sp>
      </p:grpSp>
      <p:sp>
        <p:nvSpPr>
          <p:cNvPr id="43" name="Freeform 153"/>
          <p:cNvSpPr>
            <a:spLocks noEditPoints="1"/>
          </p:cNvSpPr>
          <p:nvPr/>
        </p:nvSpPr>
        <p:spPr bwMode="auto">
          <a:xfrm>
            <a:off x="8723539" y="3480559"/>
            <a:ext cx="323489" cy="307208"/>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128550" tIns="64274" rIns="128550" bIns="64274" numCol="1" anchor="t" anchorCtr="0" compatLnSpc="1"/>
          <a:lstStyle/>
          <a:p>
            <a:endParaRPr lang="en-US" sz="2400" dirty="0">
              <a:solidFill>
                <a:schemeClr val="tx1">
                  <a:lumMod val="75000"/>
                  <a:lumOff val="25000"/>
                </a:schemeClr>
              </a:solidFill>
              <a:cs typeface="+mn-ea"/>
              <a:sym typeface="+mn-lt"/>
            </a:endParaRPr>
          </a:p>
        </p:txBody>
      </p:sp>
      <p:sp>
        <p:nvSpPr>
          <p:cNvPr id="44" name="TextBox 143"/>
          <p:cNvSpPr txBox="1"/>
          <p:nvPr/>
        </p:nvSpPr>
        <p:spPr>
          <a:xfrm>
            <a:off x="1075051" y="4929882"/>
            <a:ext cx="2966748" cy="1083945"/>
          </a:xfrm>
          <a:prstGeom prst="rect">
            <a:avLst/>
          </a:prstGeom>
          <a:noFill/>
        </p:spPr>
        <p:txBody>
          <a:bodyPr wrap="square" rtlCol="0">
            <a:spAutoFit/>
          </a:bodyPr>
          <a:lstStyle/>
          <a:p>
            <a:pPr algn="r">
              <a:lnSpc>
                <a:spcPct val="150000"/>
              </a:lnSpc>
            </a:pPr>
            <a:r>
              <a:rPr lang="zh-CN" altLang="en-US" sz="1600" dirty="0">
                <a:solidFill>
                  <a:schemeClr val="tx1">
                    <a:lumMod val="75000"/>
                    <a:lumOff val="25000"/>
                  </a:schemeClr>
                </a:solidFill>
                <a:cs typeface="+mn-ea"/>
                <a:sym typeface="+mn-lt"/>
              </a:rPr>
              <a:t>请替换文字内容</a:t>
            </a:r>
            <a:endParaRPr lang="en-US" altLang="zh-CN" sz="900" b="1" dirty="0">
              <a:solidFill>
                <a:schemeClr val="tx1">
                  <a:lumMod val="75000"/>
                  <a:lumOff val="25000"/>
                </a:schemeClr>
              </a:solidFill>
              <a:cs typeface="+mn-ea"/>
              <a:sym typeface="+mn-lt"/>
            </a:endParaRPr>
          </a:p>
          <a:p>
            <a:pPr algn="r">
              <a:lnSpc>
                <a:spcPct val="150000"/>
              </a:lnSpc>
            </a:pPr>
            <a:r>
              <a:rPr lang="zh-CN" altLang="en-US" sz="900" dirty="0">
                <a:solidFill>
                  <a:schemeClr val="tx1">
                    <a:lumMod val="75000"/>
                    <a:lumOff val="25000"/>
                  </a:schemeClr>
                </a:solidFill>
                <a:cs typeface="+mn-ea"/>
                <a:sym typeface="+mn-lt"/>
              </a:rPr>
              <a:t>点击添加相关标题文字，点击添加相关标题文字，点击添加相关标题文字，点击添加相关标题文字，点击添加相关标题文字。</a:t>
            </a:r>
            <a:endParaRPr lang="en-GB" altLang="zh-CN" sz="900" dirty="0">
              <a:solidFill>
                <a:schemeClr val="tx1">
                  <a:lumMod val="75000"/>
                  <a:lumOff val="25000"/>
                </a:schemeClr>
              </a:solidFill>
              <a:cs typeface="+mn-ea"/>
              <a:sym typeface="+mn-lt"/>
            </a:endParaRPr>
          </a:p>
        </p:txBody>
      </p:sp>
      <p:sp>
        <p:nvSpPr>
          <p:cNvPr id="45" name="TextBox 143"/>
          <p:cNvSpPr txBox="1"/>
          <p:nvPr/>
        </p:nvSpPr>
        <p:spPr>
          <a:xfrm>
            <a:off x="2005485" y="1549545"/>
            <a:ext cx="2966748" cy="1083945"/>
          </a:xfrm>
          <a:prstGeom prst="rect">
            <a:avLst/>
          </a:prstGeom>
          <a:noFill/>
        </p:spPr>
        <p:txBody>
          <a:bodyPr wrap="square" rtlCol="0">
            <a:spAutoFit/>
          </a:bodyPr>
          <a:lstStyle/>
          <a:p>
            <a:pPr algn="r">
              <a:lnSpc>
                <a:spcPct val="150000"/>
              </a:lnSpc>
            </a:pPr>
            <a:r>
              <a:rPr lang="zh-CN" altLang="en-US" sz="1600" dirty="0">
                <a:solidFill>
                  <a:schemeClr val="tx1">
                    <a:lumMod val="75000"/>
                    <a:lumOff val="25000"/>
                  </a:schemeClr>
                </a:solidFill>
                <a:cs typeface="+mn-ea"/>
                <a:sym typeface="+mn-lt"/>
              </a:rPr>
              <a:t>请替换文字内容</a:t>
            </a:r>
            <a:endParaRPr lang="en-US" altLang="zh-CN" sz="900" b="1" dirty="0">
              <a:solidFill>
                <a:schemeClr val="tx1">
                  <a:lumMod val="75000"/>
                  <a:lumOff val="25000"/>
                </a:schemeClr>
              </a:solidFill>
              <a:cs typeface="+mn-ea"/>
              <a:sym typeface="+mn-lt"/>
            </a:endParaRPr>
          </a:p>
          <a:p>
            <a:pPr algn="r">
              <a:lnSpc>
                <a:spcPct val="150000"/>
              </a:lnSpc>
            </a:pPr>
            <a:r>
              <a:rPr lang="zh-CN" altLang="en-US" sz="900" dirty="0">
                <a:solidFill>
                  <a:schemeClr val="tx1">
                    <a:lumMod val="75000"/>
                    <a:lumOff val="25000"/>
                  </a:schemeClr>
                </a:solidFill>
                <a:cs typeface="+mn-ea"/>
                <a:sym typeface="+mn-lt"/>
              </a:rPr>
              <a:t>点击添加相关标题文字，点击添加相关标题文字，点击添加相关标题文字，点击添加相关标题文字，点击添加相关标题文字。</a:t>
            </a:r>
            <a:endParaRPr lang="en-GB" altLang="zh-CN" sz="900" dirty="0">
              <a:solidFill>
                <a:schemeClr val="tx1">
                  <a:lumMod val="75000"/>
                  <a:lumOff val="25000"/>
                </a:schemeClr>
              </a:solidFill>
              <a:cs typeface="+mn-ea"/>
              <a:sym typeface="+mn-lt"/>
            </a:endParaRPr>
          </a:p>
        </p:txBody>
      </p:sp>
      <p:sp>
        <p:nvSpPr>
          <p:cNvPr id="46" name="TextBox 143"/>
          <p:cNvSpPr txBox="1"/>
          <p:nvPr/>
        </p:nvSpPr>
        <p:spPr>
          <a:xfrm>
            <a:off x="7045032" y="5298543"/>
            <a:ext cx="2947973" cy="1083945"/>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请替换文字内容</a:t>
            </a:r>
            <a:endParaRPr lang="en-US" altLang="zh-CN" sz="900" b="1" dirty="0">
              <a:solidFill>
                <a:schemeClr val="tx1">
                  <a:lumMod val="75000"/>
                  <a:lumOff val="25000"/>
                </a:schemeClr>
              </a:solidFill>
              <a:cs typeface="+mn-ea"/>
              <a:sym typeface="+mn-lt"/>
            </a:endParaRPr>
          </a:p>
          <a:p>
            <a:pPr>
              <a:lnSpc>
                <a:spcPct val="150000"/>
              </a:lnSpc>
            </a:pPr>
            <a:r>
              <a:rPr lang="zh-CN" altLang="en-US" sz="900" dirty="0">
                <a:solidFill>
                  <a:schemeClr val="tx1">
                    <a:lumMod val="75000"/>
                    <a:lumOff val="25000"/>
                  </a:schemeClr>
                </a:solidFill>
                <a:cs typeface="+mn-ea"/>
                <a:sym typeface="+mn-lt"/>
              </a:rPr>
              <a:t>点击添加相关标题文字，点击添加相关标题文字，点击添加相关标题文字，点击添加相关标题文字，点击添加相关标题文字。</a:t>
            </a:r>
            <a:endParaRPr lang="en-GB" altLang="zh-CN" sz="900" dirty="0">
              <a:solidFill>
                <a:schemeClr val="tx1">
                  <a:lumMod val="75000"/>
                  <a:lumOff val="25000"/>
                </a:schemeClr>
              </a:solidFill>
              <a:cs typeface="+mn-ea"/>
              <a:sym typeface="+mn-lt"/>
            </a:endParaRPr>
          </a:p>
        </p:txBody>
      </p:sp>
      <p:sp>
        <p:nvSpPr>
          <p:cNvPr id="47" name="TextBox 143"/>
          <p:cNvSpPr txBox="1"/>
          <p:nvPr/>
        </p:nvSpPr>
        <p:spPr>
          <a:xfrm>
            <a:off x="8515939" y="1699330"/>
            <a:ext cx="2947973" cy="1083945"/>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请替换文字内容</a:t>
            </a:r>
            <a:endParaRPr lang="en-US" altLang="zh-CN" sz="900" b="1" dirty="0">
              <a:solidFill>
                <a:schemeClr val="tx1">
                  <a:lumMod val="75000"/>
                  <a:lumOff val="25000"/>
                </a:schemeClr>
              </a:solidFill>
              <a:cs typeface="+mn-ea"/>
              <a:sym typeface="+mn-lt"/>
            </a:endParaRPr>
          </a:p>
          <a:p>
            <a:pPr>
              <a:lnSpc>
                <a:spcPct val="150000"/>
              </a:lnSpc>
            </a:pPr>
            <a:r>
              <a:rPr lang="zh-CN" altLang="en-US" sz="900" dirty="0">
                <a:solidFill>
                  <a:schemeClr val="tx1">
                    <a:lumMod val="75000"/>
                    <a:lumOff val="25000"/>
                  </a:schemeClr>
                </a:solidFill>
                <a:cs typeface="+mn-ea"/>
                <a:sym typeface="+mn-lt"/>
              </a:rPr>
              <a:t>点击添加相关标题文字，点击添加相关标题文字，点击添加相关标题文字，点击添加相关标题文字，点击添加相关标题文字。</a:t>
            </a:r>
            <a:endParaRPr lang="en-GB" altLang="zh-CN" sz="9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1000"/>
                                        <p:tgtEl>
                                          <p:spTgt spid="24"/>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right)">
                                      <p:cBhvr>
                                        <p:cTn id="23" dur="500"/>
                                        <p:tgtEl>
                                          <p:spTgt spid="4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p:stCondLst>
                              <p:cond delay="4000"/>
                            </p:stCondLst>
                            <p:childTnLst>
                              <p:par>
                                <p:cTn id="35" presetID="22" presetClass="entr" presetSubtype="2"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right)">
                                      <p:cBhvr>
                                        <p:cTn id="37" dur="500"/>
                                        <p:tgtEl>
                                          <p:spTgt spid="45"/>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p:cTn id="45" dur="500" fill="hold"/>
                                        <p:tgtEl>
                                          <p:spTgt spid="31"/>
                                        </p:tgtEl>
                                        <p:attrNameLst>
                                          <p:attrName>ppt_w</p:attrName>
                                        </p:attrNameLst>
                                      </p:cBhvr>
                                      <p:tavLst>
                                        <p:tav tm="0">
                                          <p:val>
                                            <p:fltVal val="0"/>
                                          </p:val>
                                        </p:tav>
                                        <p:tav tm="100000">
                                          <p:val>
                                            <p:strVal val="#ppt_w"/>
                                          </p:val>
                                        </p:tav>
                                      </p:tavLst>
                                    </p:anim>
                                    <p:anim calcmode="lin" valueType="num">
                                      <p:cBhvr>
                                        <p:cTn id="46" dur="500" fill="hold"/>
                                        <p:tgtEl>
                                          <p:spTgt spid="31"/>
                                        </p:tgtEl>
                                        <p:attrNameLst>
                                          <p:attrName>ppt_h</p:attrName>
                                        </p:attrNameLst>
                                      </p:cBhvr>
                                      <p:tavLst>
                                        <p:tav tm="0">
                                          <p:val>
                                            <p:fltVal val="0"/>
                                          </p:val>
                                        </p:tav>
                                        <p:tav tm="100000">
                                          <p:val>
                                            <p:strVal val="#ppt_h"/>
                                          </p:val>
                                        </p:tav>
                                      </p:tavLst>
                                    </p:anim>
                                    <p:animEffect transition="in" filter="fade">
                                      <p:cBhvr>
                                        <p:cTn id="47" dur="500"/>
                                        <p:tgtEl>
                                          <p:spTgt spid="31"/>
                                        </p:tgtEl>
                                      </p:cBhvr>
                                    </p:animEffect>
                                  </p:childTnLst>
                                </p:cTn>
                              </p:par>
                            </p:childTnLst>
                          </p:cTn>
                        </p:par>
                        <p:par>
                          <p:cTn id="48" fill="hold">
                            <p:stCondLst>
                              <p:cond delay="6000"/>
                            </p:stCondLst>
                            <p:childTnLst>
                              <p:par>
                                <p:cTn id="49" presetID="22" presetClass="entr" presetSubtype="2"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wipe(right)">
                                      <p:cBhvr>
                                        <p:cTn id="51" dur="500"/>
                                        <p:tgtEl>
                                          <p:spTgt spid="46"/>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childTnLst>
                                </p:cTn>
                              </p:par>
                            </p:childTnLst>
                          </p:cTn>
                        </p:par>
                        <p:par>
                          <p:cTn id="62" fill="hold">
                            <p:stCondLst>
                              <p:cond delay="8000"/>
                            </p:stCondLst>
                            <p:childTnLst>
                              <p:par>
                                <p:cTn id="63" presetID="22" presetClass="entr" presetSubtype="2"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right)">
                                      <p:cBhvr>
                                        <p:cTn id="6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2" grpId="0" bldLvl="0" animBg="1"/>
      <p:bldP spid="23" grpId="0" bldLvl="0" animBg="1"/>
      <p:bldP spid="24" grpId="0" bldLvl="0" animBg="1"/>
      <p:bldP spid="31" grpId="0" bldLvl="0" animBg="1"/>
      <p:bldP spid="43" grpId="0" bldLvl="0" animBg="1"/>
      <p:bldP spid="44" grpId="0"/>
      <p:bldP spid="45" grpId="0"/>
      <p:bldP spid="46" grpId="0"/>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9315207" y="431007"/>
            <a:ext cx="2182187" cy="2184213"/>
            <a:chOff x="2343540" y="491900"/>
            <a:chExt cx="1636640" cy="1638160"/>
          </a:xfrm>
        </p:grpSpPr>
        <p:sp>
          <p:nvSpPr>
            <p:cNvPr id="36" name="Freeform 3301"/>
            <p:cNvSpPr/>
            <p:nvPr/>
          </p:nvSpPr>
          <p:spPr bwMode="auto">
            <a:xfrm>
              <a:off x="2343540" y="491900"/>
              <a:ext cx="1636640" cy="1638160"/>
            </a:xfrm>
            <a:custGeom>
              <a:avLst/>
              <a:gdLst>
                <a:gd name="T0" fmla="*/ 1617 w 3233"/>
                <a:gd name="T1" fmla="*/ 3236 h 3236"/>
                <a:gd name="T2" fmla="*/ 0 w 3233"/>
                <a:gd name="T3" fmla="*/ 1619 h 3236"/>
                <a:gd name="T4" fmla="*/ 1617 w 3233"/>
                <a:gd name="T5" fmla="*/ 0 h 3236"/>
                <a:gd name="T6" fmla="*/ 3233 w 3233"/>
                <a:gd name="T7" fmla="*/ 1619 h 3236"/>
                <a:gd name="T8" fmla="*/ 1617 w 3233"/>
                <a:gd name="T9" fmla="*/ 3236 h 3236"/>
              </a:gdLst>
              <a:ahLst/>
              <a:cxnLst>
                <a:cxn ang="0">
                  <a:pos x="T0" y="T1"/>
                </a:cxn>
                <a:cxn ang="0">
                  <a:pos x="T2" y="T3"/>
                </a:cxn>
                <a:cxn ang="0">
                  <a:pos x="T4" y="T5"/>
                </a:cxn>
                <a:cxn ang="0">
                  <a:pos x="T6" y="T7"/>
                </a:cxn>
                <a:cxn ang="0">
                  <a:pos x="T8" y="T9"/>
                </a:cxn>
              </a:cxnLst>
              <a:rect l="0" t="0" r="r" b="b"/>
              <a:pathLst>
                <a:path w="3233" h="3236">
                  <a:moveTo>
                    <a:pt x="1617" y="3236"/>
                  </a:moveTo>
                  <a:lnTo>
                    <a:pt x="0" y="1619"/>
                  </a:lnTo>
                  <a:lnTo>
                    <a:pt x="1617" y="0"/>
                  </a:lnTo>
                  <a:lnTo>
                    <a:pt x="3233" y="1619"/>
                  </a:lnTo>
                  <a:lnTo>
                    <a:pt x="1617" y="3236"/>
                  </a:lnTo>
                  <a:close/>
                </a:path>
              </a:pathLst>
            </a:custGeom>
            <a:solidFill>
              <a:srgbClr val="333333"/>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7" name="矩形 36"/>
            <p:cNvSpPr/>
            <p:nvPr/>
          </p:nvSpPr>
          <p:spPr>
            <a:xfrm>
              <a:off x="2449948" y="967459"/>
              <a:ext cx="1467561" cy="761747"/>
            </a:xfrm>
            <a:prstGeom prst="rect">
              <a:avLst/>
            </a:prstGeom>
          </p:spPr>
          <p:txBody>
            <a:bodyPr wrap="square">
              <a:spAutoFit/>
            </a:bodyPr>
            <a:lstStyle/>
            <a:p>
              <a:pPr algn="ctr"/>
              <a:r>
                <a:rPr lang="en-US" altLang="zh-CN" sz="3200" b="1" dirty="0">
                  <a:solidFill>
                    <a:schemeClr val="bg1">
                      <a:lumMod val="100000"/>
                    </a:schemeClr>
                  </a:solidFill>
                  <a:cs typeface="+mn-ea"/>
                  <a:sym typeface="+mn-lt"/>
                </a:rPr>
                <a:t>03</a:t>
              </a:r>
            </a:p>
            <a:p>
              <a:pPr algn="ctr"/>
              <a:r>
                <a:rPr lang="en-US" altLang="zh-CN" sz="2800" b="1" dirty="0">
                  <a:solidFill>
                    <a:schemeClr val="bg1">
                      <a:lumMod val="100000"/>
                    </a:schemeClr>
                  </a:solidFill>
                  <a:cs typeface="+mn-ea"/>
                  <a:sym typeface="+mn-lt"/>
                </a:rPr>
                <a:t>PART</a:t>
              </a:r>
              <a:endParaRPr lang="en-US" altLang="zh-CN" sz="3200" b="1" dirty="0">
                <a:solidFill>
                  <a:schemeClr val="bg1">
                    <a:lumMod val="100000"/>
                  </a:schemeClr>
                </a:solidFill>
                <a:cs typeface="+mn-ea"/>
                <a:sym typeface="+mn-lt"/>
              </a:endParaRPr>
            </a:p>
          </p:txBody>
        </p:sp>
      </p:grpSp>
      <p:grpSp>
        <p:nvGrpSpPr>
          <p:cNvPr id="25" name="Group 34"/>
          <p:cNvGrpSpPr/>
          <p:nvPr/>
        </p:nvGrpSpPr>
        <p:grpSpPr>
          <a:xfrm>
            <a:off x="4780729" y="3177484"/>
            <a:ext cx="4534478" cy="1455795"/>
            <a:chOff x="5672038" y="902658"/>
            <a:chExt cx="4842915" cy="1455796"/>
          </a:xfrm>
        </p:grpSpPr>
        <p:sp>
          <p:nvSpPr>
            <p:cNvPr id="26" name="TextBox 35"/>
            <p:cNvSpPr txBox="1"/>
            <p:nvPr/>
          </p:nvSpPr>
          <p:spPr>
            <a:xfrm>
              <a:off x="5672038" y="902658"/>
              <a:ext cx="4232109" cy="809598"/>
            </a:xfrm>
            <a:prstGeom prst="rect">
              <a:avLst/>
            </a:prstGeom>
            <a:noFill/>
          </p:spPr>
          <p:txBody>
            <a:bodyPr wrap="none" lIns="480000" tIns="0" rIns="0" bIns="0" anchor="b" anchorCtr="0">
              <a:normAutofit/>
            </a:bodyPr>
            <a:lstStyle/>
            <a:p>
              <a:r>
                <a:rPr lang="zh-CN" altLang="en-US" sz="4800" b="1" dirty="0">
                  <a:solidFill>
                    <a:srgbClr val="333333"/>
                  </a:solidFill>
                  <a:cs typeface="+mn-ea"/>
                  <a:sym typeface="+mn-lt"/>
                </a:rPr>
                <a:t>标题文本预设</a:t>
              </a:r>
            </a:p>
          </p:txBody>
        </p:sp>
        <p:sp>
          <p:nvSpPr>
            <p:cNvPr id="27" name="TextBox 36"/>
            <p:cNvSpPr txBox="1"/>
            <p:nvPr/>
          </p:nvSpPr>
          <p:spPr>
            <a:xfrm>
              <a:off x="5672038" y="1712256"/>
              <a:ext cx="4842915" cy="646198"/>
            </a:xfrm>
            <a:prstGeom prst="rect">
              <a:avLst/>
            </a:prstGeom>
          </p:spPr>
          <p:txBody>
            <a:bodyPr vert="horz" wrap="square" lIns="480000" tIns="0" rIns="0" bIns="0" anchor="ctr" anchorCtr="0">
              <a:noAutofit/>
            </a:bodyPr>
            <a:lstStyle/>
            <a:p>
              <a:pPr algn="l">
                <a:lnSpc>
                  <a:spcPct val="120000"/>
                </a:lnSpc>
              </a:pPr>
              <a:r>
                <a:rPr lang="zh-CN" altLang="en-US" sz="2000" dirty="0">
                  <a:solidFill>
                    <a:schemeClr val="dk1">
                      <a:lumMod val="100000"/>
                    </a:schemeClr>
                  </a:solidFill>
                  <a:cs typeface="+mn-ea"/>
                  <a:sym typeface="+mn-lt"/>
                </a:rPr>
                <a:t>此部分内容作为文字排版占位显示 </a:t>
              </a:r>
            </a:p>
          </p:txBody>
        </p:sp>
      </p:gr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7994" y="5192821"/>
            <a:ext cx="2094448" cy="95476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16944" y="5208243"/>
            <a:ext cx="2060618" cy="939347"/>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7609" y="5208243"/>
            <a:ext cx="2060618" cy="9393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2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20000">
                                          <p:cBhvr additive="base">
                                            <p:cTn id="7" dur="500" fill="hold"/>
                                            <p:tgtEl>
                                              <p:spTgt spid="35"/>
                                            </p:tgtEl>
                                            <p:attrNameLst>
                                              <p:attrName>ppt_x</p:attrName>
                                            </p:attrNameLst>
                                          </p:cBhvr>
                                          <p:tavLst>
                                            <p:tav tm="0">
                                              <p:val>
                                                <p:strVal val="#ppt_x"/>
                                              </p:val>
                                            </p:tav>
                                            <p:tav tm="100000">
                                              <p:val>
                                                <p:strVal val="#ppt_x"/>
                                              </p:val>
                                            </p:tav>
                                          </p:tavLst>
                                        </p:anim>
                                        <p:anim calcmode="lin" valueType="num" p14:bounceEnd="20000">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40"/>
          <p:cNvSpPr txBox="1"/>
          <p:nvPr/>
        </p:nvSpPr>
        <p:spPr>
          <a:xfrm>
            <a:off x="6559286" y="2675588"/>
            <a:ext cx="5354454" cy="617176"/>
          </a:xfrm>
          <a:prstGeom prst="rect">
            <a:avLst/>
          </a:prstGeom>
          <a:noFill/>
          <a:ln w="9525">
            <a:noFill/>
          </a:ln>
        </p:spPr>
        <p:txBody>
          <a:bodyPr wrap="square" lIns="91396" tIns="45698" rIns="91396" bIns="45698">
            <a:spAutoFit/>
          </a:bodyPr>
          <a:lstStyle/>
          <a:p>
            <a:pPr defTabSz="913765">
              <a:lnSpc>
                <a:spcPct val="150000"/>
              </a:lnSpc>
              <a:defRPr/>
            </a:pPr>
            <a:r>
              <a:rPr lang="zh-CN" altLang="en-US" sz="1200" dirty="0">
                <a:solidFill>
                  <a:schemeClr val="tx1">
                    <a:lumMod val="75000"/>
                    <a:lumOff val="25000"/>
                  </a:schemeClr>
                </a:solidFill>
              </a:rPr>
              <a:t>您的内容打在这里，或者通过复制您的文本后，在此框中选择粘贴，并选择只保留文字。</a:t>
            </a:r>
            <a:endParaRPr lang="zh-CN" altLang="en-US" sz="1200" kern="0" noProof="1">
              <a:solidFill>
                <a:schemeClr val="bg1">
                  <a:lumMod val="6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 name="矩形 4"/>
          <p:cNvSpPr/>
          <p:nvPr/>
        </p:nvSpPr>
        <p:spPr>
          <a:xfrm>
            <a:off x="6662124" y="2266825"/>
            <a:ext cx="3402389" cy="4087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96" tIns="45698" rIns="91396" bIns="45698" rtlCol="0" anchor="ctr"/>
          <a:lstStyle/>
          <a:p>
            <a:pPr algn="dist" defTabSz="913765">
              <a:defRPr/>
            </a:pPr>
            <a:r>
              <a:rPr lang="en-US" altLang="zh-CN"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宝贵的标题</a:t>
            </a:r>
            <a:endParaRPr lang="en-US" altLang="en-US"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文本框 40"/>
          <p:cNvSpPr txBox="1"/>
          <p:nvPr/>
        </p:nvSpPr>
        <p:spPr>
          <a:xfrm>
            <a:off x="6559286" y="3797293"/>
            <a:ext cx="5354454" cy="617176"/>
          </a:xfrm>
          <a:prstGeom prst="rect">
            <a:avLst/>
          </a:prstGeom>
          <a:noFill/>
          <a:ln w="9525">
            <a:noFill/>
          </a:ln>
        </p:spPr>
        <p:txBody>
          <a:bodyPr wrap="square" lIns="91396" tIns="45698" rIns="91396" bIns="45698">
            <a:spAutoFit/>
          </a:bodyPr>
          <a:lstStyle/>
          <a:p>
            <a:pPr defTabSz="913765">
              <a:lnSpc>
                <a:spcPct val="150000"/>
              </a:lnSpc>
              <a:defRPr/>
            </a:pPr>
            <a:r>
              <a:rPr lang="zh-CN" altLang="en-US" sz="1200" dirty="0">
                <a:solidFill>
                  <a:schemeClr val="tx1">
                    <a:lumMod val="75000"/>
                    <a:lumOff val="25000"/>
                  </a:schemeClr>
                </a:solidFill>
              </a:rPr>
              <a:t>您的内容打在这里，或者通过复制您的文本后，在此框中选择粘贴，并选择只保留文字。</a:t>
            </a:r>
            <a:endParaRPr lang="zh-CN" altLang="en-US" sz="1200" kern="0" noProof="1">
              <a:solidFill>
                <a:schemeClr val="bg1">
                  <a:lumMod val="6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 name="矩形 6"/>
          <p:cNvSpPr/>
          <p:nvPr/>
        </p:nvSpPr>
        <p:spPr>
          <a:xfrm>
            <a:off x="6662124" y="3388532"/>
            <a:ext cx="3402389" cy="4087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96" tIns="45698" rIns="91396" bIns="45698" rtlCol="0" anchor="ctr"/>
          <a:lstStyle/>
          <a:p>
            <a:pPr algn="dist" defTabSz="913765">
              <a:defRPr/>
            </a:pPr>
            <a:r>
              <a:rPr lang="en-US" altLang="zh-CN"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宝贵的标题</a:t>
            </a:r>
            <a:endParaRPr lang="en-US" altLang="en-US"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 name="文本框 40"/>
          <p:cNvSpPr txBox="1"/>
          <p:nvPr/>
        </p:nvSpPr>
        <p:spPr>
          <a:xfrm>
            <a:off x="6559286" y="4850335"/>
            <a:ext cx="5354454" cy="617176"/>
          </a:xfrm>
          <a:prstGeom prst="rect">
            <a:avLst/>
          </a:prstGeom>
          <a:noFill/>
          <a:ln w="9525">
            <a:noFill/>
          </a:ln>
        </p:spPr>
        <p:txBody>
          <a:bodyPr wrap="square" lIns="91396" tIns="45698" rIns="91396" bIns="45698">
            <a:spAutoFit/>
          </a:bodyPr>
          <a:lstStyle/>
          <a:p>
            <a:pPr defTabSz="913765">
              <a:lnSpc>
                <a:spcPct val="150000"/>
              </a:lnSpc>
              <a:defRPr/>
            </a:pPr>
            <a:r>
              <a:rPr lang="zh-CN" altLang="en-US" sz="1200" dirty="0">
                <a:solidFill>
                  <a:schemeClr val="tx1">
                    <a:lumMod val="75000"/>
                    <a:lumOff val="25000"/>
                  </a:schemeClr>
                </a:solidFill>
              </a:rPr>
              <a:t>您的内容打在这里，或者通过复制您的文本后，在此框中选择粘贴，并选择只保留文字。</a:t>
            </a:r>
            <a:endParaRPr lang="zh-CN" altLang="en-US" sz="1200" kern="0" noProof="1">
              <a:solidFill>
                <a:schemeClr val="bg1">
                  <a:lumMod val="6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矩形 8"/>
          <p:cNvSpPr/>
          <p:nvPr/>
        </p:nvSpPr>
        <p:spPr>
          <a:xfrm>
            <a:off x="6662124" y="4441571"/>
            <a:ext cx="3402389" cy="4087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96" tIns="45698" rIns="91396" bIns="45698" rtlCol="0" anchor="ctr"/>
          <a:lstStyle/>
          <a:p>
            <a:pPr algn="dist" defTabSz="913765">
              <a:defRPr/>
            </a:pPr>
            <a:r>
              <a:rPr lang="en-US" altLang="zh-CN"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宝贵的标题</a:t>
            </a:r>
            <a:endParaRPr lang="en-US" altLang="en-US" sz="1600" b="1" kern="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 name="Rectangle 7"/>
          <p:cNvSpPr>
            <a:spLocks noChangeArrowheads="1"/>
          </p:cNvSpPr>
          <p:nvPr/>
        </p:nvSpPr>
        <p:spPr bwMode="auto">
          <a:xfrm>
            <a:off x="268790" y="1981849"/>
            <a:ext cx="6120046" cy="3688628"/>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txBody>
          <a:bodyPr lIns="91396" tIns="45698" rIns="91396" bIns="45698"/>
          <a:lstStyle/>
          <a:p>
            <a:pPr defTabSz="913765">
              <a:defRPr/>
            </a:pPr>
            <a:endParaRPr lang="id-ID" sz="1900" kern="0" dirty="0">
              <a:solidFill>
                <a:sysClr val="windowText" lastClr="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圆角矩形 25"/>
          <p:cNvSpPr/>
          <p:nvPr/>
        </p:nvSpPr>
        <p:spPr>
          <a:xfrm>
            <a:off x="732272" y="1498503"/>
            <a:ext cx="10713172" cy="2971771"/>
          </a:xfrm>
          <a:prstGeom prst="roundRect">
            <a:avLst>
              <a:gd name="adj" fmla="val 6978"/>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fontAlgn="base">
              <a:spcBef>
                <a:spcPct val="0"/>
              </a:spcBef>
              <a:spcAft>
                <a:spcPct val="0"/>
              </a:spcAft>
            </a:pPr>
            <a:endParaRPr lang="zh-CN" altLang="en-US">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矩形 1"/>
          <p:cNvSpPr>
            <a:spLocks noChangeArrowheads="1"/>
          </p:cNvSpPr>
          <p:nvPr/>
        </p:nvSpPr>
        <p:spPr bwMode="auto">
          <a:xfrm>
            <a:off x="796252" y="4747672"/>
            <a:ext cx="10579352" cy="86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p>
            <a:pPr fontAlgn="base">
              <a:lnSpc>
                <a:spcPct val="150000"/>
              </a:lnSpc>
              <a:spcBef>
                <a:spcPct val="0"/>
              </a:spcBef>
              <a:spcAft>
                <a:spcPct val="0"/>
              </a:spcAft>
            </a:pPr>
            <a:r>
              <a:rPr lang="zh-CN" altLang="en-US" sz="16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单击此处添加文本单击此处添加文本单击此处添加文本单击此处添加文本单击此处添加文本单击此处添加文本单击此处添加文本单击此处添加文本单击此处添加文本单击此处添加文本单击此处添加文本单击此处添加文本</a:t>
            </a:r>
            <a:endParaRPr lang="zh-CN" altLang="zh-CN" sz="16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29" name="直接连接符 28"/>
          <p:cNvCxnSpPr/>
          <p:nvPr/>
        </p:nvCxnSpPr>
        <p:spPr>
          <a:xfrm>
            <a:off x="774257" y="5665330"/>
            <a:ext cx="10601347" cy="0"/>
          </a:xfrm>
          <a:prstGeom prst="line">
            <a:avLst/>
          </a:prstGeom>
          <a:solidFill>
            <a:srgbClr val="070606"/>
          </a:solidFill>
          <a:ln w="15875">
            <a:solidFill>
              <a:schemeClr val="bg1">
                <a:lumMod val="65000"/>
              </a:schemeClr>
            </a:solidFill>
            <a:round/>
          </a:ln>
        </p:spPr>
      </p:cxnSp>
      <p:grpSp>
        <p:nvGrpSpPr>
          <p:cNvPr id="30" name="组合 29"/>
          <p:cNvGrpSpPr/>
          <p:nvPr/>
        </p:nvGrpSpPr>
        <p:grpSpPr>
          <a:xfrm>
            <a:off x="1337626" y="2181901"/>
            <a:ext cx="2268771" cy="1768804"/>
            <a:chOff x="1003350" y="1801147"/>
            <a:chExt cx="1701800" cy="1326296"/>
          </a:xfrm>
        </p:grpSpPr>
        <p:sp>
          <p:nvSpPr>
            <p:cNvPr id="31" name="Shape 18645"/>
            <p:cNvSpPr/>
            <p:nvPr/>
          </p:nvSpPr>
          <p:spPr>
            <a:xfrm>
              <a:off x="1191102" y="1801147"/>
              <a:ext cx="1326296" cy="1326296"/>
            </a:xfrm>
            <a:prstGeom prst="octagon">
              <a:avLst/>
            </a:prstGeom>
            <a:solidFill>
              <a:schemeClr val="accent1">
                <a:alpha val="90000"/>
              </a:schemeClr>
            </a:solidFill>
            <a:ln w="12700">
              <a:miter lim="400000"/>
            </a:ln>
          </p:spPr>
          <p:txBody>
            <a:bodyPr lIns="0" tIns="0" rIns="0" bIns="0" anchor="ctr"/>
            <a:lstStyle/>
            <a:p>
              <a:pPr algn="ctr" fontAlgn="base">
                <a:spcBef>
                  <a:spcPct val="0"/>
                </a:spcBef>
                <a:spcAft>
                  <a:spcPct val="0"/>
                </a:spcAft>
              </a:pPr>
              <a:endParaRPr>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 Box 9"/>
            <p:cNvSpPr>
              <a:spLocks noChangeArrowheads="1"/>
            </p:cNvSpPr>
            <p:nvPr/>
          </p:nvSpPr>
          <p:spPr bwMode="auto">
            <a:xfrm>
              <a:off x="1003350" y="2218877"/>
              <a:ext cx="1701800" cy="4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方正兰亭粗黑_GBK" charset="-122"/>
                  <a:ea typeface="宋体" panose="02010600030101010101" pitchFamily="2" charset="-122"/>
                  <a:sym typeface="方正兰亭粗黑_GBK" charset="-122"/>
                </a:defRPr>
              </a:lvl1pPr>
              <a:lvl2pPr marL="742950" indent="-285750" eaLnBrk="0" hangingPunct="0">
                <a:spcBef>
                  <a:spcPct val="20000"/>
                </a:spcBef>
                <a:buChar char="–"/>
                <a:defRPr sz="2800">
                  <a:solidFill>
                    <a:schemeClr val="tx1"/>
                  </a:solidFill>
                  <a:latin typeface="方正兰亭粗黑_GBK" charset="-122"/>
                  <a:ea typeface="宋体" panose="02010600030101010101" pitchFamily="2" charset="-122"/>
                  <a:sym typeface="方正兰亭粗黑_GBK" charset="-122"/>
                </a:defRPr>
              </a:lvl2pPr>
              <a:lvl3pPr marL="1143000" indent="-228600" eaLnBrk="0" hangingPunct="0">
                <a:spcBef>
                  <a:spcPct val="20000"/>
                </a:spcBef>
                <a:buChar char="•"/>
                <a:defRPr sz="2400">
                  <a:solidFill>
                    <a:schemeClr val="tx1"/>
                  </a:solidFill>
                  <a:latin typeface="方正兰亭粗黑_GBK" charset="-122"/>
                  <a:ea typeface="宋体" panose="02010600030101010101" pitchFamily="2" charset="-122"/>
                  <a:sym typeface="方正兰亭粗黑_GBK" charset="-122"/>
                </a:defRPr>
              </a:lvl3pPr>
              <a:lvl4pPr marL="16002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4pPr>
              <a:lvl5pPr marL="20574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9pPr>
            </a:lstStyle>
            <a:p>
              <a:pPr algn="ctr" eaLnBrk="1" fontAlgn="base" hangingPunct="1">
                <a:spcBef>
                  <a:spcPct val="0"/>
                </a:spcBef>
                <a:spcAft>
                  <a:spcPct val="0"/>
                </a:spcAft>
                <a:buFont typeface="Arial" panose="020B0604020202020204" pitchFamily="34" charset="0"/>
                <a:buNone/>
              </a:pPr>
              <a:r>
                <a:rPr lang="zh-CN" altLang="en-US" sz="2700" b="1" dirty="0">
                  <a:solidFill>
                    <a:prstClr val="white"/>
                  </a:solidFill>
                  <a:latin typeface="Arial" panose="020B0604020202020204" pitchFamily="34" charset="0"/>
                  <a:ea typeface="微软雅黑" panose="020B0503020204020204" pitchFamily="34" charset="-122"/>
                  <a:sym typeface="Arial" panose="020B0604020202020204" pitchFamily="34" charset="0"/>
                </a:rPr>
                <a:t>写入文本</a:t>
              </a:r>
            </a:p>
          </p:txBody>
        </p:sp>
      </p:grpSp>
      <p:grpSp>
        <p:nvGrpSpPr>
          <p:cNvPr id="33" name="组合 32"/>
          <p:cNvGrpSpPr/>
          <p:nvPr/>
        </p:nvGrpSpPr>
        <p:grpSpPr>
          <a:xfrm>
            <a:off x="3769580" y="2181901"/>
            <a:ext cx="2268771" cy="1768804"/>
            <a:chOff x="2827553" y="1801147"/>
            <a:chExt cx="1701800" cy="1326296"/>
          </a:xfrm>
        </p:grpSpPr>
        <p:sp>
          <p:nvSpPr>
            <p:cNvPr id="34" name="Shape 18646"/>
            <p:cNvSpPr/>
            <p:nvPr/>
          </p:nvSpPr>
          <p:spPr>
            <a:xfrm>
              <a:off x="3015305" y="1801147"/>
              <a:ext cx="1326296" cy="1326296"/>
            </a:xfrm>
            <a:prstGeom prst="octagon">
              <a:avLst/>
            </a:prstGeom>
            <a:solidFill>
              <a:schemeClr val="accent2">
                <a:alpha val="90000"/>
              </a:schemeClr>
            </a:solidFill>
            <a:ln w="12700">
              <a:miter lim="400000"/>
            </a:ln>
          </p:spPr>
          <p:txBody>
            <a:bodyPr lIns="0" tIns="0" rIns="0" bIns="0" anchor="ctr"/>
            <a:lstStyle/>
            <a:p>
              <a:pPr algn="ctr" fontAlgn="base">
                <a:spcBef>
                  <a:spcPct val="0"/>
                </a:spcBef>
                <a:spcAft>
                  <a:spcPct val="0"/>
                </a:spcAft>
              </a:pPr>
              <a:endParaRPr>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Text Box 9"/>
            <p:cNvSpPr>
              <a:spLocks noChangeArrowheads="1"/>
            </p:cNvSpPr>
            <p:nvPr/>
          </p:nvSpPr>
          <p:spPr bwMode="auto">
            <a:xfrm>
              <a:off x="2827553" y="2218877"/>
              <a:ext cx="1701800" cy="4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方正兰亭粗黑_GBK" charset="-122"/>
                  <a:ea typeface="宋体" panose="02010600030101010101" pitchFamily="2" charset="-122"/>
                  <a:sym typeface="方正兰亭粗黑_GBK" charset="-122"/>
                </a:defRPr>
              </a:lvl1pPr>
              <a:lvl2pPr marL="742950" indent="-285750" eaLnBrk="0" hangingPunct="0">
                <a:spcBef>
                  <a:spcPct val="20000"/>
                </a:spcBef>
                <a:buChar char="–"/>
                <a:defRPr sz="2800">
                  <a:solidFill>
                    <a:schemeClr val="tx1"/>
                  </a:solidFill>
                  <a:latin typeface="方正兰亭粗黑_GBK" charset="-122"/>
                  <a:ea typeface="宋体" panose="02010600030101010101" pitchFamily="2" charset="-122"/>
                  <a:sym typeface="方正兰亭粗黑_GBK" charset="-122"/>
                </a:defRPr>
              </a:lvl2pPr>
              <a:lvl3pPr marL="1143000" indent="-228600" eaLnBrk="0" hangingPunct="0">
                <a:spcBef>
                  <a:spcPct val="20000"/>
                </a:spcBef>
                <a:buChar char="•"/>
                <a:defRPr sz="2400">
                  <a:solidFill>
                    <a:schemeClr val="tx1"/>
                  </a:solidFill>
                  <a:latin typeface="方正兰亭粗黑_GBK" charset="-122"/>
                  <a:ea typeface="宋体" panose="02010600030101010101" pitchFamily="2" charset="-122"/>
                  <a:sym typeface="方正兰亭粗黑_GBK" charset="-122"/>
                </a:defRPr>
              </a:lvl3pPr>
              <a:lvl4pPr marL="16002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4pPr>
              <a:lvl5pPr marL="20574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9pPr>
            </a:lstStyle>
            <a:p>
              <a:pPr algn="ctr" eaLnBrk="1" fontAlgn="base" hangingPunct="1">
                <a:spcBef>
                  <a:spcPct val="0"/>
                </a:spcBef>
                <a:spcAft>
                  <a:spcPct val="0"/>
                </a:spcAft>
                <a:buFont typeface="Arial" panose="020B0604020202020204" pitchFamily="34" charset="0"/>
                <a:buNone/>
              </a:pPr>
              <a:r>
                <a:rPr lang="zh-CN" altLang="en-US" sz="2700" b="1" dirty="0">
                  <a:solidFill>
                    <a:prstClr val="white"/>
                  </a:solidFill>
                  <a:latin typeface="Arial" panose="020B0604020202020204" pitchFamily="34" charset="0"/>
                  <a:ea typeface="微软雅黑" panose="020B0503020204020204" pitchFamily="34" charset="-122"/>
                  <a:sym typeface="Arial" panose="020B0604020202020204" pitchFamily="34" charset="0"/>
                </a:rPr>
                <a:t>写入文本</a:t>
              </a:r>
            </a:p>
          </p:txBody>
        </p:sp>
      </p:grpSp>
      <p:grpSp>
        <p:nvGrpSpPr>
          <p:cNvPr id="36" name="组合 35"/>
          <p:cNvGrpSpPr/>
          <p:nvPr/>
        </p:nvGrpSpPr>
        <p:grpSpPr>
          <a:xfrm>
            <a:off x="6201534" y="2181901"/>
            <a:ext cx="2268771" cy="1768804"/>
            <a:chOff x="4651756" y="1801147"/>
            <a:chExt cx="1701800" cy="1326296"/>
          </a:xfrm>
        </p:grpSpPr>
        <p:sp>
          <p:nvSpPr>
            <p:cNvPr id="37" name="Shape 18647"/>
            <p:cNvSpPr/>
            <p:nvPr/>
          </p:nvSpPr>
          <p:spPr>
            <a:xfrm>
              <a:off x="4839509" y="1801147"/>
              <a:ext cx="1326295" cy="1326296"/>
            </a:xfrm>
            <a:prstGeom prst="octagon">
              <a:avLst/>
            </a:prstGeom>
            <a:solidFill>
              <a:schemeClr val="accent3">
                <a:alpha val="90000"/>
              </a:schemeClr>
            </a:solidFill>
            <a:ln w="12700">
              <a:miter lim="400000"/>
            </a:ln>
          </p:spPr>
          <p:txBody>
            <a:bodyPr lIns="0" tIns="0" rIns="0" bIns="0" anchor="ctr"/>
            <a:lstStyle/>
            <a:p>
              <a:pPr algn="ctr" fontAlgn="base">
                <a:spcBef>
                  <a:spcPct val="0"/>
                </a:spcBef>
                <a:spcAft>
                  <a:spcPct val="0"/>
                </a:spcAft>
              </a:pPr>
              <a:endParaRPr>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Text Box 9"/>
            <p:cNvSpPr>
              <a:spLocks noChangeArrowheads="1"/>
            </p:cNvSpPr>
            <p:nvPr/>
          </p:nvSpPr>
          <p:spPr bwMode="auto">
            <a:xfrm>
              <a:off x="4651756" y="2218877"/>
              <a:ext cx="1701800" cy="4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方正兰亭粗黑_GBK" charset="-122"/>
                  <a:ea typeface="宋体" panose="02010600030101010101" pitchFamily="2" charset="-122"/>
                  <a:sym typeface="方正兰亭粗黑_GBK" charset="-122"/>
                </a:defRPr>
              </a:lvl1pPr>
              <a:lvl2pPr marL="742950" indent="-285750" eaLnBrk="0" hangingPunct="0">
                <a:spcBef>
                  <a:spcPct val="20000"/>
                </a:spcBef>
                <a:buChar char="–"/>
                <a:defRPr sz="2800">
                  <a:solidFill>
                    <a:schemeClr val="tx1"/>
                  </a:solidFill>
                  <a:latin typeface="方正兰亭粗黑_GBK" charset="-122"/>
                  <a:ea typeface="宋体" panose="02010600030101010101" pitchFamily="2" charset="-122"/>
                  <a:sym typeface="方正兰亭粗黑_GBK" charset="-122"/>
                </a:defRPr>
              </a:lvl2pPr>
              <a:lvl3pPr marL="1143000" indent="-228600" eaLnBrk="0" hangingPunct="0">
                <a:spcBef>
                  <a:spcPct val="20000"/>
                </a:spcBef>
                <a:buChar char="•"/>
                <a:defRPr sz="2400">
                  <a:solidFill>
                    <a:schemeClr val="tx1"/>
                  </a:solidFill>
                  <a:latin typeface="方正兰亭粗黑_GBK" charset="-122"/>
                  <a:ea typeface="宋体" panose="02010600030101010101" pitchFamily="2" charset="-122"/>
                  <a:sym typeface="方正兰亭粗黑_GBK" charset="-122"/>
                </a:defRPr>
              </a:lvl3pPr>
              <a:lvl4pPr marL="16002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4pPr>
              <a:lvl5pPr marL="20574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9pPr>
            </a:lstStyle>
            <a:p>
              <a:pPr algn="ctr" eaLnBrk="1" fontAlgn="base" hangingPunct="1">
                <a:spcBef>
                  <a:spcPct val="0"/>
                </a:spcBef>
                <a:spcAft>
                  <a:spcPct val="0"/>
                </a:spcAft>
                <a:buFont typeface="Arial" panose="020B0604020202020204" pitchFamily="34" charset="0"/>
                <a:buNone/>
              </a:pPr>
              <a:r>
                <a:rPr lang="zh-CN" altLang="en-US" sz="2700" b="1" dirty="0">
                  <a:solidFill>
                    <a:prstClr val="white"/>
                  </a:solidFill>
                  <a:latin typeface="Arial" panose="020B0604020202020204" pitchFamily="34" charset="0"/>
                  <a:ea typeface="微软雅黑" panose="020B0503020204020204" pitchFamily="34" charset="-122"/>
                  <a:sym typeface="Arial" panose="020B0604020202020204" pitchFamily="34" charset="0"/>
                </a:rPr>
                <a:t>写入文本</a:t>
              </a:r>
            </a:p>
          </p:txBody>
        </p:sp>
      </p:grpSp>
      <p:grpSp>
        <p:nvGrpSpPr>
          <p:cNvPr id="43" name="组合 42"/>
          <p:cNvGrpSpPr/>
          <p:nvPr/>
        </p:nvGrpSpPr>
        <p:grpSpPr>
          <a:xfrm>
            <a:off x="8633488" y="2181901"/>
            <a:ext cx="2268771" cy="1768804"/>
            <a:chOff x="6475959" y="1801147"/>
            <a:chExt cx="1701800" cy="1326296"/>
          </a:xfrm>
        </p:grpSpPr>
        <p:sp>
          <p:nvSpPr>
            <p:cNvPr id="44" name="Shape 18648"/>
            <p:cNvSpPr/>
            <p:nvPr/>
          </p:nvSpPr>
          <p:spPr>
            <a:xfrm>
              <a:off x="6663710" y="1801147"/>
              <a:ext cx="1326296" cy="1326296"/>
            </a:xfrm>
            <a:prstGeom prst="octagon">
              <a:avLst/>
            </a:prstGeom>
            <a:solidFill>
              <a:schemeClr val="accent4">
                <a:alpha val="90000"/>
              </a:schemeClr>
            </a:solidFill>
            <a:ln w="12700">
              <a:miter lim="400000"/>
            </a:ln>
          </p:spPr>
          <p:txBody>
            <a:bodyPr lIns="0" tIns="0" rIns="0" bIns="0" anchor="ctr"/>
            <a:lstStyle/>
            <a:p>
              <a:pPr algn="ctr" fontAlgn="base">
                <a:spcBef>
                  <a:spcPct val="0"/>
                </a:spcBef>
                <a:spcAft>
                  <a:spcPct val="0"/>
                </a:spcAft>
              </a:pPr>
              <a:endParaRPr>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 Box 9"/>
            <p:cNvSpPr>
              <a:spLocks noChangeArrowheads="1"/>
            </p:cNvSpPr>
            <p:nvPr/>
          </p:nvSpPr>
          <p:spPr bwMode="auto">
            <a:xfrm>
              <a:off x="6475959" y="2218877"/>
              <a:ext cx="1701800" cy="4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方正兰亭粗黑_GBK" charset="-122"/>
                  <a:ea typeface="宋体" panose="02010600030101010101" pitchFamily="2" charset="-122"/>
                  <a:sym typeface="方正兰亭粗黑_GBK" charset="-122"/>
                </a:defRPr>
              </a:lvl1pPr>
              <a:lvl2pPr marL="742950" indent="-285750" eaLnBrk="0" hangingPunct="0">
                <a:spcBef>
                  <a:spcPct val="20000"/>
                </a:spcBef>
                <a:buChar char="–"/>
                <a:defRPr sz="2800">
                  <a:solidFill>
                    <a:schemeClr val="tx1"/>
                  </a:solidFill>
                  <a:latin typeface="方正兰亭粗黑_GBK" charset="-122"/>
                  <a:ea typeface="宋体" panose="02010600030101010101" pitchFamily="2" charset="-122"/>
                  <a:sym typeface="方正兰亭粗黑_GBK" charset="-122"/>
                </a:defRPr>
              </a:lvl2pPr>
              <a:lvl3pPr marL="1143000" indent="-228600" eaLnBrk="0" hangingPunct="0">
                <a:spcBef>
                  <a:spcPct val="20000"/>
                </a:spcBef>
                <a:buChar char="•"/>
                <a:defRPr sz="2400">
                  <a:solidFill>
                    <a:schemeClr val="tx1"/>
                  </a:solidFill>
                  <a:latin typeface="方正兰亭粗黑_GBK" charset="-122"/>
                  <a:ea typeface="宋体" panose="02010600030101010101" pitchFamily="2" charset="-122"/>
                  <a:sym typeface="方正兰亭粗黑_GBK" charset="-122"/>
                </a:defRPr>
              </a:lvl3pPr>
              <a:lvl4pPr marL="16002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4pPr>
              <a:lvl5pPr marL="20574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9pPr>
            </a:lstStyle>
            <a:p>
              <a:pPr algn="ctr" eaLnBrk="1" fontAlgn="base" hangingPunct="1">
                <a:spcBef>
                  <a:spcPct val="0"/>
                </a:spcBef>
                <a:spcAft>
                  <a:spcPct val="0"/>
                </a:spcAft>
                <a:buFont typeface="Arial" panose="020B0604020202020204" pitchFamily="34" charset="0"/>
                <a:buNone/>
              </a:pPr>
              <a:r>
                <a:rPr lang="zh-CN" altLang="en-US" sz="2700" b="1" dirty="0">
                  <a:solidFill>
                    <a:prstClr val="white"/>
                  </a:solidFill>
                  <a:latin typeface="Arial" panose="020B0604020202020204" pitchFamily="34" charset="0"/>
                  <a:ea typeface="微软雅黑" panose="020B0503020204020204" pitchFamily="34" charset="-122"/>
                  <a:sym typeface="Arial" panose="020B0604020202020204" pitchFamily="34" charset="0"/>
                </a:rPr>
                <a:t>写入文本</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750"/>
                                        <p:tgtEl>
                                          <p:spTgt spid="30"/>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750"/>
                                        <p:tgtEl>
                                          <p:spTgt spid="33"/>
                                        </p:tgtEl>
                                      </p:cBhvr>
                                    </p:animEffect>
                                  </p:childTnLst>
                                </p:cTn>
                              </p:par>
                            </p:childTnLst>
                          </p:cTn>
                        </p:par>
                        <p:par>
                          <p:cTn id="18" fill="hold">
                            <p:stCondLst>
                              <p:cond delay="3000"/>
                            </p:stCondLst>
                            <p:childTnLst>
                              <p:par>
                                <p:cTn id="19" presetID="10" presetClass="entr" presetSubtype="0"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750"/>
                                        <p:tgtEl>
                                          <p:spTgt spid="36"/>
                                        </p:tgtEl>
                                      </p:cBhvr>
                                    </p:animEffect>
                                  </p:childTnLst>
                                </p:cTn>
                              </p:par>
                            </p:childTnLst>
                          </p:cTn>
                        </p:par>
                        <p:par>
                          <p:cTn id="22" fill="hold">
                            <p:stCondLst>
                              <p:cond delay="4000"/>
                            </p:stCondLst>
                            <p:childTnLst>
                              <p:par>
                                <p:cTn id="23" presetID="10"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750"/>
                                        <p:tgtEl>
                                          <p:spTgt spid="43"/>
                                        </p:tgtEl>
                                      </p:cBhvr>
                                    </p:animEffect>
                                  </p:childTnLst>
                                </p:cTn>
                              </p:par>
                            </p:childTnLst>
                          </p:cTn>
                        </p:par>
                        <p:par>
                          <p:cTn id="26" fill="hold">
                            <p:stCondLst>
                              <p:cond delay="5000"/>
                            </p:stCondLst>
                            <p:childTnLst>
                              <p:par>
                                <p:cTn id="27" presetID="22" presetClass="entr" presetSubtype="8" fill="hold" grpId="0"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1000"/>
                                        <p:tgtEl>
                                          <p:spTgt spid="27"/>
                                        </p:tgtEl>
                                      </p:cBhvr>
                                    </p:animEffect>
                                  </p:childTnLst>
                                </p:cTn>
                              </p:par>
                            </p:childTnLst>
                          </p:cTn>
                        </p:par>
                        <p:par>
                          <p:cTn id="30" fill="hold">
                            <p:stCondLst>
                              <p:cond delay="6000"/>
                            </p:stCondLst>
                            <p:childTnLst>
                              <p:par>
                                <p:cTn id="31" presetID="16" presetClass="entr" presetSubtype="21"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barn(inVertical)">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138182" y="1809620"/>
            <a:ext cx="2285577" cy="2286529"/>
          </a:xfrm>
          <a:prstGeom prst="ellipse">
            <a:avLst/>
          </a:prstGeom>
          <a:solidFill>
            <a:schemeClr val="accent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fontAlgn="auto"/>
            <a:endParaRPr lang="zh-CN" altLang="en-US" sz="1900" noProof="1">
              <a:ea typeface="微软雅黑" panose="020B0503020204020204" pitchFamily="34" charset="-122"/>
            </a:endParaRPr>
          </a:p>
        </p:txBody>
      </p:sp>
      <p:sp>
        <p:nvSpPr>
          <p:cNvPr id="3" name="Freeform 5"/>
          <p:cNvSpPr>
            <a:spLocks noEditPoints="1" noChangeArrowheads="1"/>
          </p:cNvSpPr>
          <p:nvPr/>
        </p:nvSpPr>
        <p:spPr bwMode="auto">
          <a:xfrm>
            <a:off x="4477843" y="2144660"/>
            <a:ext cx="1212626" cy="1108332"/>
          </a:xfrm>
          <a:custGeom>
            <a:avLst/>
            <a:gdLst>
              <a:gd name="T0" fmla="*/ 4 w 66"/>
              <a:gd name="T1" fmla="*/ 17 h 60"/>
              <a:gd name="T2" fmla="*/ 28 w 66"/>
              <a:gd name="T3" fmla="*/ 15 h 60"/>
              <a:gd name="T4" fmla="*/ 32 w 66"/>
              <a:gd name="T5" fmla="*/ 3 h 60"/>
              <a:gd name="T6" fmla="*/ 63 w 66"/>
              <a:gd name="T7" fmla="*/ 3 h 60"/>
              <a:gd name="T8" fmla="*/ 51 w 66"/>
              <a:gd name="T9" fmla="*/ 60 h 60"/>
              <a:gd name="T10" fmla="*/ 38 w 66"/>
              <a:gd name="T11" fmla="*/ 8 h 60"/>
              <a:gd name="T12" fmla="*/ 28 w 66"/>
              <a:gd name="T13" fmla="*/ 60 h 60"/>
              <a:gd name="T14" fmla="*/ 20 w 66"/>
              <a:gd name="T15" fmla="*/ 20 h 60"/>
              <a:gd name="T16" fmla="*/ 6 w 66"/>
              <a:gd name="T17" fmla="*/ 60 h 60"/>
              <a:gd name="T18" fmla="*/ 44 w 66"/>
              <a:gd name="T19" fmla="*/ 20 h 60"/>
              <a:gd name="T20" fmla="*/ 45 w 66"/>
              <a:gd name="T21" fmla="*/ 16 h 60"/>
              <a:gd name="T22" fmla="*/ 45 w 66"/>
              <a:gd name="T23" fmla="*/ 13 h 60"/>
              <a:gd name="T24" fmla="*/ 44 w 66"/>
              <a:gd name="T25" fmla="*/ 9 h 60"/>
              <a:gd name="T26" fmla="*/ 46 w 66"/>
              <a:gd name="T27" fmla="*/ 27 h 60"/>
              <a:gd name="T28" fmla="*/ 44 w 66"/>
              <a:gd name="T29" fmla="*/ 30 h 60"/>
              <a:gd name="T30" fmla="*/ 46 w 66"/>
              <a:gd name="T31" fmla="*/ 30 h 60"/>
              <a:gd name="T32" fmla="*/ 44 w 66"/>
              <a:gd name="T33" fmla="*/ 41 h 60"/>
              <a:gd name="T34" fmla="*/ 45 w 66"/>
              <a:gd name="T35" fmla="*/ 37 h 60"/>
              <a:gd name="T36" fmla="*/ 41 w 66"/>
              <a:gd name="T37" fmla="*/ 21 h 60"/>
              <a:gd name="T38" fmla="*/ 39 w 66"/>
              <a:gd name="T39" fmla="*/ 17 h 60"/>
              <a:gd name="T40" fmla="*/ 42 w 66"/>
              <a:gd name="T41" fmla="*/ 13 h 60"/>
              <a:gd name="T42" fmla="*/ 39 w 66"/>
              <a:gd name="T43" fmla="*/ 24 h 60"/>
              <a:gd name="T44" fmla="*/ 42 w 66"/>
              <a:gd name="T45" fmla="*/ 23 h 60"/>
              <a:gd name="T46" fmla="*/ 39 w 66"/>
              <a:gd name="T47" fmla="*/ 35 h 60"/>
              <a:gd name="T48" fmla="*/ 41 w 66"/>
              <a:gd name="T49" fmla="*/ 31 h 60"/>
              <a:gd name="T50" fmla="*/ 41 w 66"/>
              <a:gd name="T51" fmla="*/ 41 h 60"/>
              <a:gd name="T52" fmla="*/ 39 w 66"/>
              <a:gd name="T53" fmla="*/ 38 h 60"/>
              <a:gd name="T54" fmla="*/ 46 w 66"/>
              <a:gd name="T55" fmla="*/ 48 h 60"/>
              <a:gd name="T56" fmla="*/ 39 w 66"/>
              <a:gd name="T57" fmla="*/ 45 h 60"/>
              <a:gd name="T58" fmla="*/ 42 w 66"/>
              <a:gd name="T59" fmla="*/ 44 h 60"/>
              <a:gd name="T60" fmla="*/ 11 w 66"/>
              <a:gd name="T61" fmla="*/ 34 h 60"/>
              <a:gd name="T62" fmla="*/ 12 w 66"/>
              <a:gd name="T63" fmla="*/ 30 h 60"/>
              <a:gd name="T64" fmla="*/ 17 w 66"/>
              <a:gd name="T65" fmla="*/ 33 h 60"/>
              <a:gd name="T66" fmla="*/ 15 w 66"/>
              <a:gd name="T67" fmla="*/ 30 h 60"/>
              <a:gd name="T68" fmla="*/ 18 w 66"/>
              <a:gd name="T69" fmla="*/ 26 h 60"/>
              <a:gd name="T70" fmla="*/ 15 w 66"/>
              <a:gd name="T71" fmla="*/ 37 h 60"/>
              <a:gd name="T72" fmla="*/ 18 w 66"/>
              <a:gd name="T73" fmla="*/ 36 h 60"/>
              <a:gd name="T74" fmla="*/ 15 w 66"/>
              <a:gd name="T75" fmla="*/ 48 h 60"/>
              <a:gd name="T76" fmla="*/ 17 w 66"/>
              <a:gd name="T77" fmla="*/ 44 h 60"/>
              <a:gd name="T78" fmla="*/ 17 w 66"/>
              <a:gd name="T79" fmla="*/ 55 h 60"/>
              <a:gd name="T80" fmla="*/ 15 w 66"/>
              <a:gd name="T81" fmla="*/ 51 h 60"/>
              <a:gd name="T82" fmla="*/ 13 w 66"/>
              <a:gd name="T83" fmla="*/ 27 h 60"/>
              <a:gd name="T84" fmla="*/ 11 w 66"/>
              <a:gd name="T85" fmla="*/ 37 h 60"/>
              <a:gd name="T86" fmla="*/ 13 w 66"/>
              <a:gd name="T87" fmla="*/ 37 h 60"/>
              <a:gd name="T88" fmla="*/ 11 w 66"/>
              <a:gd name="T89" fmla="*/ 48 h 60"/>
              <a:gd name="T90" fmla="*/ 12 w 66"/>
              <a:gd name="T91" fmla="*/ 44 h 60"/>
              <a:gd name="T92" fmla="*/ 12 w 66"/>
              <a:gd name="T93" fmla="*/ 55 h 60"/>
              <a:gd name="T94" fmla="*/ 11 w 66"/>
              <a:gd name="T95"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 h="60">
                <a:moveTo>
                  <a:pt x="0" y="55"/>
                </a:moveTo>
                <a:cubicBezTo>
                  <a:pt x="4" y="55"/>
                  <a:pt x="4" y="55"/>
                  <a:pt x="4" y="55"/>
                </a:cubicBezTo>
                <a:cubicBezTo>
                  <a:pt x="4" y="19"/>
                  <a:pt x="4" y="19"/>
                  <a:pt x="4" y="19"/>
                </a:cubicBezTo>
                <a:cubicBezTo>
                  <a:pt x="4" y="17"/>
                  <a:pt x="4" y="17"/>
                  <a:pt x="4" y="17"/>
                </a:cubicBezTo>
                <a:cubicBezTo>
                  <a:pt x="6" y="16"/>
                  <a:pt x="6" y="16"/>
                  <a:pt x="6" y="16"/>
                </a:cubicBezTo>
                <a:cubicBezTo>
                  <a:pt x="22" y="14"/>
                  <a:pt x="22" y="14"/>
                  <a:pt x="22" y="14"/>
                </a:cubicBezTo>
                <a:cubicBezTo>
                  <a:pt x="25" y="14"/>
                  <a:pt x="25" y="14"/>
                  <a:pt x="25" y="14"/>
                </a:cubicBezTo>
                <a:cubicBezTo>
                  <a:pt x="28" y="15"/>
                  <a:pt x="28" y="15"/>
                  <a:pt x="28" y="15"/>
                </a:cubicBezTo>
                <a:cubicBezTo>
                  <a:pt x="31" y="37"/>
                  <a:pt x="31" y="37"/>
                  <a:pt x="31" y="37"/>
                </a:cubicBezTo>
                <a:cubicBezTo>
                  <a:pt x="32" y="38"/>
                  <a:pt x="32" y="38"/>
                  <a:pt x="32" y="38"/>
                </a:cubicBezTo>
                <a:cubicBezTo>
                  <a:pt x="32" y="5"/>
                  <a:pt x="32" y="5"/>
                  <a:pt x="32" y="5"/>
                </a:cubicBezTo>
                <a:cubicBezTo>
                  <a:pt x="32" y="3"/>
                  <a:pt x="32" y="3"/>
                  <a:pt x="32" y="3"/>
                </a:cubicBezTo>
                <a:cubicBezTo>
                  <a:pt x="35" y="3"/>
                  <a:pt x="35" y="3"/>
                  <a:pt x="35" y="3"/>
                </a:cubicBezTo>
                <a:cubicBezTo>
                  <a:pt x="51" y="0"/>
                  <a:pt x="51" y="0"/>
                  <a:pt x="51" y="0"/>
                </a:cubicBezTo>
                <a:cubicBezTo>
                  <a:pt x="54" y="0"/>
                  <a:pt x="54" y="0"/>
                  <a:pt x="54" y="0"/>
                </a:cubicBezTo>
                <a:cubicBezTo>
                  <a:pt x="63" y="3"/>
                  <a:pt x="63" y="3"/>
                  <a:pt x="63" y="3"/>
                </a:cubicBezTo>
                <a:cubicBezTo>
                  <a:pt x="63" y="55"/>
                  <a:pt x="63" y="55"/>
                  <a:pt x="63" y="55"/>
                </a:cubicBezTo>
                <a:cubicBezTo>
                  <a:pt x="66" y="55"/>
                  <a:pt x="66" y="55"/>
                  <a:pt x="66" y="55"/>
                </a:cubicBezTo>
                <a:cubicBezTo>
                  <a:pt x="66" y="60"/>
                  <a:pt x="66" y="60"/>
                  <a:pt x="66" y="60"/>
                </a:cubicBezTo>
                <a:cubicBezTo>
                  <a:pt x="51" y="60"/>
                  <a:pt x="51" y="60"/>
                  <a:pt x="51" y="60"/>
                </a:cubicBezTo>
                <a:cubicBezTo>
                  <a:pt x="49" y="60"/>
                  <a:pt x="49" y="60"/>
                  <a:pt x="49" y="60"/>
                </a:cubicBezTo>
                <a:cubicBezTo>
                  <a:pt x="49" y="57"/>
                  <a:pt x="49" y="57"/>
                  <a:pt x="49" y="57"/>
                </a:cubicBezTo>
                <a:cubicBezTo>
                  <a:pt x="49" y="6"/>
                  <a:pt x="49" y="6"/>
                  <a:pt x="49" y="6"/>
                </a:cubicBezTo>
                <a:cubicBezTo>
                  <a:pt x="38" y="8"/>
                  <a:pt x="38" y="8"/>
                  <a:pt x="38" y="8"/>
                </a:cubicBezTo>
                <a:cubicBezTo>
                  <a:pt x="38" y="57"/>
                  <a:pt x="38" y="57"/>
                  <a:pt x="38" y="57"/>
                </a:cubicBezTo>
                <a:cubicBezTo>
                  <a:pt x="38" y="60"/>
                  <a:pt x="38" y="60"/>
                  <a:pt x="38" y="60"/>
                </a:cubicBezTo>
                <a:cubicBezTo>
                  <a:pt x="37" y="60"/>
                  <a:pt x="37" y="60"/>
                  <a:pt x="37" y="60"/>
                </a:cubicBezTo>
                <a:cubicBezTo>
                  <a:pt x="28" y="60"/>
                  <a:pt x="28" y="60"/>
                  <a:pt x="28" y="60"/>
                </a:cubicBezTo>
                <a:cubicBezTo>
                  <a:pt x="23" y="60"/>
                  <a:pt x="23" y="60"/>
                  <a:pt x="23" y="60"/>
                </a:cubicBezTo>
                <a:cubicBezTo>
                  <a:pt x="20" y="60"/>
                  <a:pt x="20" y="60"/>
                  <a:pt x="20" y="60"/>
                </a:cubicBezTo>
                <a:cubicBezTo>
                  <a:pt x="20" y="57"/>
                  <a:pt x="20" y="57"/>
                  <a:pt x="20" y="57"/>
                </a:cubicBezTo>
                <a:cubicBezTo>
                  <a:pt x="20" y="20"/>
                  <a:pt x="20" y="20"/>
                  <a:pt x="20" y="20"/>
                </a:cubicBezTo>
                <a:cubicBezTo>
                  <a:pt x="9" y="21"/>
                  <a:pt x="9" y="21"/>
                  <a:pt x="9" y="21"/>
                </a:cubicBezTo>
                <a:cubicBezTo>
                  <a:pt x="9" y="57"/>
                  <a:pt x="9" y="57"/>
                  <a:pt x="9" y="57"/>
                </a:cubicBezTo>
                <a:cubicBezTo>
                  <a:pt x="9" y="60"/>
                  <a:pt x="9" y="60"/>
                  <a:pt x="9" y="60"/>
                </a:cubicBezTo>
                <a:cubicBezTo>
                  <a:pt x="6" y="60"/>
                  <a:pt x="6" y="60"/>
                  <a:pt x="6" y="60"/>
                </a:cubicBezTo>
                <a:cubicBezTo>
                  <a:pt x="0" y="60"/>
                  <a:pt x="0" y="60"/>
                  <a:pt x="0" y="60"/>
                </a:cubicBezTo>
                <a:cubicBezTo>
                  <a:pt x="0" y="55"/>
                  <a:pt x="0" y="55"/>
                  <a:pt x="0" y="55"/>
                </a:cubicBezTo>
                <a:close/>
                <a:moveTo>
                  <a:pt x="44" y="16"/>
                </a:moveTo>
                <a:cubicBezTo>
                  <a:pt x="44" y="18"/>
                  <a:pt x="44" y="19"/>
                  <a:pt x="44" y="20"/>
                </a:cubicBezTo>
                <a:cubicBezTo>
                  <a:pt x="44" y="20"/>
                  <a:pt x="45" y="20"/>
                  <a:pt x="45" y="20"/>
                </a:cubicBezTo>
                <a:cubicBezTo>
                  <a:pt x="46" y="20"/>
                  <a:pt x="46" y="20"/>
                  <a:pt x="46" y="20"/>
                </a:cubicBezTo>
                <a:cubicBezTo>
                  <a:pt x="46" y="19"/>
                  <a:pt x="46" y="17"/>
                  <a:pt x="46" y="16"/>
                </a:cubicBezTo>
                <a:cubicBezTo>
                  <a:pt x="46" y="16"/>
                  <a:pt x="46" y="16"/>
                  <a:pt x="45" y="16"/>
                </a:cubicBezTo>
                <a:cubicBezTo>
                  <a:pt x="45" y="16"/>
                  <a:pt x="44" y="16"/>
                  <a:pt x="44" y="16"/>
                </a:cubicBezTo>
                <a:close/>
                <a:moveTo>
                  <a:pt x="44" y="9"/>
                </a:moveTo>
                <a:cubicBezTo>
                  <a:pt x="44" y="11"/>
                  <a:pt x="44" y="12"/>
                  <a:pt x="44" y="13"/>
                </a:cubicBezTo>
                <a:cubicBezTo>
                  <a:pt x="44" y="13"/>
                  <a:pt x="45" y="13"/>
                  <a:pt x="45" y="13"/>
                </a:cubicBezTo>
                <a:cubicBezTo>
                  <a:pt x="46" y="13"/>
                  <a:pt x="46" y="13"/>
                  <a:pt x="46" y="13"/>
                </a:cubicBezTo>
                <a:cubicBezTo>
                  <a:pt x="46" y="12"/>
                  <a:pt x="46" y="10"/>
                  <a:pt x="46" y="9"/>
                </a:cubicBezTo>
                <a:cubicBezTo>
                  <a:pt x="46" y="9"/>
                  <a:pt x="46" y="9"/>
                  <a:pt x="45" y="9"/>
                </a:cubicBezTo>
                <a:cubicBezTo>
                  <a:pt x="45" y="9"/>
                  <a:pt x="44" y="9"/>
                  <a:pt x="44" y="9"/>
                </a:cubicBezTo>
                <a:close/>
                <a:moveTo>
                  <a:pt x="44" y="23"/>
                </a:moveTo>
                <a:cubicBezTo>
                  <a:pt x="44" y="25"/>
                  <a:pt x="44" y="26"/>
                  <a:pt x="44" y="27"/>
                </a:cubicBezTo>
                <a:cubicBezTo>
                  <a:pt x="44" y="27"/>
                  <a:pt x="45" y="27"/>
                  <a:pt x="45" y="27"/>
                </a:cubicBezTo>
                <a:cubicBezTo>
                  <a:pt x="46" y="27"/>
                  <a:pt x="46" y="27"/>
                  <a:pt x="46" y="27"/>
                </a:cubicBezTo>
                <a:cubicBezTo>
                  <a:pt x="46" y="26"/>
                  <a:pt x="46" y="24"/>
                  <a:pt x="46" y="23"/>
                </a:cubicBezTo>
                <a:cubicBezTo>
                  <a:pt x="46" y="23"/>
                  <a:pt x="46" y="23"/>
                  <a:pt x="45" y="23"/>
                </a:cubicBezTo>
                <a:cubicBezTo>
                  <a:pt x="45" y="23"/>
                  <a:pt x="44" y="23"/>
                  <a:pt x="44" y="23"/>
                </a:cubicBezTo>
                <a:close/>
                <a:moveTo>
                  <a:pt x="44" y="30"/>
                </a:moveTo>
                <a:cubicBezTo>
                  <a:pt x="44" y="32"/>
                  <a:pt x="44" y="33"/>
                  <a:pt x="44" y="34"/>
                </a:cubicBezTo>
                <a:cubicBezTo>
                  <a:pt x="44" y="34"/>
                  <a:pt x="45" y="34"/>
                  <a:pt x="45" y="34"/>
                </a:cubicBezTo>
                <a:cubicBezTo>
                  <a:pt x="46" y="34"/>
                  <a:pt x="46" y="34"/>
                  <a:pt x="46" y="34"/>
                </a:cubicBezTo>
                <a:cubicBezTo>
                  <a:pt x="46" y="33"/>
                  <a:pt x="46" y="32"/>
                  <a:pt x="46" y="30"/>
                </a:cubicBezTo>
                <a:cubicBezTo>
                  <a:pt x="46" y="30"/>
                  <a:pt x="46" y="30"/>
                  <a:pt x="45" y="30"/>
                </a:cubicBezTo>
                <a:cubicBezTo>
                  <a:pt x="45" y="30"/>
                  <a:pt x="44" y="30"/>
                  <a:pt x="44" y="30"/>
                </a:cubicBezTo>
                <a:close/>
                <a:moveTo>
                  <a:pt x="44" y="37"/>
                </a:moveTo>
                <a:cubicBezTo>
                  <a:pt x="44" y="39"/>
                  <a:pt x="44" y="40"/>
                  <a:pt x="44" y="41"/>
                </a:cubicBezTo>
                <a:cubicBezTo>
                  <a:pt x="44" y="41"/>
                  <a:pt x="45" y="41"/>
                  <a:pt x="45" y="41"/>
                </a:cubicBezTo>
                <a:cubicBezTo>
                  <a:pt x="46" y="41"/>
                  <a:pt x="46" y="41"/>
                  <a:pt x="46" y="41"/>
                </a:cubicBezTo>
                <a:cubicBezTo>
                  <a:pt x="46" y="40"/>
                  <a:pt x="46" y="39"/>
                  <a:pt x="46" y="37"/>
                </a:cubicBezTo>
                <a:cubicBezTo>
                  <a:pt x="46" y="37"/>
                  <a:pt x="46" y="37"/>
                  <a:pt x="45" y="37"/>
                </a:cubicBezTo>
                <a:cubicBezTo>
                  <a:pt x="45" y="37"/>
                  <a:pt x="44" y="37"/>
                  <a:pt x="44" y="37"/>
                </a:cubicBezTo>
                <a:close/>
                <a:moveTo>
                  <a:pt x="39" y="17"/>
                </a:moveTo>
                <a:cubicBezTo>
                  <a:pt x="39" y="18"/>
                  <a:pt x="39" y="19"/>
                  <a:pt x="39" y="21"/>
                </a:cubicBezTo>
                <a:cubicBezTo>
                  <a:pt x="40" y="21"/>
                  <a:pt x="40" y="21"/>
                  <a:pt x="41" y="21"/>
                </a:cubicBezTo>
                <a:cubicBezTo>
                  <a:pt x="41" y="21"/>
                  <a:pt x="41" y="21"/>
                  <a:pt x="42" y="20"/>
                </a:cubicBezTo>
                <a:cubicBezTo>
                  <a:pt x="42" y="19"/>
                  <a:pt x="42" y="18"/>
                  <a:pt x="42" y="17"/>
                </a:cubicBezTo>
                <a:cubicBezTo>
                  <a:pt x="41" y="17"/>
                  <a:pt x="41" y="17"/>
                  <a:pt x="41" y="17"/>
                </a:cubicBezTo>
                <a:cubicBezTo>
                  <a:pt x="40" y="17"/>
                  <a:pt x="40" y="17"/>
                  <a:pt x="39" y="17"/>
                </a:cubicBezTo>
                <a:close/>
                <a:moveTo>
                  <a:pt x="39" y="10"/>
                </a:moveTo>
                <a:cubicBezTo>
                  <a:pt x="39" y="11"/>
                  <a:pt x="39" y="12"/>
                  <a:pt x="39" y="14"/>
                </a:cubicBezTo>
                <a:cubicBezTo>
                  <a:pt x="40" y="14"/>
                  <a:pt x="40" y="14"/>
                  <a:pt x="41" y="14"/>
                </a:cubicBezTo>
                <a:cubicBezTo>
                  <a:pt x="41" y="14"/>
                  <a:pt x="41" y="14"/>
                  <a:pt x="42" y="13"/>
                </a:cubicBezTo>
                <a:cubicBezTo>
                  <a:pt x="42" y="12"/>
                  <a:pt x="42" y="11"/>
                  <a:pt x="42" y="10"/>
                </a:cubicBezTo>
                <a:cubicBezTo>
                  <a:pt x="41" y="10"/>
                  <a:pt x="41" y="10"/>
                  <a:pt x="41" y="10"/>
                </a:cubicBezTo>
                <a:cubicBezTo>
                  <a:pt x="40" y="10"/>
                  <a:pt x="40" y="10"/>
                  <a:pt x="39" y="10"/>
                </a:cubicBezTo>
                <a:close/>
                <a:moveTo>
                  <a:pt x="39" y="24"/>
                </a:moveTo>
                <a:cubicBezTo>
                  <a:pt x="39" y="25"/>
                  <a:pt x="39" y="26"/>
                  <a:pt x="39" y="28"/>
                </a:cubicBezTo>
                <a:cubicBezTo>
                  <a:pt x="40" y="28"/>
                  <a:pt x="40" y="28"/>
                  <a:pt x="41" y="28"/>
                </a:cubicBezTo>
                <a:cubicBezTo>
                  <a:pt x="41" y="27"/>
                  <a:pt x="41" y="27"/>
                  <a:pt x="42" y="27"/>
                </a:cubicBezTo>
                <a:cubicBezTo>
                  <a:pt x="42" y="26"/>
                  <a:pt x="42" y="25"/>
                  <a:pt x="42" y="23"/>
                </a:cubicBezTo>
                <a:cubicBezTo>
                  <a:pt x="41" y="24"/>
                  <a:pt x="41" y="24"/>
                  <a:pt x="41" y="24"/>
                </a:cubicBezTo>
                <a:cubicBezTo>
                  <a:pt x="40" y="24"/>
                  <a:pt x="40" y="24"/>
                  <a:pt x="39" y="24"/>
                </a:cubicBezTo>
                <a:close/>
                <a:moveTo>
                  <a:pt x="39" y="31"/>
                </a:moveTo>
                <a:cubicBezTo>
                  <a:pt x="39" y="32"/>
                  <a:pt x="39" y="33"/>
                  <a:pt x="39" y="35"/>
                </a:cubicBezTo>
                <a:cubicBezTo>
                  <a:pt x="40" y="35"/>
                  <a:pt x="40" y="34"/>
                  <a:pt x="41" y="34"/>
                </a:cubicBezTo>
                <a:cubicBezTo>
                  <a:pt x="41" y="34"/>
                  <a:pt x="41" y="34"/>
                  <a:pt x="42" y="34"/>
                </a:cubicBezTo>
                <a:cubicBezTo>
                  <a:pt x="42" y="33"/>
                  <a:pt x="42" y="32"/>
                  <a:pt x="42" y="30"/>
                </a:cubicBezTo>
                <a:cubicBezTo>
                  <a:pt x="41" y="30"/>
                  <a:pt x="41" y="30"/>
                  <a:pt x="41" y="31"/>
                </a:cubicBezTo>
                <a:cubicBezTo>
                  <a:pt x="40" y="31"/>
                  <a:pt x="40" y="31"/>
                  <a:pt x="39" y="31"/>
                </a:cubicBezTo>
                <a:close/>
                <a:moveTo>
                  <a:pt x="39" y="38"/>
                </a:moveTo>
                <a:cubicBezTo>
                  <a:pt x="39" y="39"/>
                  <a:pt x="39" y="40"/>
                  <a:pt x="39" y="41"/>
                </a:cubicBezTo>
                <a:cubicBezTo>
                  <a:pt x="40" y="41"/>
                  <a:pt x="40" y="41"/>
                  <a:pt x="41" y="41"/>
                </a:cubicBezTo>
                <a:cubicBezTo>
                  <a:pt x="41" y="41"/>
                  <a:pt x="41" y="41"/>
                  <a:pt x="42" y="41"/>
                </a:cubicBezTo>
                <a:cubicBezTo>
                  <a:pt x="42" y="40"/>
                  <a:pt x="42" y="39"/>
                  <a:pt x="42" y="37"/>
                </a:cubicBezTo>
                <a:cubicBezTo>
                  <a:pt x="41" y="37"/>
                  <a:pt x="41" y="37"/>
                  <a:pt x="41" y="37"/>
                </a:cubicBezTo>
                <a:cubicBezTo>
                  <a:pt x="40" y="37"/>
                  <a:pt x="40" y="37"/>
                  <a:pt x="39" y="38"/>
                </a:cubicBezTo>
                <a:close/>
                <a:moveTo>
                  <a:pt x="44" y="44"/>
                </a:moveTo>
                <a:cubicBezTo>
                  <a:pt x="44" y="46"/>
                  <a:pt x="44" y="47"/>
                  <a:pt x="44" y="48"/>
                </a:cubicBezTo>
                <a:cubicBezTo>
                  <a:pt x="44" y="48"/>
                  <a:pt x="45" y="48"/>
                  <a:pt x="45" y="48"/>
                </a:cubicBezTo>
                <a:cubicBezTo>
                  <a:pt x="46" y="48"/>
                  <a:pt x="46" y="48"/>
                  <a:pt x="46" y="48"/>
                </a:cubicBezTo>
                <a:cubicBezTo>
                  <a:pt x="46" y="47"/>
                  <a:pt x="46" y="46"/>
                  <a:pt x="46" y="44"/>
                </a:cubicBezTo>
                <a:cubicBezTo>
                  <a:pt x="46" y="44"/>
                  <a:pt x="46" y="44"/>
                  <a:pt x="45" y="44"/>
                </a:cubicBezTo>
                <a:cubicBezTo>
                  <a:pt x="45" y="44"/>
                  <a:pt x="44" y="44"/>
                  <a:pt x="44" y="44"/>
                </a:cubicBezTo>
                <a:close/>
                <a:moveTo>
                  <a:pt x="39" y="45"/>
                </a:moveTo>
                <a:cubicBezTo>
                  <a:pt x="39" y="46"/>
                  <a:pt x="39" y="47"/>
                  <a:pt x="39" y="48"/>
                </a:cubicBezTo>
                <a:cubicBezTo>
                  <a:pt x="40" y="48"/>
                  <a:pt x="40" y="48"/>
                  <a:pt x="41" y="48"/>
                </a:cubicBezTo>
                <a:cubicBezTo>
                  <a:pt x="41" y="48"/>
                  <a:pt x="41" y="48"/>
                  <a:pt x="42" y="48"/>
                </a:cubicBezTo>
                <a:cubicBezTo>
                  <a:pt x="42" y="47"/>
                  <a:pt x="42" y="46"/>
                  <a:pt x="42" y="44"/>
                </a:cubicBezTo>
                <a:cubicBezTo>
                  <a:pt x="41" y="44"/>
                  <a:pt x="41" y="44"/>
                  <a:pt x="41" y="44"/>
                </a:cubicBezTo>
                <a:cubicBezTo>
                  <a:pt x="40" y="44"/>
                  <a:pt x="40" y="44"/>
                  <a:pt x="39" y="45"/>
                </a:cubicBezTo>
                <a:close/>
                <a:moveTo>
                  <a:pt x="11" y="30"/>
                </a:moveTo>
                <a:cubicBezTo>
                  <a:pt x="11" y="31"/>
                  <a:pt x="11" y="33"/>
                  <a:pt x="11" y="34"/>
                </a:cubicBezTo>
                <a:cubicBezTo>
                  <a:pt x="11" y="34"/>
                  <a:pt x="12" y="34"/>
                  <a:pt x="12" y="34"/>
                </a:cubicBezTo>
                <a:cubicBezTo>
                  <a:pt x="12" y="34"/>
                  <a:pt x="13" y="34"/>
                  <a:pt x="13" y="34"/>
                </a:cubicBezTo>
                <a:cubicBezTo>
                  <a:pt x="13" y="32"/>
                  <a:pt x="13" y="31"/>
                  <a:pt x="13" y="30"/>
                </a:cubicBezTo>
                <a:cubicBezTo>
                  <a:pt x="13" y="30"/>
                  <a:pt x="12" y="30"/>
                  <a:pt x="12" y="30"/>
                </a:cubicBezTo>
                <a:cubicBezTo>
                  <a:pt x="12" y="30"/>
                  <a:pt x="11" y="30"/>
                  <a:pt x="11" y="30"/>
                </a:cubicBezTo>
                <a:close/>
                <a:moveTo>
                  <a:pt x="15" y="30"/>
                </a:moveTo>
                <a:cubicBezTo>
                  <a:pt x="15" y="31"/>
                  <a:pt x="15" y="32"/>
                  <a:pt x="15" y="34"/>
                </a:cubicBezTo>
                <a:cubicBezTo>
                  <a:pt x="16" y="34"/>
                  <a:pt x="16" y="34"/>
                  <a:pt x="17" y="33"/>
                </a:cubicBezTo>
                <a:cubicBezTo>
                  <a:pt x="17" y="33"/>
                  <a:pt x="17" y="33"/>
                  <a:pt x="18" y="33"/>
                </a:cubicBezTo>
                <a:cubicBezTo>
                  <a:pt x="18" y="32"/>
                  <a:pt x="18" y="31"/>
                  <a:pt x="18" y="29"/>
                </a:cubicBezTo>
                <a:cubicBezTo>
                  <a:pt x="17" y="29"/>
                  <a:pt x="17" y="29"/>
                  <a:pt x="17" y="29"/>
                </a:cubicBezTo>
                <a:cubicBezTo>
                  <a:pt x="16" y="30"/>
                  <a:pt x="16" y="30"/>
                  <a:pt x="15" y="30"/>
                </a:cubicBezTo>
                <a:close/>
                <a:moveTo>
                  <a:pt x="15" y="23"/>
                </a:moveTo>
                <a:cubicBezTo>
                  <a:pt x="15" y="24"/>
                  <a:pt x="15" y="25"/>
                  <a:pt x="15" y="27"/>
                </a:cubicBezTo>
                <a:cubicBezTo>
                  <a:pt x="16" y="27"/>
                  <a:pt x="16" y="26"/>
                  <a:pt x="17" y="26"/>
                </a:cubicBezTo>
                <a:cubicBezTo>
                  <a:pt x="17" y="26"/>
                  <a:pt x="17" y="26"/>
                  <a:pt x="18" y="26"/>
                </a:cubicBezTo>
                <a:cubicBezTo>
                  <a:pt x="18" y="25"/>
                  <a:pt x="18" y="24"/>
                  <a:pt x="18" y="22"/>
                </a:cubicBezTo>
                <a:cubicBezTo>
                  <a:pt x="17" y="22"/>
                  <a:pt x="17" y="22"/>
                  <a:pt x="17" y="22"/>
                </a:cubicBezTo>
                <a:cubicBezTo>
                  <a:pt x="16" y="22"/>
                  <a:pt x="16" y="22"/>
                  <a:pt x="15" y="23"/>
                </a:cubicBezTo>
                <a:close/>
                <a:moveTo>
                  <a:pt x="15" y="37"/>
                </a:moveTo>
                <a:cubicBezTo>
                  <a:pt x="15" y="38"/>
                  <a:pt x="15" y="39"/>
                  <a:pt x="15" y="41"/>
                </a:cubicBezTo>
                <a:cubicBezTo>
                  <a:pt x="16" y="41"/>
                  <a:pt x="16" y="41"/>
                  <a:pt x="17" y="41"/>
                </a:cubicBezTo>
                <a:cubicBezTo>
                  <a:pt x="17" y="41"/>
                  <a:pt x="17" y="41"/>
                  <a:pt x="18" y="40"/>
                </a:cubicBezTo>
                <a:cubicBezTo>
                  <a:pt x="18" y="39"/>
                  <a:pt x="18" y="38"/>
                  <a:pt x="18" y="36"/>
                </a:cubicBezTo>
                <a:cubicBezTo>
                  <a:pt x="17" y="36"/>
                  <a:pt x="17" y="37"/>
                  <a:pt x="17" y="37"/>
                </a:cubicBezTo>
                <a:cubicBezTo>
                  <a:pt x="16" y="37"/>
                  <a:pt x="16" y="37"/>
                  <a:pt x="15" y="37"/>
                </a:cubicBezTo>
                <a:close/>
                <a:moveTo>
                  <a:pt x="15" y="44"/>
                </a:moveTo>
                <a:cubicBezTo>
                  <a:pt x="15" y="45"/>
                  <a:pt x="15" y="46"/>
                  <a:pt x="15" y="48"/>
                </a:cubicBezTo>
                <a:cubicBezTo>
                  <a:pt x="16" y="48"/>
                  <a:pt x="16" y="48"/>
                  <a:pt x="17" y="48"/>
                </a:cubicBezTo>
                <a:cubicBezTo>
                  <a:pt x="17" y="48"/>
                  <a:pt x="17" y="48"/>
                  <a:pt x="18" y="48"/>
                </a:cubicBezTo>
                <a:cubicBezTo>
                  <a:pt x="18" y="46"/>
                  <a:pt x="18" y="45"/>
                  <a:pt x="18" y="44"/>
                </a:cubicBezTo>
                <a:cubicBezTo>
                  <a:pt x="17" y="44"/>
                  <a:pt x="17" y="44"/>
                  <a:pt x="17" y="44"/>
                </a:cubicBezTo>
                <a:cubicBezTo>
                  <a:pt x="16" y="44"/>
                  <a:pt x="16" y="44"/>
                  <a:pt x="15" y="44"/>
                </a:cubicBezTo>
                <a:close/>
                <a:moveTo>
                  <a:pt x="15" y="51"/>
                </a:moveTo>
                <a:cubicBezTo>
                  <a:pt x="15" y="52"/>
                  <a:pt x="15" y="53"/>
                  <a:pt x="15" y="55"/>
                </a:cubicBezTo>
                <a:cubicBezTo>
                  <a:pt x="16" y="55"/>
                  <a:pt x="16" y="55"/>
                  <a:pt x="17" y="55"/>
                </a:cubicBezTo>
                <a:cubicBezTo>
                  <a:pt x="17" y="55"/>
                  <a:pt x="17" y="55"/>
                  <a:pt x="18" y="55"/>
                </a:cubicBezTo>
                <a:cubicBezTo>
                  <a:pt x="18" y="53"/>
                  <a:pt x="18" y="52"/>
                  <a:pt x="18" y="51"/>
                </a:cubicBezTo>
                <a:cubicBezTo>
                  <a:pt x="17" y="51"/>
                  <a:pt x="17" y="51"/>
                  <a:pt x="17" y="51"/>
                </a:cubicBezTo>
                <a:cubicBezTo>
                  <a:pt x="16" y="51"/>
                  <a:pt x="16" y="51"/>
                  <a:pt x="15" y="51"/>
                </a:cubicBezTo>
                <a:close/>
                <a:moveTo>
                  <a:pt x="11" y="23"/>
                </a:moveTo>
                <a:cubicBezTo>
                  <a:pt x="11" y="24"/>
                  <a:pt x="11" y="26"/>
                  <a:pt x="11" y="27"/>
                </a:cubicBezTo>
                <a:cubicBezTo>
                  <a:pt x="11" y="27"/>
                  <a:pt x="12" y="27"/>
                  <a:pt x="12" y="27"/>
                </a:cubicBezTo>
                <a:cubicBezTo>
                  <a:pt x="12" y="27"/>
                  <a:pt x="13" y="27"/>
                  <a:pt x="13" y="27"/>
                </a:cubicBezTo>
                <a:cubicBezTo>
                  <a:pt x="13" y="25"/>
                  <a:pt x="13" y="24"/>
                  <a:pt x="13" y="23"/>
                </a:cubicBezTo>
                <a:cubicBezTo>
                  <a:pt x="13" y="23"/>
                  <a:pt x="12" y="23"/>
                  <a:pt x="12" y="23"/>
                </a:cubicBezTo>
                <a:cubicBezTo>
                  <a:pt x="12" y="23"/>
                  <a:pt x="11" y="23"/>
                  <a:pt x="11" y="23"/>
                </a:cubicBezTo>
                <a:close/>
                <a:moveTo>
                  <a:pt x="11" y="37"/>
                </a:moveTo>
                <a:cubicBezTo>
                  <a:pt x="11" y="38"/>
                  <a:pt x="11" y="40"/>
                  <a:pt x="11" y="41"/>
                </a:cubicBezTo>
                <a:cubicBezTo>
                  <a:pt x="11" y="41"/>
                  <a:pt x="12" y="41"/>
                  <a:pt x="12" y="41"/>
                </a:cubicBezTo>
                <a:cubicBezTo>
                  <a:pt x="12" y="41"/>
                  <a:pt x="13" y="41"/>
                  <a:pt x="13" y="41"/>
                </a:cubicBezTo>
                <a:cubicBezTo>
                  <a:pt x="13" y="39"/>
                  <a:pt x="13" y="38"/>
                  <a:pt x="13" y="37"/>
                </a:cubicBezTo>
                <a:cubicBezTo>
                  <a:pt x="13" y="37"/>
                  <a:pt x="12" y="37"/>
                  <a:pt x="12" y="37"/>
                </a:cubicBezTo>
                <a:cubicBezTo>
                  <a:pt x="12" y="37"/>
                  <a:pt x="11" y="37"/>
                  <a:pt x="11" y="37"/>
                </a:cubicBezTo>
                <a:close/>
                <a:moveTo>
                  <a:pt x="11" y="44"/>
                </a:moveTo>
                <a:cubicBezTo>
                  <a:pt x="11" y="45"/>
                  <a:pt x="11" y="46"/>
                  <a:pt x="11" y="48"/>
                </a:cubicBezTo>
                <a:cubicBezTo>
                  <a:pt x="11" y="48"/>
                  <a:pt x="12" y="48"/>
                  <a:pt x="12" y="48"/>
                </a:cubicBezTo>
                <a:cubicBezTo>
                  <a:pt x="12" y="48"/>
                  <a:pt x="13" y="48"/>
                  <a:pt x="13" y="48"/>
                </a:cubicBezTo>
                <a:cubicBezTo>
                  <a:pt x="13" y="46"/>
                  <a:pt x="13" y="45"/>
                  <a:pt x="13" y="44"/>
                </a:cubicBezTo>
                <a:cubicBezTo>
                  <a:pt x="13" y="44"/>
                  <a:pt x="12" y="44"/>
                  <a:pt x="12" y="44"/>
                </a:cubicBezTo>
                <a:cubicBezTo>
                  <a:pt x="12" y="44"/>
                  <a:pt x="11" y="44"/>
                  <a:pt x="11" y="44"/>
                </a:cubicBezTo>
                <a:close/>
                <a:moveTo>
                  <a:pt x="11" y="51"/>
                </a:moveTo>
                <a:cubicBezTo>
                  <a:pt x="11" y="52"/>
                  <a:pt x="11" y="53"/>
                  <a:pt x="11" y="55"/>
                </a:cubicBezTo>
                <a:cubicBezTo>
                  <a:pt x="11" y="55"/>
                  <a:pt x="12" y="55"/>
                  <a:pt x="12" y="55"/>
                </a:cubicBezTo>
                <a:cubicBezTo>
                  <a:pt x="12" y="55"/>
                  <a:pt x="13" y="55"/>
                  <a:pt x="13" y="55"/>
                </a:cubicBezTo>
                <a:cubicBezTo>
                  <a:pt x="13" y="53"/>
                  <a:pt x="13" y="52"/>
                  <a:pt x="13" y="51"/>
                </a:cubicBezTo>
                <a:cubicBezTo>
                  <a:pt x="13" y="51"/>
                  <a:pt x="12" y="51"/>
                  <a:pt x="12" y="51"/>
                </a:cubicBezTo>
                <a:cubicBezTo>
                  <a:pt x="12" y="51"/>
                  <a:pt x="11" y="51"/>
                  <a:pt x="11" y="5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86694" tIns="43347" rIns="86694" bIns="43347"/>
          <a:lstStyle/>
          <a:p>
            <a:endParaRPr lang="zh-CN" altLang="en-US" sz="1900">
              <a:ea typeface="微软雅黑" panose="020B0503020204020204" pitchFamily="34" charset="-122"/>
            </a:endParaRPr>
          </a:p>
        </p:txBody>
      </p:sp>
      <p:sp>
        <p:nvSpPr>
          <p:cNvPr id="4" name="椭圆 3"/>
          <p:cNvSpPr/>
          <p:nvPr/>
        </p:nvSpPr>
        <p:spPr>
          <a:xfrm>
            <a:off x="4138182" y="3391137"/>
            <a:ext cx="2285577" cy="2286529"/>
          </a:xfrm>
          <a:prstGeom prst="ellipse">
            <a:avLst/>
          </a:prstGeom>
          <a:solidFill>
            <a:schemeClr val="accent3">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fontAlgn="auto"/>
            <a:endParaRPr lang="zh-CN" altLang="en-US" sz="1900" noProof="1">
              <a:ea typeface="微软雅黑" panose="020B0503020204020204" pitchFamily="34" charset="-122"/>
            </a:endParaRPr>
          </a:p>
        </p:txBody>
      </p:sp>
      <p:sp>
        <p:nvSpPr>
          <p:cNvPr id="5" name="Freeform 9"/>
          <p:cNvSpPr>
            <a:spLocks noEditPoints="1" noChangeArrowheads="1"/>
          </p:cNvSpPr>
          <p:nvPr/>
        </p:nvSpPr>
        <p:spPr bwMode="auto">
          <a:xfrm>
            <a:off x="4515937" y="4250172"/>
            <a:ext cx="1136440" cy="806637"/>
          </a:xfrm>
          <a:custGeom>
            <a:avLst/>
            <a:gdLst>
              <a:gd name="T0" fmla="*/ 46 w 206"/>
              <a:gd name="T1" fmla="*/ 131 h 146"/>
              <a:gd name="T2" fmla="*/ 46 w 206"/>
              <a:gd name="T3" fmla="*/ 8 h 146"/>
              <a:gd name="T4" fmla="*/ 9 w 206"/>
              <a:gd name="T5" fmla="*/ 8 h 146"/>
              <a:gd name="T6" fmla="*/ 9 w 206"/>
              <a:gd name="T7" fmla="*/ 131 h 146"/>
              <a:gd name="T8" fmla="*/ 0 w 206"/>
              <a:gd name="T9" fmla="*/ 131 h 146"/>
              <a:gd name="T10" fmla="*/ 0 w 206"/>
              <a:gd name="T11" fmla="*/ 146 h 146"/>
              <a:gd name="T12" fmla="*/ 206 w 206"/>
              <a:gd name="T13" fmla="*/ 146 h 146"/>
              <a:gd name="T14" fmla="*/ 206 w 206"/>
              <a:gd name="T15" fmla="*/ 131 h 146"/>
              <a:gd name="T16" fmla="*/ 198 w 206"/>
              <a:gd name="T17" fmla="*/ 131 h 146"/>
              <a:gd name="T18" fmla="*/ 198 w 206"/>
              <a:gd name="T19" fmla="*/ 60 h 146"/>
              <a:gd name="T20" fmla="*/ 161 w 206"/>
              <a:gd name="T21" fmla="*/ 60 h 146"/>
              <a:gd name="T22" fmla="*/ 161 w 206"/>
              <a:gd name="T23" fmla="*/ 131 h 146"/>
              <a:gd name="T24" fmla="*/ 147 w 206"/>
              <a:gd name="T25" fmla="*/ 131 h 146"/>
              <a:gd name="T26" fmla="*/ 147 w 206"/>
              <a:gd name="T27" fmla="*/ 87 h 146"/>
              <a:gd name="T28" fmla="*/ 110 w 206"/>
              <a:gd name="T29" fmla="*/ 87 h 146"/>
              <a:gd name="T30" fmla="*/ 110 w 206"/>
              <a:gd name="T31" fmla="*/ 131 h 146"/>
              <a:gd name="T32" fmla="*/ 98 w 206"/>
              <a:gd name="T33" fmla="*/ 131 h 146"/>
              <a:gd name="T34" fmla="*/ 98 w 206"/>
              <a:gd name="T35" fmla="*/ 40 h 146"/>
              <a:gd name="T36" fmla="*/ 61 w 206"/>
              <a:gd name="T37" fmla="*/ 40 h 146"/>
              <a:gd name="T38" fmla="*/ 61 w 206"/>
              <a:gd name="T39" fmla="*/ 131 h 146"/>
              <a:gd name="T40" fmla="*/ 46 w 206"/>
              <a:gd name="T41" fmla="*/ 131 h 146"/>
              <a:gd name="T42" fmla="*/ 46 w 206"/>
              <a:gd name="T43" fmla="*/ 131 h 146"/>
              <a:gd name="T44" fmla="*/ 110 w 206"/>
              <a:gd name="T45" fmla="*/ 35 h 146"/>
              <a:gd name="T46" fmla="*/ 110 w 206"/>
              <a:gd name="T47" fmla="*/ 13 h 146"/>
              <a:gd name="T48" fmla="*/ 149 w 206"/>
              <a:gd name="T49" fmla="*/ 13 h 146"/>
              <a:gd name="T50" fmla="*/ 149 w 206"/>
              <a:gd name="T51" fmla="*/ 0 h 146"/>
              <a:gd name="T52" fmla="*/ 186 w 206"/>
              <a:gd name="T53" fmla="*/ 23 h 146"/>
              <a:gd name="T54" fmla="*/ 149 w 206"/>
              <a:gd name="T55" fmla="*/ 47 h 146"/>
              <a:gd name="T56" fmla="*/ 149 w 206"/>
              <a:gd name="T57" fmla="*/ 35 h 146"/>
              <a:gd name="T58" fmla="*/ 110 w 206"/>
              <a:gd name="T59" fmla="*/ 3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6" h="146">
                <a:moveTo>
                  <a:pt x="46" y="131"/>
                </a:moveTo>
                <a:lnTo>
                  <a:pt x="46" y="8"/>
                </a:lnTo>
                <a:lnTo>
                  <a:pt x="9" y="8"/>
                </a:lnTo>
                <a:lnTo>
                  <a:pt x="9" y="131"/>
                </a:lnTo>
                <a:lnTo>
                  <a:pt x="0" y="131"/>
                </a:lnTo>
                <a:lnTo>
                  <a:pt x="0" y="146"/>
                </a:lnTo>
                <a:lnTo>
                  <a:pt x="206" y="146"/>
                </a:lnTo>
                <a:lnTo>
                  <a:pt x="206" y="131"/>
                </a:lnTo>
                <a:lnTo>
                  <a:pt x="198" y="131"/>
                </a:lnTo>
                <a:lnTo>
                  <a:pt x="198" y="60"/>
                </a:lnTo>
                <a:lnTo>
                  <a:pt x="161" y="60"/>
                </a:lnTo>
                <a:lnTo>
                  <a:pt x="161" y="131"/>
                </a:lnTo>
                <a:lnTo>
                  <a:pt x="147" y="131"/>
                </a:lnTo>
                <a:lnTo>
                  <a:pt x="147" y="87"/>
                </a:lnTo>
                <a:lnTo>
                  <a:pt x="110" y="87"/>
                </a:lnTo>
                <a:lnTo>
                  <a:pt x="110" y="131"/>
                </a:lnTo>
                <a:lnTo>
                  <a:pt x="98" y="131"/>
                </a:lnTo>
                <a:lnTo>
                  <a:pt x="98" y="40"/>
                </a:lnTo>
                <a:lnTo>
                  <a:pt x="61" y="40"/>
                </a:lnTo>
                <a:lnTo>
                  <a:pt x="61" y="131"/>
                </a:lnTo>
                <a:lnTo>
                  <a:pt x="46" y="131"/>
                </a:lnTo>
                <a:close/>
                <a:moveTo>
                  <a:pt x="110" y="35"/>
                </a:moveTo>
                <a:lnTo>
                  <a:pt x="110" y="13"/>
                </a:lnTo>
                <a:lnTo>
                  <a:pt x="149" y="13"/>
                </a:lnTo>
                <a:lnTo>
                  <a:pt x="149" y="0"/>
                </a:lnTo>
                <a:lnTo>
                  <a:pt x="186" y="23"/>
                </a:lnTo>
                <a:lnTo>
                  <a:pt x="149" y="47"/>
                </a:lnTo>
                <a:lnTo>
                  <a:pt x="149" y="35"/>
                </a:lnTo>
                <a:lnTo>
                  <a:pt x="110" y="3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86694" tIns="43347" rIns="86694" bIns="43347"/>
          <a:lstStyle/>
          <a:p>
            <a:endParaRPr lang="zh-CN" altLang="en-US" sz="1900">
              <a:ea typeface="微软雅黑" panose="020B0503020204020204" pitchFamily="34" charset="-122"/>
            </a:endParaRPr>
          </a:p>
        </p:txBody>
      </p:sp>
      <p:sp>
        <p:nvSpPr>
          <p:cNvPr id="6" name="椭圆 5"/>
          <p:cNvSpPr/>
          <p:nvPr/>
        </p:nvSpPr>
        <p:spPr>
          <a:xfrm>
            <a:off x="5776179" y="1809620"/>
            <a:ext cx="2285577" cy="2286529"/>
          </a:xfrm>
          <a:prstGeom prst="ellipse">
            <a:avLst/>
          </a:prstGeom>
          <a:solidFill>
            <a:schemeClr val="accent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fontAlgn="auto"/>
            <a:endParaRPr lang="zh-CN" altLang="en-US" sz="1900" noProof="1">
              <a:ea typeface="微软雅黑" panose="020B0503020204020204" pitchFamily="34" charset="-122"/>
            </a:endParaRPr>
          </a:p>
        </p:txBody>
      </p:sp>
      <p:sp>
        <p:nvSpPr>
          <p:cNvPr id="7" name="Freeform 13"/>
          <p:cNvSpPr>
            <a:spLocks noEditPoints="1" noChangeArrowheads="1"/>
          </p:cNvSpPr>
          <p:nvPr/>
        </p:nvSpPr>
        <p:spPr bwMode="auto">
          <a:xfrm>
            <a:off x="6598352" y="2147836"/>
            <a:ext cx="969783" cy="1103569"/>
          </a:xfrm>
          <a:custGeom>
            <a:avLst/>
            <a:gdLst>
              <a:gd name="T0" fmla="*/ 14 w 71"/>
              <a:gd name="T1" fmla="*/ 4 h 81"/>
              <a:gd name="T2" fmla="*/ 6 w 71"/>
              <a:gd name="T3" fmla="*/ 13 h 81"/>
              <a:gd name="T4" fmla="*/ 14 w 71"/>
              <a:gd name="T5" fmla="*/ 22 h 81"/>
              <a:gd name="T6" fmla="*/ 23 w 71"/>
              <a:gd name="T7" fmla="*/ 13 h 81"/>
              <a:gd name="T8" fmla="*/ 14 w 71"/>
              <a:gd name="T9" fmla="*/ 4 h 81"/>
              <a:gd name="T10" fmla="*/ 40 w 71"/>
              <a:gd name="T11" fmla="*/ 23 h 81"/>
              <a:gd name="T12" fmla="*/ 41 w 71"/>
              <a:gd name="T13" fmla="*/ 30 h 81"/>
              <a:gd name="T14" fmla="*/ 45 w 71"/>
              <a:gd name="T15" fmla="*/ 31 h 81"/>
              <a:gd name="T16" fmla="*/ 48 w 71"/>
              <a:gd name="T17" fmla="*/ 25 h 81"/>
              <a:gd name="T18" fmla="*/ 40 w 71"/>
              <a:gd name="T19" fmla="*/ 23 h 81"/>
              <a:gd name="T20" fmla="*/ 53 w 71"/>
              <a:gd name="T21" fmla="*/ 26 h 81"/>
              <a:gd name="T22" fmla="*/ 48 w 71"/>
              <a:gd name="T23" fmla="*/ 35 h 81"/>
              <a:gd name="T24" fmla="*/ 48 w 71"/>
              <a:gd name="T25" fmla="*/ 37 h 81"/>
              <a:gd name="T26" fmla="*/ 46 w 71"/>
              <a:gd name="T27" fmla="*/ 36 h 81"/>
              <a:gd name="T28" fmla="*/ 42 w 71"/>
              <a:gd name="T29" fmla="*/ 35 h 81"/>
              <a:gd name="T30" fmla="*/ 31 w 71"/>
              <a:gd name="T31" fmla="*/ 43 h 81"/>
              <a:gd name="T32" fmla="*/ 24 w 71"/>
              <a:gd name="T33" fmla="*/ 36 h 81"/>
              <a:gd name="T34" fmla="*/ 24 w 71"/>
              <a:gd name="T35" fmla="*/ 51 h 81"/>
              <a:gd name="T36" fmla="*/ 25 w 71"/>
              <a:gd name="T37" fmla="*/ 81 h 81"/>
              <a:gd name="T38" fmla="*/ 18 w 71"/>
              <a:gd name="T39" fmla="*/ 81 h 81"/>
              <a:gd name="T40" fmla="*/ 16 w 71"/>
              <a:gd name="T41" fmla="*/ 55 h 81"/>
              <a:gd name="T42" fmla="*/ 13 w 71"/>
              <a:gd name="T43" fmla="*/ 55 h 81"/>
              <a:gd name="T44" fmla="*/ 12 w 71"/>
              <a:gd name="T45" fmla="*/ 81 h 81"/>
              <a:gd name="T46" fmla="*/ 4 w 71"/>
              <a:gd name="T47" fmla="*/ 81 h 81"/>
              <a:gd name="T48" fmla="*/ 5 w 71"/>
              <a:gd name="T49" fmla="*/ 51 h 81"/>
              <a:gd name="T50" fmla="*/ 0 w 71"/>
              <a:gd name="T51" fmla="*/ 46 h 81"/>
              <a:gd name="T52" fmla="*/ 4 w 71"/>
              <a:gd name="T53" fmla="*/ 24 h 81"/>
              <a:gd name="T54" fmla="*/ 25 w 71"/>
              <a:gd name="T55" fmla="*/ 24 h 81"/>
              <a:gd name="T56" fmla="*/ 32 w 71"/>
              <a:gd name="T57" fmla="*/ 34 h 81"/>
              <a:gd name="T58" fmla="*/ 37 w 71"/>
              <a:gd name="T59" fmla="*/ 33 h 81"/>
              <a:gd name="T60" fmla="*/ 37 w 71"/>
              <a:gd name="T61" fmla="*/ 33 h 81"/>
              <a:gd name="T62" fmla="*/ 35 w 71"/>
              <a:gd name="T63" fmla="*/ 22 h 81"/>
              <a:gd name="T64" fmla="*/ 28 w 71"/>
              <a:gd name="T65" fmla="*/ 20 h 81"/>
              <a:gd name="T66" fmla="*/ 28 w 71"/>
              <a:gd name="T67" fmla="*/ 10 h 81"/>
              <a:gd name="T68" fmla="*/ 71 w 71"/>
              <a:gd name="T69" fmla="*/ 0 h 81"/>
              <a:gd name="T70" fmla="*/ 71 w 71"/>
              <a:gd name="T71" fmla="*/ 30 h 81"/>
              <a:gd name="T72" fmla="*/ 53 w 71"/>
              <a:gd name="T73" fmla="*/ 26 h 81"/>
              <a:gd name="T74" fmla="*/ 31 w 71"/>
              <a:gd name="T75" fmla="*/ 12 h 81"/>
              <a:gd name="T76" fmla="*/ 31 w 71"/>
              <a:gd name="T77" fmla="*/ 14 h 81"/>
              <a:gd name="T78" fmla="*/ 67 w 71"/>
              <a:gd name="T79" fmla="*/ 12 h 81"/>
              <a:gd name="T80" fmla="*/ 67 w 71"/>
              <a:gd name="T81" fmla="*/ 5 h 81"/>
              <a:gd name="T82" fmla="*/ 31 w 71"/>
              <a:gd name="T83" fmla="*/ 1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1" h="81">
                <a:moveTo>
                  <a:pt x="14" y="4"/>
                </a:moveTo>
                <a:cubicBezTo>
                  <a:pt x="10" y="4"/>
                  <a:pt x="6" y="8"/>
                  <a:pt x="6" y="13"/>
                </a:cubicBezTo>
                <a:cubicBezTo>
                  <a:pt x="6" y="18"/>
                  <a:pt x="10" y="22"/>
                  <a:pt x="14" y="22"/>
                </a:cubicBezTo>
                <a:cubicBezTo>
                  <a:pt x="19" y="22"/>
                  <a:pt x="23" y="18"/>
                  <a:pt x="23" y="13"/>
                </a:cubicBezTo>
                <a:cubicBezTo>
                  <a:pt x="23" y="8"/>
                  <a:pt x="19" y="4"/>
                  <a:pt x="14" y="4"/>
                </a:cubicBezTo>
                <a:close/>
                <a:moveTo>
                  <a:pt x="40" y="23"/>
                </a:moveTo>
                <a:cubicBezTo>
                  <a:pt x="41" y="30"/>
                  <a:pt x="41" y="30"/>
                  <a:pt x="41" y="30"/>
                </a:cubicBezTo>
                <a:cubicBezTo>
                  <a:pt x="45" y="31"/>
                  <a:pt x="45" y="31"/>
                  <a:pt x="45" y="31"/>
                </a:cubicBezTo>
                <a:cubicBezTo>
                  <a:pt x="48" y="25"/>
                  <a:pt x="48" y="25"/>
                  <a:pt x="48" y="25"/>
                </a:cubicBezTo>
                <a:cubicBezTo>
                  <a:pt x="40" y="23"/>
                  <a:pt x="40" y="23"/>
                  <a:pt x="40" y="23"/>
                </a:cubicBezTo>
                <a:close/>
                <a:moveTo>
                  <a:pt x="53" y="26"/>
                </a:moveTo>
                <a:cubicBezTo>
                  <a:pt x="48" y="35"/>
                  <a:pt x="48" y="35"/>
                  <a:pt x="48" y="35"/>
                </a:cubicBezTo>
                <a:cubicBezTo>
                  <a:pt x="48" y="37"/>
                  <a:pt x="48" y="37"/>
                  <a:pt x="48" y="37"/>
                </a:cubicBezTo>
                <a:cubicBezTo>
                  <a:pt x="46" y="36"/>
                  <a:pt x="46" y="36"/>
                  <a:pt x="46" y="36"/>
                </a:cubicBezTo>
                <a:cubicBezTo>
                  <a:pt x="42" y="35"/>
                  <a:pt x="42" y="35"/>
                  <a:pt x="42" y="35"/>
                </a:cubicBezTo>
                <a:cubicBezTo>
                  <a:pt x="31" y="43"/>
                  <a:pt x="31" y="43"/>
                  <a:pt x="31" y="43"/>
                </a:cubicBezTo>
                <a:cubicBezTo>
                  <a:pt x="24" y="36"/>
                  <a:pt x="24" y="36"/>
                  <a:pt x="24" y="36"/>
                </a:cubicBezTo>
                <a:cubicBezTo>
                  <a:pt x="24" y="51"/>
                  <a:pt x="24" y="51"/>
                  <a:pt x="24" y="51"/>
                </a:cubicBezTo>
                <a:cubicBezTo>
                  <a:pt x="25" y="81"/>
                  <a:pt x="25" y="81"/>
                  <a:pt x="25" y="81"/>
                </a:cubicBezTo>
                <a:cubicBezTo>
                  <a:pt x="18" y="81"/>
                  <a:pt x="18" y="81"/>
                  <a:pt x="18" y="81"/>
                </a:cubicBezTo>
                <a:cubicBezTo>
                  <a:pt x="16" y="55"/>
                  <a:pt x="16" y="55"/>
                  <a:pt x="16" y="55"/>
                </a:cubicBezTo>
                <a:cubicBezTo>
                  <a:pt x="13" y="55"/>
                  <a:pt x="13" y="55"/>
                  <a:pt x="13" y="55"/>
                </a:cubicBezTo>
                <a:cubicBezTo>
                  <a:pt x="12" y="81"/>
                  <a:pt x="12" y="81"/>
                  <a:pt x="12" y="81"/>
                </a:cubicBezTo>
                <a:cubicBezTo>
                  <a:pt x="4" y="81"/>
                  <a:pt x="4" y="81"/>
                  <a:pt x="4" y="81"/>
                </a:cubicBezTo>
                <a:cubicBezTo>
                  <a:pt x="5" y="51"/>
                  <a:pt x="5" y="51"/>
                  <a:pt x="5" y="51"/>
                </a:cubicBezTo>
                <a:cubicBezTo>
                  <a:pt x="4" y="49"/>
                  <a:pt x="2" y="48"/>
                  <a:pt x="0" y="46"/>
                </a:cubicBezTo>
                <a:cubicBezTo>
                  <a:pt x="4" y="24"/>
                  <a:pt x="4" y="24"/>
                  <a:pt x="4" y="24"/>
                </a:cubicBezTo>
                <a:cubicBezTo>
                  <a:pt x="27" y="24"/>
                  <a:pt x="2" y="24"/>
                  <a:pt x="25" y="24"/>
                </a:cubicBezTo>
                <a:cubicBezTo>
                  <a:pt x="32" y="34"/>
                  <a:pt x="32" y="34"/>
                  <a:pt x="32" y="34"/>
                </a:cubicBezTo>
                <a:cubicBezTo>
                  <a:pt x="37" y="33"/>
                  <a:pt x="37" y="33"/>
                  <a:pt x="37" y="33"/>
                </a:cubicBezTo>
                <a:cubicBezTo>
                  <a:pt x="37" y="33"/>
                  <a:pt x="37" y="33"/>
                  <a:pt x="37" y="33"/>
                </a:cubicBezTo>
                <a:cubicBezTo>
                  <a:pt x="35" y="22"/>
                  <a:pt x="35" y="22"/>
                  <a:pt x="35" y="22"/>
                </a:cubicBezTo>
                <a:cubicBezTo>
                  <a:pt x="28" y="20"/>
                  <a:pt x="28" y="20"/>
                  <a:pt x="28" y="20"/>
                </a:cubicBezTo>
                <a:cubicBezTo>
                  <a:pt x="28" y="10"/>
                  <a:pt x="28" y="10"/>
                  <a:pt x="28" y="10"/>
                </a:cubicBezTo>
                <a:cubicBezTo>
                  <a:pt x="71" y="0"/>
                  <a:pt x="71" y="0"/>
                  <a:pt x="71" y="0"/>
                </a:cubicBezTo>
                <a:cubicBezTo>
                  <a:pt x="71" y="30"/>
                  <a:pt x="71" y="30"/>
                  <a:pt x="71" y="30"/>
                </a:cubicBezTo>
                <a:cubicBezTo>
                  <a:pt x="53" y="26"/>
                  <a:pt x="53" y="26"/>
                  <a:pt x="53" y="26"/>
                </a:cubicBezTo>
                <a:close/>
                <a:moveTo>
                  <a:pt x="31" y="12"/>
                </a:moveTo>
                <a:cubicBezTo>
                  <a:pt x="31" y="14"/>
                  <a:pt x="31" y="14"/>
                  <a:pt x="31" y="14"/>
                </a:cubicBezTo>
                <a:cubicBezTo>
                  <a:pt x="67" y="12"/>
                  <a:pt x="67" y="12"/>
                  <a:pt x="67" y="12"/>
                </a:cubicBezTo>
                <a:cubicBezTo>
                  <a:pt x="67" y="5"/>
                  <a:pt x="67" y="5"/>
                  <a:pt x="67" y="5"/>
                </a:cubicBezTo>
                <a:lnTo>
                  <a:pt x="31" y="1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86694" tIns="43347" rIns="86694" bIns="43347"/>
          <a:lstStyle/>
          <a:p>
            <a:endParaRPr lang="zh-CN" altLang="en-US" sz="1900">
              <a:ea typeface="微软雅黑" panose="020B0503020204020204" pitchFamily="34" charset="-122"/>
            </a:endParaRPr>
          </a:p>
        </p:txBody>
      </p:sp>
      <p:sp>
        <p:nvSpPr>
          <p:cNvPr id="8" name="椭圆 7"/>
          <p:cNvSpPr/>
          <p:nvPr/>
        </p:nvSpPr>
        <p:spPr>
          <a:xfrm>
            <a:off x="5776179" y="3391137"/>
            <a:ext cx="2285577" cy="2286529"/>
          </a:xfrm>
          <a:prstGeom prst="ellipse">
            <a:avLst/>
          </a:prstGeom>
          <a:solidFill>
            <a:schemeClr val="accent4">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fontAlgn="auto"/>
            <a:endParaRPr lang="zh-CN" altLang="en-US" sz="1900" noProof="1">
              <a:ea typeface="微软雅黑" panose="020B0503020204020204" pitchFamily="34" charset="-122"/>
            </a:endParaRPr>
          </a:p>
        </p:txBody>
      </p:sp>
      <p:sp>
        <p:nvSpPr>
          <p:cNvPr id="9" name="Freeform 17"/>
          <p:cNvSpPr>
            <a:spLocks noEditPoints="1" noChangeArrowheads="1"/>
          </p:cNvSpPr>
          <p:nvPr/>
        </p:nvSpPr>
        <p:spPr bwMode="auto">
          <a:xfrm>
            <a:off x="6599939" y="4239058"/>
            <a:ext cx="966609" cy="828867"/>
          </a:xfrm>
          <a:custGeom>
            <a:avLst/>
            <a:gdLst>
              <a:gd name="T0" fmla="*/ 7 w 81"/>
              <a:gd name="T1" fmla="*/ 9 h 69"/>
              <a:gd name="T2" fmla="*/ 34 w 81"/>
              <a:gd name="T3" fmla="*/ 9 h 69"/>
              <a:gd name="T4" fmla="*/ 15 w 81"/>
              <a:gd name="T5" fmla="*/ 17 h 69"/>
              <a:gd name="T6" fmla="*/ 8 w 81"/>
              <a:gd name="T7" fmla="*/ 17 h 69"/>
              <a:gd name="T8" fmla="*/ 8 w 81"/>
              <a:gd name="T9" fmla="*/ 51 h 69"/>
              <a:gd name="T10" fmla="*/ 56 w 81"/>
              <a:gd name="T11" fmla="*/ 51 h 69"/>
              <a:gd name="T12" fmla="*/ 56 w 81"/>
              <a:gd name="T13" fmla="*/ 41 h 69"/>
              <a:gd name="T14" fmla="*/ 65 w 81"/>
              <a:gd name="T15" fmla="*/ 38 h 69"/>
              <a:gd name="T16" fmla="*/ 65 w 81"/>
              <a:gd name="T17" fmla="*/ 52 h 69"/>
              <a:gd name="T18" fmla="*/ 58 w 81"/>
              <a:gd name="T19" fmla="*/ 60 h 69"/>
              <a:gd name="T20" fmla="*/ 42 w 81"/>
              <a:gd name="T21" fmla="*/ 60 h 69"/>
              <a:gd name="T22" fmla="*/ 42 w 81"/>
              <a:gd name="T23" fmla="*/ 65 h 69"/>
              <a:gd name="T24" fmla="*/ 56 w 81"/>
              <a:gd name="T25" fmla="*/ 65 h 69"/>
              <a:gd name="T26" fmla="*/ 56 w 81"/>
              <a:gd name="T27" fmla="*/ 69 h 69"/>
              <a:gd name="T28" fmla="*/ 10 w 81"/>
              <a:gd name="T29" fmla="*/ 69 h 69"/>
              <a:gd name="T30" fmla="*/ 10 w 81"/>
              <a:gd name="T31" fmla="*/ 65 h 69"/>
              <a:gd name="T32" fmla="*/ 24 w 81"/>
              <a:gd name="T33" fmla="*/ 65 h 69"/>
              <a:gd name="T34" fmla="*/ 24 w 81"/>
              <a:gd name="T35" fmla="*/ 60 h 69"/>
              <a:gd name="T36" fmla="*/ 7 w 81"/>
              <a:gd name="T37" fmla="*/ 60 h 69"/>
              <a:gd name="T38" fmla="*/ 0 w 81"/>
              <a:gd name="T39" fmla="*/ 52 h 69"/>
              <a:gd name="T40" fmla="*/ 0 w 81"/>
              <a:gd name="T41" fmla="*/ 17 h 69"/>
              <a:gd name="T42" fmla="*/ 7 w 81"/>
              <a:gd name="T43" fmla="*/ 9 h 69"/>
              <a:gd name="T44" fmla="*/ 69 w 81"/>
              <a:gd name="T45" fmla="*/ 0 h 69"/>
              <a:gd name="T46" fmla="*/ 29 w 81"/>
              <a:gd name="T47" fmla="*/ 14 h 69"/>
              <a:gd name="T48" fmla="*/ 49 w 81"/>
              <a:gd name="T49" fmla="*/ 18 h 69"/>
              <a:gd name="T50" fmla="*/ 49 w 81"/>
              <a:gd name="T51" fmla="*/ 18 h 69"/>
              <a:gd name="T52" fmla="*/ 54 w 81"/>
              <a:gd name="T53" fmla="*/ 19 h 69"/>
              <a:gd name="T54" fmla="*/ 54 w 81"/>
              <a:gd name="T55" fmla="*/ 19 h 69"/>
              <a:gd name="T56" fmla="*/ 69 w 81"/>
              <a:gd name="T57" fmla="*/ 0 h 69"/>
              <a:gd name="T58" fmla="*/ 72 w 81"/>
              <a:gd name="T59" fmla="*/ 1 h 69"/>
              <a:gd name="T60" fmla="*/ 56 w 81"/>
              <a:gd name="T61" fmla="*/ 21 h 69"/>
              <a:gd name="T62" fmla="*/ 54 w 81"/>
              <a:gd name="T63" fmla="*/ 22 h 69"/>
              <a:gd name="T64" fmla="*/ 28 w 81"/>
              <a:gd name="T65" fmla="*/ 17 h 69"/>
              <a:gd name="T66" fmla="*/ 28 w 81"/>
              <a:gd name="T67" fmla="*/ 19 h 69"/>
              <a:gd name="T68" fmla="*/ 36 w 81"/>
              <a:gd name="T69" fmla="*/ 40 h 69"/>
              <a:gd name="T70" fmla="*/ 37 w 81"/>
              <a:gd name="T71" fmla="*/ 42 h 69"/>
              <a:gd name="T72" fmla="*/ 43 w 81"/>
              <a:gd name="T73" fmla="*/ 29 h 69"/>
              <a:gd name="T74" fmla="*/ 45 w 81"/>
              <a:gd name="T75" fmla="*/ 29 h 69"/>
              <a:gd name="T76" fmla="*/ 45 w 81"/>
              <a:gd name="T77" fmla="*/ 29 h 69"/>
              <a:gd name="T78" fmla="*/ 46 w 81"/>
              <a:gd name="T79" fmla="*/ 31 h 69"/>
              <a:gd name="T80" fmla="*/ 40 w 81"/>
              <a:gd name="T81" fmla="*/ 43 h 69"/>
              <a:gd name="T82" fmla="*/ 42 w 81"/>
              <a:gd name="T83" fmla="*/ 43 h 69"/>
              <a:gd name="T84" fmla="*/ 78 w 81"/>
              <a:gd name="T85" fmla="*/ 29 h 69"/>
              <a:gd name="T86" fmla="*/ 79 w 81"/>
              <a:gd name="T87" fmla="*/ 29 h 69"/>
              <a:gd name="T88" fmla="*/ 66 w 81"/>
              <a:gd name="T89" fmla="*/ 23 h 69"/>
              <a:gd name="T90" fmla="*/ 66 w 81"/>
              <a:gd name="T91" fmla="*/ 21 h 69"/>
              <a:gd name="T92" fmla="*/ 66 w 81"/>
              <a:gd name="T93" fmla="*/ 21 h 69"/>
              <a:gd name="T94" fmla="*/ 68 w 81"/>
              <a:gd name="T95" fmla="*/ 20 h 69"/>
              <a:gd name="T96" fmla="*/ 81 w 81"/>
              <a:gd name="T97" fmla="*/ 26 h 69"/>
              <a:gd name="T98" fmla="*/ 81 w 81"/>
              <a:gd name="T99" fmla="*/ 23 h 69"/>
              <a:gd name="T100" fmla="*/ 73 w 81"/>
              <a:gd name="T101" fmla="*/ 3 h 69"/>
              <a:gd name="T102" fmla="*/ 72 w 81"/>
              <a:gd name="T103" fmla="*/ 1 h 69"/>
              <a:gd name="T104" fmla="*/ 56 w 81"/>
              <a:gd name="T105" fmla="*/ 55 h 69"/>
              <a:gd name="T106" fmla="*/ 54 w 81"/>
              <a:gd name="T107" fmla="*/ 57 h 69"/>
              <a:gd name="T108" fmla="*/ 56 w 81"/>
              <a:gd name="T109" fmla="*/ 59 h 69"/>
              <a:gd name="T110" fmla="*/ 58 w 81"/>
              <a:gd name="T111" fmla="*/ 57 h 69"/>
              <a:gd name="T112" fmla="*/ 56 w 81"/>
              <a:gd name="T113" fmla="*/ 5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 h="69">
                <a:moveTo>
                  <a:pt x="7" y="9"/>
                </a:moveTo>
                <a:cubicBezTo>
                  <a:pt x="34" y="9"/>
                  <a:pt x="34" y="9"/>
                  <a:pt x="34" y="9"/>
                </a:cubicBezTo>
                <a:cubicBezTo>
                  <a:pt x="15" y="17"/>
                  <a:pt x="15" y="17"/>
                  <a:pt x="15" y="17"/>
                </a:cubicBezTo>
                <a:cubicBezTo>
                  <a:pt x="8" y="17"/>
                  <a:pt x="8" y="17"/>
                  <a:pt x="8" y="17"/>
                </a:cubicBezTo>
                <a:cubicBezTo>
                  <a:pt x="8" y="51"/>
                  <a:pt x="8" y="51"/>
                  <a:pt x="8" y="51"/>
                </a:cubicBezTo>
                <a:cubicBezTo>
                  <a:pt x="56" y="51"/>
                  <a:pt x="56" y="51"/>
                  <a:pt x="56" y="51"/>
                </a:cubicBezTo>
                <a:cubicBezTo>
                  <a:pt x="56" y="41"/>
                  <a:pt x="56" y="41"/>
                  <a:pt x="56" y="41"/>
                </a:cubicBezTo>
                <a:cubicBezTo>
                  <a:pt x="65" y="38"/>
                  <a:pt x="65" y="38"/>
                  <a:pt x="65" y="38"/>
                </a:cubicBezTo>
                <a:cubicBezTo>
                  <a:pt x="65" y="52"/>
                  <a:pt x="65" y="52"/>
                  <a:pt x="65" y="52"/>
                </a:cubicBezTo>
                <a:cubicBezTo>
                  <a:pt x="65" y="56"/>
                  <a:pt x="62" y="60"/>
                  <a:pt x="58" y="60"/>
                </a:cubicBezTo>
                <a:cubicBezTo>
                  <a:pt x="42" y="60"/>
                  <a:pt x="42" y="60"/>
                  <a:pt x="42" y="60"/>
                </a:cubicBezTo>
                <a:cubicBezTo>
                  <a:pt x="42" y="65"/>
                  <a:pt x="42" y="65"/>
                  <a:pt x="42" y="65"/>
                </a:cubicBezTo>
                <a:cubicBezTo>
                  <a:pt x="56" y="65"/>
                  <a:pt x="56" y="65"/>
                  <a:pt x="56" y="65"/>
                </a:cubicBezTo>
                <a:cubicBezTo>
                  <a:pt x="56" y="69"/>
                  <a:pt x="56" y="69"/>
                  <a:pt x="56" y="69"/>
                </a:cubicBezTo>
                <a:cubicBezTo>
                  <a:pt x="10" y="69"/>
                  <a:pt x="10" y="69"/>
                  <a:pt x="10" y="69"/>
                </a:cubicBezTo>
                <a:cubicBezTo>
                  <a:pt x="10" y="65"/>
                  <a:pt x="10" y="65"/>
                  <a:pt x="10" y="65"/>
                </a:cubicBezTo>
                <a:cubicBezTo>
                  <a:pt x="24" y="65"/>
                  <a:pt x="24" y="65"/>
                  <a:pt x="24" y="65"/>
                </a:cubicBezTo>
                <a:cubicBezTo>
                  <a:pt x="24" y="60"/>
                  <a:pt x="24" y="60"/>
                  <a:pt x="24" y="60"/>
                </a:cubicBezTo>
                <a:cubicBezTo>
                  <a:pt x="7" y="60"/>
                  <a:pt x="7" y="60"/>
                  <a:pt x="7" y="60"/>
                </a:cubicBezTo>
                <a:cubicBezTo>
                  <a:pt x="3" y="60"/>
                  <a:pt x="0" y="56"/>
                  <a:pt x="0" y="52"/>
                </a:cubicBezTo>
                <a:cubicBezTo>
                  <a:pt x="0" y="17"/>
                  <a:pt x="0" y="17"/>
                  <a:pt x="0" y="17"/>
                </a:cubicBezTo>
                <a:cubicBezTo>
                  <a:pt x="0" y="13"/>
                  <a:pt x="3" y="9"/>
                  <a:pt x="7" y="9"/>
                </a:cubicBezTo>
                <a:close/>
                <a:moveTo>
                  <a:pt x="69" y="0"/>
                </a:moveTo>
                <a:cubicBezTo>
                  <a:pt x="29" y="14"/>
                  <a:pt x="29" y="14"/>
                  <a:pt x="29" y="14"/>
                </a:cubicBezTo>
                <a:cubicBezTo>
                  <a:pt x="49" y="18"/>
                  <a:pt x="49" y="18"/>
                  <a:pt x="49" y="18"/>
                </a:cubicBezTo>
                <a:cubicBezTo>
                  <a:pt x="49" y="18"/>
                  <a:pt x="49" y="18"/>
                  <a:pt x="49" y="18"/>
                </a:cubicBezTo>
                <a:cubicBezTo>
                  <a:pt x="54" y="19"/>
                  <a:pt x="54" y="19"/>
                  <a:pt x="54" y="19"/>
                </a:cubicBezTo>
                <a:cubicBezTo>
                  <a:pt x="54" y="19"/>
                  <a:pt x="54" y="19"/>
                  <a:pt x="54" y="19"/>
                </a:cubicBezTo>
                <a:cubicBezTo>
                  <a:pt x="69" y="0"/>
                  <a:pt x="69" y="0"/>
                  <a:pt x="69" y="0"/>
                </a:cubicBezTo>
                <a:close/>
                <a:moveTo>
                  <a:pt x="72" y="1"/>
                </a:moveTo>
                <a:cubicBezTo>
                  <a:pt x="67" y="8"/>
                  <a:pt x="61" y="14"/>
                  <a:pt x="56" y="21"/>
                </a:cubicBezTo>
                <a:cubicBezTo>
                  <a:pt x="55" y="21"/>
                  <a:pt x="54" y="22"/>
                  <a:pt x="54" y="22"/>
                </a:cubicBezTo>
                <a:cubicBezTo>
                  <a:pt x="28" y="17"/>
                  <a:pt x="28" y="17"/>
                  <a:pt x="28" y="17"/>
                </a:cubicBezTo>
                <a:cubicBezTo>
                  <a:pt x="28" y="18"/>
                  <a:pt x="28" y="19"/>
                  <a:pt x="28" y="19"/>
                </a:cubicBezTo>
                <a:cubicBezTo>
                  <a:pt x="36" y="40"/>
                  <a:pt x="36" y="40"/>
                  <a:pt x="36" y="40"/>
                </a:cubicBezTo>
                <a:cubicBezTo>
                  <a:pt x="36" y="41"/>
                  <a:pt x="37" y="41"/>
                  <a:pt x="37" y="42"/>
                </a:cubicBezTo>
                <a:cubicBezTo>
                  <a:pt x="43" y="29"/>
                  <a:pt x="43" y="29"/>
                  <a:pt x="43" y="29"/>
                </a:cubicBezTo>
                <a:cubicBezTo>
                  <a:pt x="43" y="29"/>
                  <a:pt x="44" y="28"/>
                  <a:pt x="45" y="29"/>
                </a:cubicBezTo>
                <a:cubicBezTo>
                  <a:pt x="45" y="29"/>
                  <a:pt x="45" y="29"/>
                  <a:pt x="45" y="29"/>
                </a:cubicBezTo>
                <a:cubicBezTo>
                  <a:pt x="46" y="29"/>
                  <a:pt x="46" y="30"/>
                  <a:pt x="46" y="31"/>
                </a:cubicBezTo>
                <a:cubicBezTo>
                  <a:pt x="40" y="43"/>
                  <a:pt x="40" y="43"/>
                  <a:pt x="40" y="43"/>
                </a:cubicBezTo>
                <a:cubicBezTo>
                  <a:pt x="41" y="43"/>
                  <a:pt x="41" y="43"/>
                  <a:pt x="42" y="43"/>
                </a:cubicBezTo>
                <a:cubicBezTo>
                  <a:pt x="78" y="29"/>
                  <a:pt x="78" y="29"/>
                  <a:pt x="78" y="29"/>
                </a:cubicBezTo>
                <a:cubicBezTo>
                  <a:pt x="79" y="29"/>
                  <a:pt x="79" y="29"/>
                  <a:pt x="79" y="29"/>
                </a:cubicBezTo>
                <a:cubicBezTo>
                  <a:pt x="66" y="23"/>
                  <a:pt x="66" y="23"/>
                  <a:pt x="66" y="23"/>
                </a:cubicBezTo>
                <a:cubicBezTo>
                  <a:pt x="66" y="22"/>
                  <a:pt x="65" y="21"/>
                  <a:pt x="66" y="21"/>
                </a:cubicBezTo>
                <a:cubicBezTo>
                  <a:pt x="66" y="21"/>
                  <a:pt x="66" y="21"/>
                  <a:pt x="66" y="21"/>
                </a:cubicBezTo>
                <a:cubicBezTo>
                  <a:pt x="66" y="20"/>
                  <a:pt x="67" y="20"/>
                  <a:pt x="68" y="20"/>
                </a:cubicBezTo>
                <a:cubicBezTo>
                  <a:pt x="81" y="26"/>
                  <a:pt x="81" y="26"/>
                  <a:pt x="81" y="26"/>
                </a:cubicBezTo>
                <a:cubicBezTo>
                  <a:pt x="81" y="25"/>
                  <a:pt x="81" y="24"/>
                  <a:pt x="81" y="23"/>
                </a:cubicBezTo>
                <a:cubicBezTo>
                  <a:pt x="73" y="3"/>
                  <a:pt x="73" y="3"/>
                  <a:pt x="73" y="3"/>
                </a:cubicBezTo>
                <a:cubicBezTo>
                  <a:pt x="73" y="2"/>
                  <a:pt x="73" y="1"/>
                  <a:pt x="72" y="1"/>
                </a:cubicBezTo>
                <a:close/>
                <a:moveTo>
                  <a:pt x="56" y="55"/>
                </a:moveTo>
                <a:cubicBezTo>
                  <a:pt x="55" y="55"/>
                  <a:pt x="54" y="56"/>
                  <a:pt x="54" y="57"/>
                </a:cubicBezTo>
                <a:cubicBezTo>
                  <a:pt x="54" y="58"/>
                  <a:pt x="55" y="59"/>
                  <a:pt x="56" y="59"/>
                </a:cubicBezTo>
                <a:cubicBezTo>
                  <a:pt x="57" y="59"/>
                  <a:pt x="58" y="58"/>
                  <a:pt x="58" y="57"/>
                </a:cubicBezTo>
                <a:cubicBezTo>
                  <a:pt x="58" y="56"/>
                  <a:pt x="57" y="55"/>
                  <a:pt x="56" y="5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86694" tIns="43347" rIns="86694" bIns="43347"/>
          <a:lstStyle/>
          <a:p>
            <a:endParaRPr lang="zh-CN" altLang="en-US" sz="1900">
              <a:ea typeface="微软雅黑" panose="020B0503020204020204" pitchFamily="34" charset="-122"/>
            </a:endParaRPr>
          </a:p>
        </p:txBody>
      </p:sp>
      <p:sp>
        <p:nvSpPr>
          <p:cNvPr id="10" name="矩形 9"/>
          <p:cNvSpPr>
            <a:spLocks noChangeArrowheads="1"/>
          </p:cNvSpPr>
          <p:nvPr/>
        </p:nvSpPr>
        <p:spPr bwMode="auto">
          <a:xfrm>
            <a:off x="662202" y="2401387"/>
            <a:ext cx="3190284" cy="595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94" tIns="43347" rIns="86694" bIns="43347">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50000"/>
              </a:lnSpc>
            </a:pPr>
            <a:r>
              <a:rPr lang="zh-CN" altLang="en-US" sz="1100">
                <a:solidFill>
                  <a:schemeClr val="tx1">
                    <a:lumMod val="75000"/>
                    <a:lumOff val="25000"/>
                  </a:schemeClr>
                </a:solidFill>
              </a:rPr>
              <a:t>请替换文字内容，修改文字内容，也可以直接复制你的内容到此。</a:t>
            </a:r>
            <a:endParaRPr lang="en-US" altLang="zh-CN" sz="1100" dirty="0">
              <a:solidFill>
                <a:schemeClr val="tx1">
                  <a:lumMod val="75000"/>
                  <a:lumOff val="25000"/>
                </a:schemeClr>
              </a:solidFill>
            </a:endParaRPr>
          </a:p>
        </p:txBody>
      </p:sp>
      <p:sp>
        <p:nvSpPr>
          <p:cNvPr id="11" name="矩形 10"/>
          <p:cNvSpPr>
            <a:spLocks noChangeArrowheads="1"/>
          </p:cNvSpPr>
          <p:nvPr/>
        </p:nvSpPr>
        <p:spPr bwMode="auto">
          <a:xfrm>
            <a:off x="1668488" y="2012361"/>
            <a:ext cx="2175629"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94" tIns="43347" rIns="86694" bIns="43347">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nSpc>
                <a:spcPct val="125000"/>
              </a:lnSpc>
            </a:pPr>
            <a:r>
              <a:rPr lang="zh-CN" altLang="en-US" sz="2000" b="1" dirty="0">
                <a:solidFill>
                  <a:schemeClr val="tx1">
                    <a:lumMod val="75000"/>
                    <a:lumOff val="25000"/>
                  </a:schemeClr>
                </a:solidFill>
              </a:rPr>
              <a:t>在此输入文字</a:t>
            </a:r>
            <a:endParaRPr lang="en-US" altLang="zh-CN" sz="2000" b="1" dirty="0">
              <a:solidFill>
                <a:schemeClr val="tx1">
                  <a:lumMod val="75000"/>
                  <a:lumOff val="25000"/>
                </a:schemeClr>
              </a:solidFill>
            </a:endParaRPr>
          </a:p>
        </p:txBody>
      </p:sp>
      <p:sp>
        <p:nvSpPr>
          <p:cNvPr id="12" name="矩形 11"/>
          <p:cNvSpPr>
            <a:spLocks noChangeArrowheads="1"/>
          </p:cNvSpPr>
          <p:nvPr/>
        </p:nvSpPr>
        <p:spPr bwMode="auto">
          <a:xfrm>
            <a:off x="662202" y="4657244"/>
            <a:ext cx="3190284" cy="595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94" tIns="43347" rIns="86694" bIns="43347">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50000"/>
              </a:lnSpc>
            </a:pPr>
            <a:r>
              <a:rPr lang="zh-CN" altLang="en-US" sz="1100">
                <a:solidFill>
                  <a:schemeClr val="tx1">
                    <a:lumMod val="75000"/>
                    <a:lumOff val="25000"/>
                  </a:schemeClr>
                </a:solidFill>
              </a:rPr>
              <a:t>请替换文字内容，修改文字内容，也可以直接复制你的内容到此。</a:t>
            </a:r>
            <a:endParaRPr lang="en-US" altLang="zh-CN" sz="1100" dirty="0">
              <a:solidFill>
                <a:schemeClr val="tx1">
                  <a:lumMod val="75000"/>
                  <a:lumOff val="25000"/>
                </a:schemeClr>
              </a:solidFill>
            </a:endParaRPr>
          </a:p>
        </p:txBody>
      </p:sp>
      <p:sp>
        <p:nvSpPr>
          <p:cNvPr id="13" name="矩形 12"/>
          <p:cNvSpPr>
            <a:spLocks noChangeArrowheads="1"/>
          </p:cNvSpPr>
          <p:nvPr/>
        </p:nvSpPr>
        <p:spPr bwMode="auto">
          <a:xfrm>
            <a:off x="1668488" y="4268217"/>
            <a:ext cx="2175629"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94" tIns="43347" rIns="86694" bIns="43347">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nSpc>
                <a:spcPct val="125000"/>
              </a:lnSpc>
            </a:pPr>
            <a:r>
              <a:rPr lang="zh-CN" altLang="en-US" sz="2000" b="1" dirty="0">
                <a:solidFill>
                  <a:schemeClr val="tx1">
                    <a:lumMod val="75000"/>
                    <a:lumOff val="25000"/>
                  </a:schemeClr>
                </a:solidFill>
              </a:rPr>
              <a:t>在此输入文字</a:t>
            </a:r>
            <a:endParaRPr lang="en-US" altLang="zh-CN" sz="2000" b="1" dirty="0">
              <a:solidFill>
                <a:schemeClr val="tx1">
                  <a:lumMod val="75000"/>
                  <a:lumOff val="25000"/>
                </a:schemeClr>
              </a:solidFill>
            </a:endParaRPr>
          </a:p>
        </p:txBody>
      </p:sp>
      <p:sp>
        <p:nvSpPr>
          <p:cNvPr id="14" name="矩形 13"/>
          <p:cNvSpPr>
            <a:spLocks noChangeArrowheads="1"/>
          </p:cNvSpPr>
          <p:nvPr/>
        </p:nvSpPr>
        <p:spPr bwMode="auto">
          <a:xfrm>
            <a:off x="8350628" y="2449606"/>
            <a:ext cx="2904972" cy="612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4" tIns="43347" rIns="86694" bIns="43347">
            <a:spAutoFit/>
          </a:bodyPr>
          <a:lstStyle/>
          <a:p>
            <a:pPr>
              <a:lnSpc>
                <a:spcPct val="150000"/>
              </a:lnSpc>
            </a:pP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rPr>
              <a:t>请替换文字内容，修改文字内容，也可以直接复制你的内容到此。</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矩形 14"/>
          <p:cNvSpPr>
            <a:spLocks noChangeArrowheads="1"/>
          </p:cNvSpPr>
          <p:nvPr/>
        </p:nvSpPr>
        <p:spPr bwMode="auto">
          <a:xfrm>
            <a:off x="8350628" y="2062166"/>
            <a:ext cx="1713964"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94" tIns="43347" rIns="86694" bIns="43347">
            <a:spAutoFit/>
          </a:bodyPr>
          <a:lstStyle/>
          <a:p>
            <a:pPr>
              <a:lnSpc>
                <a:spcPct val="125000"/>
              </a:lnSpc>
            </a:pPr>
            <a:r>
              <a:rPr lang="zh-CN" altLang="en-US" sz="2000" b="1">
                <a:solidFill>
                  <a:schemeClr val="tx1">
                    <a:lumMod val="75000"/>
                    <a:lumOff val="25000"/>
                  </a:schemeClr>
                </a:solidFill>
                <a:ea typeface="微软雅黑" panose="020B0503020204020204" pitchFamily="34" charset="-122"/>
              </a:rPr>
              <a:t>在此输入文字</a:t>
            </a:r>
            <a:endParaRPr lang="en-US" altLang="zh-CN" sz="2000" b="1">
              <a:solidFill>
                <a:schemeClr val="tx1">
                  <a:lumMod val="75000"/>
                  <a:lumOff val="25000"/>
                </a:schemeClr>
              </a:solidFill>
              <a:ea typeface="微软雅黑" panose="020B0503020204020204" pitchFamily="34" charset="-122"/>
            </a:endParaRPr>
          </a:p>
        </p:txBody>
      </p:sp>
      <p:sp>
        <p:nvSpPr>
          <p:cNvPr id="16" name="矩形 15"/>
          <p:cNvSpPr>
            <a:spLocks noChangeArrowheads="1"/>
          </p:cNvSpPr>
          <p:nvPr/>
        </p:nvSpPr>
        <p:spPr bwMode="auto">
          <a:xfrm>
            <a:off x="8350628" y="4769480"/>
            <a:ext cx="2904972" cy="612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4" tIns="43347" rIns="86694" bIns="43347">
            <a:spAutoFit/>
          </a:bodyPr>
          <a:lstStyle/>
          <a:p>
            <a:pPr>
              <a:lnSpc>
                <a:spcPct val="150000"/>
              </a:lnSpc>
            </a:pP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rPr>
              <a:t>请替换文字内容，修改文字内容，也可以直接复制你的内容到此。</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矩形 16"/>
          <p:cNvSpPr>
            <a:spLocks noChangeArrowheads="1"/>
          </p:cNvSpPr>
          <p:nvPr/>
        </p:nvSpPr>
        <p:spPr bwMode="auto">
          <a:xfrm>
            <a:off x="8350628" y="4380452"/>
            <a:ext cx="1713964"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94" tIns="43347" rIns="86694" bIns="43347">
            <a:spAutoFit/>
          </a:bodyPr>
          <a:lstStyle/>
          <a:p>
            <a:pPr>
              <a:lnSpc>
                <a:spcPct val="125000"/>
              </a:lnSpc>
            </a:pPr>
            <a:r>
              <a:rPr lang="zh-CN" altLang="en-US" sz="2000" b="1">
                <a:solidFill>
                  <a:schemeClr val="tx1">
                    <a:lumMod val="75000"/>
                    <a:lumOff val="25000"/>
                  </a:schemeClr>
                </a:solidFill>
                <a:ea typeface="微软雅黑" panose="020B0503020204020204" pitchFamily="34" charset="-122"/>
              </a:rPr>
              <a:t>在此输入文字</a:t>
            </a:r>
            <a:endParaRPr lang="en-US" altLang="zh-CN" sz="2000" b="1">
              <a:solidFill>
                <a:schemeClr val="tx1">
                  <a:lumMod val="75000"/>
                  <a:lumOff val="25000"/>
                </a:schemeClr>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
                                          </p:val>
                                        </p:tav>
                                        <p:tav tm="100000">
                                          <p:val>
                                            <p:strVal val="#ppt_x"/>
                                          </p:val>
                                        </p:tav>
                                      </p:tavLst>
                                    </p:anim>
                                    <p:anim calcmode="lin" valueType="num">
                                      <p:cBhvr>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0-#ppt_w/2"/>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1+#ppt_w/2"/>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childTnLst>
                                </p:cTn>
                              </p:par>
                              <p:par>
                                <p:cTn id="21" presetID="23" presetClass="entr" presetSubtype="16" fill="hold" grpId="0" nodeType="withEffect">
                                  <p:stCondLst>
                                    <p:cond delay="30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30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30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30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par>
                                <p:cTn id="37" presetID="22" presetClass="entr" presetSubtype="8" fill="hold" grpId="0" nodeType="withEffect">
                                  <p:stCondLst>
                                    <p:cond delay="60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par>
                                <p:cTn id="40" presetID="10" presetClass="entr" presetSubtype="0" fill="hold" grpId="0" nodeType="withEffect">
                                  <p:stCondLst>
                                    <p:cond delay="90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22" presetClass="entr" presetSubtype="8" fill="hold" grpId="0" nodeType="withEffect">
                                  <p:stCondLst>
                                    <p:cond delay="600"/>
                                  </p:stCondLst>
                                  <p:childTnLst>
                                    <p:set>
                                      <p:cBhvr>
                                        <p:cTn id="44" dur="1" fill="hold">
                                          <p:stCondLst>
                                            <p:cond delay="0"/>
                                          </p:stCondLst>
                                        </p:cTn>
                                        <p:tgtEl>
                                          <p:spTgt spid="15"/>
                                        </p:tgtEl>
                                        <p:attrNameLst>
                                          <p:attrName>style.visibility</p:attrName>
                                        </p:attrNameLst>
                                      </p:cBhvr>
                                      <p:to>
                                        <p:strVal val="visible"/>
                                      </p:to>
                                    </p:set>
                                    <p:animEffect transition="in" filter="wipe(left)">
                                      <p:cBhvr>
                                        <p:cTn id="45" dur="500"/>
                                        <p:tgtEl>
                                          <p:spTgt spid="15"/>
                                        </p:tgtEl>
                                      </p:cBhvr>
                                    </p:animEffect>
                                  </p:childTnLst>
                                </p:cTn>
                              </p:par>
                              <p:par>
                                <p:cTn id="46" presetID="10" presetClass="entr" presetSubtype="0" fill="hold" grpId="0" nodeType="withEffect">
                                  <p:stCondLst>
                                    <p:cond delay="90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22" presetClass="entr" presetSubtype="8" fill="hold" grpId="0" nodeType="withEffect">
                                  <p:stCondLst>
                                    <p:cond delay="6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par>
                                <p:cTn id="52" presetID="10" presetClass="entr" presetSubtype="0" fill="hold" grpId="0" nodeType="withEffect">
                                  <p:stCondLst>
                                    <p:cond delay="90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22" presetClass="entr" presetSubtype="8" fill="hold" grpId="0" nodeType="withEffect">
                                  <p:stCondLst>
                                    <p:cond delay="60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par>
                                <p:cTn id="58" presetID="10" presetClass="entr" presetSubtype="0" fill="hold" grpId="0" nodeType="withEffect">
                                  <p:stCondLst>
                                    <p:cond delay="80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稻壳儿小白白(http://dwz.cn/Wu2UP)"/>
          <p:cNvSpPr/>
          <p:nvPr/>
        </p:nvSpPr>
        <p:spPr bwMode="auto">
          <a:xfrm rot="5400000">
            <a:off x="1987941" y="4075937"/>
            <a:ext cx="1265018" cy="2104376"/>
          </a:xfrm>
          <a:custGeom>
            <a:avLst/>
            <a:gdLst>
              <a:gd name="T0" fmla="*/ 0 w 1265436"/>
              <a:gd name="T1" fmla="*/ 0 h 2105657"/>
              <a:gd name="T2" fmla="*/ 203766 w 1265436"/>
              <a:gd name="T3" fmla="*/ 0 h 2105657"/>
              <a:gd name="T4" fmla="*/ 203766 w 1265436"/>
              <a:gd name="T5" fmla="*/ 1899957 h 2105657"/>
              <a:gd name="T6" fmla="*/ 1264842 w 1265436"/>
              <a:gd name="T7" fmla="*/ 1899957 h 2105657"/>
              <a:gd name="T8" fmla="*/ 1264842 w 1265436"/>
              <a:gd name="T9" fmla="*/ 2103761 h 2105657"/>
              <a:gd name="T10" fmla="*/ 0 w 1265436"/>
              <a:gd name="T11" fmla="*/ 2103761 h 2105657"/>
              <a:gd name="T12" fmla="*/ 0 w 1265436"/>
              <a:gd name="T13" fmla="*/ 0 h 21056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436" h="2105657">
                <a:moveTo>
                  <a:pt x="0" y="0"/>
                </a:moveTo>
                <a:lnTo>
                  <a:pt x="203862" y="0"/>
                </a:lnTo>
                <a:lnTo>
                  <a:pt x="203862" y="1901669"/>
                </a:lnTo>
                <a:lnTo>
                  <a:pt x="1265436" y="1901669"/>
                </a:lnTo>
                <a:lnTo>
                  <a:pt x="1265436" y="2105657"/>
                </a:lnTo>
                <a:lnTo>
                  <a:pt x="0" y="2105657"/>
                </a:lnTo>
                <a:lnTo>
                  <a:pt x="0" y="0"/>
                </a:lnTo>
                <a:close/>
              </a:path>
            </a:pathLst>
          </a:custGeom>
          <a:solidFill>
            <a:schemeClr val="accent1"/>
          </a:solidFill>
          <a:ln w="9525">
            <a:noFill/>
            <a:round/>
          </a:ln>
        </p:spPr>
        <p:txBody>
          <a:bodyPr lIns="91408" tIns="45705" rIns="91408" bIns="45705"/>
          <a:lstStyle/>
          <a:p>
            <a:endParaRPr lang="zh-CN" altLang="en-US" sz="2400"/>
          </a:p>
        </p:txBody>
      </p:sp>
      <p:sp>
        <p:nvSpPr>
          <p:cNvPr id="25603" name="稻壳儿小白白(http://dwz.cn/Wu2UP)"/>
          <p:cNvSpPr>
            <a:spLocks noChangeArrowheads="1"/>
          </p:cNvSpPr>
          <p:nvPr/>
        </p:nvSpPr>
        <p:spPr bwMode="auto">
          <a:xfrm>
            <a:off x="3318734" y="3921041"/>
            <a:ext cx="358664" cy="358712"/>
          </a:xfrm>
          <a:prstGeom prst="triangle">
            <a:avLst>
              <a:gd name="adj" fmla="val 100000"/>
            </a:avLst>
          </a:prstGeom>
          <a:solidFill>
            <a:schemeClr val="accent1"/>
          </a:solidFill>
          <a:ln w="9525">
            <a:noFill/>
            <a:miter lim="800000"/>
          </a:ln>
        </p:spPr>
        <p:txBody>
          <a:bodyPr lIns="91408" tIns="45705" rIns="91408" bIns="45705"/>
          <a:lstStyle/>
          <a:p>
            <a:pPr eaLnBrk="1" hangingPunct="1">
              <a:buFont typeface="Arial" panose="020B0604020202020204" pitchFamily="34" charset="0"/>
              <a:buNone/>
            </a:pPr>
            <a:endParaRPr lang="zh-CN" altLang="en-US" sz="2400">
              <a:solidFill>
                <a:srgbClr val="FFFFFF"/>
              </a:solidFill>
              <a:sym typeface="Arial" panose="020B0604020202020204" pitchFamily="34" charset="0"/>
            </a:endParaRPr>
          </a:p>
        </p:txBody>
      </p:sp>
      <p:sp>
        <p:nvSpPr>
          <p:cNvPr id="25604" name="稻壳儿小白白(http://dwz.cn/Wu2UP)"/>
          <p:cNvSpPr/>
          <p:nvPr/>
        </p:nvSpPr>
        <p:spPr bwMode="auto">
          <a:xfrm rot="5400000">
            <a:off x="4313704" y="3500569"/>
            <a:ext cx="1266605" cy="2104376"/>
          </a:xfrm>
          <a:custGeom>
            <a:avLst/>
            <a:gdLst>
              <a:gd name="T0" fmla="*/ 0 w 1265436"/>
              <a:gd name="T1" fmla="*/ 0 h 2105657"/>
              <a:gd name="T2" fmla="*/ 204534 w 1265436"/>
              <a:gd name="T3" fmla="*/ 0 h 2105657"/>
              <a:gd name="T4" fmla="*/ 204534 w 1265436"/>
              <a:gd name="T5" fmla="*/ 1899957 h 2105657"/>
              <a:gd name="T6" fmla="*/ 1269608 w 1265436"/>
              <a:gd name="T7" fmla="*/ 1899957 h 2105657"/>
              <a:gd name="T8" fmla="*/ 1269608 w 1265436"/>
              <a:gd name="T9" fmla="*/ 2103761 h 2105657"/>
              <a:gd name="T10" fmla="*/ 0 w 1265436"/>
              <a:gd name="T11" fmla="*/ 2103761 h 2105657"/>
              <a:gd name="T12" fmla="*/ 0 w 1265436"/>
              <a:gd name="T13" fmla="*/ 0 h 21056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436" h="2105657">
                <a:moveTo>
                  <a:pt x="0" y="0"/>
                </a:moveTo>
                <a:lnTo>
                  <a:pt x="203862" y="0"/>
                </a:lnTo>
                <a:lnTo>
                  <a:pt x="203862" y="1901669"/>
                </a:lnTo>
                <a:lnTo>
                  <a:pt x="1265436" y="1901669"/>
                </a:lnTo>
                <a:lnTo>
                  <a:pt x="1265436" y="2105657"/>
                </a:lnTo>
                <a:lnTo>
                  <a:pt x="0" y="2105657"/>
                </a:lnTo>
                <a:lnTo>
                  <a:pt x="0" y="0"/>
                </a:lnTo>
                <a:close/>
              </a:path>
            </a:pathLst>
          </a:custGeom>
          <a:solidFill>
            <a:schemeClr val="accent2"/>
          </a:solidFill>
          <a:ln w="9525">
            <a:noFill/>
            <a:round/>
          </a:ln>
        </p:spPr>
        <p:txBody>
          <a:bodyPr lIns="91408" tIns="45705" rIns="91408" bIns="45705"/>
          <a:lstStyle/>
          <a:p>
            <a:endParaRPr lang="zh-CN" altLang="en-US" sz="2400"/>
          </a:p>
        </p:txBody>
      </p:sp>
      <p:sp>
        <p:nvSpPr>
          <p:cNvPr id="25605" name="稻壳儿小白白(http://dwz.cn/Wu2UP)"/>
          <p:cNvSpPr>
            <a:spLocks noChangeArrowheads="1"/>
          </p:cNvSpPr>
          <p:nvPr/>
        </p:nvSpPr>
        <p:spPr bwMode="auto">
          <a:xfrm>
            <a:off x="5645290" y="3344879"/>
            <a:ext cx="358664" cy="358712"/>
          </a:xfrm>
          <a:prstGeom prst="triangle">
            <a:avLst>
              <a:gd name="adj" fmla="val 100000"/>
            </a:avLst>
          </a:prstGeom>
          <a:solidFill>
            <a:schemeClr val="accent2"/>
          </a:solidFill>
          <a:ln w="9525">
            <a:noFill/>
            <a:miter lim="800000"/>
          </a:ln>
        </p:spPr>
        <p:txBody>
          <a:bodyPr lIns="91408" tIns="45705" rIns="91408" bIns="45705"/>
          <a:lstStyle/>
          <a:p>
            <a:pPr eaLnBrk="1" hangingPunct="1">
              <a:buFont typeface="Arial" panose="020B0604020202020204" pitchFamily="34" charset="0"/>
              <a:buNone/>
            </a:pPr>
            <a:endParaRPr lang="zh-CN" altLang="en-US" sz="2400">
              <a:solidFill>
                <a:srgbClr val="FFFFFF"/>
              </a:solidFill>
              <a:sym typeface="Arial" panose="020B0604020202020204" pitchFamily="34" charset="0"/>
            </a:endParaRPr>
          </a:p>
        </p:txBody>
      </p:sp>
      <p:sp>
        <p:nvSpPr>
          <p:cNvPr id="25606" name="稻壳儿小白白(http://dwz.cn/Wu2UP)"/>
          <p:cNvSpPr/>
          <p:nvPr/>
        </p:nvSpPr>
        <p:spPr bwMode="auto">
          <a:xfrm rot="5400000">
            <a:off x="6641054" y="2925200"/>
            <a:ext cx="1265018" cy="2104376"/>
          </a:xfrm>
          <a:custGeom>
            <a:avLst/>
            <a:gdLst>
              <a:gd name="T0" fmla="*/ 0 w 1265436"/>
              <a:gd name="T1" fmla="*/ 0 h 2105657"/>
              <a:gd name="T2" fmla="*/ 203766 w 1265436"/>
              <a:gd name="T3" fmla="*/ 0 h 2105657"/>
              <a:gd name="T4" fmla="*/ 203766 w 1265436"/>
              <a:gd name="T5" fmla="*/ 1899957 h 2105657"/>
              <a:gd name="T6" fmla="*/ 1264839 w 1265436"/>
              <a:gd name="T7" fmla="*/ 1899957 h 2105657"/>
              <a:gd name="T8" fmla="*/ 1264839 w 1265436"/>
              <a:gd name="T9" fmla="*/ 2103761 h 2105657"/>
              <a:gd name="T10" fmla="*/ 0 w 1265436"/>
              <a:gd name="T11" fmla="*/ 2103761 h 2105657"/>
              <a:gd name="T12" fmla="*/ 0 w 1265436"/>
              <a:gd name="T13" fmla="*/ 0 h 21056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436" h="2105657">
                <a:moveTo>
                  <a:pt x="0" y="0"/>
                </a:moveTo>
                <a:lnTo>
                  <a:pt x="203862" y="0"/>
                </a:lnTo>
                <a:lnTo>
                  <a:pt x="203862" y="1901669"/>
                </a:lnTo>
                <a:lnTo>
                  <a:pt x="1265436" y="1901669"/>
                </a:lnTo>
                <a:lnTo>
                  <a:pt x="1265436" y="2105657"/>
                </a:lnTo>
                <a:lnTo>
                  <a:pt x="0" y="2105657"/>
                </a:lnTo>
                <a:lnTo>
                  <a:pt x="0" y="0"/>
                </a:lnTo>
                <a:close/>
              </a:path>
            </a:pathLst>
          </a:custGeom>
          <a:solidFill>
            <a:schemeClr val="accent3"/>
          </a:solidFill>
          <a:ln w="9525">
            <a:noFill/>
            <a:round/>
          </a:ln>
        </p:spPr>
        <p:txBody>
          <a:bodyPr lIns="91408" tIns="45705" rIns="91408" bIns="45705"/>
          <a:lstStyle/>
          <a:p>
            <a:endParaRPr lang="zh-CN" altLang="en-US" sz="2400"/>
          </a:p>
        </p:txBody>
      </p:sp>
      <p:sp>
        <p:nvSpPr>
          <p:cNvPr id="25607" name="稻壳儿小白白(http://dwz.cn/Wu2UP)"/>
          <p:cNvSpPr>
            <a:spLocks noChangeArrowheads="1"/>
          </p:cNvSpPr>
          <p:nvPr/>
        </p:nvSpPr>
        <p:spPr bwMode="auto">
          <a:xfrm>
            <a:off x="7971848" y="2768716"/>
            <a:ext cx="358664" cy="358712"/>
          </a:xfrm>
          <a:prstGeom prst="triangle">
            <a:avLst>
              <a:gd name="adj" fmla="val 100000"/>
            </a:avLst>
          </a:prstGeom>
          <a:solidFill>
            <a:schemeClr val="accent3"/>
          </a:solidFill>
          <a:ln w="9525">
            <a:noFill/>
            <a:miter lim="800000"/>
          </a:ln>
        </p:spPr>
        <p:txBody>
          <a:bodyPr lIns="91408" tIns="45705" rIns="91408" bIns="45705"/>
          <a:lstStyle/>
          <a:p>
            <a:pPr eaLnBrk="1" hangingPunct="1">
              <a:buFont typeface="Arial" panose="020B0604020202020204" pitchFamily="34" charset="0"/>
              <a:buNone/>
            </a:pPr>
            <a:endParaRPr lang="zh-CN" altLang="en-US" sz="2400">
              <a:solidFill>
                <a:srgbClr val="FFFFFF"/>
              </a:solidFill>
              <a:sym typeface="Arial" panose="020B0604020202020204" pitchFamily="34" charset="0"/>
            </a:endParaRPr>
          </a:p>
        </p:txBody>
      </p:sp>
      <p:sp>
        <p:nvSpPr>
          <p:cNvPr id="25608" name="稻壳儿小白白(http://dwz.cn/Wu2UP)"/>
          <p:cNvSpPr/>
          <p:nvPr/>
        </p:nvSpPr>
        <p:spPr bwMode="auto">
          <a:xfrm rot="5400000">
            <a:off x="8966818" y="2348243"/>
            <a:ext cx="1265018" cy="2105963"/>
          </a:xfrm>
          <a:custGeom>
            <a:avLst/>
            <a:gdLst>
              <a:gd name="T0" fmla="*/ 0 w 1265436"/>
              <a:gd name="T1" fmla="*/ 0 h 2105657"/>
              <a:gd name="T2" fmla="*/ 203766 w 1265436"/>
              <a:gd name="T3" fmla="*/ 0 h 2105657"/>
              <a:gd name="T4" fmla="*/ 203766 w 1265436"/>
              <a:gd name="T5" fmla="*/ 1904260 h 2105657"/>
              <a:gd name="T6" fmla="*/ 1264842 w 1265436"/>
              <a:gd name="T7" fmla="*/ 1904260 h 2105657"/>
              <a:gd name="T8" fmla="*/ 1264842 w 1265436"/>
              <a:gd name="T9" fmla="*/ 2108526 h 2105657"/>
              <a:gd name="T10" fmla="*/ 0 w 1265436"/>
              <a:gd name="T11" fmla="*/ 2108526 h 2105657"/>
              <a:gd name="T12" fmla="*/ 0 w 1265436"/>
              <a:gd name="T13" fmla="*/ 0 h 21056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436" h="2105657">
                <a:moveTo>
                  <a:pt x="0" y="0"/>
                </a:moveTo>
                <a:lnTo>
                  <a:pt x="203862" y="0"/>
                </a:lnTo>
                <a:lnTo>
                  <a:pt x="203862" y="1901669"/>
                </a:lnTo>
                <a:lnTo>
                  <a:pt x="1265436" y="1901669"/>
                </a:lnTo>
                <a:lnTo>
                  <a:pt x="1265436" y="2105657"/>
                </a:lnTo>
                <a:lnTo>
                  <a:pt x="0" y="2105657"/>
                </a:lnTo>
                <a:lnTo>
                  <a:pt x="0" y="0"/>
                </a:lnTo>
                <a:close/>
              </a:path>
            </a:pathLst>
          </a:custGeom>
          <a:solidFill>
            <a:schemeClr val="accent4"/>
          </a:solidFill>
          <a:ln w="9525">
            <a:noFill/>
            <a:round/>
          </a:ln>
        </p:spPr>
        <p:txBody>
          <a:bodyPr lIns="91408" tIns="45705" rIns="91408" bIns="45705"/>
          <a:lstStyle/>
          <a:p>
            <a:endParaRPr lang="zh-CN" altLang="en-US" sz="2400"/>
          </a:p>
        </p:txBody>
      </p:sp>
      <p:grpSp>
        <p:nvGrpSpPr>
          <p:cNvPr id="122" name="组合 121"/>
          <p:cNvGrpSpPr/>
          <p:nvPr/>
        </p:nvGrpSpPr>
        <p:grpSpPr>
          <a:xfrm>
            <a:off x="1446059" y="4857503"/>
            <a:ext cx="2337668" cy="1149216"/>
            <a:chOff x="1083657" y="3644438"/>
            <a:chExt cx="1754096" cy="862328"/>
          </a:xfrm>
        </p:grpSpPr>
        <p:sp>
          <p:nvSpPr>
            <p:cNvPr id="25609" name="稻壳儿小白白(http://dwz.cn/Wu2UP)"/>
            <p:cNvSpPr txBox="1">
              <a:spLocks noChangeArrowheads="1"/>
            </p:cNvSpPr>
            <p:nvPr/>
          </p:nvSpPr>
          <p:spPr bwMode="auto">
            <a:xfrm>
              <a:off x="1083657" y="3644438"/>
              <a:ext cx="1754096" cy="184659"/>
            </a:xfrm>
            <a:prstGeom prst="rect">
              <a:avLst/>
            </a:prstGeom>
            <a:noFill/>
            <a:ln w="9525">
              <a:noFill/>
              <a:miter lim="800000"/>
            </a:ln>
          </p:spPr>
          <p:txBody>
            <a:bodyPr lIns="0" tIns="0" rIns="0" bIns="0">
              <a:spAutoFit/>
            </a:bodyPr>
            <a:lstStyle/>
            <a:p>
              <a:pPr algn="ctr" defTabSz="1215390">
                <a:spcBef>
                  <a:spcPct val="20000"/>
                </a:spcBef>
              </a:pPr>
              <a:r>
                <a:rPr lang="zh-CN" altLang="en-US" sz="1600" b="1" dirty="0">
                  <a:solidFill>
                    <a:schemeClr val="tx1">
                      <a:lumMod val="65000"/>
                      <a:lumOff val="35000"/>
                    </a:schemeClr>
                  </a:solidFill>
                  <a:sym typeface="Arial" panose="020B0604020202020204" pitchFamily="34" charset="0"/>
                </a:rPr>
                <a:t>关键词</a:t>
              </a:r>
              <a:endParaRPr lang="en-US" altLang="zh-CN" sz="1600" b="1" dirty="0">
                <a:solidFill>
                  <a:schemeClr val="tx1">
                    <a:lumMod val="65000"/>
                    <a:lumOff val="35000"/>
                  </a:schemeClr>
                </a:solidFill>
                <a:sym typeface="Arial" panose="020B0604020202020204" pitchFamily="34" charset="0"/>
              </a:endParaRPr>
            </a:p>
          </p:txBody>
        </p:sp>
        <p:sp>
          <p:nvSpPr>
            <p:cNvPr id="25610" name="稻壳儿小白白(http://dwz.cn/Wu2UP)"/>
            <p:cNvSpPr txBox="1">
              <a:spLocks noChangeArrowheads="1"/>
            </p:cNvSpPr>
            <p:nvPr/>
          </p:nvSpPr>
          <p:spPr bwMode="auto">
            <a:xfrm>
              <a:off x="1496876" y="3906456"/>
              <a:ext cx="1038405" cy="600310"/>
            </a:xfrm>
            <a:prstGeom prst="rect">
              <a:avLst/>
            </a:prstGeom>
            <a:noFill/>
            <a:ln w="9525">
              <a:noFill/>
              <a:miter lim="800000"/>
            </a:ln>
          </p:spPr>
          <p:txBody>
            <a:bodyPr lIns="0" tIns="0" rIns="0" bIns="0">
              <a:spAutoFit/>
            </a:bodyPr>
            <a:lstStyle/>
            <a:p>
              <a:pPr defTabSz="1215390">
                <a:spcBef>
                  <a:spcPct val="20000"/>
                </a:spcBef>
              </a:pPr>
              <a:r>
                <a:rPr lang="zh-CN" altLang="en-US"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单击此处可编辑内容，根据您的需要自由拉伸文本框大</a:t>
              </a:r>
              <a:r>
                <a:rPr lang="zh-CN" altLang="en-US" sz="1200" dirty="0">
                  <a:solidFill>
                    <a:srgbClr val="445469"/>
                  </a:solidFill>
                  <a:sym typeface="Arial" panose="020B0604020202020204" pitchFamily="34" charset="0"/>
                </a:rPr>
                <a:t>小</a:t>
              </a:r>
              <a:endParaRPr lang="en-US" altLang="zh-CN" sz="1200" dirty="0">
                <a:solidFill>
                  <a:srgbClr val="445469"/>
                </a:solidFill>
                <a:sym typeface="Arial" panose="020B0604020202020204" pitchFamily="34" charset="0"/>
              </a:endParaRPr>
            </a:p>
          </p:txBody>
        </p:sp>
      </p:grpSp>
      <p:grpSp>
        <p:nvGrpSpPr>
          <p:cNvPr id="123" name="组合 122"/>
          <p:cNvGrpSpPr/>
          <p:nvPr/>
        </p:nvGrpSpPr>
        <p:grpSpPr>
          <a:xfrm>
            <a:off x="3829749" y="4363876"/>
            <a:ext cx="2337668" cy="1171257"/>
            <a:chOff x="2872286" y="3274039"/>
            <a:chExt cx="1754096" cy="878867"/>
          </a:xfrm>
        </p:grpSpPr>
        <p:sp>
          <p:nvSpPr>
            <p:cNvPr id="25611" name="稻壳儿小白白(http://dwz.cn/Wu2UP)"/>
            <p:cNvSpPr txBox="1">
              <a:spLocks noChangeArrowheads="1"/>
            </p:cNvSpPr>
            <p:nvPr/>
          </p:nvSpPr>
          <p:spPr bwMode="auto">
            <a:xfrm>
              <a:off x="2872286" y="3274039"/>
              <a:ext cx="1754096" cy="184659"/>
            </a:xfrm>
            <a:prstGeom prst="rect">
              <a:avLst/>
            </a:prstGeom>
            <a:noFill/>
            <a:ln w="9525">
              <a:noFill/>
              <a:miter lim="800000"/>
            </a:ln>
          </p:spPr>
          <p:txBody>
            <a:bodyPr lIns="0" tIns="0" rIns="0" bIns="0">
              <a:spAutoFit/>
            </a:bodyPr>
            <a:lstStyle/>
            <a:p>
              <a:pPr algn="ctr" defTabSz="1215390">
                <a:spcBef>
                  <a:spcPct val="20000"/>
                </a:spcBef>
              </a:pP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关键词</a:t>
              </a:r>
              <a:endParaRPr lang="en-US" altLang="zh-CN" sz="16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612" name="稻壳儿小白白(http://dwz.cn/Wu2UP)"/>
            <p:cNvSpPr txBox="1">
              <a:spLocks noChangeArrowheads="1"/>
            </p:cNvSpPr>
            <p:nvPr/>
          </p:nvSpPr>
          <p:spPr bwMode="auto">
            <a:xfrm>
              <a:off x="3284314" y="3537248"/>
              <a:ext cx="1038405" cy="615658"/>
            </a:xfrm>
            <a:prstGeom prst="rect">
              <a:avLst/>
            </a:prstGeom>
            <a:noFill/>
            <a:ln w="9525">
              <a:noFill/>
              <a:miter lim="800000"/>
            </a:ln>
          </p:spPr>
          <p:txBody>
            <a:bodyPr lIns="0" tIns="0" rIns="0" bIns="0">
              <a:spAutoFit/>
            </a:bodyPr>
            <a:lstStyle/>
            <a:p>
              <a:pPr defTabSz="1215390">
                <a:spcBef>
                  <a:spcPct val="20000"/>
                </a:spcBef>
              </a:pPr>
              <a:r>
                <a:rPr lang="zh-CN" altLang="en-US"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单击此处可编辑内容，根据您的需要自由拉伸文本框大小</a:t>
              </a:r>
              <a:endParaRPr lang="en-US" altLang="zh-CN"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124" name="组合 123"/>
          <p:cNvGrpSpPr/>
          <p:nvPr/>
        </p:nvGrpSpPr>
        <p:grpSpPr>
          <a:xfrm>
            <a:off x="6107109" y="3735336"/>
            <a:ext cx="2336079" cy="1169671"/>
            <a:chOff x="4581130" y="2802406"/>
            <a:chExt cx="1752904" cy="877676"/>
          </a:xfrm>
        </p:grpSpPr>
        <p:sp>
          <p:nvSpPr>
            <p:cNvPr id="25613" name="稻壳儿小白白(http://dwz.cn/Wu2UP)"/>
            <p:cNvSpPr txBox="1">
              <a:spLocks noChangeArrowheads="1"/>
            </p:cNvSpPr>
            <p:nvPr/>
          </p:nvSpPr>
          <p:spPr bwMode="auto">
            <a:xfrm>
              <a:off x="4581130" y="2802406"/>
              <a:ext cx="1752904" cy="184659"/>
            </a:xfrm>
            <a:prstGeom prst="rect">
              <a:avLst/>
            </a:prstGeom>
            <a:noFill/>
            <a:ln w="9525">
              <a:noFill/>
              <a:miter lim="800000"/>
            </a:ln>
          </p:spPr>
          <p:txBody>
            <a:bodyPr lIns="0" tIns="0" rIns="0" bIns="0">
              <a:spAutoFit/>
            </a:bodyPr>
            <a:lstStyle/>
            <a:p>
              <a:pPr algn="ctr" defTabSz="1215390">
                <a:spcBef>
                  <a:spcPct val="20000"/>
                </a:spcBef>
              </a:pP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关键词</a:t>
              </a:r>
              <a:endParaRPr lang="en-US" altLang="zh-CN" sz="16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614" name="稻壳儿小白白(http://dwz.cn/Wu2UP)"/>
            <p:cNvSpPr txBox="1">
              <a:spLocks noChangeArrowheads="1"/>
            </p:cNvSpPr>
            <p:nvPr/>
          </p:nvSpPr>
          <p:spPr bwMode="auto">
            <a:xfrm>
              <a:off x="4993158" y="3064425"/>
              <a:ext cx="1038405" cy="615657"/>
            </a:xfrm>
            <a:prstGeom prst="rect">
              <a:avLst/>
            </a:prstGeom>
            <a:noFill/>
            <a:ln w="9525">
              <a:noFill/>
              <a:miter lim="800000"/>
            </a:ln>
          </p:spPr>
          <p:txBody>
            <a:bodyPr lIns="0" tIns="0" rIns="0" bIns="0">
              <a:spAutoFit/>
            </a:bodyPr>
            <a:lstStyle/>
            <a:p>
              <a:pPr defTabSz="1215390">
                <a:spcBef>
                  <a:spcPct val="20000"/>
                </a:spcBef>
              </a:pPr>
              <a:r>
                <a:rPr lang="zh-CN" altLang="en-US"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单击此处可编辑内容，根据您的需要自由拉伸文本框大小</a:t>
              </a:r>
              <a:endParaRPr lang="en-US" altLang="zh-CN"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125" name="组合 124"/>
          <p:cNvGrpSpPr/>
          <p:nvPr/>
        </p:nvGrpSpPr>
        <p:grpSpPr>
          <a:xfrm>
            <a:off x="8430494" y="3149652"/>
            <a:ext cx="2337666" cy="1169670"/>
            <a:chOff x="6324508" y="2362930"/>
            <a:chExt cx="1754095" cy="877675"/>
          </a:xfrm>
        </p:grpSpPr>
        <p:sp>
          <p:nvSpPr>
            <p:cNvPr id="25615" name="稻壳儿小白白(http://dwz.cn/Wu2UP)"/>
            <p:cNvSpPr txBox="1">
              <a:spLocks noChangeArrowheads="1"/>
            </p:cNvSpPr>
            <p:nvPr/>
          </p:nvSpPr>
          <p:spPr bwMode="auto">
            <a:xfrm>
              <a:off x="6324508" y="2362930"/>
              <a:ext cx="1754095" cy="184659"/>
            </a:xfrm>
            <a:prstGeom prst="rect">
              <a:avLst/>
            </a:prstGeom>
            <a:noFill/>
            <a:ln w="9525">
              <a:noFill/>
              <a:miter lim="800000"/>
            </a:ln>
          </p:spPr>
          <p:txBody>
            <a:bodyPr lIns="0" tIns="0" rIns="0" bIns="0">
              <a:spAutoFit/>
            </a:bodyPr>
            <a:lstStyle/>
            <a:p>
              <a:pPr algn="ctr" defTabSz="1215390">
                <a:spcBef>
                  <a:spcPct val="20000"/>
                </a:spcBef>
              </a:pPr>
              <a:r>
                <a:rPr lang="zh-CN" altLang="en-US" sz="1600" b="1" dirty="0">
                  <a:solidFill>
                    <a:schemeClr val="tx1">
                      <a:lumMod val="65000"/>
                      <a:lumOff val="35000"/>
                    </a:schemeClr>
                  </a:solidFill>
                  <a:sym typeface="Arial" panose="020B0604020202020204" pitchFamily="34" charset="0"/>
                </a:rPr>
                <a:t>关键词</a:t>
              </a:r>
              <a:endParaRPr lang="en-US" altLang="zh-CN" sz="1600" b="1" dirty="0">
                <a:solidFill>
                  <a:schemeClr val="tx1">
                    <a:lumMod val="65000"/>
                    <a:lumOff val="35000"/>
                  </a:schemeClr>
                </a:solidFill>
                <a:sym typeface="Arial" panose="020B0604020202020204" pitchFamily="34" charset="0"/>
              </a:endParaRPr>
            </a:p>
          </p:txBody>
        </p:sp>
        <p:sp>
          <p:nvSpPr>
            <p:cNvPr id="25616" name="稻壳儿小白白(http://dwz.cn/Wu2UP)"/>
            <p:cNvSpPr txBox="1">
              <a:spLocks noChangeArrowheads="1"/>
            </p:cNvSpPr>
            <p:nvPr/>
          </p:nvSpPr>
          <p:spPr bwMode="auto">
            <a:xfrm>
              <a:off x="6737726" y="2624948"/>
              <a:ext cx="1038405" cy="615657"/>
            </a:xfrm>
            <a:prstGeom prst="rect">
              <a:avLst/>
            </a:prstGeom>
            <a:noFill/>
            <a:ln w="9525">
              <a:noFill/>
              <a:miter lim="800000"/>
            </a:ln>
          </p:spPr>
          <p:txBody>
            <a:bodyPr lIns="0" tIns="0" rIns="0" bIns="0">
              <a:spAutoFit/>
            </a:bodyPr>
            <a:lstStyle/>
            <a:p>
              <a:pPr defTabSz="1215390">
                <a:spcBef>
                  <a:spcPct val="20000"/>
                </a:spcBef>
              </a:pPr>
              <a:r>
                <a:rPr lang="zh-CN" altLang="en-US"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单击此处可编辑内容，根据您的需要自由拉伸文本框大小</a:t>
              </a:r>
              <a:endParaRPr lang="en-US" altLang="zh-CN" sz="1335"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 name="稻壳儿小白白(http://dwz.cn/Wu2UP)"/>
          <p:cNvGrpSpPr/>
          <p:nvPr/>
        </p:nvGrpSpPr>
        <p:grpSpPr bwMode="auto">
          <a:xfrm>
            <a:off x="2112605" y="3395670"/>
            <a:ext cx="945859" cy="842816"/>
            <a:chOff x="0" y="0"/>
            <a:chExt cx="6392863" cy="5773737"/>
          </a:xfrm>
        </p:grpSpPr>
        <p:sp>
          <p:nvSpPr>
            <p:cNvPr id="25695" name="稻壳儿小白白(http://dwz.cn/Wu2UP)@|5FFC:2303014|FBC:16777215|LFC:0|LBC:16777215"/>
            <p:cNvSpPr/>
            <p:nvPr/>
          </p:nvSpPr>
          <p:spPr bwMode="auto">
            <a:xfrm>
              <a:off x="1927225" y="2813050"/>
              <a:ext cx="3068638" cy="2022475"/>
            </a:xfrm>
            <a:custGeom>
              <a:avLst/>
              <a:gdLst>
                <a:gd name="T0" fmla="*/ 2147483646 w 817"/>
                <a:gd name="T1" fmla="*/ 2147483646 h 538"/>
                <a:gd name="T2" fmla="*/ 0 w 817"/>
                <a:gd name="T3" fmla="*/ 2147483646 h 538"/>
                <a:gd name="T4" fmla="*/ 2147483646 w 817"/>
                <a:gd name="T5" fmla="*/ 2147483646 h 538"/>
                <a:gd name="T6" fmla="*/ 2147483646 w 817"/>
                <a:gd name="T7" fmla="*/ 2147483646 h 538"/>
                <a:gd name="T8" fmla="*/ 2147483646 w 817"/>
                <a:gd name="T9" fmla="*/ 2147483646 h 538"/>
                <a:gd name="T10" fmla="*/ 2147483646 w 817"/>
                <a:gd name="T11" fmla="*/ 2147483646 h 538"/>
                <a:gd name="T12" fmla="*/ 2147483646 w 817"/>
                <a:gd name="T13" fmla="*/ 2147483646 h 538"/>
                <a:gd name="T14" fmla="*/ 2147483646 w 817"/>
                <a:gd name="T15" fmla="*/ 2147483646 h 538"/>
                <a:gd name="T16" fmla="*/ 2147483646 w 817"/>
                <a:gd name="T17" fmla="*/ 2147483646 h 538"/>
                <a:gd name="T18" fmla="*/ 2147483646 w 817"/>
                <a:gd name="T19" fmla="*/ 2147483646 h 538"/>
                <a:gd name="T20" fmla="*/ 2147483646 w 817"/>
                <a:gd name="T21" fmla="*/ 2147483646 h 538"/>
                <a:gd name="T22" fmla="*/ 2147483646 w 817"/>
                <a:gd name="T23" fmla="*/ 2147483646 h 538"/>
                <a:gd name="T24" fmla="*/ 2147483646 w 817"/>
                <a:gd name="T25" fmla="*/ 2147483646 h 538"/>
                <a:gd name="T26" fmla="*/ 2147483646 w 817"/>
                <a:gd name="T27" fmla="*/ 2147483646 h 538"/>
                <a:gd name="T28" fmla="*/ 2147483646 w 817"/>
                <a:gd name="T29" fmla="*/ 2147483646 h 5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17" h="538">
                  <a:moveTo>
                    <a:pt x="54" y="538"/>
                  </a:moveTo>
                  <a:cubicBezTo>
                    <a:pt x="52" y="529"/>
                    <a:pt x="0" y="418"/>
                    <a:pt x="0" y="418"/>
                  </a:cubicBezTo>
                  <a:cubicBezTo>
                    <a:pt x="27" y="391"/>
                    <a:pt x="27" y="391"/>
                    <a:pt x="27" y="391"/>
                  </a:cubicBezTo>
                  <a:cubicBezTo>
                    <a:pt x="113" y="359"/>
                    <a:pt x="113" y="359"/>
                    <a:pt x="113" y="359"/>
                  </a:cubicBezTo>
                  <a:cubicBezTo>
                    <a:pt x="113" y="359"/>
                    <a:pt x="420" y="227"/>
                    <a:pt x="449" y="223"/>
                  </a:cubicBezTo>
                  <a:cubicBezTo>
                    <a:pt x="300" y="209"/>
                    <a:pt x="300" y="209"/>
                    <a:pt x="300" y="209"/>
                  </a:cubicBezTo>
                  <a:cubicBezTo>
                    <a:pt x="300" y="209"/>
                    <a:pt x="477" y="0"/>
                    <a:pt x="504" y="5"/>
                  </a:cubicBezTo>
                  <a:cubicBezTo>
                    <a:pt x="531" y="9"/>
                    <a:pt x="579" y="54"/>
                    <a:pt x="586" y="52"/>
                  </a:cubicBezTo>
                  <a:cubicBezTo>
                    <a:pt x="592" y="50"/>
                    <a:pt x="706" y="123"/>
                    <a:pt x="706" y="123"/>
                  </a:cubicBezTo>
                  <a:cubicBezTo>
                    <a:pt x="706" y="123"/>
                    <a:pt x="813" y="196"/>
                    <a:pt x="817" y="225"/>
                  </a:cubicBezTo>
                  <a:cubicBezTo>
                    <a:pt x="808" y="302"/>
                    <a:pt x="808" y="302"/>
                    <a:pt x="808" y="302"/>
                  </a:cubicBezTo>
                  <a:cubicBezTo>
                    <a:pt x="808" y="302"/>
                    <a:pt x="669" y="352"/>
                    <a:pt x="647" y="350"/>
                  </a:cubicBezTo>
                  <a:cubicBezTo>
                    <a:pt x="624" y="348"/>
                    <a:pt x="447" y="398"/>
                    <a:pt x="429" y="404"/>
                  </a:cubicBezTo>
                  <a:cubicBezTo>
                    <a:pt x="411" y="411"/>
                    <a:pt x="270" y="486"/>
                    <a:pt x="261" y="486"/>
                  </a:cubicBezTo>
                  <a:cubicBezTo>
                    <a:pt x="252" y="486"/>
                    <a:pt x="54" y="538"/>
                    <a:pt x="54" y="538"/>
                  </a:cubicBezTo>
                  <a:close/>
                </a:path>
              </a:pathLst>
            </a:custGeom>
            <a:solidFill>
              <a:srgbClr val="262423"/>
            </a:solidFill>
            <a:ln w="9525">
              <a:noFill/>
              <a:round/>
            </a:ln>
          </p:spPr>
          <p:txBody>
            <a:bodyPr/>
            <a:lstStyle/>
            <a:p>
              <a:endParaRPr lang="zh-CN" altLang="en-US" sz="2400"/>
            </a:p>
          </p:txBody>
        </p:sp>
        <p:sp>
          <p:nvSpPr>
            <p:cNvPr id="25696" name="稻壳儿小白白(http://dwz.cn/Wu2UP)@|5FFC:4737356|FBC:16777215|LFC:0|LBC:16777215"/>
            <p:cNvSpPr/>
            <p:nvPr/>
          </p:nvSpPr>
          <p:spPr bwMode="auto">
            <a:xfrm>
              <a:off x="3170238" y="3335337"/>
              <a:ext cx="1187450" cy="1179512"/>
            </a:xfrm>
            <a:custGeom>
              <a:avLst/>
              <a:gdLst>
                <a:gd name="T0" fmla="*/ 2147483646 w 316"/>
                <a:gd name="T1" fmla="*/ 2147483646 h 314"/>
                <a:gd name="T2" fmla="*/ 2147483646 w 316"/>
                <a:gd name="T3" fmla="*/ 2147483646 h 314"/>
                <a:gd name="T4" fmla="*/ 2147483646 w 316"/>
                <a:gd name="T5" fmla="*/ 2147483646 h 314"/>
                <a:gd name="T6" fmla="*/ 2147483646 w 316"/>
                <a:gd name="T7" fmla="*/ 2147483646 h 314"/>
                <a:gd name="T8" fmla="*/ 2147483646 w 316"/>
                <a:gd name="T9" fmla="*/ 0 h 314"/>
                <a:gd name="T10" fmla="*/ 2147483646 w 316"/>
                <a:gd name="T11" fmla="*/ 0 h 314"/>
                <a:gd name="T12" fmla="*/ 2147483646 w 316"/>
                <a:gd name="T13" fmla="*/ 2147483646 h 314"/>
                <a:gd name="T14" fmla="*/ 2147483646 w 316"/>
                <a:gd name="T15" fmla="*/ 2147483646 h 314"/>
                <a:gd name="T16" fmla="*/ 2147483646 w 316"/>
                <a:gd name="T17" fmla="*/ 2147483646 h 314"/>
                <a:gd name="T18" fmla="*/ 2147483646 w 316"/>
                <a:gd name="T19" fmla="*/ 2147483646 h 314"/>
                <a:gd name="T20" fmla="*/ 2147483646 w 316"/>
                <a:gd name="T21" fmla="*/ 2147483646 h 314"/>
                <a:gd name="T22" fmla="*/ 2147483646 w 316"/>
                <a:gd name="T23" fmla="*/ 2147483646 h 3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16" h="314">
                  <a:moveTo>
                    <a:pt x="16" y="222"/>
                  </a:moveTo>
                  <a:cubicBezTo>
                    <a:pt x="41" y="209"/>
                    <a:pt x="184" y="104"/>
                    <a:pt x="184" y="104"/>
                  </a:cubicBezTo>
                  <a:cubicBezTo>
                    <a:pt x="282" y="143"/>
                    <a:pt x="282" y="143"/>
                    <a:pt x="282" y="143"/>
                  </a:cubicBezTo>
                  <a:cubicBezTo>
                    <a:pt x="196" y="82"/>
                    <a:pt x="196" y="82"/>
                    <a:pt x="196" y="82"/>
                  </a:cubicBezTo>
                  <a:cubicBezTo>
                    <a:pt x="196" y="82"/>
                    <a:pt x="189" y="0"/>
                    <a:pt x="200" y="0"/>
                  </a:cubicBezTo>
                  <a:cubicBezTo>
                    <a:pt x="211" y="0"/>
                    <a:pt x="273" y="0"/>
                    <a:pt x="273" y="0"/>
                  </a:cubicBezTo>
                  <a:cubicBezTo>
                    <a:pt x="316" y="133"/>
                    <a:pt x="316" y="133"/>
                    <a:pt x="316" y="133"/>
                  </a:cubicBezTo>
                  <a:cubicBezTo>
                    <a:pt x="316" y="133"/>
                    <a:pt x="293" y="190"/>
                    <a:pt x="286" y="189"/>
                  </a:cubicBezTo>
                  <a:cubicBezTo>
                    <a:pt x="283" y="189"/>
                    <a:pt x="279" y="202"/>
                    <a:pt x="276" y="217"/>
                  </a:cubicBezTo>
                  <a:cubicBezTo>
                    <a:pt x="216" y="231"/>
                    <a:pt x="112" y="260"/>
                    <a:pt x="98" y="265"/>
                  </a:cubicBezTo>
                  <a:cubicBezTo>
                    <a:pt x="88" y="269"/>
                    <a:pt x="43" y="293"/>
                    <a:pt x="1" y="314"/>
                  </a:cubicBezTo>
                  <a:cubicBezTo>
                    <a:pt x="0" y="274"/>
                    <a:pt x="3" y="230"/>
                    <a:pt x="16" y="222"/>
                  </a:cubicBezTo>
                  <a:close/>
                </a:path>
              </a:pathLst>
            </a:custGeom>
            <a:solidFill>
              <a:srgbClr val="4C4948"/>
            </a:solidFill>
            <a:ln w="9525">
              <a:noFill/>
              <a:round/>
            </a:ln>
          </p:spPr>
          <p:txBody>
            <a:bodyPr/>
            <a:lstStyle/>
            <a:p>
              <a:endParaRPr lang="zh-CN" altLang="en-US" sz="2400"/>
            </a:p>
          </p:txBody>
        </p:sp>
        <p:sp>
          <p:nvSpPr>
            <p:cNvPr id="25697" name="稻壳儿小白白(http://dwz.cn/Wu2UP)@|5FFC:0|FBC:16777215|LFC:0|LBC:16777215"/>
            <p:cNvSpPr/>
            <p:nvPr/>
          </p:nvSpPr>
          <p:spPr bwMode="auto">
            <a:xfrm>
              <a:off x="1927225" y="4041775"/>
              <a:ext cx="890588" cy="793750"/>
            </a:xfrm>
            <a:custGeom>
              <a:avLst/>
              <a:gdLst>
                <a:gd name="T0" fmla="*/ 0 w 237"/>
                <a:gd name="T1" fmla="*/ 2147483646 h 211"/>
                <a:gd name="T2" fmla="*/ 2147483646 w 237"/>
                <a:gd name="T3" fmla="*/ 2147483646 h 211"/>
                <a:gd name="T4" fmla="*/ 2147483646 w 237"/>
                <a:gd name="T5" fmla="*/ 2147483646 h 211"/>
                <a:gd name="T6" fmla="*/ 2147483646 w 237"/>
                <a:gd name="T7" fmla="*/ 0 h 211"/>
                <a:gd name="T8" fmla="*/ 2147483646 w 237"/>
                <a:gd name="T9" fmla="*/ 2147483646 h 211"/>
                <a:gd name="T10" fmla="*/ 2147483646 w 237"/>
                <a:gd name="T11" fmla="*/ 2147483646 h 211"/>
                <a:gd name="T12" fmla="*/ 0 w 237"/>
                <a:gd name="T13" fmla="*/ 2147483646 h 2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211">
                  <a:moveTo>
                    <a:pt x="0" y="91"/>
                  </a:moveTo>
                  <a:cubicBezTo>
                    <a:pt x="27" y="64"/>
                    <a:pt x="27" y="64"/>
                    <a:pt x="27" y="64"/>
                  </a:cubicBezTo>
                  <a:cubicBezTo>
                    <a:pt x="113" y="32"/>
                    <a:pt x="113" y="32"/>
                    <a:pt x="113" y="32"/>
                  </a:cubicBezTo>
                  <a:cubicBezTo>
                    <a:pt x="113" y="32"/>
                    <a:pt x="145" y="19"/>
                    <a:pt x="188" y="0"/>
                  </a:cubicBezTo>
                  <a:cubicBezTo>
                    <a:pt x="201" y="44"/>
                    <a:pt x="220" y="109"/>
                    <a:pt x="237" y="164"/>
                  </a:cubicBezTo>
                  <a:cubicBezTo>
                    <a:pt x="183" y="177"/>
                    <a:pt x="54" y="211"/>
                    <a:pt x="54" y="211"/>
                  </a:cubicBezTo>
                  <a:cubicBezTo>
                    <a:pt x="52" y="202"/>
                    <a:pt x="0" y="91"/>
                    <a:pt x="0" y="91"/>
                  </a:cubicBezTo>
                  <a:close/>
                </a:path>
              </a:pathLst>
            </a:custGeom>
            <a:solidFill>
              <a:srgbClr val="000000"/>
            </a:solidFill>
            <a:ln w="9525">
              <a:noFill/>
              <a:round/>
            </a:ln>
          </p:spPr>
          <p:txBody>
            <a:bodyPr/>
            <a:lstStyle/>
            <a:p>
              <a:endParaRPr lang="zh-CN" altLang="en-US" sz="2400"/>
            </a:p>
          </p:txBody>
        </p:sp>
        <p:sp>
          <p:nvSpPr>
            <p:cNvPr id="25698" name="稻壳儿小白白(http://dwz.cn/Wu2UP)@|5FFC:9350382|FBC:16777215|LFC:0|LBC:16777215"/>
            <p:cNvSpPr/>
            <p:nvPr/>
          </p:nvSpPr>
          <p:spPr bwMode="auto">
            <a:xfrm>
              <a:off x="4770438" y="4462462"/>
              <a:ext cx="830263" cy="709612"/>
            </a:xfrm>
            <a:custGeom>
              <a:avLst/>
              <a:gdLst>
                <a:gd name="T0" fmla="*/ 2147483646 w 221"/>
                <a:gd name="T1" fmla="*/ 2147483646 h 189"/>
                <a:gd name="T2" fmla="*/ 2147483646 w 221"/>
                <a:gd name="T3" fmla="*/ 2147483646 h 189"/>
                <a:gd name="T4" fmla="*/ 2147483646 w 221"/>
                <a:gd name="T5" fmla="*/ 2147483646 h 189"/>
                <a:gd name="T6" fmla="*/ 0 w 221"/>
                <a:gd name="T7" fmla="*/ 2147483646 h 189"/>
                <a:gd name="T8" fmla="*/ 2147483646 w 221"/>
                <a:gd name="T9" fmla="*/ 2147483646 h 189"/>
                <a:gd name="T10" fmla="*/ 2147483646 w 221"/>
                <a:gd name="T11" fmla="*/ 0 h 189"/>
                <a:gd name="T12" fmla="*/ 2147483646 w 221"/>
                <a:gd name="T13" fmla="*/ 2147483646 h 189"/>
                <a:gd name="T14" fmla="*/ 2147483646 w 221"/>
                <a:gd name="T15" fmla="*/ 2147483646 h 189"/>
                <a:gd name="T16" fmla="*/ 2147483646 w 221"/>
                <a:gd name="T17" fmla="*/ 2147483646 h 189"/>
                <a:gd name="T18" fmla="*/ 2147483646 w 221"/>
                <a:gd name="T19" fmla="*/ 2147483646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1" h="189">
                  <a:moveTo>
                    <a:pt x="221" y="179"/>
                  </a:moveTo>
                  <a:cubicBezTo>
                    <a:pt x="221" y="179"/>
                    <a:pt x="169" y="185"/>
                    <a:pt x="142" y="165"/>
                  </a:cubicBezTo>
                  <a:cubicBezTo>
                    <a:pt x="55" y="151"/>
                    <a:pt x="55" y="151"/>
                    <a:pt x="55" y="151"/>
                  </a:cubicBezTo>
                  <a:cubicBezTo>
                    <a:pt x="55" y="151"/>
                    <a:pt x="27" y="189"/>
                    <a:pt x="0" y="184"/>
                  </a:cubicBezTo>
                  <a:cubicBezTo>
                    <a:pt x="0" y="184"/>
                    <a:pt x="28" y="97"/>
                    <a:pt x="31" y="89"/>
                  </a:cubicBezTo>
                  <a:cubicBezTo>
                    <a:pt x="33" y="81"/>
                    <a:pt x="52" y="0"/>
                    <a:pt x="52" y="0"/>
                  </a:cubicBezTo>
                  <a:cubicBezTo>
                    <a:pt x="90" y="51"/>
                    <a:pt x="90" y="51"/>
                    <a:pt x="90" y="51"/>
                  </a:cubicBezTo>
                  <a:cubicBezTo>
                    <a:pt x="90" y="51"/>
                    <a:pt x="101" y="65"/>
                    <a:pt x="113" y="77"/>
                  </a:cubicBezTo>
                  <a:cubicBezTo>
                    <a:pt x="126" y="88"/>
                    <a:pt x="138" y="133"/>
                    <a:pt x="159" y="140"/>
                  </a:cubicBezTo>
                  <a:cubicBezTo>
                    <a:pt x="159" y="140"/>
                    <a:pt x="221" y="156"/>
                    <a:pt x="221" y="179"/>
                  </a:cubicBezTo>
                  <a:close/>
                </a:path>
              </a:pathLst>
            </a:custGeom>
            <a:solidFill>
              <a:srgbClr val="EEAC8E"/>
            </a:solidFill>
            <a:ln w="9525">
              <a:noFill/>
              <a:round/>
            </a:ln>
          </p:spPr>
          <p:txBody>
            <a:bodyPr/>
            <a:lstStyle/>
            <a:p>
              <a:endParaRPr lang="zh-CN" altLang="en-US" sz="2400"/>
            </a:p>
          </p:txBody>
        </p:sp>
        <p:sp>
          <p:nvSpPr>
            <p:cNvPr id="25699" name="稻壳儿小白白(http://dwz.cn/Wu2UP)@|5FFC:9683704|FBC:16777215|LFC:0|LBC:16777215"/>
            <p:cNvSpPr/>
            <p:nvPr/>
          </p:nvSpPr>
          <p:spPr bwMode="auto">
            <a:xfrm>
              <a:off x="4770438" y="4514850"/>
              <a:ext cx="1071563" cy="1258887"/>
            </a:xfrm>
            <a:custGeom>
              <a:avLst/>
              <a:gdLst>
                <a:gd name="T0" fmla="*/ 2147483646 w 285"/>
                <a:gd name="T1" fmla="*/ 0 h 335"/>
                <a:gd name="T2" fmla="*/ 2147483646 w 285"/>
                <a:gd name="T3" fmla="*/ 2147483646 h 335"/>
                <a:gd name="T4" fmla="*/ 2147483646 w 285"/>
                <a:gd name="T5" fmla="*/ 2147483646 h 335"/>
                <a:gd name="T6" fmla="*/ 2147483646 w 285"/>
                <a:gd name="T7" fmla="*/ 2147483646 h 335"/>
                <a:gd name="T8" fmla="*/ 2147483646 w 285"/>
                <a:gd name="T9" fmla="*/ 2147483646 h 335"/>
                <a:gd name="T10" fmla="*/ 2147483646 w 285"/>
                <a:gd name="T11" fmla="*/ 2147483646 h 335"/>
                <a:gd name="T12" fmla="*/ 2147483646 w 285"/>
                <a:gd name="T13" fmla="*/ 2147483646 h 335"/>
                <a:gd name="T14" fmla="*/ 2147483646 w 285"/>
                <a:gd name="T15" fmla="*/ 2147483646 h 335"/>
                <a:gd name="T16" fmla="*/ 2147483646 w 285"/>
                <a:gd name="T17" fmla="*/ 2147483646 h 335"/>
                <a:gd name="T18" fmla="*/ 2147483646 w 285"/>
                <a:gd name="T19" fmla="*/ 2147483646 h 335"/>
                <a:gd name="T20" fmla="*/ 2147483646 w 285"/>
                <a:gd name="T21" fmla="*/ 2147483646 h 335"/>
                <a:gd name="T22" fmla="*/ 2147483646 w 285"/>
                <a:gd name="T23" fmla="*/ 2147483646 h 335"/>
                <a:gd name="T24" fmla="*/ 2147483646 w 285"/>
                <a:gd name="T25" fmla="*/ 2147483646 h 335"/>
                <a:gd name="T26" fmla="*/ 2147483646 w 285"/>
                <a:gd name="T27" fmla="*/ 2147483646 h 335"/>
                <a:gd name="T28" fmla="*/ 2147483646 w 285"/>
                <a:gd name="T29" fmla="*/ 2147483646 h 335"/>
                <a:gd name="T30" fmla="*/ 2147483646 w 285"/>
                <a:gd name="T31" fmla="*/ 2147483646 h 335"/>
                <a:gd name="T32" fmla="*/ 2147483646 w 285"/>
                <a:gd name="T33" fmla="*/ 2147483646 h 335"/>
                <a:gd name="T34" fmla="*/ 2147483646 w 285"/>
                <a:gd name="T35" fmla="*/ 2147483646 h 335"/>
                <a:gd name="T36" fmla="*/ 0 w 285"/>
                <a:gd name="T37" fmla="*/ 0 h 335"/>
                <a:gd name="T38" fmla="*/ 2147483646 w 285"/>
                <a:gd name="T39" fmla="*/ 0 h 3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5" h="335">
                  <a:moveTo>
                    <a:pt x="64" y="0"/>
                  </a:moveTo>
                  <a:cubicBezTo>
                    <a:pt x="94" y="97"/>
                    <a:pt x="94" y="97"/>
                    <a:pt x="94" y="97"/>
                  </a:cubicBezTo>
                  <a:cubicBezTo>
                    <a:pt x="94" y="97"/>
                    <a:pt x="149" y="188"/>
                    <a:pt x="176" y="208"/>
                  </a:cubicBezTo>
                  <a:cubicBezTo>
                    <a:pt x="176" y="208"/>
                    <a:pt x="280" y="278"/>
                    <a:pt x="273" y="297"/>
                  </a:cubicBezTo>
                  <a:cubicBezTo>
                    <a:pt x="273" y="297"/>
                    <a:pt x="285" y="324"/>
                    <a:pt x="274" y="328"/>
                  </a:cubicBezTo>
                  <a:cubicBezTo>
                    <a:pt x="262" y="333"/>
                    <a:pt x="219" y="294"/>
                    <a:pt x="219" y="294"/>
                  </a:cubicBezTo>
                  <a:cubicBezTo>
                    <a:pt x="160" y="251"/>
                    <a:pt x="160" y="251"/>
                    <a:pt x="160" y="251"/>
                  </a:cubicBezTo>
                  <a:cubicBezTo>
                    <a:pt x="171" y="294"/>
                    <a:pt x="171" y="294"/>
                    <a:pt x="171" y="294"/>
                  </a:cubicBezTo>
                  <a:cubicBezTo>
                    <a:pt x="171" y="294"/>
                    <a:pt x="208" y="322"/>
                    <a:pt x="201" y="329"/>
                  </a:cubicBezTo>
                  <a:cubicBezTo>
                    <a:pt x="194" y="335"/>
                    <a:pt x="158" y="312"/>
                    <a:pt x="155" y="306"/>
                  </a:cubicBezTo>
                  <a:cubicBezTo>
                    <a:pt x="153" y="299"/>
                    <a:pt x="126" y="253"/>
                    <a:pt x="113" y="249"/>
                  </a:cubicBezTo>
                  <a:cubicBezTo>
                    <a:pt x="101" y="244"/>
                    <a:pt x="79" y="265"/>
                    <a:pt x="79" y="265"/>
                  </a:cubicBezTo>
                  <a:cubicBezTo>
                    <a:pt x="79" y="265"/>
                    <a:pt x="89" y="334"/>
                    <a:pt x="77" y="330"/>
                  </a:cubicBezTo>
                  <a:cubicBezTo>
                    <a:pt x="77" y="330"/>
                    <a:pt x="54" y="324"/>
                    <a:pt x="52" y="290"/>
                  </a:cubicBezTo>
                  <a:cubicBezTo>
                    <a:pt x="52" y="290"/>
                    <a:pt x="31" y="299"/>
                    <a:pt x="31" y="287"/>
                  </a:cubicBezTo>
                  <a:cubicBezTo>
                    <a:pt x="31" y="287"/>
                    <a:pt x="58" y="237"/>
                    <a:pt x="52" y="222"/>
                  </a:cubicBezTo>
                  <a:cubicBezTo>
                    <a:pt x="46" y="206"/>
                    <a:pt x="32" y="188"/>
                    <a:pt x="40" y="154"/>
                  </a:cubicBezTo>
                  <a:cubicBezTo>
                    <a:pt x="40" y="154"/>
                    <a:pt x="22" y="108"/>
                    <a:pt x="16" y="85"/>
                  </a:cubicBezTo>
                  <a:cubicBezTo>
                    <a:pt x="10" y="63"/>
                    <a:pt x="0" y="0"/>
                    <a:pt x="0" y="0"/>
                  </a:cubicBezTo>
                  <a:lnTo>
                    <a:pt x="64" y="0"/>
                  </a:lnTo>
                  <a:close/>
                </a:path>
              </a:pathLst>
            </a:custGeom>
            <a:solidFill>
              <a:srgbClr val="F8C293"/>
            </a:solidFill>
            <a:ln w="9525">
              <a:noFill/>
              <a:round/>
            </a:ln>
          </p:spPr>
          <p:txBody>
            <a:bodyPr/>
            <a:lstStyle/>
            <a:p>
              <a:endParaRPr lang="zh-CN" altLang="en-US" sz="2400"/>
            </a:p>
          </p:txBody>
        </p:sp>
        <p:sp>
          <p:nvSpPr>
            <p:cNvPr id="25700" name="稻壳儿小白白(http://dwz.cn/Wu2UP)@|5FFC:9350382|FBC:16777215|LFC:0|LBC:16777215"/>
            <p:cNvSpPr/>
            <p:nvPr/>
          </p:nvSpPr>
          <p:spPr bwMode="auto">
            <a:xfrm>
              <a:off x="4887913" y="5154612"/>
              <a:ext cx="179388" cy="498475"/>
            </a:xfrm>
            <a:custGeom>
              <a:avLst/>
              <a:gdLst>
                <a:gd name="T0" fmla="*/ 2147483646 w 48"/>
                <a:gd name="T1" fmla="*/ 2147483646 h 133"/>
                <a:gd name="T2" fmla="*/ 2147483646 w 48"/>
                <a:gd name="T3" fmla="*/ 2147483646 h 133"/>
                <a:gd name="T4" fmla="*/ 0 w 48"/>
                <a:gd name="T5" fmla="*/ 2147483646 h 133"/>
                <a:gd name="T6" fmla="*/ 2147483646 w 48"/>
                <a:gd name="T7" fmla="*/ 2147483646 h 133"/>
                <a:gd name="T8" fmla="*/ 2147483646 w 48"/>
                <a:gd name="T9" fmla="*/ 0 h 133"/>
                <a:gd name="T10" fmla="*/ 2147483646 w 48"/>
                <a:gd name="T11" fmla="*/ 2147483646 h 133"/>
                <a:gd name="T12" fmla="*/ 2147483646 w 48"/>
                <a:gd name="T13" fmla="*/ 2147483646 h 1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133">
                  <a:moveTo>
                    <a:pt x="23" y="133"/>
                  </a:moveTo>
                  <a:cubicBezTo>
                    <a:pt x="22" y="129"/>
                    <a:pt x="21" y="125"/>
                    <a:pt x="21" y="120"/>
                  </a:cubicBezTo>
                  <a:cubicBezTo>
                    <a:pt x="21" y="120"/>
                    <a:pt x="0" y="129"/>
                    <a:pt x="0" y="117"/>
                  </a:cubicBezTo>
                  <a:cubicBezTo>
                    <a:pt x="0" y="117"/>
                    <a:pt x="27" y="67"/>
                    <a:pt x="21" y="52"/>
                  </a:cubicBezTo>
                  <a:cubicBezTo>
                    <a:pt x="17" y="38"/>
                    <a:pt x="6" y="24"/>
                    <a:pt x="7" y="0"/>
                  </a:cubicBezTo>
                  <a:cubicBezTo>
                    <a:pt x="29" y="14"/>
                    <a:pt x="48" y="49"/>
                    <a:pt x="48" y="49"/>
                  </a:cubicBezTo>
                  <a:cubicBezTo>
                    <a:pt x="32" y="69"/>
                    <a:pt x="26" y="107"/>
                    <a:pt x="23" y="133"/>
                  </a:cubicBezTo>
                  <a:close/>
                </a:path>
              </a:pathLst>
            </a:custGeom>
            <a:solidFill>
              <a:srgbClr val="EEAC8E"/>
            </a:solidFill>
            <a:ln w="9525">
              <a:noFill/>
              <a:round/>
            </a:ln>
          </p:spPr>
          <p:txBody>
            <a:bodyPr/>
            <a:lstStyle/>
            <a:p>
              <a:endParaRPr lang="zh-CN" altLang="en-US" sz="2400"/>
            </a:p>
          </p:txBody>
        </p:sp>
        <p:sp>
          <p:nvSpPr>
            <p:cNvPr id="25701" name="稻壳儿小白白(http://dwz.cn/Wu2UP)@|5FFC:9350382|FBC:16777215|LFC:0|LBC:16777215"/>
            <p:cNvSpPr/>
            <p:nvPr/>
          </p:nvSpPr>
          <p:spPr bwMode="auto">
            <a:xfrm>
              <a:off x="5157788" y="5341937"/>
              <a:ext cx="209550" cy="330200"/>
            </a:xfrm>
            <a:custGeom>
              <a:avLst/>
              <a:gdLst>
                <a:gd name="T0" fmla="*/ 2147483646 w 56"/>
                <a:gd name="T1" fmla="*/ 0 h 88"/>
                <a:gd name="T2" fmla="*/ 2147483646 w 56"/>
                <a:gd name="T3" fmla="*/ 2147483646 h 88"/>
                <a:gd name="T4" fmla="*/ 2147483646 w 56"/>
                <a:gd name="T5" fmla="*/ 2147483646 h 88"/>
                <a:gd name="T6" fmla="*/ 2147483646 w 56"/>
                <a:gd name="T7" fmla="*/ 2147483646 h 88"/>
                <a:gd name="T8" fmla="*/ 0 w 56"/>
                <a:gd name="T9" fmla="*/ 2147483646 h 88"/>
                <a:gd name="T10" fmla="*/ 2147483646 w 56"/>
                <a:gd name="T11" fmla="*/ 0 h 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88">
                  <a:moveTo>
                    <a:pt x="12" y="0"/>
                  </a:moveTo>
                  <a:cubicBezTo>
                    <a:pt x="29" y="13"/>
                    <a:pt x="47" y="60"/>
                    <a:pt x="56" y="88"/>
                  </a:cubicBezTo>
                  <a:cubicBezTo>
                    <a:pt x="55" y="86"/>
                    <a:pt x="54" y="85"/>
                    <a:pt x="54" y="84"/>
                  </a:cubicBezTo>
                  <a:cubicBezTo>
                    <a:pt x="51" y="78"/>
                    <a:pt x="24" y="32"/>
                    <a:pt x="12" y="28"/>
                  </a:cubicBezTo>
                  <a:cubicBezTo>
                    <a:pt x="8" y="26"/>
                    <a:pt x="4" y="27"/>
                    <a:pt x="0" y="29"/>
                  </a:cubicBezTo>
                  <a:cubicBezTo>
                    <a:pt x="6" y="14"/>
                    <a:pt x="12" y="0"/>
                    <a:pt x="12" y="0"/>
                  </a:cubicBezTo>
                  <a:close/>
                </a:path>
              </a:pathLst>
            </a:custGeom>
            <a:solidFill>
              <a:srgbClr val="EEAC8E"/>
            </a:solidFill>
            <a:ln w="9525">
              <a:noFill/>
              <a:round/>
            </a:ln>
          </p:spPr>
          <p:txBody>
            <a:bodyPr/>
            <a:lstStyle/>
            <a:p>
              <a:endParaRPr lang="zh-CN" altLang="en-US" sz="2400"/>
            </a:p>
          </p:txBody>
        </p:sp>
        <p:sp>
          <p:nvSpPr>
            <p:cNvPr id="25702" name="稻壳儿小白白(http://dwz.cn/Wu2UP)@|5FFC:9350382|FBC:16777215|LFC:0|LBC:16777215"/>
            <p:cNvSpPr/>
            <p:nvPr/>
          </p:nvSpPr>
          <p:spPr bwMode="auto">
            <a:xfrm>
              <a:off x="5289550" y="5281612"/>
              <a:ext cx="22225" cy="26987"/>
            </a:xfrm>
            <a:custGeom>
              <a:avLst/>
              <a:gdLst>
                <a:gd name="T0" fmla="*/ 2147483646 w 6"/>
                <a:gd name="T1" fmla="*/ 0 h 7"/>
                <a:gd name="T2" fmla="*/ 2147483646 w 6"/>
                <a:gd name="T3" fmla="*/ 2147483646 h 7"/>
                <a:gd name="T4" fmla="*/ 2147483646 w 6"/>
                <a:gd name="T5" fmla="*/ 0 h 7"/>
                <a:gd name="T6" fmla="*/ 0 60000 65536"/>
                <a:gd name="T7" fmla="*/ 0 60000 65536"/>
                <a:gd name="T8" fmla="*/ 0 60000 65536"/>
              </a:gdLst>
              <a:ahLst/>
              <a:cxnLst>
                <a:cxn ang="T6">
                  <a:pos x="T0" y="T1"/>
                </a:cxn>
                <a:cxn ang="T7">
                  <a:pos x="T2" y="T3"/>
                </a:cxn>
                <a:cxn ang="T8">
                  <a:pos x="T4" y="T5"/>
                </a:cxn>
              </a:cxnLst>
              <a:rect l="0" t="0" r="r" b="b"/>
              <a:pathLst>
                <a:path w="6" h="7">
                  <a:moveTo>
                    <a:pt x="3" y="0"/>
                  </a:moveTo>
                  <a:cubicBezTo>
                    <a:pt x="3" y="0"/>
                    <a:pt x="4" y="3"/>
                    <a:pt x="6" y="7"/>
                  </a:cubicBezTo>
                  <a:cubicBezTo>
                    <a:pt x="0" y="1"/>
                    <a:pt x="3" y="0"/>
                    <a:pt x="3" y="0"/>
                  </a:cubicBezTo>
                  <a:close/>
                </a:path>
              </a:pathLst>
            </a:custGeom>
            <a:solidFill>
              <a:srgbClr val="EEAC8E"/>
            </a:solidFill>
            <a:ln w="9525">
              <a:noFill/>
              <a:round/>
            </a:ln>
          </p:spPr>
          <p:txBody>
            <a:bodyPr/>
            <a:lstStyle/>
            <a:p>
              <a:endParaRPr lang="zh-CN" altLang="en-US" sz="2400"/>
            </a:p>
          </p:txBody>
        </p:sp>
        <p:sp>
          <p:nvSpPr>
            <p:cNvPr id="25703" name="稻壳儿小白白(http://dwz.cn/Wu2UP)@|5FFC:9350382|FBC:16777215|LFC:0|LBC:16777215"/>
            <p:cNvSpPr/>
            <p:nvPr/>
          </p:nvSpPr>
          <p:spPr bwMode="auto">
            <a:xfrm>
              <a:off x="5311775" y="5308600"/>
              <a:ext cx="530225" cy="454025"/>
            </a:xfrm>
            <a:custGeom>
              <a:avLst/>
              <a:gdLst>
                <a:gd name="T0" fmla="*/ 2147483646 w 141"/>
                <a:gd name="T1" fmla="*/ 2147483646 h 121"/>
                <a:gd name="T2" fmla="*/ 0 w 141"/>
                <a:gd name="T3" fmla="*/ 0 h 121"/>
                <a:gd name="T4" fmla="*/ 2147483646 w 141"/>
                <a:gd name="T5" fmla="*/ 2147483646 h 121"/>
                <a:gd name="T6" fmla="*/ 2147483646 w 141"/>
                <a:gd name="T7" fmla="*/ 2147483646 h 121"/>
                <a:gd name="T8" fmla="*/ 2147483646 w 141"/>
                <a:gd name="T9" fmla="*/ 2147483646 h 121"/>
                <a:gd name="T10" fmla="*/ 2147483646 w 141"/>
                <a:gd name="T11" fmla="*/ 2147483646 h 121"/>
                <a:gd name="T12" fmla="*/ 2147483646 w 141"/>
                <a:gd name="T13" fmla="*/ 2147483646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1" h="121">
                  <a:moveTo>
                    <a:pt x="27" y="46"/>
                  </a:moveTo>
                  <a:cubicBezTo>
                    <a:pt x="14" y="26"/>
                    <a:pt x="5" y="9"/>
                    <a:pt x="0" y="0"/>
                  </a:cubicBezTo>
                  <a:cubicBezTo>
                    <a:pt x="4" y="4"/>
                    <a:pt x="12" y="10"/>
                    <a:pt x="26" y="20"/>
                  </a:cubicBezTo>
                  <a:cubicBezTo>
                    <a:pt x="50" y="35"/>
                    <a:pt x="100" y="67"/>
                    <a:pt x="132" y="87"/>
                  </a:cubicBezTo>
                  <a:cubicBezTo>
                    <a:pt x="134" y="94"/>
                    <a:pt x="141" y="112"/>
                    <a:pt x="131" y="116"/>
                  </a:cubicBezTo>
                  <a:cubicBezTo>
                    <a:pt x="119" y="121"/>
                    <a:pt x="76" y="82"/>
                    <a:pt x="76" y="82"/>
                  </a:cubicBezTo>
                  <a:lnTo>
                    <a:pt x="27" y="46"/>
                  </a:lnTo>
                  <a:close/>
                </a:path>
              </a:pathLst>
            </a:custGeom>
            <a:solidFill>
              <a:srgbClr val="EEAC8E"/>
            </a:solidFill>
            <a:ln w="9525">
              <a:noFill/>
              <a:round/>
            </a:ln>
          </p:spPr>
          <p:txBody>
            <a:bodyPr/>
            <a:lstStyle/>
            <a:p>
              <a:endParaRPr lang="zh-CN" altLang="en-US" sz="2400"/>
            </a:p>
          </p:txBody>
        </p:sp>
        <p:sp>
          <p:nvSpPr>
            <p:cNvPr id="25704" name="稻壳儿小白白(http://dwz.cn/Wu2UP)@|5FFC:9350382|FBC:16777215|LFC:0|LBC:16777215"/>
            <p:cNvSpPr/>
            <p:nvPr/>
          </p:nvSpPr>
          <p:spPr bwMode="auto">
            <a:xfrm>
              <a:off x="4770438" y="4514850"/>
              <a:ext cx="271463" cy="568325"/>
            </a:xfrm>
            <a:custGeom>
              <a:avLst/>
              <a:gdLst>
                <a:gd name="T0" fmla="*/ 2147483646 w 72"/>
                <a:gd name="T1" fmla="*/ 2147483646 h 151"/>
                <a:gd name="T2" fmla="*/ 2147483646 w 72"/>
                <a:gd name="T3" fmla="*/ 2147483646 h 151"/>
                <a:gd name="T4" fmla="*/ 2147483646 w 72"/>
                <a:gd name="T5" fmla="*/ 2147483646 h 151"/>
                <a:gd name="T6" fmla="*/ 0 w 72"/>
                <a:gd name="T7" fmla="*/ 0 h 151"/>
                <a:gd name="T8" fmla="*/ 2147483646 w 72"/>
                <a:gd name="T9" fmla="*/ 0 h 151"/>
                <a:gd name="T10" fmla="*/ 2147483646 w 72"/>
                <a:gd name="T11" fmla="*/ 2147483646 h 1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151">
                  <a:moveTo>
                    <a:pt x="64" y="104"/>
                  </a:moveTo>
                  <a:cubicBezTo>
                    <a:pt x="72" y="112"/>
                    <a:pt x="61" y="135"/>
                    <a:pt x="39" y="151"/>
                  </a:cubicBezTo>
                  <a:cubicBezTo>
                    <a:pt x="36" y="142"/>
                    <a:pt x="21" y="105"/>
                    <a:pt x="16" y="85"/>
                  </a:cubicBezTo>
                  <a:cubicBezTo>
                    <a:pt x="10" y="63"/>
                    <a:pt x="0" y="0"/>
                    <a:pt x="0" y="0"/>
                  </a:cubicBezTo>
                  <a:cubicBezTo>
                    <a:pt x="46" y="0"/>
                    <a:pt x="46" y="0"/>
                    <a:pt x="46" y="0"/>
                  </a:cubicBezTo>
                  <a:cubicBezTo>
                    <a:pt x="49" y="36"/>
                    <a:pt x="55" y="93"/>
                    <a:pt x="64" y="104"/>
                  </a:cubicBezTo>
                  <a:close/>
                </a:path>
              </a:pathLst>
            </a:custGeom>
            <a:solidFill>
              <a:srgbClr val="EEAC8E"/>
            </a:solidFill>
            <a:ln w="9525">
              <a:noFill/>
              <a:round/>
            </a:ln>
          </p:spPr>
          <p:txBody>
            <a:bodyPr/>
            <a:lstStyle/>
            <a:p>
              <a:endParaRPr lang="zh-CN" altLang="en-US" sz="2400"/>
            </a:p>
          </p:txBody>
        </p:sp>
        <p:sp>
          <p:nvSpPr>
            <p:cNvPr id="25705" name="稻壳儿小白白(http://dwz.cn/Wu2UP)@|5FFC:15724527|FBC:16777215|LFC:0|LBC:16777215"/>
            <p:cNvSpPr/>
            <p:nvPr/>
          </p:nvSpPr>
          <p:spPr bwMode="auto">
            <a:xfrm>
              <a:off x="4514850" y="4143375"/>
              <a:ext cx="552450" cy="536575"/>
            </a:xfrm>
            <a:custGeom>
              <a:avLst/>
              <a:gdLst>
                <a:gd name="T0" fmla="*/ 2147483646 w 147"/>
                <a:gd name="T1" fmla="*/ 2147483646 h 143"/>
                <a:gd name="T2" fmla="*/ 2147483646 w 147"/>
                <a:gd name="T3" fmla="*/ 2147483646 h 143"/>
                <a:gd name="T4" fmla="*/ 2147483646 w 147"/>
                <a:gd name="T5" fmla="*/ 2147483646 h 143"/>
                <a:gd name="T6" fmla="*/ 2147483646 w 147"/>
                <a:gd name="T7" fmla="*/ 0 h 143"/>
                <a:gd name="T8" fmla="*/ 2147483646 w 147"/>
                <a:gd name="T9" fmla="*/ 2147483646 h 1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7" h="143">
                  <a:moveTo>
                    <a:pt x="128" y="8"/>
                  </a:moveTo>
                  <a:cubicBezTo>
                    <a:pt x="147" y="115"/>
                    <a:pt x="147" y="115"/>
                    <a:pt x="147" y="115"/>
                  </a:cubicBezTo>
                  <a:cubicBezTo>
                    <a:pt x="147" y="115"/>
                    <a:pt x="129" y="143"/>
                    <a:pt x="68" y="134"/>
                  </a:cubicBezTo>
                  <a:cubicBezTo>
                    <a:pt x="68" y="134"/>
                    <a:pt x="0" y="31"/>
                    <a:pt x="28" y="0"/>
                  </a:cubicBezTo>
                  <a:lnTo>
                    <a:pt x="128" y="8"/>
                  </a:lnTo>
                  <a:close/>
                </a:path>
              </a:pathLst>
            </a:custGeom>
            <a:solidFill>
              <a:srgbClr val="EFEFEF"/>
            </a:solidFill>
            <a:ln w="9525">
              <a:noFill/>
              <a:round/>
            </a:ln>
          </p:spPr>
          <p:txBody>
            <a:bodyPr/>
            <a:lstStyle/>
            <a:p>
              <a:endParaRPr lang="zh-CN" altLang="en-US" sz="2400"/>
            </a:p>
          </p:txBody>
        </p:sp>
        <p:sp>
          <p:nvSpPr>
            <p:cNvPr id="25706" name="稻壳儿小白白(http://dwz.cn/Wu2UP)@|5FFC:0|FBC:16777215|LFC:0|LBC:16777215"/>
            <p:cNvSpPr/>
            <p:nvPr/>
          </p:nvSpPr>
          <p:spPr bwMode="auto">
            <a:xfrm>
              <a:off x="0" y="3733800"/>
              <a:ext cx="1044575" cy="1652587"/>
            </a:xfrm>
            <a:custGeom>
              <a:avLst/>
              <a:gdLst>
                <a:gd name="T0" fmla="*/ 2147483646 w 278"/>
                <a:gd name="T1" fmla="*/ 2147483646 h 440"/>
                <a:gd name="T2" fmla="*/ 2147483646 w 278"/>
                <a:gd name="T3" fmla="*/ 2147483646 h 440"/>
                <a:gd name="T4" fmla="*/ 2147483646 w 278"/>
                <a:gd name="T5" fmla="*/ 2147483646 h 440"/>
                <a:gd name="T6" fmla="*/ 2147483646 w 278"/>
                <a:gd name="T7" fmla="*/ 2147483646 h 440"/>
                <a:gd name="T8" fmla="*/ 2147483646 w 278"/>
                <a:gd name="T9" fmla="*/ 2147483646 h 440"/>
                <a:gd name="T10" fmla="*/ 2147483646 w 278"/>
                <a:gd name="T11" fmla="*/ 2147483646 h 440"/>
                <a:gd name="T12" fmla="*/ 2147483646 w 278"/>
                <a:gd name="T13" fmla="*/ 2147483646 h 440"/>
                <a:gd name="T14" fmla="*/ 2147483646 w 278"/>
                <a:gd name="T15" fmla="*/ 2147483646 h 440"/>
                <a:gd name="T16" fmla="*/ 2147483646 w 278"/>
                <a:gd name="T17" fmla="*/ 2147483646 h 440"/>
                <a:gd name="T18" fmla="*/ 2147483646 w 278"/>
                <a:gd name="T19" fmla="*/ 2147483646 h 440"/>
                <a:gd name="T20" fmla="*/ 2147483646 w 278"/>
                <a:gd name="T21" fmla="*/ 2147483646 h 4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78" h="440">
                  <a:moveTo>
                    <a:pt x="173" y="36"/>
                  </a:moveTo>
                  <a:cubicBezTo>
                    <a:pt x="173" y="36"/>
                    <a:pt x="105" y="0"/>
                    <a:pt x="74" y="10"/>
                  </a:cubicBezTo>
                  <a:cubicBezTo>
                    <a:pt x="74" y="10"/>
                    <a:pt x="21" y="0"/>
                    <a:pt x="32" y="131"/>
                  </a:cubicBezTo>
                  <a:cubicBezTo>
                    <a:pt x="53" y="131"/>
                    <a:pt x="53" y="131"/>
                    <a:pt x="53" y="131"/>
                  </a:cubicBezTo>
                  <a:cubicBezTo>
                    <a:pt x="53" y="131"/>
                    <a:pt x="0" y="277"/>
                    <a:pt x="6" y="314"/>
                  </a:cubicBezTo>
                  <a:cubicBezTo>
                    <a:pt x="11" y="351"/>
                    <a:pt x="52" y="429"/>
                    <a:pt x="89" y="440"/>
                  </a:cubicBezTo>
                  <a:cubicBezTo>
                    <a:pt x="89" y="440"/>
                    <a:pt x="105" y="346"/>
                    <a:pt x="121" y="325"/>
                  </a:cubicBezTo>
                  <a:cubicBezTo>
                    <a:pt x="137" y="304"/>
                    <a:pt x="163" y="207"/>
                    <a:pt x="205" y="224"/>
                  </a:cubicBezTo>
                  <a:cubicBezTo>
                    <a:pt x="247" y="241"/>
                    <a:pt x="247" y="241"/>
                    <a:pt x="247" y="241"/>
                  </a:cubicBezTo>
                  <a:cubicBezTo>
                    <a:pt x="278" y="94"/>
                    <a:pt x="278" y="94"/>
                    <a:pt x="278" y="94"/>
                  </a:cubicBezTo>
                  <a:lnTo>
                    <a:pt x="173" y="36"/>
                  </a:lnTo>
                  <a:close/>
                </a:path>
              </a:pathLst>
            </a:custGeom>
            <a:solidFill>
              <a:srgbClr val="000000"/>
            </a:solidFill>
            <a:ln w="9525">
              <a:noFill/>
              <a:round/>
            </a:ln>
          </p:spPr>
          <p:txBody>
            <a:bodyPr/>
            <a:lstStyle/>
            <a:p>
              <a:endParaRPr lang="zh-CN" altLang="en-US" sz="2400"/>
            </a:p>
          </p:txBody>
        </p:sp>
        <p:sp>
          <p:nvSpPr>
            <p:cNvPr id="25707" name="稻壳儿小白白(http://dwz.cn/Wu2UP)@|5FFC:2303014|FBC:16777215|LFC:0|LBC:16777215"/>
            <p:cNvSpPr/>
            <p:nvPr/>
          </p:nvSpPr>
          <p:spPr bwMode="auto">
            <a:xfrm>
              <a:off x="792163" y="2295525"/>
              <a:ext cx="2551113" cy="3230562"/>
            </a:xfrm>
            <a:custGeom>
              <a:avLst/>
              <a:gdLst>
                <a:gd name="T0" fmla="*/ 2147483646 w 679"/>
                <a:gd name="T1" fmla="*/ 2147483646 h 860"/>
                <a:gd name="T2" fmla="*/ 2147483646 w 679"/>
                <a:gd name="T3" fmla="*/ 2147483646 h 860"/>
                <a:gd name="T4" fmla="*/ 2147483646 w 679"/>
                <a:gd name="T5" fmla="*/ 2147483646 h 860"/>
                <a:gd name="T6" fmla="*/ 2147483646 w 679"/>
                <a:gd name="T7" fmla="*/ 2147483646 h 860"/>
                <a:gd name="T8" fmla="*/ 2147483646 w 679"/>
                <a:gd name="T9" fmla="*/ 2147483646 h 860"/>
                <a:gd name="T10" fmla="*/ 0 w 679"/>
                <a:gd name="T11" fmla="*/ 2147483646 h 860"/>
                <a:gd name="T12" fmla="*/ 2147483646 w 679"/>
                <a:gd name="T13" fmla="*/ 2147483646 h 860"/>
                <a:gd name="T14" fmla="*/ 2147483646 w 679"/>
                <a:gd name="T15" fmla="*/ 2147483646 h 860"/>
                <a:gd name="T16" fmla="*/ 2147483646 w 679"/>
                <a:gd name="T17" fmla="*/ 2147483646 h 860"/>
                <a:gd name="T18" fmla="*/ 2147483646 w 679"/>
                <a:gd name="T19" fmla="*/ 2147483646 h 860"/>
                <a:gd name="T20" fmla="*/ 2147483646 w 679"/>
                <a:gd name="T21" fmla="*/ 2147483646 h 860"/>
                <a:gd name="T22" fmla="*/ 2147483646 w 679"/>
                <a:gd name="T23" fmla="*/ 0 h 860"/>
                <a:gd name="T24" fmla="*/ 2147483646 w 679"/>
                <a:gd name="T25" fmla="*/ 2147483646 h 8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79" h="860">
                  <a:moveTo>
                    <a:pt x="634" y="277"/>
                  </a:moveTo>
                  <a:cubicBezTo>
                    <a:pt x="634" y="277"/>
                    <a:pt x="676" y="464"/>
                    <a:pt x="676" y="482"/>
                  </a:cubicBezTo>
                  <a:cubicBezTo>
                    <a:pt x="676" y="499"/>
                    <a:pt x="674" y="733"/>
                    <a:pt x="676" y="754"/>
                  </a:cubicBezTo>
                  <a:cubicBezTo>
                    <a:pt x="679" y="774"/>
                    <a:pt x="631" y="851"/>
                    <a:pt x="602" y="856"/>
                  </a:cubicBezTo>
                  <a:cubicBezTo>
                    <a:pt x="572" y="860"/>
                    <a:pt x="483" y="838"/>
                    <a:pt x="470" y="823"/>
                  </a:cubicBezTo>
                  <a:cubicBezTo>
                    <a:pt x="456" y="808"/>
                    <a:pt x="11" y="629"/>
                    <a:pt x="0" y="629"/>
                  </a:cubicBezTo>
                  <a:cubicBezTo>
                    <a:pt x="0" y="629"/>
                    <a:pt x="27" y="465"/>
                    <a:pt x="52" y="449"/>
                  </a:cubicBezTo>
                  <a:cubicBezTo>
                    <a:pt x="52" y="449"/>
                    <a:pt x="182" y="508"/>
                    <a:pt x="188" y="508"/>
                  </a:cubicBezTo>
                  <a:cubicBezTo>
                    <a:pt x="195" y="508"/>
                    <a:pt x="449" y="597"/>
                    <a:pt x="452" y="607"/>
                  </a:cubicBezTo>
                  <a:cubicBezTo>
                    <a:pt x="452" y="607"/>
                    <a:pt x="399" y="495"/>
                    <a:pt x="390" y="483"/>
                  </a:cubicBezTo>
                  <a:cubicBezTo>
                    <a:pt x="381" y="472"/>
                    <a:pt x="254" y="181"/>
                    <a:pt x="261" y="143"/>
                  </a:cubicBezTo>
                  <a:cubicBezTo>
                    <a:pt x="261" y="143"/>
                    <a:pt x="261" y="34"/>
                    <a:pt x="302" y="0"/>
                  </a:cubicBezTo>
                  <a:cubicBezTo>
                    <a:pt x="302" y="0"/>
                    <a:pt x="605" y="254"/>
                    <a:pt x="634" y="277"/>
                  </a:cubicBezTo>
                  <a:close/>
                </a:path>
              </a:pathLst>
            </a:custGeom>
            <a:solidFill>
              <a:srgbClr val="262423"/>
            </a:solidFill>
            <a:ln w="9525">
              <a:noFill/>
              <a:round/>
            </a:ln>
          </p:spPr>
          <p:txBody>
            <a:bodyPr/>
            <a:lstStyle/>
            <a:p>
              <a:endParaRPr lang="zh-CN" altLang="en-US" sz="2400"/>
            </a:p>
          </p:txBody>
        </p:sp>
        <p:sp>
          <p:nvSpPr>
            <p:cNvPr id="25708" name="稻壳儿小白白(http://dwz.cn/Wu2UP)@|5FFC:4737356|FBC:16777215|LFC:0|LBC:16777215"/>
            <p:cNvSpPr/>
            <p:nvPr/>
          </p:nvSpPr>
          <p:spPr bwMode="auto">
            <a:xfrm>
              <a:off x="968375" y="2832100"/>
              <a:ext cx="2374900" cy="2693987"/>
            </a:xfrm>
            <a:custGeom>
              <a:avLst/>
              <a:gdLst>
                <a:gd name="T0" fmla="*/ 2147483646 w 632"/>
                <a:gd name="T1" fmla="*/ 2147483646 h 717"/>
                <a:gd name="T2" fmla="*/ 2147483646 w 632"/>
                <a:gd name="T3" fmla="*/ 2147483646 h 717"/>
                <a:gd name="T4" fmla="*/ 2147483646 w 632"/>
                <a:gd name="T5" fmla="*/ 2147483646 h 717"/>
                <a:gd name="T6" fmla="*/ 2147483646 w 632"/>
                <a:gd name="T7" fmla="*/ 2147483646 h 717"/>
                <a:gd name="T8" fmla="*/ 2147483646 w 632"/>
                <a:gd name="T9" fmla="*/ 2147483646 h 717"/>
                <a:gd name="T10" fmla="*/ 2147483646 w 632"/>
                <a:gd name="T11" fmla="*/ 2147483646 h 717"/>
                <a:gd name="T12" fmla="*/ 2147483646 w 632"/>
                <a:gd name="T13" fmla="*/ 2147483646 h 717"/>
                <a:gd name="T14" fmla="*/ 2147483646 w 632"/>
                <a:gd name="T15" fmla="*/ 2147483646 h 717"/>
                <a:gd name="T16" fmla="*/ 2147483646 w 632"/>
                <a:gd name="T17" fmla="*/ 2147483646 h 717"/>
                <a:gd name="T18" fmla="*/ 2147483646 w 632"/>
                <a:gd name="T19" fmla="*/ 2147483646 h 717"/>
                <a:gd name="T20" fmla="*/ 2147483646 w 632"/>
                <a:gd name="T21" fmla="*/ 2147483646 h 717"/>
                <a:gd name="T22" fmla="*/ 2147483646 w 632"/>
                <a:gd name="T23" fmla="*/ 2147483646 h 717"/>
                <a:gd name="T24" fmla="*/ 2147483646 w 632"/>
                <a:gd name="T25" fmla="*/ 2147483646 h 717"/>
                <a:gd name="T26" fmla="*/ 2147483646 w 632"/>
                <a:gd name="T27" fmla="*/ 2147483646 h 717"/>
                <a:gd name="T28" fmla="*/ 2147483646 w 632"/>
                <a:gd name="T29" fmla="*/ 2147483646 h 717"/>
                <a:gd name="T30" fmla="*/ 2147483646 w 632"/>
                <a:gd name="T31" fmla="*/ 0 h 717"/>
                <a:gd name="T32" fmla="*/ 2147483646 w 632"/>
                <a:gd name="T33" fmla="*/ 2147483646 h 717"/>
                <a:gd name="T34" fmla="*/ 2147483646 w 632"/>
                <a:gd name="T35" fmla="*/ 2147483646 h 717"/>
                <a:gd name="T36" fmla="*/ 2147483646 w 632"/>
                <a:gd name="T37" fmla="*/ 2147483646 h 717"/>
                <a:gd name="T38" fmla="*/ 2147483646 w 632"/>
                <a:gd name="T39" fmla="*/ 2147483646 h 717"/>
                <a:gd name="T40" fmla="*/ 2147483646 w 632"/>
                <a:gd name="T41" fmla="*/ 2147483646 h 717"/>
                <a:gd name="T42" fmla="*/ 2147483646 w 632"/>
                <a:gd name="T43" fmla="*/ 2147483646 h 7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2" h="717">
                  <a:moveTo>
                    <a:pt x="555" y="713"/>
                  </a:moveTo>
                  <a:cubicBezTo>
                    <a:pt x="525" y="717"/>
                    <a:pt x="436" y="695"/>
                    <a:pt x="423" y="680"/>
                  </a:cubicBezTo>
                  <a:cubicBezTo>
                    <a:pt x="422" y="679"/>
                    <a:pt x="420" y="678"/>
                    <a:pt x="416" y="676"/>
                  </a:cubicBezTo>
                  <a:cubicBezTo>
                    <a:pt x="418" y="655"/>
                    <a:pt x="414" y="632"/>
                    <a:pt x="400" y="622"/>
                  </a:cubicBezTo>
                  <a:cubicBezTo>
                    <a:pt x="373" y="602"/>
                    <a:pt x="56" y="467"/>
                    <a:pt x="28" y="448"/>
                  </a:cubicBezTo>
                  <a:cubicBezTo>
                    <a:pt x="0" y="428"/>
                    <a:pt x="37" y="384"/>
                    <a:pt x="37" y="384"/>
                  </a:cubicBezTo>
                  <a:cubicBezTo>
                    <a:pt x="37" y="384"/>
                    <a:pt x="78" y="374"/>
                    <a:pt x="89" y="381"/>
                  </a:cubicBezTo>
                  <a:cubicBezTo>
                    <a:pt x="100" y="388"/>
                    <a:pt x="411" y="515"/>
                    <a:pt x="427" y="533"/>
                  </a:cubicBezTo>
                  <a:cubicBezTo>
                    <a:pt x="443" y="552"/>
                    <a:pt x="475" y="670"/>
                    <a:pt x="498" y="680"/>
                  </a:cubicBezTo>
                  <a:cubicBezTo>
                    <a:pt x="498" y="680"/>
                    <a:pt x="448" y="579"/>
                    <a:pt x="471" y="577"/>
                  </a:cubicBezTo>
                  <a:cubicBezTo>
                    <a:pt x="493" y="574"/>
                    <a:pt x="505" y="663"/>
                    <a:pt x="555" y="680"/>
                  </a:cubicBezTo>
                  <a:cubicBezTo>
                    <a:pt x="555" y="680"/>
                    <a:pt x="497" y="603"/>
                    <a:pt x="509" y="590"/>
                  </a:cubicBezTo>
                  <a:cubicBezTo>
                    <a:pt x="509" y="590"/>
                    <a:pt x="545" y="615"/>
                    <a:pt x="587" y="613"/>
                  </a:cubicBezTo>
                  <a:cubicBezTo>
                    <a:pt x="587" y="613"/>
                    <a:pt x="507" y="586"/>
                    <a:pt x="484" y="533"/>
                  </a:cubicBezTo>
                  <a:cubicBezTo>
                    <a:pt x="461" y="481"/>
                    <a:pt x="407" y="311"/>
                    <a:pt x="407" y="311"/>
                  </a:cubicBezTo>
                  <a:cubicBezTo>
                    <a:pt x="407" y="311"/>
                    <a:pt x="257" y="36"/>
                    <a:pt x="266" y="0"/>
                  </a:cubicBezTo>
                  <a:cubicBezTo>
                    <a:pt x="266" y="0"/>
                    <a:pt x="380" y="225"/>
                    <a:pt x="414" y="234"/>
                  </a:cubicBezTo>
                  <a:cubicBezTo>
                    <a:pt x="414" y="234"/>
                    <a:pt x="450" y="268"/>
                    <a:pt x="473" y="267"/>
                  </a:cubicBezTo>
                  <a:cubicBezTo>
                    <a:pt x="611" y="244"/>
                    <a:pt x="611" y="244"/>
                    <a:pt x="611" y="244"/>
                  </a:cubicBezTo>
                  <a:cubicBezTo>
                    <a:pt x="620" y="289"/>
                    <a:pt x="629" y="331"/>
                    <a:pt x="629" y="339"/>
                  </a:cubicBezTo>
                  <a:cubicBezTo>
                    <a:pt x="629" y="356"/>
                    <a:pt x="627" y="590"/>
                    <a:pt x="629" y="611"/>
                  </a:cubicBezTo>
                  <a:cubicBezTo>
                    <a:pt x="632" y="631"/>
                    <a:pt x="584" y="708"/>
                    <a:pt x="555" y="713"/>
                  </a:cubicBezTo>
                  <a:close/>
                </a:path>
              </a:pathLst>
            </a:custGeom>
            <a:solidFill>
              <a:srgbClr val="4C4948"/>
            </a:solidFill>
            <a:ln w="9525">
              <a:noFill/>
              <a:round/>
            </a:ln>
          </p:spPr>
          <p:txBody>
            <a:bodyPr/>
            <a:lstStyle/>
            <a:p>
              <a:endParaRPr lang="zh-CN" altLang="en-US" sz="2400"/>
            </a:p>
          </p:txBody>
        </p:sp>
        <p:sp>
          <p:nvSpPr>
            <p:cNvPr id="25709" name="稻壳儿小白白(http://dwz.cn/Wu2UP)@|5FFC:9683704|FBC:16777215|LFC:0|LBC:16777215"/>
            <p:cNvSpPr/>
            <p:nvPr/>
          </p:nvSpPr>
          <p:spPr bwMode="auto">
            <a:xfrm>
              <a:off x="4995863" y="273050"/>
              <a:ext cx="1314450" cy="1365250"/>
            </a:xfrm>
            <a:custGeom>
              <a:avLst/>
              <a:gdLst>
                <a:gd name="T0" fmla="*/ 2147483646 w 350"/>
                <a:gd name="T1" fmla="*/ 2147483646 h 363"/>
                <a:gd name="T2" fmla="*/ 2147483646 w 350"/>
                <a:gd name="T3" fmla="*/ 2147483646 h 363"/>
                <a:gd name="T4" fmla="*/ 2147483646 w 350"/>
                <a:gd name="T5" fmla="*/ 2147483646 h 363"/>
                <a:gd name="T6" fmla="*/ 2147483646 w 350"/>
                <a:gd name="T7" fmla="*/ 2147483646 h 363"/>
                <a:gd name="T8" fmla="*/ 2147483646 w 350"/>
                <a:gd name="T9" fmla="*/ 2147483646 h 363"/>
                <a:gd name="T10" fmla="*/ 2147483646 w 350"/>
                <a:gd name="T11" fmla="*/ 2147483646 h 363"/>
                <a:gd name="T12" fmla="*/ 2147483646 w 350"/>
                <a:gd name="T13" fmla="*/ 2147483646 h 363"/>
                <a:gd name="T14" fmla="*/ 2147483646 w 350"/>
                <a:gd name="T15" fmla="*/ 2147483646 h 363"/>
                <a:gd name="T16" fmla="*/ 2147483646 w 350"/>
                <a:gd name="T17" fmla="*/ 2147483646 h 363"/>
                <a:gd name="T18" fmla="*/ 2147483646 w 350"/>
                <a:gd name="T19" fmla="*/ 2147483646 h 363"/>
                <a:gd name="T20" fmla="*/ 2147483646 w 350"/>
                <a:gd name="T21" fmla="*/ 2147483646 h 363"/>
                <a:gd name="T22" fmla="*/ 2147483646 w 350"/>
                <a:gd name="T23" fmla="*/ 2147483646 h 363"/>
                <a:gd name="T24" fmla="*/ 2147483646 w 350"/>
                <a:gd name="T25" fmla="*/ 2147483646 h 363"/>
                <a:gd name="T26" fmla="*/ 2147483646 w 350"/>
                <a:gd name="T27" fmla="*/ 2147483646 h 363"/>
                <a:gd name="T28" fmla="*/ 0 w 350"/>
                <a:gd name="T29" fmla="*/ 2147483646 h 363"/>
                <a:gd name="T30" fmla="*/ 2147483646 w 350"/>
                <a:gd name="T31" fmla="*/ 2147483646 h 3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50" h="363">
                  <a:moveTo>
                    <a:pt x="55" y="356"/>
                  </a:moveTo>
                  <a:cubicBezTo>
                    <a:pt x="55" y="356"/>
                    <a:pt x="148" y="322"/>
                    <a:pt x="170" y="327"/>
                  </a:cubicBezTo>
                  <a:cubicBezTo>
                    <a:pt x="170" y="327"/>
                    <a:pt x="213" y="363"/>
                    <a:pt x="241" y="356"/>
                  </a:cubicBezTo>
                  <a:cubicBezTo>
                    <a:pt x="257" y="326"/>
                    <a:pt x="257" y="326"/>
                    <a:pt x="257" y="326"/>
                  </a:cubicBezTo>
                  <a:cubicBezTo>
                    <a:pt x="277" y="315"/>
                    <a:pt x="277" y="315"/>
                    <a:pt x="277" y="315"/>
                  </a:cubicBezTo>
                  <a:cubicBezTo>
                    <a:pt x="277" y="300"/>
                    <a:pt x="277" y="300"/>
                    <a:pt x="277" y="300"/>
                  </a:cubicBezTo>
                  <a:cubicBezTo>
                    <a:pt x="277" y="300"/>
                    <a:pt x="288" y="311"/>
                    <a:pt x="297" y="300"/>
                  </a:cubicBezTo>
                  <a:cubicBezTo>
                    <a:pt x="297" y="272"/>
                    <a:pt x="297" y="272"/>
                    <a:pt x="297" y="272"/>
                  </a:cubicBezTo>
                  <a:cubicBezTo>
                    <a:pt x="297" y="272"/>
                    <a:pt x="329" y="281"/>
                    <a:pt x="331" y="272"/>
                  </a:cubicBezTo>
                  <a:cubicBezTo>
                    <a:pt x="334" y="263"/>
                    <a:pt x="316" y="188"/>
                    <a:pt x="320" y="177"/>
                  </a:cubicBezTo>
                  <a:cubicBezTo>
                    <a:pt x="343" y="166"/>
                    <a:pt x="343" y="166"/>
                    <a:pt x="343" y="166"/>
                  </a:cubicBezTo>
                  <a:cubicBezTo>
                    <a:pt x="343" y="166"/>
                    <a:pt x="350" y="113"/>
                    <a:pt x="343" y="73"/>
                  </a:cubicBezTo>
                  <a:cubicBezTo>
                    <a:pt x="336" y="32"/>
                    <a:pt x="259" y="0"/>
                    <a:pt x="227" y="9"/>
                  </a:cubicBezTo>
                  <a:cubicBezTo>
                    <a:pt x="195" y="18"/>
                    <a:pt x="98" y="54"/>
                    <a:pt x="89" y="77"/>
                  </a:cubicBezTo>
                  <a:cubicBezTo>
                    <a:pt x="80" y="100"/>
                    <a:pt x="0" y="159"/>
                    <a:pt x="0" y="159"/>
                  </a:cubicBezTo>
                  <a:lnTo>
                    <a:pt x="55" y="356"/>
                  </a:lnTo>
                  <a:close/>
                </a:path>
              </a:pathLst>
            </a:custGeom>
            <a:solidFill>
              <a:srgbClr val="F8C293"/>
            </a:solidFill>
            <a:ln w="9525">
              <a:noFill/>
              <a:round/>
            </a:ln>
          </p:spPr>
          <p:txBody>
            <a:bodyPr/>
            <a:lstStyle/>
            <a:p>
              <a:endParaRPr lang="zh-CN" altLang="en-US" sz="2400"/>
            </a:p>
          </p:txBody>
        </p:sp>
        <p:sp>
          <p:nvSpPr>
            <p:cNvPr id="25710" name="稻壳儿小白白(http://dwz.cn/Wu2UP)@|5FFC:9350382|FBC:16777215|LFC:0|LBC:16777215"/>
            <p:cNvSpPr/>
            <p:nvPr/>
          </p:nvSpPr>
          <p:spPr bwMode="auto">
            <a:xfrm>
              <a:off x="5011738" y="528637"/>
              <a:ext cx="1276350" cy="1104900"/>
            </a:xfrm>
            <a:custGeom>
              <a:avLst/>
              <a:gdLst>
                <a:gd name="T0" fmla="*/ 2147483646 w 340"/>
                <a:gd name="T1" fmla="*/ 2147483646 h 294"/>
                <a:gd name="T2" fmla="*/ 2147483646 w 340"/>
                <a:gd name="T3" fmla="*/ 2147483646 h 294"/>
                <a:gd name="T4" fmla="*/ 2147483646 w 340"/>
                <a:gd name="T5" fmla="*/ 2147483646 h 294"/>
                <a:gd name="T6" fmla="*/ 0 w 340"/>
                <a:gd name="T7" fmla="*/ 2147483646 h 294"/>
                <a:gd name="T8" fmla="*/ 2147483646 w 340"/>
                <a:gd name="T9" fmla="*/ 2147483646 h 294"/>
                <a:gd name="T10" fmla="*/ 2147483646 w 340"/>
                <a:gd name="T11" fmla="*/ 0 h 294"/>
                <a:gd name="T12" fmla="*/ 2147483646 w 340"/>
                <a:gd name="T13" fmla="*/ 2147483646 h 294"/>
                <a:gd name="T14" fmla="*/ 2147483646 w 340"/>
                <a:gd name="T15" fmla="*/ 2147483646 h 294"/>
                <a:gd name="T16" fmla="*/ 2147483646 w 340"/>
                <a:gd name="T17" fmla="*/ 2147483646 h 294"/>
                <a:gd name="T18" fmla="*/ 2147483646 w 340"/>
                <a:gd name="T19" fmla="*/ 2147483646 h 294"/>
                <a:gd name="T20" fmla="*/ 2147483646 w 340"/>
                <a:gd name="T21" fmla="*/ 2147483646 h 294"/>
                <a:gd name="T22" fmla="*/ 2147483646 w 340"/>
                <a:gd name="T23" fmla="*/ 2147483646 h 294"/>
                <a:gd name="T24" fmla="*/ 2147483646 w 340"/>
                <a:gd name="T25" fmla="*/ 2147483646 h 294"/>
                <a:gd name="T26" fmla="*/ 2147483646 w 340"/>
                <a:gd name="T27" fmla="*/ 2147483646 h 294"/>
                <a:gd name="T28" fmla="*/ 2147483646 w 340"/>
                <a:gd name="T29" fmla="*/ 2147483646 h 294"/>
                <a:gd name="T30" fmla="*/ 2147483646 w 340"/>
                <a:gd name="T31" fmla="*/ 2147483646 h 294"/>
                <a:gd name="T32" fmla="*/ 2147483646 w 340"/>
                <a:gd name="T33" fmla="*/ 2147483646 h 294"/>
                <a:gd name="T34" fmla="*/ 2147483646 w 340"/>
                <a:gd name="T35" fmla="*/ 2147483646 h 294"/>
                <a:gd name="T36" fmla="*/ 2147483646 w 340"/>
                <a:gd name="T37" fmla="*/ 2147483646 h 294"/>
                <a:gd name="T38" fmla="*/ 2147483646 w 340"/>
                <a:gd name="T39" fmla="*/ 2147483646 h 294"/>
                <a:gd name="T40" fmla="*/ 2147483646 w 340"/>
                <a:gd name="T41" fmla="*/ 2147483646 h 2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0" h="294">
                  <a:moveTo>
                    <a:pt x="169" y="134"/>
                  </a:moveTo>
                  <a:cubicBezTo>
                    <a:pt x="169" y="134"/>
                    <a:pt x="112" y="138"/>
                    <a:pt x="91" y="157"/>
                  </a:cubicBezTo>
                  <a:cubicBezTo>
                    <a:pt x="80" y="167"/>
                    <a:pt x="52" y="193"/>
                    <a:pt x="29" y="211"/>
                  </a:cubicBezTo>
                  <a:cubicBezTo>
                    <a:pt x="0" y="105"/>
                    <a:pt x="0" y="105"/>
                    <a:pt x="0" y="105"/>
                  </a:cubicBezTo>
                  <a:cubicBezTo>
                    <a:pt x="28" y="86"/>
                    <a:pt x="93" y="40"/>
                    <a:pt x="101" y="30"/>
                  </a:cubicBezTo>
                  <a:cubicBezTo>
                    <a:pt x="110" y="16"/>
                    <a:pt x="207" y="0"/>
                    <a:pt x="214" y="0"/>
                  </a:cubicBezTo>
                  <a:cubicBezTo>
                    <a:pt x="221" y="0"/>
                    <a:pt x="312" y="14"/>
                    <a:pt x="312" y="14"/>
                  </a:cubicBezTo>
                  <a:cubicBezTo>
                    <a:pt x="312" y="56"/>
                    <a:pt x="327" y="79"/>
                    <a:pt x="340" y="91"/>
                  </a:cubicBezTo>
                  <a:cubicBezTo>
                    <a:pt x="339" y="95"/>
                    <a:pt x="339" y="98"/>
                    <a:pt x="339" y="98"/>
                  </a:cubicBezTo>
                  <a:cubicBezTo>
                    <a:pt x="339" y="98"/>
                    <a:pt x="339" y="98"/>
                    <a:pt x="339" y="98"/>
                  </a:cubicBezTo>
                  <a:cubicBezTo>
                    <a:pt x="304" y="94"/>
                    <a:pt x="257" y="114"/>
                    <a:pt x="257" y="114"/>
                  </a:cubicBezTo>
                  <a:cubicBezTo>
                    <a:pt x="244" y="120"/>
                    <a:pt x="209" y="125"/>
                    <a:pt x="209" y="125"/>
                  </a:cubicBezTo>
                  <a:cubicBezTo>
                    <a:pt x="175" y="157"/>
                    <a:pt x="184" y="195"/>
                    <a:pt x="189" y="220"/>
                  </a:cubicBezTo>
                  <a:cubicBezTo>
                    <a:pt x="192" y="235"/>
                    <a:pt x="216" y="266"/>
                    <a:pt x="235" y="289"/>
                  </a:cubicBezTo>
                  <a:cubicBezTo>
                    <a:pt x="208" y="294"/>
                    <a:pt x="166" y="259"/>
                    <a:pt x="166" y="259"/>
                  </a:cubicBezTo>
                  <a:cubicBezTo>
                    <a:pt x="165" y="259"/>
                    <a:pt x="164" y="258"/>
                    <a:pt x="163" y="258"/>
                  </a:cubicBezTo>
                  <a:cubicBezTo>
                    <a:pt x="155" y="214"/>
                    <a:pt x="153" y="157"/>
                    <a:pt x="153" y="157"/>
                  </a:cubicBezTo>
                  <a:cubicBezTo>
                    <a:pt x="191" y="154"/>
                    <a:pt x="200" y="70"/>
                    <a:pt x="200" y="70"/>
                  </a:cubicBezTo>
                  <a:cubicBezTo>
                    <a:pt x="216" y="18"/>
                    <a:pt x="169" y="34"/>
                    <a:pt x="169" y="34"/>
                  </a:cubicBezTo>
                  <a:cubicBezTo>
                    <a:pt x="138" y="50"/>
                    <a:pt x="141" y="89"/>
                    <a:pt x="144" y="102"/>
                  </a:cubicBezTo>
                  <a:cubicBezTo>
                    <a:pt x="146" y="116"/>
                    <a:pt x="169" y="134"/>
                    <a:pt x="169" y="134"/>
                  </a:cubicBezTo>
                  <a:close/>
                </a:path>
              </a:pathLst>
            </a:custGeom>
            <a:solidFill>
              <a:srgbClr val="EEAC8E"/>
            </a:solidFill>
            <a:ln w="9525">
              <a:noFill/>
              <a:round/>
            </a:ln>
          </p:spPr>
          <p:txBody>
            <a:bodyPr/>
            <a:lstStyle/>
            <a:p>
              <a:endParaRPr lang="zh-CN" altLang="en-US" sz="2400"/>
            </a:p>
          </p:txBody>
        </p:sp>
        <p:sp>
          <p:nvSpPr>
            <p:cNvPr id="25711" name="稻壳儿小白白(http://dwz.cn/Wu2UP)@|5FFC:9350382|FBC:16777215|LFC:0|LBC:16777215"/>
            <p:cNvSpPr/>
            <p:nvPr/>
          </p:nvSpPr>
          <p:spPr bwMode="auto">
            <a:xfrm>
              <a:off x="6040438" y="1187450"/>
              <a:ext cx="195263" cy="138112"/>
            </a:xfrm>
            <a:custGeom>
              <a:avLst/>
              <a:gdLst>
                <a:gd name="T0" fmla="*/ 2147483646 w 52"/>
                <a:gd name="T1" fmla="*/ 2147483646 h 37"/>
                <a:gd name="T2" fmla="*/ 2147483646 w 52"/>
                <a:gd name="T3" fmla="*/ 2147483646 h 37"/>
                <a:gd name="T4" fmla="*/ 2147483646 w 52"/>
                <a:gd name="T5" fmla="*/ 0 h 37"/>
                <a:gd name="T6" fmla="*/ 2147483646 w 52"/>
                <a:gd name="T7" fmla="*/ 2147483646 h 37"/>
                <a:gd name="T8" fmla="*/ 2147483646 w 52"/>
                <a:gd name="T9" fmla="*/ 2147483646 h 37"/>
                <a:gd name="T10" fmla="*/ 2147483646 w 52"/>
                <a:gd name="T11" fmla="*/ 2147483646 h 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7">
                  <a:moveTo>
                    <a:pt x="19" y="29"/>
                  </a:moveTo>
                  <a:cubicBezTo>
                    <a:pt x="19" y="34"/>
                    <a:pt x="19" y="34"/>
                    <a:pt x="19" y="34"/>
                  </a:cubicBezTo>
                  <a:cubicBezTo>
                    <a:pt x="0" y="11"/>
                    <a:pt x="24" y="0"/>
                    <a:pt x="24" y="0"/>
                  </a:cubicBezTo>
                  <a:cubicBezTo>
                    <a:pt x="24" y="0"/>
                    <a:pt x="24" y="0"/>
                    <a:pt x="22" y="9"/>
                  </a:cubicBezTo>
                  <a:cubicBezTo>
                    <a:pt x="20" y="14"/>
                    <a:pt x="38" y="24"/>
                    <a:pt x="52" y="31"/>
                  </a:cubicBezTo>
                  <a:cubicBezTo>
                    <a:pt x="46" y="37"/>
                    <a:pt x="19" y="29"/>
                    <a:pt x="19" y="29"/>
                  </a:cubicBezTo>
                  <a:close/>
                </a:path>
              </a:pathLst>
            </a:custGeom>
            <a:solidFill>
              <a:srgbClr val="EEAC8E"/>
            </a:solidFill>
            <a:ln w="9525">
              <a:noFill/>
              <a:round/>
            </a:ln>
          </p:spPr>
          <p:txBody>
            <a:bodyPr/>
            <a:lstStyle/>
            <a:p>
              <a:endParaRPr lang="zh-CN" altLang="en-US" sz="2400"/>
            </a:p>
          </p:txBody>
        </p:sp>
        <p:sp>
          <p:nvSpPr>
            <p:cNvPr id="25712" name="稻壳儿小白白(http://dwz.cn/Wu2UP)@|5FFC:2303014|FBC:16777215|LFC:0|LBC:16777215"/>
            <p:cNvSpPr/>
            <p:nvPr/>
          </p:nvSpPr>
          <p:spPr bwMode="auto">
            <a:xfrm>
              <a:off x="5059363" y="0"/>
              <a:ext cx="1333500" cy="904875"/>
            </a:xfrm>
            <a:custGeom>
              <a:avLst/>
              <a:gdLst>
                <a:gd name="T0" fmla="*/ 2147483646 w 355"/>
                <a:gd name="T1" fmla="*/ 2147483646 h 241"/>
                <a:gd name="T2" fmla="*/ 2147483646 w 355"/>
                <a:gd name="T3" fmla="*/ 2147483646 h 241"/>
                <a:gd name="T4" fmla="*/ 2147483646 w 355"/>
                <a:gd name="T5" fmla="*/ 2147483646 h 241"/>
                <a:gd name="T6" fmla="*/ 2147483646 w 355"/>
                <a:gd name="T7" fmla="*/ 2147483646 h 241"/>
                <a:gd name="T8" fmla="*/ 2147483646 w 355"/>
                <a:gd name="T9" fmla="*/ 2147483646 h 241"/>
                <a:gd name="T10" fmla="*/ 2147483646 w 355"/>
                <a:gd name="T11" fmla="*/ 2147483646 h 241"/>
                <a:gd name="T12" fmla="*/ 2147483646 w 355"/>
                <a:gd name="T13" fmla="*/ 2147483646 h 241"/>
                <a:gd name="T14" fmla="*/ 2147483646 w 355"/>
                <a:gd name="T15" fmla="*/ 2147483646 h 241"/>
                <a:gd name="T16" fmla="*/ 2147483646 w 355"/>
                <a:gd name="T17" fmla="*/ 2147483646 h 241"/>
                <a:gd name="T18" fmla="*/ 2147483646 w 355"/>
                <a:gd name="T19" fmla="*/ 2147483646 h 241"/>
                <a:gd name="T20" fmla="*/ 2147483646 w 355"/>
                <a:gd name="T21" fmla="*/ 2147483646 h 241"/>
                <a:gd name="T22" fmla="*/ 2147483646 w 355"/>
                <a:gd name="T23" fmla="*/ 2147483646 h 241"/>
                <a:gd name="T24" fmla="*/ 2147483646 w 355"/>
                <a:gd name="T25" fmla="*/ 2147483646 h 241"/>
                <a:gd name="T26" fmla="*/ 2147483646 w 355"/>
                <a:gd name="T27" fmla="*/ 2147483646 h 241"/>
                <a:gd name="T28" fmla="*/ 2147483646 w 355"/>
                <a:gd name="T29" fmla="*/ 2147483646 h 241"/>
                <a:gd name="T30" fmla="*/ 2147483646 w 355"/>
                <a:gd name="T31" fmla="*/ 2147483646 h 2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55" h="241">
                  <a:moveTo>
                    <a:pt x="329" y="164"/>
                  </a:moveTo>
                  <a:cubicBezTo>
                    <a:pt x="329" y="164"/>
                    <a:pt x="351" y="145"/>
                    <a:pt x="353" y="130"/>
                  </a:cubicBezTo>
                  <a:cubicBezTo>
                    <a:pt x="355" y="114"/>
                    <a:pt x="329" y="80"/>
                    <a:pt x="329" y="80"/>
                  </a:cubicBezTo>
                  <a:cubicBezTo>
                    <a:pt x="329" y="80"/>
                    <a:pt x="203" y="5"/>
                    <a:pt x="181" y="3"/>
                  </a:cubicBezTo>
                  <a:cubicBezTo>
                    <a:pt x="158" y="0"/>
                    <a:pt x="101" y="34"/>
                    <a:pt x="101" y="34"/>
                  </a:cubicBezTo>
                  <a:cubicBezTo>
                    <a:pt x="101" y="34"/>
                    <a:pt x="63" y="46"/>
                    <a:pt x="51" y="64"/>
                  </a:cubicBezTo>
                  <a:cubicBezTo>
                    <a:pt x="40" y="82"/>
                    <a:pt x="33" y="141"/>
                    <a:pt x="24" y="155"/>
                  </a:cubicBezTo>
                  <a:cubicBezTo>
                    <a:pt x="15" y="168"/>
                    <a:pt x="4" y="216"/>
                    <a:pt x="2" y="217"/>
                  </a:cubicBezTo>
                  <a:cubicBezTo>
                    <a:pt x="0" y="219"/>
                    <a:pt x="15" y="241"/>
                    <a:pt x="44" y="239"/>
                  </a:cubicBezTo>
                  <a:cubicBezTo>
                    <a:pt x="74" y="236"/>
                    <a:pt x="128" y="206"/>
                    <a:pt x="136" y="196"/>
                  </a:cubicBezTo>
                  <a:cubicBezTo>
                    <a:pt x="143" y="185"/>
                    <a:pt x="203" y="154"/>
                    <a:pt x="187" y="211"/>
                  </a:cubicBezTo>
                  <a:cubicBezTo>
                    <a:pt x="199" y="239"/>
                    <a:pt x="199" y="239"/>
                    <a:pt x="199" y="239"/>
                  </a:cubicBezTo>
                  <a:cubicBezTo>
                    <a:pt x="221" y="225"/>
                    <a:pt x="221" y="225"/>
                    <a:pt x="221" y="225"/>
                  </a:cubicBezTo>
                  <a:cubicBezTo>
                    <a:pt x="221" y="225"/>
                    <a:pt x="273" y="181"/>
                    <a:pt x="273" y="166"/>
                  </a:cubicBezTo>
                  <a:cubicBezTo>
                    <a:pt x="273" y="151"/>
                    <a:pt x="313" y="141"/>
                    <a:pt x="313" y="141"/>
                  </a:cubicBezTo>
                  <a:lnTo>
                    <a:pt x="329" y="164"/>
                  </a:lnTo>
                  <a:close/>
                </a:path>
              </a:pathLst>
            </a:custGeom>
            <a:solidFill>
              <a:srgbClr val="262423"/>
            </a:solidFill>
            <a:ln w="9525">
              <a:noFill/>
              <a:round/>
            </a:ln>
          </p:spPr>
          <p:txBody>
            <a:bodyPr/>
            <a:lstStyle/>
            <a:p>
              <a:endParaRPr lang="zh-CN" altLang="en-US" sz="2400"/>
            </a:p>
          </p:txBody>
        </p:sp>
        <p:sp>
          <p:nvSpPr>
            <p:cNvPr id="25713" name="稻壳儿小白白(http://dwz.cn/Wu2UP)@|5FFC:4737356|FBC:16777215|LFC:0|LBC:16777215"/>
            <p:cNvSpPr/>
            <p:nvPr/>
          </p:nvSpPr>
          <p:spPr bwMode="auto">
            <a:xfrm>
              <a:off x="1697038" y="723900"/>
              <a:ext cx="3683000" cy="3097212"/>
            </a:xfrm>
            <a:custGeom>
              <a:avLst/>
              <a:gdLst>
                <a:gd name="T0" fmla="*/ 0 w 980"/>
                <a:gd name="T1" fmla="*/ 2147483646 h 824"/>
                <a:gd name="T2" fmla="*/ 2147483646 w 980"/>
                <a:gd name="T3" fmla="*/ 2147483646 h 824"/>
                <a:gd name="T4" fmla="*/ 2147483646 w 980"/>
                <a:gd name="T5" fmla="*/ 2147483646 h 824"/>
                <a:gd name="T6" fmla="*/ 2147483646 w 980"/>
                <a:gd name="T7" fmla="*/ 0 h 824"/>
                <a:gd name="T8" fmla="*/ 2147483646 w 980"/>
                <a:gd name="T9" fmla="*/ 2147483646 h 824"/>
                <a:gd name="T10" fmla="*/ 2147483646 w 980"/>
                <a:gd name="T11" fmla="*/ 2147483646 h 824"/>
                <a:gd name="T12" fmla="*/ 2147483646 w 980"/>
                <a:gd name="T13" fmla="*/ 2147483646 h 824"/>
                <a:gd name="T14" fmla="*/ 2147483646 w 980"/>
                <a:gd name="T15" fmla="*/ 2147483646 h 824"/>
                <a:gd name="T16" fmla="*/ 0 w 980"/>
                <a:gd name="T17" fmla="*/ 2147483646 h 8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80" h="824">
                  <a:moveTo>
                    <a:pt x="0" y="379"/>
                  </a:moveTo>
                  <a:cubicBezTo>
                    <a:pt x="0" y="379"/>
                    <a:pt x="206" y="209"/>
                    <a:pt x="456" y="73"/>
                  </a:cubicBezTo>
                  <a:cubicBezTo>
                    <a:pt x="456" y="73"/>
                    <a:pt x="602" y="5"/>
                    <a:pt x="810" y="46"/>
                  </a:cubicBezTo>
                  <a:cubicBezTo>
                    <a:pt x="810" y="46"/>
                    <a:pt x="851" y="0"/>
                    <a:pt x="869" y="0"/>
                  </a:cubicBezTo>
                  <a:cubicBezTo>
                    <a:pt x="887" y="0"/>
                    <a:pt x="980" y="177"/>
                    <a:pt x="944" y="254"/>
                  </a:cubicBezTo>
                  <a:cubicBezTo>
                    <a:pt x="944" y="254"/>
                    <a:pt x="703" y="502"/>
                    <a:pt x="681" y="522"/>
                  </a:cubicBezTo>
                  <a:cubicBezTo>
                    <a:pt x="658" y="543"/>
                    <a:pt x="375" y="767"/>
                    <a:pt x="349" y="809"/>
                  </a:cubicBezTo>
                  <a:cubicBezTo>
                    <a:pt x="349" y="809"/>
                    <a:pt x="265" y="824"/>
                    <a:pt x="213" y="747"/>
                  </a:cubicBezTo>
                  <a:cubicBezTo>
                    <a:pt x="161" y="670"/>
                    <a:pt x="0" y="379"/>
                    <a:pt x="0" y="379"/>
                  </a:cubicBezTo>
                  <a:close/>
                </a:path>
              </a:pathLst>
            </a:custGeom>
            <a:solidFill>
              <a:srgbClr val="4C4948"/>
            </a:solidFill>
            <a:ln w="9525">
              <a:noFill/>
              <a:round/>
            </a:ln>
          </p:spPr>
          <p:txBody>
            <a:bodyPr/>
            <a:lstStyle/>
            <a:p>
              <a:endParaRPr lang="zh-CN" altLang="en-US" sz="2400"/>
            </a:p>
          </p:txBody>
        </p:sp>
        <p:sp>
          <p:nvSpPr>
            <p:cNvPr id="25714" name="稻壳儿小白白(http://dwz.cn/Wu2UP)@|5FFC:2303014|FBC:16777215|LFC:0|LBC:16777215"/>
            <p:cNvSpPr/>
            <p:nvPr/>
          </p:nvSpPr>
          <p:spPr bwMode="auto">
            <a:xfrm>
              <a:off x="2840038" y="2100262"/>
              <a:ext cx="104775" cy="149225"/>
            </a:xfrm>
            <a:custGeom>
              <a:avLst/>
              <a:gdLst>
                <a:gd name="T0" fmla="*/ 2147483646 w 28"/>
                <a:gd name="T1" fmla="*/ 2147483646 h 40"/>
                <a:gd name="T2" fmla="*/ 0 w 28"/>
                <a:gd name="T3" fmla="*/ 0 h 40"/>
                <a:gd name="T4" fmla="*/ 2147483646 w 28"/>
                <a:gd name="T5" fmla="*/ 2147483646 h 40"/>
                <a:gd name="T6" fmla="*/ 0 60000 65536"/>
                <a:gd name="T7" fmla="*/ 0 60000 65536"/>
                <a:gd name="T8" fmla="*/ 0 60000 65536"/>
              </a:gdLst>
              <a:ahLst/>
              <a:cxnLst>
                <a:cxn ang="T6">
                  <a:pos x="T0" y="T1"/>
                </a:cxn>
                <a:cxn ang="T7">
                  <a:pos x="T2" y="T3"/>
                </a:cxn>
                <a:cxn ang="T8">
                  <a:pos x="T4" y="T5"/>
                </a:cxn>
              </a:cxnLst>
              <a:rect l="0" t="0" r="r" b="b"/>
              <a:pathLst>
                <a:path w="28" h="40">
                  <a:moveTo>
                    <a:pt x="28" y="40"/>
                  </a:moveTo>
                  <a:cubicBezTo>
                    <a:pt x="12" y="20"/>
                    <a:pt x="1" y="5"/>
                    <a:pt x="0" y="0"/>
                  </a:cubicBezTo>
                  <a:cubicBezTo>
                    <a:pt x="0" y="0"/>
                    <a:pt x="11" y="16"/>
                    <a:pt x="28" y="40"/>
                  </a:cubicBezTo>
                  <a:close/>
                </a:path>
              </a:pathLst>
            </a:custGeom>
            <a:solidFill>
              <a:srgbClr val="262423"/>
            </a:solidFill>
            <a:ln w="9525">
              <a:noFill/>
              <a:round/>
            </a:ln>
          </p:spPr>
          <p:txBody>
            <a:bodyPr/>
            <a:lstStyle/>
            <a:p>
              <a:endParaRPr lang="zh-CN" altLang="en-US" sz="2400"/>
            </a:p>
          </p:txBody>
        </p:sp>
        <p:sp>
          <p:nvSpPr>
            <p:cNvPr id="25715" name="稻壳儿小白白(http://dwz.cn/Wu2UP)@|5FFC:2303014|FBC:16777215|LFC:0|LBC:16777215"/>
            <p:cNvSpPr/>
            <p:nvPr/>
          </p:nvSpPr>
          <p:spPr bwMode="auto">
            <a:xfrm>
              <a:off x="2441575" y="1074737"/>
              <a:ext cx="2825750" cy="2746375"/>
            </a:xfrm>
            <a:custGeom>
              <a:avLst/>
              <a:gdLst>
                <a:gd name="T0" fmla="*/ 2147483646 w 752"/>
                <a:gd name="T1" fmla="*/ 2147483646 h 731"/>
                <a:gd name="T2" fmla="*/ 2147483646 w 752"/>
                <a:gd name="T3" fmla="*/ 2147483646 h 731"/>
                <a:gd name="T4" fmla="*/ 2147483646 w 752"/>
                <a:gd name="T5" fmla="*/ 2147483646 h 731"/>
                <a:gd name="T6" fmla="*/ 2147483646 w 752"/>
                <a:gd name="T7" fmla="*/ 2147483646 h 731"/>
                <a:gd name="T8" fmla="*/ 2147483646 w 752"/>
                <a:gd name="T9" fmla="*/ 2147483646 h 731"/>
                <a:gd name="T10" fmla="*/ 2147483646 w 752"/>
                <a:gd name="T11" fmla="*/ 2147483646 h 731"/>
                <a:gd name="T12" fmla="*/ 2147483646 w 752"/>
                <a:gd name="T13" fmla="*/ 2147483646 h 731"/>
                <a:gd name="T14" fmla="*/ 2147483646 w 752"/>
                <a:gd name="T15" fmla="*/ 2147483646 h 731"/>
                <a:gd name="T16" fmla="*/ 2147483646 w 752"/>
                <a:gd name="T17" fmla="*/ 2147483646 h 731"/>
                <a:gd name="T18" fmla="*/ 2147483646 w 752"/>
                <a:gd name="T19" fmla="*/ 2147483646 h 731"/>
                <a:gd name="T20" fmla="*/ 2147483646 w 752"/>
                <a:gd name="T21" fmla="*/ 0 h 731"/>
                <a:gd name="T22" fmla="*/ 2147483646 w 752"/>
                <a:gd name="T23" fmla="*/ 2147483646 h 731"/>
                <a:gd name="T24" fmla="*/ 2147483646 w 752"/>
                <a:gd name="T25" fmla="*/ 2147483646 h 731"/>
                <a:gd name="T26" fmla="*/ 2147483646 w 752"/>
                <a:gd name="T27" fmla="*/ 2147483646 h 731"/>
                <a:gd name="T28" fmla="*/ 2147483646 w 752"/>
                <a:gd name="T29" fmla="*/ 2147483646 h 731"/>
                <a:gd name="T30" fmla="*/ 2147483646 w 752"/>
                <a:gd name="T31" fmla="*/ 2147483646 h 731"/>
                <a:gd name="T32" fmla="*/ 2147483646 w 752"/>
                <a:gd name="T33" fmla="*/ 2147483646 h 731"/>
                <a:gd name="T34" fmla="*/ 2147483646 w 752"/>
                <a:gd name="T35" fmla="*/ 2147483646 h 731"/>
                <a:gd name="T36" fmla="*/ 2147483646 w 752"/>
                <a:gd name="T37" fmla="*/ 2147483646 h 731"/>
                <a:gd name="T38" fmla="*/ 2147483646 w 752"/>
                <a:gd name="T39" fmla="*/ 2147483646 h 731"/>
                <a:gd name="T40" fmla="*/ 0 w 752"/>
                <a:gd name="T41" fmla="*/ 2147483646 h 731"/>
                <a:gd name="T42" fmla="*/ 2147483646 w 752"/>
                <a:gd name="T43" fmla="*/ 2147483646 h 73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2" h="731">
                  <a:moveTo>
                    <a:pt x="206" y="550"/>
                  </a:moveTo>
                  <a:cubicBezTo>
                    <a:pt x="243" y="559"/>
                    <a:pt x="268" y="520"/>
                    <a:pt x="276" y="507"/>
                  </a:cubicBezTo>
                  <a:cubicBezTo>
                    <a:pt x="274" y="505"/>
                    <a:pt x="273" y="504"/>
                    <a:pt x="271" y="502"/>
                  </a:cubicBezTo>
                  <a:cubicBezTo>
                    <a:pt x="247" y="475"/>
                    <a:pt x="174" y="371"/>
                    <a:pt x="134" y="313"/>
                  </a:cubicBezTo>
                  <a:cubicBezTo>
                    <a:pt x="181" y="374"/>
                    <a:pt x="271" y="481"/>
                    <a:pt x="271" y="481"/>
                  </a:cubicBezTo>
                  <a:cubicBezTo>
                    <a:pt x="290" y="434"/>
                    <a:pt x="260" y="234"/>
                    <a:pt x="260" y="234"/>
                  </a:cubicBezTo>
                  <a:cubicBezTo>
                    <a:pt x="294" y="261"/>
                    <a:pt x="294" y="261"/>
                    <a:pt x="294" y="261"/>
                  </a:cubicBezTo>
                  <a:cubicBezTo>
                    <a:pt x="326" y="270"/>
                    <a:pt x="358" y="243"/>
                    <a:pt x="385" y="207"/>
                  </a:cubicBezTo>
                  <a:cubicBezTo>
                    <a:pt x="412" y="171"/>
                    <a:pt x="378" y="127"/>
                    <a:pt x="378" y="127"/>
                  </a:cubicBezTo>
                  <a:cubicBezTo>
                    <a:pt x="405" y="134"/>
                    <a:pt x="410" y="173"/>
                    <a:pt x="410" y="173"/>
                  </a:cubicBezTo>
                  <a:cubicBezTo>
                    <a:pt x="437" y="98"/>
                    <a:pt x="333" y="0"/>
                    <a:pt x="333" y="0"/>
                  </a:cubicBezTo>
                  <a:cubicBezTo>
                    <a:pt x="390" y="26"/>
                    <a:pt x="451" y="144"/>
                    <a:pt x="451" y="144"/>
                  </a:cubicBezTo>
                  <a:cubicBezTo>
                    <a:pt x="451" y="129"/>
                    <a:pt x="476" y="84"/>
                    <a:pt x="476" y="84"/>
                  </a:cubicBezTo>
                  <a:cubicBezTo>
                    <a:pt x="483" y="127"/>
                    <a:pt x="669" y="200"/>
                    <a:pt x="680" y="175"/>
                  </a:cubicBezTo>
                  <a:cubicBezTo>
                    <a:pt x="691" y="150"/>
                    <a:pt x="653" y="47"/>
                    <a:pt x="653" y="47"/>
                  </a:cubicBezTo>
                  <a:cubicBezTo>
                    <a:pt x="668" y="48"/>
                    <a:pt x="716" y="100"/>
                    <a:pt x="752" y="143"/>
                  </a:cubicBezTo>
                  <a:cubicBezTo>
                    <a:pt x="751" y="149"/>
                    <a:pt x="749" y="156"/>
                    <a:pt x="746" y="161"/>
                  </a:cubicBezTo>
                  <a:cubicBezTo>
                    <a:pt x="746" y="161"/>
                    <a:pt x="505" y="409"/>
                    <a:pt x="483" y="429"/>
                  </a:cubicBezTo>
                  <a:cubicBezTo>
                    <a:pt x="460" y="450"/>
                    <a:pt x="177" y="674"/>
                    <a:pt x="151" y="716"/>
                  </a:cubicBezTo>
                  <a:cubicBezTo>
                    <a:pt x="151" y="716"/>
                    <a:pt x="67" y="731"/>
                    <a:pt x="15" y="654"/>
                  </a:cubicBezTo>
                  <a:cubicBezTo>
                    <a:pt x="11" y="648"/>
                    <a:pt x="5" y="640"/>
                    <a:pt x="0" y="631"/>
                  </a:cubicBezTo>
                  <a:cubicBezTo>
                    <a:pt x="149" y="670"/>
                    <a:pt x="169" y="541"/>
                    <a:pt x="206" y="550"/>
                  </a:cubicBezTo>
                  <a:close/>
                </a:path>
              </a:pathLst>
            </a:custGeom>
            <a:solidFill>
              <a:srgbClr val="262423"/>
            </a:solidFill>
            <a:ln w="9525">
              <a:noFill/>
              <a:round/>
            </a:ln>
          </p:spPr>
          <p:txBody>
            <a:bodyPr/>
            <a:lstStyle/>
            <a:p>
              <a:endParaRPr lang="zh-CN" altLang="en-US" sz="2400"/>
            </a:p>
          </p:txBody>
        </p:sp>
        <p:sp>
          <p:nvSpPr>
            <p:cNvPr id="25716" name="稻壳儿小白白(http://dwz.cn/Wu2UP)@|5FFC:2303014|FBC:16777215|LFC:0|LBC:16777215"/>
            <p:cNvSpPr/>
            <p:nvPr/>
          </p:nvSpPr>
          <p:spPr bwMode="auto">
            <a:xfrm>
              <a:off x="4170363" y="1179512"/>
              <a:ext cx="896938" cy="3136900"/>
            </a:xfrm>
            <a:custGeom>
              <a:avLst/>
              <a:gdLst>
                <a:gd name="T0" fmla="*/ 2147483646 w 239"/>
                <a:gd name="T1" fmla="*/ 2147483646 h 835"/>
                <a:gd name="T2" fmla="*/ 2147483646 w 239"/>
                <a:gd name="T3" fmla="*/ 2147483646 h 835"/>
                <a:gd name="T4" fmla="*/ 2147483646 w 239"/>
                <a:gd name="T5" fmla="*/ 2147483646 h 835"/>
                <a:gd name="T6" fmla="*/ 2147483646 w 239"/>
                <a:gd name="T7" fmla="*/ 2147483646 h 835"/>
                <a:gd name="T8" fmla="*/ 2147483646 w 239"/>
                <a:gd name="T9" fmla="*/ 2147483646 h 835"/>
                <a:gd name="T10" fmla="*/ 2147483646 w 239"/>
                <a:gd name="T11" fmla="*/ 2147483646 h 835"/>
                <a:gd name="T12" fmla="*/ 2147483646 w 239"/>
                <a:gd name="T13" fmla="*/ 2147483646 h 835"/>
                <a:gd name="T14" fmla="*/ 2147483646 w 239"/>
                <a:gd name="T15" fmla="*/ 2147483646 h 835"/>
                <a:gd name="T16" fmla="*/ 2147483646 w 239"/>
                <a:gd name="T17" fmla="*/ 2147483646 h 835"/>
                <a:gd name="T18" fmla="*/ 2147483646 w 239"/>
                <a:gd name="T19" fmla="*/ 2147483646 h 835"/>
                <a:gd name="T20" fmla="*/ 2147483646 w 239"/>
                <a:gd name="T21" fmla="*/ 2147483646 h 8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9" h="835">
                  <a:moveTo>
                    <a:pt x="20" y="19"/>
                  </a:moveTo>
                  <a:cubicBezTo>
                    <a:pt x="20" y="19"/>
                    <a:pt x="0" y="202"/>
                    <a:pt x="11" y="233"/>
                  </a:cubicBezTo>
                  <a:cubicBezTo>
                    <a:pt x="23" y="265"/>
                    <a:pt x="43" y="476"/>
                    <a:pt x="50" y="487"/>
                  </a:cubicBezTo>
                  <a:cubicBezTo>
                    <a:pt x="57" y="499"/>
                    <a:pt x="100" y="785"/>
                    <a:pt x="98" y="808"/>
                  </a:cubicBezTo>
                  <a:cubicBezTo>
                    <a:pt x="98" y="808"/>
                    <a:pt x="157" y="835"/>
                    <a:pt x="239" y="797"/>
                  </a:cubicBezTo>
                  <a:cubicBezTo>
                    <a:pt x="239" y="797"/>
                    <a:pt x="197" y="615"/>
                    <a:pt x="200" y="599"/>
                  </a:cubicBezTo>
                  <a:cubicBezTo>
                    <a:pt x="202" y="583"/>
                    <a:pt x="206" y="397"/>
                    <a:pt x="191" y="388"/>
                  </a:cubicBezTo>
                  <a:cubicBezTo>
                    <a:pt x="191" y="388"/>
                    <a:pt x="218" y="296"/>
                    <a:pt x="182" y="265"/>
                  </a:cubicBezTo>
                  <a:cubicBezTo>
                    <a:pt x="182" y="265"/>
                    <a:pt x="220" y="183"/>
                    <a:pt x="220" y="165"/>
                  </a:cubicBezTo>
                  <a:cubicBezTo>
                    <a:pt x="220" y="147"/>
                    <a:pt x="204" y="38"/>
                    <a:pt x="172" y="19"/>
                  </a:cubicBezTo>
                  <a:cubicBezTo>
                    <a:pt x="141" y="0"/>
                    <a:pt x="20" y="19"/>
                    <a:pt x="20" y="19"/>
                  </a:cubicBezTo>
                  <a:close/>
                </a:path>
              </a:pathLst>
            </a:custGeom>
            <a:solidFill>
              <a:srgbClr val="262423"/>
            </a:solidFill>
            <a:ln w="9525">
              <a:noFill/>
              <a:round/>
            </a:ln>
          </p:spPr>
          <p:txBody>
            <a:bodyPr/>
            <a:lstStyle/>
            <a:p>
              <a:endParaRPr lang="zh-CN" altLang="en-US" sz="2400"/>
            </a:p>
          </p:txBody>
        </p:sp>
        <p:sp>
          <p:nvSpPr>
            <p:cNvPr id="25717" name="稻壳儿小白白(http://dwz.cn/Wu2UP)@|5FFC:4737356|FBC:16777215|LFC:0|LBC:16777215"/>
            <p:cNvSpPr/>
            <p:nvPr/>
          </p:nvSpPr>
          <p:spPr bwMode="auto">
            <a:xfrm>
              <a:off x="4406900" y="2046287"/>
              <a:ext cx="566738" cy="733425"/>
            </a:xfrm>
            <a:custGeom>
              <a:avLst/>
              <a:gdLst>
                <a:gd name="T0" fmla="*/ 2147483646 w 151"/>
                <a:gd name="T1" fmla="*/ 2147483646 h 195"/>
                <a:gd name="T2" fmla="*/ 2147483646 w 151"/>
                <a:gd name="T3" fmla="*/ 2147483646 h 195"/>
                <a:gd name="T4" fmla="*/ 0 w 151"/>
                <a:gd name="T5" fmla="*/ 0 h 195"/>
                <a:gd name="T6" fmla="*/ 2147483646 w 151"/>
                <a:gd name="T7" fmla="*/ 2147483646 h 195"/>
                <a:gd name="T8" fmla="*/ 2147483646 w 151"/>
                <a:gd name="T9" fmla="*/ 2147483646 h 1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195">
                  <a:moveTo>
                    <a:pt x="128" y="157"/>
                  </a:moveTo>
                  <a:cubicBezTo>
                    <a:pt x="69" y="195"/>
                    <a:pt x="48" y="150"/>
                    <a:pt x="37" y="136"/>
                  </a:cubicBezTo>
                  <a:cubicBezTo>
                    <a:pt x="25" y="123"/>
                    <a:pt x="0" y="0"/>
                    <a:pt x="0" y="0"/>
                  </a:cubicBezTo>
                  <a:cubicBezTo>
                    <a:pt x="15" y="13"/>
                    <a:pt x="79" y="30"/>
                    <a:pt x="126" y="42"/>
                  </a:cubicBezTo>
                  <a:cubicBezTo>
                    <a:pt x="151" y="78"/>
                    <a:pt x="128" y="157"/>
                    <a:pt x="128" y="157"/>
                  </a:cubicBezTo>
                  <a:close/>
                </a:path>
              </a:pathLst>
            </a:custGeom>
            <a:solidFill>
              <a:srgbClr val="4C4948"/>
            </a:solidFill>
            <a:ln w="9525">
              <a:noFill/>
              <a:round/>
            </a:ln>
          </p:spPr>
          <p:txBody>
            <a:bodyPr/>
            <a:lstStyle/>
            <a:p>
              <a:endParaRPr lang="zh-CN" altLang="en-US" sz="2400"/>
            </a:p>
          </p:txBody>
        </p:sp>
        <p:sp>
          <p:nvSpPr>
            <p:cNvPr id="25718" name="稻壳儿小白白(http://dwz.cn/Wu2UP)@|5FFC:4737356|FBC:16777215|LFC:0|LBC:16777215"/>
            <p:cNvSpPr/>
            <p:nvPr/>
          </p:nvSpPr>
          <p:spPr bwMode="auto">
            <a:xfrm>
              <a:off x="4500563" y="2693987"/>
              <a:ext cx="541338" cy="1370012"/>
            </a:xfrm>
            <a:custGeom>
              <a:avLst/>
              <a:gdLst>
                <a:gd name="T0" fmla="*/ 2147483646 w 144"/>
                <a:gd name="T1" fmla="*/ 2147483646 h 365"/>
                <a:gd name="T2" fmla="*/ 2147483646 w 144"/>
                <a:gd name="T3" fmla="*/ 2147483646 h 365"/>
                <a:gd name="T4" fmla="*/ 2147483646 w 144"/>
                <a:gd name="T5" fmla="*/ 2147483646 h 365"/>
                <a:gd name="T6" fmla="*/ 0 w 144"/>
                <a:gd name="T7" fmla="*/ 0 h 365"/>
                <a:gd name="T8" fmla="*/ 2147483646 w 144"/>
                <a:gd name="T9" fmla="*/ 2147483646 h 365"/>
                <a:gd name="T10" fmla="*/ 2147483646 w 144"/>
                <a:gd name="T11" fmla="*/ 2147483646 h 365"/>
                <a:gd name="T12" fmla="*/ 2147483646 w 144"/>
                <a:gd name="T13" fmla="*/ 2147483646 h 365"/>
                <a:gd name="T14" fmla="*/ 2147483646 w 144"/>
                <a:gd name="T15" fmla="*/ 2147483646 h 3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 h="365">
                  <a:moveTo>
                    <a:pt x="54" y="341"/>
                  </a:moveTo>
                  <a:cubicBezTo>
                    <a:pt x="54" y="212"/>
                    <a:pt x="54" y="212"/>
                    <a:pt x="54" y="212"/>
                  </a:cubicBezTo>
                  <a:cubicBezTo>
                    <a:pt x="54" y="212"/>
                    <a:pt x="41" y="121"/>
                    <a:pt x="23" y="101"/>
                  </a:cubicBezTo>
                  <a:cubicBezTo>
                    <a:pt x="5" y="80"/>
                    <a:pt x="0" y="0"/>
                    <a:pt x="0" y="0"/>
                  </a:cubicBezTo>
                  <a:cubicBezTo>
                    <a:pt x="44" y="27"/>
                    <a:pt x="84" y="18"/>
                    <a:pt x="109" y="6"/>
                  </a:cubicBezTo>
                  <a:cubicBezTo>
                    <a:pt x="117" y="57"/>
                    <a:pt x="114" y="183"/>
                    <a:pt x="112" y="196"/>
                  </a:cubicBezTo>
                  <a:cubicBezTo>
                    <a:pt x="110" y="208"/>
                    <a:pt x="133" y="312"/>
                    <a:pt x="144" y="364"/>
                  </a:cubicBezTo>
                  <a:cubicBezTo>
                    <a:pt x="102" y="365"/>
                    <a:pt x="54" y="341"/>
                    <a:pt x="54" y="341"/>
                  </a:cubicBezTo>
                  <a:close/>
                </a:path>
              </a:pathLst>
            </a:custGeom>
            <a:solidFill>
              <a:srgbClr val="4C4948"/>
            </a:solidFill>
            <a:ln w="9525">
              <a:noFill/>
              <a:round/>
            </a:ln>
          </p:spPr>
          <p:txBody>
            <a:bodyPr/>
            <a:lstStyle/>
            <a:p>
              <a:endParaRPr lang="zh-CN" altLang="en-US" sz="2400"/>
            </a:p>
          </p:txBody>
        </p:sp>
        <p:sp>
          <p:nvSpPr>
            <p:cNvPr id="25719" name="稻壳儿小白白(http://dwz.cn/Wu2UP)@|5FFC:4737356|FBC:16777215|LFC:0|LBC:16777215"/>
            <p:cNvSpPr/>
            <p:nvPr/>
          </p:nvSpPr>
          <p:spPr bwMode="auto">
            <a:xfrm>
              <a:off x="4492625" y="1457325"/>
              <a:ext cx="15875" cy="33337"/>
            </a:xfrm>
            <a:custGeom>
              <a:avLst/>
              <a:gdLst>
                <a:gd name="T0" fmla="*/ 2147483646 w 4"/>
                <a:gd name="T1" fmla="*/ 2147483646 h 9"/>
                <a:gd name="T2" fmla="*/ 0 w 4"/>
                <a:gd name="T3" fmla="*/ 0 h 9"/>
                <a:gd name="T4" fmla="*/ 2147483646 w 4"/>
                <a:gd name="T5" fmla="*/ 2147483646 h 9"/>
                <a:gd name="T6" fmla="*/ 0 60000 65536"/>
                <a:gd name="T7" fmla="*/ 0 60000 65536"/>
                <a:gd name="T8" fmla="*/ 0 60000 65536"/>
              </a:gdLst>
              <a:ahLst/>
              <a:cxnLst>
                <a:cxn ang="T6">
                  <a:pos x="T0" y="T1"/>
                </a:cxn>
                <a:cxn ang="T7">
                  <a:pos x="T2" y="T3"/>
                </a:cxn>
                <a:cxn ang="T8">
                  <a:pos x="T4" y="T5"/>
                </a:cxn>
              </a:cxnLst>
              <a:rect l="0" t="0" r="r" b="b"/>
              <a:pathLst>
                <a:path w="4" h="9">
                  <a:moveTo>
                    <a:pt x="4" y="9"/>
                  </a:moveTo>
                  <a:cubicBezTo>
                    <a:pt x="3" y="6"/>
                    <a:pt x="1" y="3"/>
                    <a:pt x="0" y="0"/>
                  </a:cubicBezTo>
                  <a:cubicBezTo>
                    <a:pt x="0" y="0"/>
                    <a:pt x="2" y="3"/>
                    <a:pt x="4" y="9"/>
                  </a:cubicBezTo>
                  <a:close/>
                </a:path>
              </a:pathLst>
            </a:custGeom>
            <a:solidFill>
              <a:srgbClr val="4C4948"/>
            </a:solidFill>
            <a:ln w="9525">
              <a:noFill/>
              <a:round/>
            </a:ln>
          </p:spPr>
          <p:txBody>
            <a:bodyPr/>
            <a:lstStyle/>
            <a:p>
              <a:endParaRPr lang="zh-CN" altLang="en-US" sz="2400"/>
            </a:p>
          </p:txBody>
        </p:sp>
        <p:sp>
          <p:nvSpPr>
            <p:cNvPr id="25720" name="稻壳儿小白白(http://dwz.cn/Wu2UP)@|5FFC:4737356|FBC:16777215|LFC:0|LBC:16777215"/>
            <p:cNvSpPr/>
            <p:nvPr/>
          </p:nvSpPr>
          <p:spPr bwMode="auto">
            <a:xfrm>
              <a:off x="4192588" y="1457325"/>
              <a:ext cx="773113" cy="714375"/>
            </a:xfrm>
            <a:custGeom>
              <a:avLst/>
              <a:gdLst>
                <a:gd name="T0" fmla="*/ 2147483646 w 206"/>
                <a:gd name="T1" fmla="*/ 2147483646 h 190"/>
                <a:gd name="T2" fmla="*/ 2147483646 w 206"/>
                <a:gd name="T3" fmla="*/ 2147483646 h 190"/>
                <a:gd name="T4" fmla="*/ 2147483646 w 206"/>
                <a:gd name="T5" fmla="*/ 2147483646 h 190"/>
                <a:gd name="T6" fmla="*/ 2147483646 w 206"/>
                <a:gd name="T7" fmla="*/ 2147483646 h 190"/>
                <a:gd name="T8" fmla="*/ 2147483646 w 206"/>
                <a:gd name="T9" fmla="*/ 2147483646 h 190"/>
                <a:gd name="T10" fmla="*/ 2147483646 w 206"/>
                <a:gd name="T11" fmla="*/ 2147483646 h 190"/>
                <a:gd name="T12" fmla="*/ 2147483646 w 206"/>
                <a:gd name="T13" fmla="*/ 2147483646 h 1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6" h="190">
                  <a:moveTo>
                    <a:pt x="44" y="53"/>
                  </a:moveTo>
                  <a:cubicBezTo>
                    <a:pt x="87" y="105"/>
                    <a:pt x="165" y="128"/>
                    <a:pt x="165" y="128"/>
                  </a:cubicBezTo>
                  <a:cubicBezTo>
                    <a:pt x="140" y="112"/>
                    <a:pt x="98" y="34"/>
                    <a:pt x="84" y="9"/>
                  </a:cubicBezTo>
                  <a:cubicBezTo>
                    <a:pt x="106" y="46"/>
                    <a:pt x="165" y="91"/>
                    <a:pt x="206" y="119"/>
                  </a:cubicBezTo>
                  <a:cubicBezTo>
                    <a:pt x="196" y="147"/>
                    <a:pt x="179" y="184"/>
                    <a:pt x="176" y="190"/>
                  </a:cubicBezTo>
                  <a:cubicBezTo>
                    <a:pt x="107" y="145"/>
                    <a:pt x="35" y="42"/>
                    <a:pt x="35" y="42"/>
                  </a:cubicBezTo>
                  <a:cubicBezTo>
                    <a:pt x="35" y="42"/>
                    <a:pt x="0" y="0"/>
                    <a:pt x="44" y="53"/>
                  </a:cubicBezTo>
                  <a:close/>
                </a:path>
              </a:pathLst>
            </a:custGeom>
            <a:solidFill>
              <a:srgbClr val="4C4948"/>
            </a:solidFill>
            <a:ln w="9525">
              <a:noFill/>
              <a:round/>
            </a:ln>
          </p:spPr>
          <p:txBody>
            <a:bodyPr/>
            <a:lstStyle/>
            <a:p>
              <a:endParaRPr lang="zh-CN" altLang="en-US" sz="2400"/>
            </a:p>
          </p:txBody>
        </p:sp>
        <p:sp>
          <p:nvSpPr>
            <p:cNvPr id="25721" name="稻壳儿小白白(http://dwz.cn/Wu2UP)@|5FFC:8224125|FBC:16777215|LFC:0|LBC:16777215"/>
            <p:cNvSpPr/>
            <p:nvPr/>
          </p:nvSpPr>
          <p:spPr bwMode="auto">
            <a:xfrm>
              <a:off x="4921250" y="1570037"/>
              <a:ext cx="349250" cy="2746375"/>
            </a:xfrm>
            <a:custGeom>
              <a:avLst/>
              <a:gdLst>
                <a:gd name="T0" fmla="*/ 2147483646 w 93"/>
                <a:gd name="T1" fmla="*/ 2147483646 h 731"/>
                <a:gd name="T2" fmla="*/ 2147483646 w 93"/>
                <a:gd name="T3" fmla="*/ 2147483646 h 731"/>
                <a:gd name="T4" fmla="*/ 0 w 93"/>
                <a:gd name="T5" fmla="*/ 2147483646 h 731"/>
                <a:gd name="T6" fmla="*/ 2147483646 w 93"/>
                <a:gd name="T7" fmla="*/ 2147483646 h 731"/>
                <a:gd name="T8" fmla="*/ 2147483646 w 93"/>
                <a:gd name="T9" fmla="*/ 2147483646 h 731"/>
                <a:gd name="T10" fmla="*/ 2147483646 w 93"/>
                <a:gd name="T11" fmla="*/ 2147483646 h 731"/>
                <a:gd name="T12" fmla="*/ 2147483646 w 93"/>
                <a:gd name="T13" fmla="*/ 2147483646 h 7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 h="731">
                  <a:moveTo>
                    <a:pt x="39" y="34"/>
                  </a:moveTo>
                  <a:cubicBezTo>
                    <a:pt x="39" y="34"/>
                    <a:pt x="4" y="241"/>
                    <a:pt x="20" y="327"/>
                  </a:cubicBezTo>
                  <a:cubicBezTo>
                    <a:pt x="0" y="685"/>
                    <a:pt x="0" y="685"/>
                    <a:pt x="0" y="685"/>
                  </a:cubicBezTo>
                  <a:cubicBezTo>
                    <a:pt x="39" y="731"/>
                    <a:pt x="39" y="731"/>
                    <a:pt x="39" y="731"/>
                  </a:cubicBezTo>
                  <a:cubicBezTo>
                    <a:pt x="39" y="731"/>
                    <a:pt x="56" y="374"/>
                    <a:pt x="52" y="310"/>
                  </a:cubicBezTo>
                  <a:cubicBezTo>
                    <a:pt x="47" y="245"/>
                    <a:pt x="93" y="68"/>
                    <a:pt x="63" y="34"/>
                  </a:cubicBezTo>
                  <a:cubicBezTo>
                    <a:pt x="34" y="0"/>
                    <a:pt x="39" y="34"/>
                    <a:pt x="39" y="34"/>
                  </a:cubicBezTo>
                  <a:close/>
                </a:path>
              </a:pathLst>
            </a:custGeom>
            <a:solidFill>
              <a:srgbClr val="7D7D7D"/>
            </a:solidFill>
            <a:ln w="9525">
              <a:noFill/>
              <a:round/>
            </a:ln>
          </p:spPr>
          <p:txBody>
            <a:bodyPr/>
            <a:lstStyle/>
            <a:p>
              <a:endParaRPr lang="zh-CN" altLang="en-US" sz="2400"/>
            </a:p>
          </p:txBody>
        </p:sp>
      </p:grpSp>
      <p:grpSp>
        <p:nvGrpSpPr>
          <p:cNvPr id="3" name="稻壳儿小白白(http://dwz.cn/Wu2UP)"/>
          <p:cNvGrpSpPr/>
          <p:nvPr/>
        </p:nvGrpSpPr>
        <p:grpSpPr bwMode="auto">
          <a:xfrm>
            <a:off x="4658170" y="2735385"/>
            <a:ext cx="929988" cy="1176133"/>
            <a:chOff x="0" y="0"/>
            <a:chExt cx="1917700" cy="2220913"/>
          </a:xfrm>
        </p:grpSpPr>
        <p:sp>
          <p:nvSpPr>
            <p:cNvPr id="25669" name="稻壳儿小白白(http://dwz.cn/Wu2UP)@|5FFC:0|FBC:16777215|LFC:0|LBC:16777215"/>
            <p:cNvSpPr/>
            <p:nvPr/>
          </p:nvSpPr>
          <p:spPr bwMode="auto">
            <a:xfrm>
              <a:off x="0" y="1909763"/>
              <a:ext cx="312738" cy="311150"/>
            </a:xfrm>
            <a:custGeom>
              <a:avLst/>
              <a:gdLst>
                <a:gd name="T0" fmla="*/ 0 w 8"/>
                <a:gd name="T1" fmla="*/ 2147483646 h 8"/>
                <a:gd name="T2" fmla="*/ 2147483646 w 8"/>
                <a:gd name="T3" fmla="*/ 2147483646 h 8"/>
                <a:gd name="T4" fmla="*/ 2147483646 w 8"/>
                <a:gd name="T5" fmla="*/ 0 h 8"/>
                <a:gd name="T6" fmla="*/ 2147483646 w 8"/>
                <a:gd name="T7" fmla="*/ 2147483646 h 8"/>
                <a:gd name="T8" fmla="*/ 2147483646 w 8"/>
                <a:gd name="T9" fmla="*/ 2147483646 h 8"/>
                <a:gd name="T10" fmla="*/ 2147483646 w 8"/>
                <a:gd name="T11" fmla="*/ 2147483646 h 8"/>
                <a:gd name="T12" fmla="*/ 2147483646 w 8"/>
                <a:gd name="T13" fmla="*/ 2147483646 h 8"/>
                <a:gd name="T14" fmla="*/ 2147483646 w 8"/>
                <a:gd name="T15" fmla="*/ 2147483646 h 8"/>
                <a:gd name="T16" fmla="*/ 2147483646 w 8"/>
                <a:gd name="T17" fmla="*/ 2147483646 h 8"/>
                <a:gd name="T18" fmla="*/ 2147483646 w 8"/>
                <a:gd name="T19" fmla="*/ 2147483646 h 8"/>
                <a:gd name="T20" fmla="*/ 2147483646 w 8"/>
                <a:gd name="T21" fmla="*/ 2147483646 h 8"/>
                <a:gd name="T22" fmla="*/ 0 w 8"/>
                <a:gd name="T23" fmla="*/ 2147483646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8">
                  <a:moveTo>
                    <a:pt x="0" y="1"/>
                  </a:moveTo>
                  <a:cubicBezTo>
                    <a:pt x="0" y="1"/>
                    <a:pt x="0" y="1"/>
                    <a:pt x="1" y="1"/>
                  </a:cubicBezTo>
                  <a:cubicBezTo>
                    <a:pt x="1" y="1"/>
                    <a:pt x="2" y="0"/>
                    <a:pt x="3" y="0"/>
                  </a:cubicBezTo>
                  <a:cubicBezTo>
                    <a:pt x="3" y="0"/>
                    <a:pt x="6" y="2"/>
                    <a:pt x="6" y="3"/>
                  </a:cubicBezTo>
                  <a:cubicBezTo>
                    <a:pt x="6" y="5"/>
                    <a:pt x="6" y="5"/>
                    <a:pt x="6" y="5"/>
                  </a:cubicBezTo>
                  <a:cubicBezTo>
                    <a:pt x="6" y="5"/>
                    <a:pt x="8" y="5"/>
                    <a:pt x="8" y="6"/>
                  </a:cubicBezTo>
                  <a:cubicBezTo>
                    <a:pt x="8" y="7"/>
                    <a:pt x="8" y="7"/>
                    <a:pt x="8" y="7"/>
                  </a:cubicBezTo>
                  <a:cubicBezTo>
                    <a:pt x="8" y="7"/>
                    <a:pt x="6" y="8"/>
                    <a:pt x="4" y="7"/>
                  </a:cubicBezTo>
                  <a:cubicBezTo>
                    <a:pt x="4" y="7"/>
                    <a:pt x="4" y="7"/>
                    <a:pt x="3" y="5"/>
                  </a:cubicBezTo>
                  <a:cubicBezTo>
                    <a:pt x="3" y="5"/>
                    <a:pt x="3" y="4"/>
                    <a:pt x="2" y="4"/>
                  </a:cubicBezTo>
                  <a:cubicBezTo>
                    <a:pt x="2" y="4"/>
                    <a:pt x="2" y="4"/>
                    <a:pt x="2" y="4"/>
                  </a:cubicBezTo>
                  <a:cubicBezTo>
                    <a:pt x="2" y="4"/>
                    <a:pt x="0" y="3"/>
                    <a:pt x="0" y="1"/>
                  </a:cubicBezTo>
                  <a:close/>
                </a:path>
              </a:pathLst>
            </a:custGeom>
            <a:solidFill>
              <a:srgbClr val="000000"/>
            </a:solidFill>
            <a:ln w="9525">
              <a:noFill/>
              <a:round/>
            </a:ln>
          </p:spPr>
          <p:txBody>
            <a:bodyPr/>
            <a:lstStyle/>
            <a:p>
              <a:endParaRPr lang="zh-CN" altLang="en-US" sz="2400"/>
            </a:p>
          </p:txBody>
        </p:sp>
        <p:sp>
          <p:nvSpPr>
            <p:cNvPr id="25670" name="稻壳儿小白白(http://dwz.cn/Wu2UP)@|5FFC:2303014|FBC:16777215|LFC:0|LBC:16777215"/>
            <p:cNvSpPr/>
            <p:nvPr/>
          </p:nvSpPr>
          <p:spPr bwMode="auto">
            <a:xfrm>
              <a:off x="117475" y="779463"/>
              <a:ext cx="665163" cy="1285875"/>
            </a:xfrm>
            <a:custGeom>
              <a:avLst/>
              <a:gdLst>
                <a:gd name="T0" fmla="*/ 0 w 17"/>
                <a:gd name="T1" fmla="*/ 2147483646 h 33"/>
                <a:gd name="T2" fmla="*/ 2147483646 w 17"/>
                <a:gd name="T3" fmla="*/ 2147483646 h 33"/>
                <a:gd name="T4" fmla="*/ 2147483646 w 17"/>
                <a:gd name="T5" fmla="*/ 2147483646 h 33"/>
                <a:gd name="T6" fmla="*/ 2147483646 w 17"/>
                <a:gd name="T7" fmla="*/ 2147483646 h 33"/>
                <a:gd name="T8" fmla="*/ 2147483646 w 17"/>
                <a:gd name="T9" fmla="*/ 2147483646 h 33"/>
                <a:gd name="T10" fmla="*/ 2147483646 w 17"/>
                <a:gd name="T11" fmla="*/ 2147483646 h 33"/>
                <a:gd name="T12" fmla="*/ 2147483646 w 17"/>
                <a:gd name="T13" fmla="*/ 2147483646 h 33"/>
                <a:gd name="T14" fmla="*/ 2147483646 w 17"/>
                <a:gd name="T15" fmla="*/ 2147483646 h 33"/>
                <a:gd name="T16" fmla="*/ 2147483646 w 17"/>
                <a:gd name="T17" fmla="*/ 2147483646 h 33"/>
                <a:gd name="T18" fmla="*/ 2147483646 w 17"/>
                <a:gd name="T19" fmla="*/ 2147483646 h 33"/>
                <a:gd name="T20" fmla="*/ 2147483646 w 17"/>
                <a:gd name="T21" fmla="*/ 2147483646 h 33"/>
                <a:gd name="T22" fmla="*/ 2147483646 w 17"/>
                <a:gd name="T23" fmla="*/ 2147483646 h 33"/>
                <a:gd name="T24" fmla="*/ 2147483646 w 17"/>
                <a:gd name="T25" fmla="*/ 2147483646 h 33"/>
                <a:gd name="T26" fmla="*/ 0 w 17"/>
                <a:gd name="T27" fmla="*/ 2147483646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 h="33">
                  <a:moveTo>
                    <a:pt x="0" y="29"/>
                  </a:moveTo>
                  <a:cubicBezTo>
                    <a:pt x="0" y="29"/>
                    <a:pt x="0" y="28"/>
                    <a:pt x="1" y="28"/>
                  </a:cubicBezTo>
                  <a:cubicBezTo>
                    <a:pt x="1" y="27"/>
                    <a:pt x="1" y="27"/>
                    <a:pt x="1" y="27"/>
                  </a:cubicBezTo>
                  <a:cubicBezTo>
                    <a:pt x="1" y="27"/>
                    <a:pt x="1" y="28"/>
                    <a:pt x="1" y="27"/>
                  </a:cubicBezTo>
                  <a:cubicBezTo>
                    <a:pt x="1" y="27"/>
                    <a:pt x="2" y="25"/>
                    <a:pt x="2" y="25"/>
                  </a:cubicBezTo>
                  <a:cubicBezTo>
                    <a:pt x="2" y="25"/>
                    <a:pt x="6" y="20"/>
                    <a:pt x="7" y="19"/>
                  </a:cubicBezTo>
                  <a:cubicBezTo>
                    <a:pt x="9" y="18"/>
                    <a:pt x="9" y="16"/>
                    <a:pt x="9" y="16"/>
                  </a:cubicBezTo>
                  <a:cubicBezTo>
                    <a:pt x="9" y="15"/>
                    <a:pt x="9" y="8"/>
                    <a:pt x="8" y="8"/>
                  </a:cubicBezTo>
                  <a:cubicBezTo>
                    <a:pt x="8" y="7"/>
                    <a:pt x="5" y="2"/>
                    <a:pt x="7" y="1"/>
                  </a:cubicBezTo>
                  <a:cubicBezTo>
                    <a:pt x="9" y="0"/>
                    <a:pt x="17" y="9"/>
                    <a:pt x="17" y="9"/>
                  </a:cubicBezTo>
                  <a:cubicBezTo>
                    <a:pt x="17" y="9"/>
                    <a:pt x="15" y="14"/>
                    <a:pt x="15" y="15"/>
                  </a:cubicBezTo>
                  <a:cubicBezTo>
                    <a:pt x="14" y="16"/>
                    <a:pt x="13" y="20"/>
                    <a:pt x="12" y="20"/>
                  </a:cubicBezTo>
                  <a:cubicBezTo>
                    <a:pt x="12" y="21"/>
                    <a:pt x="6" y="31"/>
                    <a:pt x="5" y="33"/>
                  </a:cubicBezTo>
                  <a:cubicBezTo>
                    <a:pt x="5" y="33"/>
                    <a:pt x="1" y="33"/>
                    <a:pt x="0" y="29"/>
                  </a:cubicBezTo>
                  <a:close/>
                </a:path>
              </a:pathLst>
            </a:custGeom>
            <a:solidFill>
              <a:srgbClr val="262423"/>
            </a:solidFill>
            <a:ln w="9525">
              <a:noFill/>
              <a:round/>
            </a:ln>
          </p:spPr>
          <p:txBody>
            <a:bodyPr/>
            <a:lstStyle/>
            <a:p>
              <a:endParaRPr lang="zh-CN" altLang="en-US" sz="2400"/>
            </a:p>
          </p:txBody>
        </p:sp>
        <p:sp>
          <p:nvSpPr>
            <p:cNvPr id="25671" name="稻壳儿小白白(http://dwz.cn/Wu2UP)@|5FFC:4737356|FBC:16777215|LFC:0|LBC:16777215"/>
            <p:cNvSpPr/>
            <p:nvPr/>
          </p:nvSpPr>
          <p:spPr bwMode="auto">
            <a:xfrm>
              <a:off x="117475" y="1208088"/>
              <a:ext cx="547688" cy="779463"/>
            </a:xfrm>
            <a:custGeom>
              <a:avLst/>
              <a:gdLst>
                <a:gd name="T0" fmla="*/ 2147483646 w 14"/>
                <a:gd name="T1" fmla="*/ 2147483646 h 20"/>
                <a:gd name="T2" fmla="*/ 2147483646 w 14"/>
                <a:gd name="T3" fmla="*/ 0 h 20"/>
                <a:gd name="T4" fmla="*/ 2147483646 w 14"/>
                <a:gd name="T5" fmla="*/ 2147483646 h 20"/>
                <a:gd name="T6" fmla="*/ 2147483646 w 14"/>
                <a:gd name="T7" fmla="*/ 2147483646 h 20"/>
                <a:gd name="T8" fmla="*/ 2147483646 w 14"/>
                <a:gd name="T9" fmla="*/ 2147483646 h 20"/>
                <a:gd name="T10" fmla="*/ 2147483646 w 14"/>
                <a:gd name="T11" fmla="*/ 2147483646 h 20"/>
                <a:gd name="T12" fmla="*/ 2147483646 w 14"/>
                <a:gd name="T13" fmla="*/ 2147483646 h 20"/>
                <a:gd name="T14" fmla="*/ 2147483646 w 14"/>
                <a:gd name="T15" fmla="*/ 2147483646 h 20"/>
                <a:gd name="T16" fmla="*/ 2147483646 w 14"/>
                <a:gd name="T17" fmla="*/ 2147483646 h 20"/>
                <a:gd name="T18" fmla="*/ 0 w 14"/>
                <a:gd name="T19" fmla="*/ 2147483646 h 20"/>
                <a:gd name="T20" fmla="*/ 2147483646 w 14"/>
                <a:gd name="T21" fmla="*/ 2147483646 h 20"/>
                <a:gd name="T22" fmla="*/ 2147483646 w 14"/>
                <a:gd name="T23" fmla="*/ 2147483646 h 20"/>
                <a:gd name="T24" fmla="*/ 2147483646 w 14"/>
                <a:gd name="T25" fmla="*/ 2147483646 h 20"/>
                <a:gd name="T26" fmla="*/ 2147483646 w 14"/>
                <a:gd name="T27" fmla="*/ 2147483646 h 20"/>
                <a:gd name="T28" fmla="*/ 2147483646 w 14"/>
                <a:gd name="T29" fmla="*/ 2147483646 h 20"/>
                <a:gd name="T30" fmla="*/ 2147483646 w 14"/>
                <a:gd name="T31" fmla="*/ 2147483646 h 20"/>
                <a:gd name="T32" fmla="*/ 2147483646 w 14"/>
                <a:gd name="T33" fmla="*/ 2147483646 h 20"/>
                <a:gd name="T34" fmla="*/ 2147483646 w 14"/>
                <a:gd name="T35" fmla="*/ 2147483646 h 20"/>
                <a:gd name="T36" fmla="*/ 2147483646 w 14"/>
                <a:gd name="T37" fmla="*/ 2147483646 h 20"/>
                <a:gd name="T38" fmla="*/ 2147483646 w 14"/>
                <a:gd name="T39" fmla="*/ 2147483646 h 20"/>
                <a:gd name="T40" fmla="*/ 2147483646 w 14"/>
                <a:gd name="T41" fmla="*/ 2147483646 h 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 h="20">
                  <a:moveTo>
                    <a:pt x="10" y="4"/>
                  </a:moveTo>
                  <a:cubicBezTo>
                    <a:pt x="10" y="4"/>
                    <a:pt x="12" y="1"/>
                    <a:pt x="13" y="0"/>
                  </a:cubicBezTo>
                  <a:cubicBezTo>
                    <a:pt x="13" y="0"/>
                    <a:pt x="10" y="2"/>
                    <a:pt x="9" y="3"/>
                  </a:cubicBezTo>
                  <a:cubicBezTo>
                    <a:pt x="9" y="4"/>
                    <a:pt x="9" y="5"/>
                    <a:pt x="9" y="5"/>
                  </a:cubicBezTo>
                  <a:cubicBezTo>
                    <a:pt x="9" y="5"/>
                    <a:pt x="9" y="7"/>
                    <a:pt x="7" y="8"/>
                  </a:cubicBezTo>
                  <a:cubicBezTo>
                    <a:pt x="6" y="9"/>
                    <a:pt x="2" y="14"/>
                    <a:pt x="2" y="14"/>
                  </a:cubicBezTo>
                  <a:cubicBezTo>
                    <a:pt x="2" y="14"/>
                    <a:pt x="1" y="16"/>
                    <a:pt x="1" y="16"/>
                  </a:cubicBezTo>
                  <a:cubicBezTo>
                    <a:pt x="1" y="17"/>
                    <a:pt x="1" y="16"/>
                    <a:pt x="1" y="16"/>
                  </a:cubicBezTo>
                  <a:cubicBezTo>
                    <a:pt x="1" y="17"/>
                    <a:pt x="1" y="17"/>
                    <a:pt x="1" y="17"/>
                  </a:cubicBezTo>
                  <a:cubicBezTo>
                    <a:pt x="0" y="17"/>
                    <a:pt x="0" y="18"/>
                    <a:pt x="0" y="18"/>
                  </a:cubicBezTo>
                  <a:cubicBezTo>
                    <a:pt x="0" y="19"/>
                    <a:pt x="1" y="20"/>
                    <a:pt x="2" y="20"/>
                  </a:cubicBezTo>
                  <a:cubicBezTo>
                    <a:pt x="2" y="20"/>
                    <a:pt x="3" y="20"/>
                    <a:pt x="3" y="20"/>
                  </a:cubicBezTo>
                  <a:cubicBezTo>
                    <a:pt x="3" y="20"/>
                    <a:pt x="3" y="20"/>
                    <a:pt x="3" y="20"/>
                  </a:cubicBezTo>
                  <a:cubicBezTo>
                    <a:pt x="2" y="17"/>
                    <a:pt x="2" y="17"/>
                    <a:pt x="2" y="17"/>
                  </a:cubicBezTo>
                  <a:cubicBezTo>
                    <a:pt x="2" y="17"/>
                    <a:pt x="3" y="19"/>
                    <a:pt x="4" y="18"/>
                  </a:cubicBezTo>
                  <a:cubicBezTo>
                    <a:pt x="3" y="15"/>
                    <a:pt x="3" y="15"/>
                    <a:pt x="3" y="15"/>
                  </a:cubicBezTo>
                  <a:cubicBezTo>
                    <a:pt x="3" y="15"/>
                    <a:pt x="5" y="17"/>
                    <a:pt x="5" y="17"/>
                  </a:cubicBezTo>
                  <a:cubicBezTo>
                    <a:pt x="6" y="16"/>
                    <a:pt x="4" y="13"/>
                    <a:pt x="4" y="13"/>
                  </a:cubicBezTo>
                  <a:cubicBezTo>
                    <a:pt x="4" y="13"/>
                    <a:pt x="7" y="11"/>
                    <a:pt x="9" y="10"/>
                  </a:cubicBezTo>
                  <a:cubicBezTo>
                    <a:pt x="10" y="8"/>
                    <a:pt x="13" y="2"/>
                    <a:pt x="13" y="1"/>
                  </a:cubicBezTo>
                  <a:cubicBezTo>
                    <a:pt x="14" y="0"/>
                    <a:pt x="10" y="4"/>
                    <a:pt x="10" y="4"/>
                  </a:cubicBezTo>
                  <a:close/>
                </a:path>
              </a:pathLst>
            </a:custGeom>
            <a:solidFill>
              <a:srgbClr val="4C4948"/>
            </a:solidFill>
            <a:ln w="9525">
              <a:noFill/>
              <a:round/>
            </a:ln>
          </p:spPr>
          <p:txBody>
            <a:bodyPr/>
            <a:lstStyle/>
            <a:p>
              <a:endParaRPr lang="zh-CN" altLang="en-US" sz="2400"/>
            </a:p>
          </p:txBody>
        </p:sp>
        <p:sp>
          <p:nvSpPr>
            <p:cNvPr id="25672" name="稻壳儿小白白(http://dwz.cn/Wu2UP)@|5FFC:4737356|FBC:16777215|LFC:0|LBC:16777215"/>
            <p:cNvSpPr/>
            <p:nvPr/>
          </p:nvSpPr>
          <p:spPr bwMode="auto">
            <a:xfrm>
              <a:off x="390525" y="1012825"/>
              <a:ext cx="79375" cy="195263"/>
            </a:xfrm>
            <a:custGeom>
              <a:avLst/>
              <a:gdLst>
                <a:gd name="T0" fmla="*/ 2147483646 w 2"/>
                <a:gd name="T1" fmla="*/ 2147483646 h 5"/>
                <a:gd name="T2" fmla="*/ 2147483646 w 2"/>
                <a:gd name="T3" fmla="*/ 2147483646 h 5"/>
                <a:gd name="T4" fmla="*/ 2147483646 w 2"/>
                <a:gd name="T5" fmla="*/ 2147483646 h 5"/>
                <a:gd name="T6" fmla="*/ 2147483646 w 2"/>
                <a:gd name="T7" fmla="*/ 0 h 5"/>
                <a:gd name="T8" fmla="*/ 0 w 2"/>
                <a:gd name="T9" fmla="*/ 0 h 5"/>
                <a:gd name="T10" fmla="*/ 2147483646 w 2"/>
                <a:gd name="T11" fmla="*/ 2147483646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5">
                  <a:moveTo>
                    <a:pt x="1" y="2"/>
                  </a:moveTo>
                  <a:cubicBezTo>
                    <a:pt x="1" y="2"/>
                    <a:pt x="2" y="4"/>
                    <a:pt x="2" y="5"/>
                  </a:cubicBezTo>
                  <a:cubicBezTo>
                    <a:pt x="2" y="5"/>
                    <a:pt x="2" y="4"/>
                    <a:pt x="2" y="3"/>
                  </a:cubicBezTo>
                  <a:cubicBezTo>
                    <a:pt x="2" y="2"/>
                    <a:pt x="2" y="0"/>
                    <a:pt x="2" y="0"/>
                  </a:cubicBezTo>
                  <a:cubicBezTo>
                    <a:pt x="2" y="0"/>
                    <a:pt x="1" y="0"/>
                    <a:pt x="0" y="0"/>
                  </a:cubicBezTo>
                  <a:cubicBezTo>
                    <a:pt x="1" y="1"/>
                    <a:pt x="1" y="1"/>
                    <a:pt x="1" y="2"/>
                  </a:cubicBezTo>
                  <a:close/>
                </a:path>
              </a:pathLst>
            </a:custGeom>
            <a:solidFill>
              <a:srgbClr val="4C4948"/>
            </a:solidFill>
            <a:ln w="9525">
              <a:noFill/>
              <a:round/>
            </a:ln>
          </p:spPr>
          <p:txBody>
            <a:bodyPr/>
            <a:lstStyle/>
            <a:p>
              <a:endParaRPr lang="zh-CN" altLang="en-US" sz="2400"/>
            </a:p>
          </p:txBody>
        </p:sp>
        <p:sp>
          <p:nvSpPr>
            <p:cNvPr id="25673" name="稻壳儿小白白(http://dwz.cn/Wu2UP)@|5FFC:9683704|FBC:16777215|LFC:0|LBC:16777215"/>
            <p:cNvSpPr/>
            <p:nvPr/>
          </p:nvSpPr>
          <p:spPr bwMode="auto">
            <a:xfrm>
              <a:off x="1565275" y="234950"/>
              <a:ext cx="352425" cy="544513"/>
            </a:xfrm>
            <a:custGeom>
              <a:avLst/>
              <a:gdLst>
                <a:gd name="T0" fmla="*/ 0 w 9"/>
                <a:gd name="T1" fmla="*/ 2147483646 h 14"/>
                <a:gd name="T2" fmla="*/ 2147483646 w 9"/>
                <a:gd name="T3" fmla="*/ 2147483646 h 14"/>
                <a:gd name="T4" fmla="*/ 2147483646 w 9"/>
                <a:gd name="T5" fmla="*/ 2147483646 h 14"/>
                <a:gd name="T6" fmla="*/ 2147483646 w 9"/>
                <a:gd name="T7" fmla="*/ 2147483646 h 14"/>
                <a:gd name="T8" fmla="*/ 2147483646 w 9"/>
                <a:gd name="T9" fmla="*/ 2147483646 h 14"/>
                <a:gd name="T10" fmla="*/ 2147483646 w 9"/>
                <a:gd name="T11" fmla="*/ 2147483646 h 14"/>
                <a:gd name="T12" fmla="*/ 2147483646 w 9"/>
                <a:gd name="T13" fmla="*/ 2147483646 h 14"/>
                <a:gd name="T14" fmla="*/ 2147483646 w 9"/>
                <a:gd name="T15" fmla="*/ 2147483646 h 14"/>
                <a:gd name="T16" fmla="*/ 2147483646 w 9"/>
                <a:gd name="T17" fmla="*/ 2147483646 h 14"/>
                <a:gd name="T18" fmla="*/ 2147483646 w 9"/>
                <a:gd name="T19" fmla="*/ 2147483646 h 14"/>
                <a:gd name="T20" fmla="*/ 2147483646 w 9"/>
                <a:gd name="T21" fmla="*/ 2147483646 h 14"/>
                <a:gd name="T22" fmla="*/ 2147483646 w 9"/>
                <a:gd name="T23" fmla="*/ 2147483646 h 14"/>
                <a:gd name="T24" fmla="*/ 2147483646 w 9"/>
                <a:gd name="T25" fmla="*/ 2147483646 h 14"/>
                <a:gd name="T26" fmla="*/ 2147483646 w 9"/>
                <a:gd name="T27" fmla="*/ 2147483646 h 14"/>
                <a:gd name="T28" fmla="*/ 2147483646 w 9"/>
                <a:gd name="T29" fmla="*/ 0 h 14"/>
                <a:gd name="T30" fmla="*/ 2147483646 w 9"/>
                <a:gd name="T31" fmla="*/ 2147483646 h 14"/>
                <a:gd name="T32" fmla="*/ 2147483646 w 9"/>
                <a:gd name="T33" fmla="*/ 2147483646 h 14"/>
                <a:gd name="T34" fmla="*/ 2147483646 w 9"/>
                <a:gd name="T35" fmla="*/ 2147483646 h 14"/>
                <a:gd name="T36" fmla="*/ 2147483646 w 9"/>
                <a:gd name="T37" fmla="*/ 2147483646 h 14"/>
                <a:gd name="T38" fmla="*/ 2147483646 w 9"/>
                <a:gd name="T39" fmla="*/ 2147483646 h 14"/>
                <a:gd name="T40" fmla="*/ 2147483646 w 9"/>
                <a:gd name="T41" fmla="*/ 2147483646 h 14"/>
                <a:gd name="T42" fmla="*/ 2147483646 w 9"/>
                <a:gd name="T43" fmla="*/ 2147483646 h 14"/>
                <a:gd name="T44" fmla="*/ 2147483646 w 9"/>
                <a:gd name="T45" fmla="*/ 2147483646 h 14"/>
                <a:gd name="T46" fmla="*/ 2147483646 w 9"/>
                <a:gd name="T47" fmla="*/ 2147483646 h 14"/>
                <a:gd name="T48" fmla="*/ 2147483646 w 9"/>
                <a:gd name="T49" fmla="*/ 2147483646 h 14"/>
                <a:gd name="T50" fmla="*/ 2147483646 w 9"/>
                <a:gd name="T51" fmla="*/ 2147483646 h 14"/>
                <a:gd name="T52" fmla="*/ 2147483646 w 9"/>
                <a:gd name="T53" fmla="*/ 2147483646 h 14"/>
                <a:gd name="T54" fmla="*/ 2147483646 w 9"/>
                <a:gd name="T55" fmla="*/ 2147483646 h 14"/>
                <a:gd name="T56" fmla="*/ 2147483646 w 9"/>
                <a:gd name="T57" fmla="*/ 2147483646 h 14"/>
                <a:gd name="T58" fmla="*/ 0 w 9"/>
                <a:gd name="T59" fmla="*/ 2147483646 h 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 h="14">
                  <a:moveTo>
                    <a:pt x="0" y="13"/>
                  </a:moveTo>
                  <a:cubicBezTo>
                    <a:pt x="0" y="13"/>
                    <a:pt x="0" y="14"/>
                    <a:pt x="2" y="14"/>
                  </a:cubicBezTo>
                  <a:cubicBezTo>
                    <a:pt x="2" y="14"/>
                    <a:pt x="8" y="9"/>
                    <a:pt x="8" y="7"/>
                  </a:cubicBezTo>
                  <a:cubicBezTo>
                    <a:pt x="8" y="7"/>
                    <a:pt x="9" y="5"/>
                    <a:pt x="9" y="4"/>
                  </a:cubicBezTo>
                  <a:cubicBezTo>
                    <a:pt x="9" y="4"/>
                    <a:pt x="9" y="1"/>
                    <a:pt x="9" y="1"/>
                  </a:cubicBezTo>
                  <a:cubicBezTo>
                    <a:pt x="9" y="1"/>
                    <a:pt x="9" y="1"/>
                    <a:pt x="9" y="1"/>
                  </a:cubicBezTo>
                  <a:cubicBezTo>
                    <a:pt x="9" y="1"/>
                    <a:pt x="8" y="3"/>
                    <a:pt x="8" y="3"/>
                  </a:cubicBezTo>
                  <a:cubicBezTo>
                    <a:pt x="8" y="3"/>
                    <a:pt x="8" y="3"/>
                    <a:pt x="8" y="3"/>
                  </a:cubicBezTo>
                  <a:cubicBezTo>
                    <a:pt x="8" y="2"/>
                    <a:pt x="8" y="2"/>
                    <a:pt x="8" y="2"/>
                  </a:cubicBezTo>
                  <a:cubicBezTo>
                    <a:pt x="8" y="2"/>
                    <a:pt x="8" y="1"/>
                    <a:pt x="8" y="1"/>
                  </a:cubicBezTo>
                  <a:cubicBezTo>
                    <a:pt x="8" y="0"/>
                    <a:pt x="7" y="1"/>
                    <a:pt x="7" y="1"/>
                  </a:cubicBezTo>
                  <a:cubicBezTo>
                    <a:pt x="7" y="2"/>
                    <a:pt x="7" y="2"/>
                    <a:pt x="7" y="2"/>
                  </a:cubicBezTo>
                  <a:cubicBezTo>
                    <a:pt x="7" y="2"/>
                    <a:pt x="7" y="3"/>
                    <a:pt x="7" y="3"/>
                  </a:cubicBezTo>
                  <a:cubicBezTo>
                    <a:pt x="7" y="3"/>
                    <a:pt x="7" y="2"/>
                    <a:pt x="7" y="2"/>
                  </a:cubicBezTo>
                  <a:cubicBezTo>
                    <a:pt x="7" y="2"/>
                    <a:pt x="7" y="0"/>
                    <a:pt x="7" y="0"/>
                  </a:cubicBezTo>
                  <a:cubicBezTo>
                    <a:pt x="7" y="0"/>
                    <a:pt x="6" y="0"/>
                    <a:pt x="6" y="2"/>
                  </a:cubicBezTo>
                  <a:cubicBezTo>
                    <a:pt x="6" y="3"/>
                    <a:pt x="6" y="3"/>
                    <a:pt x="6" y="3"/>
                  </a:cubicBezTo>
                  <a:cubicBezTo>
                    <a:pt x="6" y="2"/>
                    <a:pt x="6" y="2"/>
                    <a:pt x="6" y="2"/>
                  </a:cubicBezTo>
                  <a:cubicBezTo>
                    <a:pt x="6" y="2"/>
                    <a:pt x="6" y="1"/>
                    <a:pt x="6" y="1"/>
                  </a:cubicBezTo>
                  <a:cubicBezTo>
                    <a:pt x="5" y="1"/>
                    <a:pt x="5" y="2"/>
                    <a:pt x="5" y="3"/>
                  </a:cubicBezTo>
                  <a:cubicBezTo>
                    <a:pt x="5" y="3"/>
                    <a:pt x="5" y="4"/>
                    <a:pt x="5" y="4"/>
                  </a:cubicBezTo>
                  <a:cubicBezTo>
                    <a:pt x="5" y="4"/>
                    <a:pt x="5" y="4"/>
                    <a:pt x="5" y="4"/>
                  </a:cubicBezTo>
                  <a:cubicBezTo>
                    <a:pt x="5" y="4"/>
                    <a:pt x="5" y="5"/>
                    <a:pt x="5" y="5"/>
                  </a:cubicBezTo>
                  <a:cubicBezTo>
                    <a:pt x="5" y="5"/>
                    <a:pt x="4" y="4"/>
                    <a:pt x="4" y="4"/>
                  </a:cubicBezTo>
                  <a:cubicBezTo>
                    <a:pt x="4" y="4"/>
                    <a:pt x="3" y="5"/>
                    <a:pt x="4" y="5"/>
                  </a:cubicBezTo>
                  <a:cubicBezTo>
                    <a:pt x="4" y="5"/>
                    <a:pt x="5" y="7"/>
                    <a:pt x="6" y="7"/>
                  </a:cubicBezTo>
                  <a:cubicBezTo>
                    <a:pt x="6" y="7"/>
                    <a:pt x="6" y="7"/>
                    <a:pt x="6" y="7"/>
                  </a:cubicBezTo>
                  <a:cubicBezTo>
                    <a:pt x="6" y="7"/>
                    <a:pt x="4" y="8"/>
                    <a:pt x="3" y="9"/>
                  </a:cubicBezTo>
                  <a:cubicBezTo>
                    <a:pt x="3" y="9"/>
                    <a:pt x="1" y="10"/>
                    <a:pt x="1" y="10"/>
                  </a:cubicBezTo>
                  <a:cubicBezTo>
                    <a:pt x="0" y="10"/>
                    <a:pt x="0" y="13"/>
                    <a:pt x="0" y="13"/>
                  </a:cubicBezTo>
                  <a:close/>
                </a:path>
              </a:pathLst>
            </a:custGeom>
            <a:solidFill>
              <a:srgbClr val="F8C293"/>
            </a:solidFill>
            <a:ln w="9525">
              <a:noFill/>
              <a:round/>
            </a:ln>
          </p:spPr>
          <p:txBody>
            <a:bodyPr/>
            <a:lstStyle/>
            <a:p>
              <a:endParaRPr lang="zh-CN" altLang="en-US" sz="2400"/>
            </a:p>
          </p:txBody>
        </p:sp>
        <p:sp>
          <p:nvSpPr>
            <p:cNvPr id="25674" name="稻壳儿小白白(http://dwz.cn/Wu2UP)@|5FFC:9683704|FBC:16777215|LFC:0|LBC:16777215"/>
            <p:cNvSpPr/>
            <p:nvPr/>
          </p:nvSpPr>
          <p:spPr bwMode="auto">
            <a:xfrm>
              <a:off x="117475" y="117475"/>
              <a:ext cx="469900" cy="546100"/>
            </a:xfrm>
            <a:custGeom>
              <a:avLst/>
              <a:gdLst>
                <a:gd name="T0" fmla="*/ 2147483646 w 12"/>
                <a:gd name="T1" fmla="*/ 2147483646 h 14"/>
                <a:gd name="T2" fmla="*/ 2147483646 w 12"/>
                <a:gd name="T3" fmla="*/ 2147483646 h 14"/>
                <a:gd name="T4" fmla="*/ 2147483646 w 12"/>
                <a:gd name="T5" fmla="*/ 2147483646 h 14"/>
                <a:gd name="T6" fmla="*/ 2147483646 w 12"/>
                <a:gd name="T7" fmla="*/ 0 h 14"/>
                <a:gd name="T8" fmla="*/ 2147483646 w 12"/>
                <a:gd name="T9" fmla="*/ 2147483646 h 14"/>
                <a:gd name="T10" fmla="*/ 2147483646 w 12"/>
                <a:gd name="T11" fmla="*/ 2147483646 h 14"/>
                <a:gd name="T12" fmla="*/ 2147483646 w 12"/>
                <a:gd name="T13" fmla="*/ 2147483646 h 14"/>
                <a:gd name="T14" fmla="*/ 2147483646 w 12"/>
                <a:gd name="T15" fmla="*/ 2147483646 h 14"/>
                <a:gd name="T16" fmla="*/ 2147483646 w 12"/>
                <a:gd name="T17" fmla="*/ 2147483646 h 14"/>
                <a:gd name="T18" fmla="*/ 0 w 12"/>
                <a:gd name="T19" fmla="*/ 2147483646 h 14"/>
                <a:gd name="T20" fmla="*/ 2147483646 w 12"/>
                <a:gd name="T21" fmla="*/ 2147483646 h 14"/>
                <a:gd name="T22" fmla="*/ 2147483646 w 12"/>
                <a:gd name="T23" fmla="*/ 2147483646 h 14"/>
                <a:gd name="T24" fmla="*/ 2147483646 w 12"/>
                <a:gd name="T25" fmla="*/ 2147483646 h 14"/>
                <a:gd name="T26" fmla="*/ 2147483646 w 12"/>
                <a:gd name="T27" fmla="*/ 2147483646 h 14"/>
                <a:gd name="T28" fmla="*/ 2147483646 w 12"/>
                <a:gd name="T29" fmla="*/ 2147483646 h 14"/>
                <a:gd name="T30" fmla="*/ 2147483646 w 12"/>
                <a:gd name="T31" fmla="*/ 2147483646 h 14"/>
                <a:gd name="T32" fmla="*/ 2147483646 w 12"/>
                <a:gd name="T33" fmla="*/ 2147483646 h 14"/>
                <a:gd name="T34" fmla="*/ 2147483646 w 12"/>
                <a:gd name="T35" fmla="*/ 2147483646 h 14"/>
                <a:gd name="T36" fmla="*/ 2147483646 w 12"/>
                <a:gd name="T37" fmla="*/ 2147483646 h 14"/>
                <a:gd name="T38" fmla="*/ 2147483646 w 12"/>
                <a:gd name="T39" fmla="*/ 2147483646 h 14"/>
                <a:gd name="T40" fmla="*/ 2147483646 w 12"/>
                <a:gd name="T41" fmla="*/ 2147483646 h 14"/>
                <a:gd name="T42" fmla="*/ 2147483646 w 12"/>
                <a:gd name="T43" fmla="*/ 2147483646 h 14"/>
                <a:gd name="T44" fmla="*/ 2147483646 w 12"/>
                <a:gd name="T45" fmla="*/ 2147483646 h 14"/>
                <a:gd name="T46" fmla="*/ 2147483646 w 12"/>
                <a:gd name="T47" fmla="*/ 2147483646 h 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 h="14">
                  <a:moveTo>
                    <a:pt x="6" y="9"/>
                  </a:moveTo>
                  <a:cubicBezTo>
                    <a:pt x="6" y="8"/>
                    <a:pt x="9" y="6"/>
                    <a:pt x="9" y="6"/>
                  </a:cubicBezTo>
                  <a:cubicBezTo>
                    <a:pt x="9" y="6"/>
                    <a:pt x="12" y="4"/>
                    <a:pt x="12" y="3"/>
                  </a:cubicBezTo>
                  <a:cubicBezTo>
                    <a:pt x="12" y="2"/>
                    <a:pt x="11" y="0"/>
                    <a:pt x="11" y="0"/>
                  </a:cubicBezTo>
                  <a:cubicBezTo>
                    <a:pt x="11" y="0"/>
                    <a:pt x="8" y="2"/>
                    <a:pt x="8" y="3"/>
                  </a:cubicBezTo>
                  <a:cubicBezTo>
                    <a:pt x="7" y="3"/>
                    <a:pt x="4" y="8"/>
                    <a:pt x="4" y="8"/>
                  </a:cubicBezTo>
                  <a:cubicBezTo>
                    <a:pt x="4" y="8"/>
                    <a:pt x="3" y="9"/>
                    <a:pt x="2" y="9"/>
                  </a:cubicBezTo>
                  <a:cubicBezTo>
                    <a:pt x="2" y="9"/>
                    <a:pt x="1" y="10"/>
                    <a:pt x="1" y="10"/>
                  </a:cubicBezTo>
                  <a:cubicBezTo>
                    <a:pt x="1" y="11"/>
                    <a:pt x="1" y="11"/>
                    <a:pt x="1" y="11"/>
                  </a:cubicBezTo>
                  <a:cubicBezTo>
                    <a:pt x="1" y="11"/>
                    <a:pt x="0" y="12"/>
                    <a:pt x="0" y="12"/>
                  </a:cubicBezTo>
                  <a:cubicBezTo>
                    <a:pt x="0" y="13"/>
                    <a:pt x="1" y="12"/>
                    <a:pt x="1" y="12"/>
                  </a:cubicBezTo>
                  <a:cubicBezTo>
                    <a:pt x="1" y="12"/>
                    <a:pt x="2" y="11"/>
                    <a:pt x="2" y="11"/>
                  </a:cubicBezTo>
                  <a:cubicBezTo>
                    <a:pt x="2" y="11"/>
                    <a:pt x="0" y="13"/>
                    <a:pt x="1" y="14"/>
                  </a:cubicBezTo>
                  <a:cubicBezTo>
                    <a:pt x="1" y="14"/>
                    <a:pt x="1" y="14"/>
                    <a:pt x="2" y="13"/>
                  </a:cubicBezTo>
                  <a:cubicBezTo>
                    <a:pt x="2" y="12"/>
                    <a:pt x="3" y="12"/>
                    <a:pt x="3" y="12"/>
                  </a:cubicBezTo>
                  <a:cubicBezTo>
                    <a:pt x="3" y="12"/>
                    <a:pt x="3" y="12"/>
                    <a:pt x="3" y="12"/>
                  </a:cubicBezTo>
                  <a:cubicBezTo>
                    <a:pt x="3" y="12"/>
                    <a:pt x="3" y="13"/>
                    <a:pt x="3" y="13"/>
                  </a:cubicBezTo>
                  <a:cubicBezTo>
                    <a:pt x="2" y="14"/>
                    <a:pt x="3" y="14"/>
                    <a:pt x="3" y="14"/>
                  </a:cubicBezTo>
                  <a:cubicBezTo>
                    <a:pt x="3" y="14"/>
                    <a:pt x="4" y="12"/>
                    <a:pt x="4" y="12"/>
                  </a:cubicBezTo>
                  <a:cubicBezTo>
                    <a:pt x="4" y="12"/>
                    <a:pt x="5" y="11"/>
                    <a:pt x="6" y="11"/>
                  </a:cubicBezTo>
                  <a:cubicBezTo>
                    <a:pt x="6" y="11"/>
                    <a:pt x="6" y="13"/>
                    <a:pt x="7" y="13"/>
                  </a:cubicBezTo>
                  <a:cubicBezTo>
                    <a:pt x="7" y="13"/>
                    <a:pt x="7" y="13"/>
                    <a:pt x="7" y="13"/>
                  </a:cubicBezTo>
                  <a:cubicBezTo>
                    <a:pt x="7" y="12"/>
                    <a:pt x="7" y="10"/>
                    <a:pt x="7" y="10"/>
                  </a:cubicBezTo>
                  <a:cubicBezTo>
                    <a:pt x="7" y="9"/>
                    <a:pt x="6" y="9"/>
                    <a:pt x="6" y="9"/>
                  </a:cubicBezTo>
                  <a:close/>
                </a:path>
              </a:pathLst>
            </a:custGeom>
            <a:solidFill>
              <a:srgbClr val="F8C293"/>
            </a:solidFill>
            <a:ln w="9525">
              <a:noFill/>
              <a:round/>
            </a:ln>
          </p:spPr>
          <p:txBody>
            <a:bodyPr/>
            <a:lstStyle/>
            <a:p>
              <a:endParaRPr lang="zh-CN" altLang="en-US" sz="2400"/>
            </a:p>
          </p:txBody>
        </p:sp>
        <p:sp>
          <p:nvSpPr>
            <p:cNvPr id="25675" name="稻壳儿小白白(http://dwz.cn/Wu2UP)@|5FFC:9350382|FBC:16777215|LFC:0|LBC:16777215"/>
            <p:cNvSpPr/>
            <p:nvPr/>
          </p:nvSpPr>
          <p:spPr bwMode="auto">
            <a:xfrm>
              <a:off x="234950" y="195263"/>
              <a:ext cx="352425" cy="468313"/>
            </a:xfrm>
            <a:custGeom>
              <a:avLst/>
              <a:gdLst>
                <a:gd name="T0" fmla="*/ 2147483646 w 9"/>
                <a:gd name="T1" fmla="*/ 2147483646 h 12"/>
                <a:gd name="T2" fmla="*/ 2147483646 w 9"/>
                <a:gd name="T3" fmla="*/ 2147483646 h 12"/>
                <a:gd name="T4" fmla="*/ 2147483646 w 9"/>
                <a:gd name="T5" fmla="*/ 0 h 12"/>
                <a:gd name="T6" fmla="*/ 2147483646 w 9"/>
                <a:gd name="T7" fmla="*/ 2147483646 h 12"/>
                <a:gd name="T8" fmla="*/ 2147483646 w 9"/>
                <a:gd name="T9" fmla="*/ 2147483646 h 12"/>
                <a:gd name="T10" fmla="*/ 2147483646 w 9"/>
                <a:gd name="T11" fmla="*/ 2147483646 h 12"/>
                <a:gd name="T12" fmla="*/ 2147483646 w 9"/>
                <a:gd name="T13" fmla="*/ 2147483646 h 12"/>
                <a:gd name="T14" fmla="*/ 0 w 9"/>
                <a:gd name="T15" fmla="*/ 2147483646 h 12"/>
                <a:gd name="T16" fmla="*/ 2147483646 w 9"/>
                <a:gd name="T17" fmla="*/ 2147483646 h 12"/>
                <a:gd name="T18" fmla="*/ 2147483646 w 9"/>
                <a:gd name="T19" fmla="*/ 2147483646 h 12"/>
                <a:gd name="T20" fmla="*/ 2147483646 w 9"/>
                <a:gd name="T21" fmla="*/ 2147483646 h 12"/>
                <a:gd name="T22" fmla="*/ 2147483646 w 9"/>
                <a:gd name="T23" fmla="*/ 2147483646 h 12"/>
                <a:gd name="T24" fmla="*/ 2147483646 w 9"/>
                <a:gd name="T25" fmla="*/ 2147483646 h 12"/>
                <a:gd name="T26" fmla="*/ 2147483646 w 9"/>
                <a:gd name="T27" fmla="*/ 2147483646 h 12"/>
                <a:gd name="T28" fmla="*/ 2147483646 w 9"/>
                <a:gd name="T29" fmla="*/ 214748364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 h="12">
                  <a:moveTo>
                    <a:pt x="6" y="4"/>
                  </a:moveTo>
                  <a:cubicBezTo>
                    <a:pt x="6" y="4"/>
                    <a:pt x="9" y="2"/>
                    <a:pt x="9" y="1"/>
                  </a:cubicBezTo>
                  <a:cubicBezTo>
                    <a:pt x="9" y="1"/>
                    <a:pt x="9" y="0"/>
                    <a:pt x="9" y="0"/>
                  </a:cubicBezTo>
                  <a:cubicBezTo>
                    <a:pt x="8" y="1"/>
                    <a:pt x="7" y="2"/>
                    <a:pt x="7" y="2"/>
                  </a:cubicBezTo>
                  <a:cubicBezTo>
                    <a:pt x="7" y="2"/>
                    <a:pt x="3" y="6"/>
                    <a:pt x="2" y="6"/>
                  </a:cubicBezTo>
                  <a:cubicBezTo>
                    <a:pt x="2" y="6"/>
                    <a:pt x="3" y="7"/>
                    <a:pt x="3" y="8"/>
                  </a:cubicBezTo>
                  <a:cubicBezTo>
                    <a:pt x="3" y="8"/>
                    <a:pt x="1" y="9"/>
                    <a:pt x="1" y="10"/>
                  </a:cubicBezTo>
                  <a:cubicBezTo>
                    <a:pt x="1" y="10"/>
                    <a:pt x="0" y="11"/>
                    <a:pt x="0" y="12"/>
                  </a:cubicBezTo>
                  <a:cubicBezTo>
                    <a:pt x="0" y="12"/>
                    <a:pt x="1" y="10"/>
                    <a:pt x="1" y="10"/>
                  </a:cubicBezTo>
                  <a:cubicBezTo>
                    <a:pt x="1" y="10"/>
                    <a:pt x="2" y="9"/>
                    <a:pt x="3" y="9"/>
                  </a:cubicBezTo>
                  <a:cubicBezTo>
                    <a:pt x="3" y="9"/>
                    <a:pt x="3" y="11"/>
                    <a:pt x="4" y="11"/>
                  </a:cubicBezTo>
                  <a:cubicBezTo>
                    <a:pt x="4" y="11"/>
                    <a:pt x="4" y="11"/>
                    <a:pt x="4" y="11"/>
                  </a:cubicBezTo>
                  <a:cubicBezTo>
                    <a:pt x="4" y="10"/>
                    <a:pt x="4" y="8"/>
                    <a:pt x="4" y="8"/>
                  </a:cubicBezTo>
                  <a:cubicBezTo>
                    <a:pt x="4" y="7"/>
                    <a:pt x="3" y="7"/>
                    <a:pt x="3" y="7"/>
                  </a:cubicBezTo>
                  <a:cubicBezTo>
                    <a:pt x="3" y="6"/>
                    <a:pt x="6" y="4"/>
                    <a:pt x="6" y="4"/>
                  </a:cubicBezTo>
                  <a:close/>
                </a:path>
              </a:pathLst>
            </a:custGeom>
            <a:solidFill>
              <a:srgbClr val="EEAC8E"/>
            </a:solidFill>
            <a:ln w="9525">
              <a:noFill/>
              <a:round/>
            </a:ln>
          </p:spPr>
          <p:txBody>
            <a:bodyPr/>
            <a:lstStyle/>
            <a:p>
              <a:endParaRPr lang="zh-CN" altLang="en-US" sz="2400"/>
            </a:p>
          </p:txBody>
        </p:sp>
        <p:sp>
          <p:nvSpPr>
            <p:cNvPr id="25676" name="稻壳儿小白白(http://dwz.cn/Wu2UP)@|5FFC:9350382|FBC:16777215|LFC:0|LBC:16777215"/>
            <p:cNvSpPr/>
            <p:nvPr/>
          </p:nvSpPr>
          <p:spPr bwMode="auto">
            <a:xfrm>
              <a:off x="1682750" y="273050"/>
              <a:ext cx="117475" cy="233363"/>
            </a:xfrm>
            <a:custGeom>
              <a:avLst/>
              <a:gdLst>
                <a:gd name="T0" fmla="*/ 2147483646 w 3"/>
                <a:gd name="T1" fmla="*/ 2147483646 h 6"/>
                <a:gd name="T2" fmla="*/ 2147483646 w 3"/>
                <a:gd name="T3" fmla="*/ 2147483646 h 6"/>
                <a:gd name="T4" fmla="*/ 2147483646 w 3"/>
                <a:gd name="T5" fmla="*/ 2147483646 h 6"/>
                <a:gd name="T6" fmla="*/ 2147483646 w 3"/>
                <a:gd name="T7" fmla="*/ 0 h 6"/>
                <a:gd name="T8" fmla="*/ 2147483646 w 3"/>
                <a:gd name="T9" fmla="*/ 2147483646 h 6"/>
                <a:gd name="T10" fmla="*/ 2147483646 w 3"/>
                <a:gd name="T11" fmla="*/ 2147483646 h 6"/>
                <a:gd name="T12" fmla="*/ 2147483646 w 3"/>
                <a:gd name="T13" fmla="*/ 2147483646 h 6"/>
                <a:gd name="T14" fmla="*/ 2147483646 w 3"/>
                <a:gd name="T15" fmla="*/ 2147483646 h 6"/>
                <a:gd name="T16" fmla="*/ 2147483646 w 3"/>
                <a:gd name="T17" fmla="*/ 2147483646 h 6"/>
                <a:gd name="T18" fmla="*/ 2147483646 w 3"/>
                <a:gd name="T19" fmla="*/ 2147483646 h 6"/>
                <a:gd name="T20" fmla="*/ 2147483646 w 3"/>
                <a:gd name="T21" fmla="*/ 2147483646 h 6"/>
                <a:gd name="T22" fmla="*/ 2147483646 w 3"/>
                <a:gd name="T23" fmla="*/ 2147483646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 h="6">
                  <a:moveTo>
                    <a:pt x="2" y="5"/>
                  </a:moveTo>
                  <a:cubicBezTo>
                    <a:pt x="2" y="5"/>
                    <a:pt x="3" y="4"/>
                    <a:pt x="3" y="3"/>
                  </a:cubicBezTo>
                  <a:cubicBezTo>
                    <a:pt x="3" y="1"/>
                    <a:pt x="3" y="1"/>
                    <a:pt x="3" y="1"/>
                  </a:cubicBezTo>
                  <a:cubicBezTo>
                    <a:pt x="3" y="1"/>
                    <a:pt x="3" y="0"/>
                    <a:pt x="3" y="0"/>
                  </a:cubicBezTo>
                  <a:cubicBezTo>
                    <a:pt x="2" y="0"/>
                    <a:pt x="2" y="1"/>
                    <a:pt x="2" y="2"/>
                  </a:cubicBezTo>
                  <a:cubicBezTo>
                    <a:pt x="2" y="2"/>
                    <a:pt x="2" y="3"/>
                    <a:pt x="2" y="3"/>
                  </a:cubicBezTo>
                  <a:cubicBezTo>
                    <a:pt x="2" y="3"/>
                    <a:pt x="2" y="3"/>
                    <a:pt x="2" y="3"/>
                  </a:cubicBezTo>
                  <a:cubicBezTo>
                    <a:pt x="2" y="3"/>
                    <a:pt x="2" y="4"/>
                    <a:pt x="2" y="4"/>
                  </a:cubicBezTo>
                  <a:cubicBezTo>
                    <a:pt x="2" y="4"/>
                    <a:pt x="1" y="3"/>
                    <a:pt x="1" y="3"/>
                  </a:cubicBezTo>
                  <a:cubicBezTo>
                    <a:pt x="1" y="3"/>
                    <a:pt x="0" y="4"/>
                    <a:pt x="1" y="4"/>
                  </a:cubicBezTo>
                  <a:cubicBezTo>
                    <a:pt x="1" y="4"/>
                    <a:pt x="2" y="6"/>
                    <a:pt x="3" y="6"/>
                  </a:cubicBezTo>
                  <a:cubicBezTo>
                    <a:pt x="3" y="6"/>
                    <a:pt x="2" y="5"/>
                    <a:pt x="2" y="5"/>
                  </a:cubicBezTo>
                  <a:close/>
                </a:path>
              </a:pathLst>
            </a:custGeom>
            <a:solidFill>
              <a:srgbClr val="EEAC8E"/>
            </a:solidFill>
            <a:ln w="9525">
              <a:noFill/>
              <a:round/>
            </a:ln>
          </p:spPr>
          <p:txBody>
            <a:bodyPr/>
            <a:lstStyle/>
            <a:p>
              <a:endParaRPr lang="zh-CN" altLang="en-US" sz="2400"/>
            </a:p>
          </p:txBody>
        </p:sp>
        <p:sp>
          <p:nvSpPr>
            <p:cNvPr id="25677" name="稻壳儿小白白(http://dwz.cn/Wu2UP)@|5FFC:9350382|FBC:16777215|LFC:0|LBC:16777215"/>
            <p:cNvSpPr/>
            <p:nvPr/>
          </p:nvSpPr>
          <p:spPr bwMode="auto">
            <a:xfrm>
              <a:off x="1565275" y="506413"/>
              <a:ext cx="314325" cy="157163"/>
            </a:xfrm>
            <a:custGeom>
              <a:avLst/>
              <a:gdLst>
                <a:gd name="T0" fmla="*/ 2147483646 w 8"/>
                <a:gd name="T1" fmla="*/ 2147483646 h 4"/>
                <a:gd name="T2" fmla="*/ 2147483646 w 8"/>
                <a:gd name="T3" fmla="*/ 0 h 4"/>
                <a:gd name="T4" fmla="*/ 2147483646 w 8"/>
                <a:gd name="T5" fmla="*/ 0 h 4"/>
                <a:gd name="T6" fmla="*/ 2147483646 w 8"/>
                <a:gd name="T7" fmla="*/ 0 h 4"/>
                <a:gd name="T8" fmla="*/ 2147483646 w 8"/>
                <a:gd name="T9" fmla="*/ 0 h 4"/>
                <a:gd name="T10" fmla="*/ 2147483646 w 8"/>
                <a:gd name="T11" fmla="*/ 2147483646 h 4"/>
                <a:gd name="T12" fmla="*/ 2147483646 w 8"/>
                <a:gd name="T13" fmla="*/ 2147483646 h 4"/>
                <a:gd name="T14" fmla="*/ 0 w 8"/>
                <a:gd name="T15" fmla="*/ 2147483646 h 4"/>
                <a:gd name="T16" fmla="*/ 2147483646 w 8"/>
                <a:gd name="T17" fmla="*/ 2147483646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4">
                  <a:moveTo>
                    <a:pt x="3" y="3"/>
                  </a:moveTo>
                  <a:cubicBezTo>
                    <a:pt x="4" y="2"/>
                    <a:pt x="7" y="0"/>
                    <a:pt x="7" y="0"/>
                  </a:cubicBezTo>
                  <a:cubicBezTo>
                    <a:pt x="8" y="0"/>
                    <a:pt x="8" y="0"/>
                    <a:pt x="8" y="0"/>
                  </a:cubicBezTo>
                  <a:cubicBezTo>
                    <a:pt x="8" y="0"/>
                    <a:pt x="6" y="0"/>
                    <a:pt x="6" y="0"/>
                  </a:cubicBezTo>
                  <a:cubicBezTo>
                    <a:pt x="6" y="0"/>
                    <a:pt x="6" y="0"/>
                    <a:pt x="6" y="0"/>
                  </a:cubicBezTo>
                  <a:cubicBezTo>
                    <a:pt x="6" y="0"/>
                    <a:pt x="4" y="1"/>
                    <a:pt x="3" y="2"/>
                  </a:cubicBezTo>
                  <a:cubicBezTo>
                    <a:pt x="3" y="2"/>
                    <a:pt x="1" y="3"/>
                    <a:pt x="1" y="3"/>
                  </a:cubicBezTo>
                  <a:cubicBezTo>
                    <a:pt x="1" y="3"/>
                    <a:pt x="0" y="3"/>
                    <a:pt x="0" y="4"/>
                  </a:cubicBezTo>
                  <a:cubicBezTo>
                    <a:pt x="1" y="3"/>
                    <a:pt x="3" y="3"/>
                    <a:pt x="3" y="3"/>
                  </a:cubicBezTo>
                  <a:close/>
                </a:path>
              </a:pathLst>
            </a:custGeom>
            <a:solidFill>
              <a:srgbClr val="EEAC8E"/>
            </a:solidFill>
            <a:ln w="9525">
              <a:noFill/>
              <a:round/>
            </a:ln>
          </p:spPr>
          <p:txBody>
            <a:bodyPr/>
            <a:lstStyle/>
            <a:p>
              <a:endParaRPr lang="zh-CN" altLang="en-US" sz="2400"/>
            </a:p>
          </p:txBody>
        </p:sp>
        <p:sp>
          <p:nvSpPr>
            <p:cNvPr id="25678" name="稻壳儿小白白(http://dwz.cn/Wu2UP)@|5FFC:9350382|FBC:16777215|LFC:0|LBC:16777215"/>
            <p:cNvSpPr/>
            <p:nvPr/>
          </p:nvSpPr>
          <p:spPr bwMode="auto">
            <a:xfrm>
              <a:off x="1917700" y="273050"/>
              <a:ext cx="0" cy="39688"/>
            </a:xfrm>
            <a:custGeom>
              <a:avLst/>
              <a:gdLst>
                <a:gd name="T0" fmla="*/ 0 h 1"/>
                <a:gd name="T1" fmla="*/ 2147483646 h 1"/>
                <a:gd name="T2" fmla="*/ 2147483646 h 1"/>
                <a:gd name="T3" fmla="*/ 0 h 1"/>
                <a:gd name="T4" fmla="*/ 0 h 1"/>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1">
                  <a:moveTo>
                    <a:pt x="0" y="0"/>
                  </a:moveTo>
                  <a:cubicBezTo>
                    <a:pt x="0" y="0"/>
                    <a:pt x="0" y="0"/>
                    <a:pt x="0" y="1"/>
                  </a:cubicBezTo>
                  <a:cubicBezTo>
                    <a:pt x="0" y="1"/>
                    <a:pt x="0" y="1"/>
                    <a:pt x="0" y="1"/>
                  </a:cubicBezTo>
                  <a:cubicBezTo>
                    <a:pt x="0" y="0"/>
                    <a:pt x="0" y="0"/>
                    <a:pt x="0" y="0"/>
                  </a:cubicBezTo>
                  <a:cubicBezTo>
                    <a:pt x="0" y="0"/>
                    <a:pt x="0" y="0"/>
                    <a:pt x="0" y="0"/>
                  </a:cubicBezTo>
                  <a:close/>
                </a:path>
              </a:pathLst>
            </a:custGeom>
            <a:solidFill>
              <a:srgbClr val="EEAC8E"/>
            </a:solidFill>
            <a:ln w="9525">
              <a:noFill/>
              <a:round/>
            </a:ln>
          </p:spPr>
          <p:txBody>
            <a:bodyPr/>
            <a:lstStyle/>
            <a:p>
              <a:endParaRPr lang="zh-CN" altLang="en-US" sz="2400"/>
            </a:p>
          </p:txBody>
        </p:sp>
        <p:sp>
          <p:nvSpPr>
            <p:cNvPr id="25679" name="稻壳儿小白白(http://dwz.cn/Wu2UP)@|5FFC:9350382|FBC:16777215|LFC:0|LBC:16777215"/>
            <p:cNvSpPr/>
            <p:nvPr/>
          </p:nvSpPr>
          <p:spPr bwMode="auto">
            <a:xfrm>
              <a:off x="1800225" y="234950"/>
              <a:ext cx="39688" cy="77788"/>
            </a:xfrm>
            <a:custGeom>
              <a:avLst/>
              <a:gdLst>
                <a:gd name="T0" fmla="*/ 0 w 1"/>
                <a:gd name="T1" fmla="*/ 2147483646 h 2"/>
                <a:gd name="T2" fmla="*/ 2147483646 w 1"/>
                <a:gd name="T3" fmla="*/ 2147483646 h 2"/>
                <a:gd name="T4" fmla="*/ 2147483646 w 1"/>
                <a:gd name="T5" fmla="*/ 0 h 2"/>
                <a:gd name="T6" fmla="*/ 0 w 1"/>
                <a:gd name="T7" fmla="*/ 2147483646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0" y="2"/>
                  </a:moveTo>
                  <a:cubicBezTo>
                    <a:pt x="0" y="2"/>
                    <a:pt x="1" y="2"/>
                    <a:pt x="1" y="2"/>
                  </a:cubicBezTo>
                  <a:cubicBezTo>
                    <a:pt x="1" y="2"/>
                    <a:pt x="1" y="0"/>
                    <a:pt x="1" y="0"/>
                  </a:cubicBezTo>
                  <a:cubicBezTo>
                    <a:pt x="1" y="0"/>
                    <a:pt x="0" y="0"/>
                    <a:pt x="0" y="2"/>
                  </a:cubicBezTo>
                  <a:close/>
                </a:path>
              </a:pathLst>
            </a:custGeom>
            <a:solidFill>
              <a:srgbClr val="EEAC8E"/>
            </a:solidFill>
            <a:ln w="9525">
              <a:noFill/>
              <a:round/>
            </a:ln>
          </p:spPr>
          <p:txBody>
            <a:bodyPr/>
            <a:lstStyle/>
            <a:p>
              <a:endParaRPr lang="zh-CN" altLang="en-US" sz="2400"/>
            </a:p>
          </p:txBody>
        </p:sp>
        <p:sp>
          <p:nvSpPr>
            <p:cNvPr id="25680" name="稻壳儿小白白(http://dwz.cn/Wu2UP)@|5FFC:9350382|FBC:16777215|LFC:0|LBC:16777215"/>
            <p:cNvSpPr/>
            <p:nvPr/>
          </p:nvSpPr>
          <p:spPr bwMode="auto">
            <a:xfrm>
              <a:off x="1839912" y="234950"/>
              <a:ext cx="39688" cy="77788"/>
            </a:xfrm>
            <a:custGeom>
              <a:avLst/>
              <a:gdLst>
                <a:gd name="T0" fmla="*/ 0 w 1"/>
                <a:gd name="T1" fmla="*/ 2147483646 h 2"/>
                <a:gd name="T2" fmla="*/ 0 w 1"/>
                <a:gd name="T3" fmla="*/ 2147483646 h 2"/>
                <a:gd name="T4" fmla="*/ 0 w 1"/>
                <a:gd name="T5" fmla="*/ 2147483646 h 2"/>
                <a:gd name="T6" fmla="*/ 2147483646 w 1"/>
                <a:gd name="T7" fmla="*/ 2147483646 h 2"/>
                <a:gd name="T8" fmla="*/ 2147483646 w 1"/>
                <a:gd name="T9" fmla="*/ 2147483646 h 2"/>
                <a:gd name="T10" fmla="*/ 2147483646 w 1"/>
                <a:gd name="T11" fmla="*/ 2147483646 h 2"/>
                <a:gd name="T12" fmla="*/ 0 w 1"/>
                <a:gd name="T13" fmla="*/ 2147483646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1"/>
                  </a:moveTo>
                  <a:cubicBezTo>
                    <a:pt x="0" y="2"/>
                    <a:pt x="0" y="2"/>
                    <a:pt x="0" y="2"/>
                  </a:cubicBezTo>
                  <a:cubicBezTo>
                    <a:pt x="0" y="2"/>
                    <a:pt x="0" y="2"/>
                    <a:pt x="0" y="2"/>
                  </a:cubicBezTo>
                  <a:cubicBezTo>
                    <a:pt x="0" y="2"/>
                    <a:pt x="1" y="2"/>
                    <a:pt x="1" y="2"/>
                  </a:cubicBezTo>
                  <a:cubicBezTo>
                    <a:pt x="1" y="2"/>
                    <a:pt x="1" y="2"/>
                    <a:pt x="1" y="2"/>
                  </a:cubicBezTo>
                  <a:cubicBezTo>
                    <a:pt x="1" y="2"/>
                    <a:pt x="1" y="1"/>
                    <a:pt x="1" y="1"/>
                  </a:cubicBezTo>
                  <a:cubicBezTo>
                    <a:pt x="1" y="0"/>
                    <a:pt x="0" y="1"/>
                    <a:pt x="0" y="1"/>
                  </a:cubicBezTo>
                  <a:close/>
                </a:path>
              </a:pathLst>
            </a:custGeom>
            <a:solidFill>
              <a:srgbClr val="EEAC8E"/>
            </a:solidFill>
            <a:ln w="9525">
              <a:noFill/>
              <a:round/>
            </a:ln>
          </p:spPr>
          <p:txBody>
            <a:bodyPr/>
            <a:lstStyle/>
            <a:p>
              <a:endParaRPr lang="zh-CN" altLang="en-US" sz="2400"/>
            </a:p>
          </p:txBody>
        </p:sp>
        <p:sp>
          <p:nvSpPr>
            <p:cNvPr id="25681" name="稻壳儿小白白(http://dwz.cn/Wu2UP)@|5FFC:2303014|FBC:16777215|LFC:0|LBC:16777215"/>
            <p:cNvSpPr/>
            <p:nvPr/>
          </p:nvSpPr>
          <p:spPr bwMode="auto">
            <a:xfrm>
              <a:off x="273050" y="663575"/>
              <a:ext cx="939800" cy="895350"/>
            </a:xfrm>
            <a:custGeom>
              <a:avLst/>
              <a:gdLst>
                <a:gd name="T0" fmla="*/ 2147483646 w 24"/>
                <a:gd name="T1" fmla="*/ 2147483646 h 23"/>
                <a:gd name="T2" fmla="*/ 2147483646 w 24"/>
                <a:gd name="T3" fmla="*/ 2147483646 h 23"/>
                <a:gd name="T4" fmla="*/ 2147483646 w 24"/>
                <a:gd name="T5" fmla="*/ 2147483646 h 23"/>
                <a:gd name="T6" fmla="*/ 2147483646 w 24"/>
                <a:gd name="T7" fmla="*/ 2147483646 h 23"/>
                <a:gd name="T8" fmla="*/ 2147483646 w 24"/>
                <a:gd name="T9" fmla="*/ 2147483646 h 23"/>
                <a:gd name="T10" fmla="*/ 2147483646 w 24"/>
                <a:gd name="T11" fmla="*/ 2147483646 h 23"/>
                <a:gd name="T12" fmla="*/ 2147483646 w 24"/>
                <a:gd name="T13" fmla="*/ 2147483646 h 23"/>
                <a:gd name="T14" fmla="*/ 2147483646 w 24"/>
                <a:gd name="T15" fmla="*/ 2147483646 h 23"/>
                <a:gd name="T16" fmla="*/ 2147483646 w 24"/>
                <a:gd name="T17" fmla="*/ 2147483646 h 23"/>
                <a:gd name="T18" fmla="*/ 2147483646 w 24"/>
                <a:gd name="T19" fmla="*/ 2147483646 h 23"/>
                <a:gd name="T20" fmla="*/ 2147483646 w 24"/>
                <a:gd name="T21" fmla="*/ 2147483646 h 23"/>
                <a:gd name="T22" fmla="*/ 2147483646 w 24"/>
                <a:gd name="T23" fmla="*/ 2147483646 h 23"/>
                <a:gd name="T24" fmla="*/ 2147483646 w 24"/>
                <a:gd name="T25" fmla="*/ 2147483646 h 23"/>
                <a:gd name="T26" fmla="*/ 2147483646 w 24"/>
                <a:gd name="T27" fmla="*/ 2147483646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 h="23">
                  <a:moveTo>
                    <a:pt x="15" y="14"/>
                  </a:moveTo>
                  <a:cubicBezTo>
                    <a:pt x="15" y="14"/>
                    <a:pt x="11" y="17"/>
                    <a:pt x="10" y="18"/>
                  </a:cubicBezTo>
                  <a:cubicBezTo>
                    <a:pt x="9" y="18"/>
                    <a:pt x="10" y="18"/>
                    <a:pt x="10" y="18"/>
                  </a:cubicBezTo>
                  <a:cubicBezTo>
                    <a:pt x="10" y="18"/>
                    <a:pt x="8" y="18"/>
                    <a:pt x="8" y="18"/>
                  </a:cubicBezTo>
                  <a:cubicBezTo>
                    <a:pt x="7" y="18"/>
                    <a:pt x="6" y="19"/>
                    <a:pt x="6" y="19"/>
                  </a:cubicBezTo>
                  <a:cubicBezTo>
                    <a:pt x="6" y="19"/>
                    <a:pt x="7" y="23"/>
                    <a:pt x="11" y="23"/>
                  </a:cubicBezTo>
                  <a:cubicBezTo>
                    <a:pt x="11" y="23"/>
                    <a:pt x="13" y="21"/>
                    <a:pt x="14" y="21"/>
                  </a:cubicBezTo>
                  <a:cubicBezTo>
                    <a:pt x="15" y="20"/>
                    <a:pt x="23" y="15"/>
                    <a:pt x="24" y="14"/>
                  </a:cubicBezTo>
                  <a:cubicBezTo>
                    <a:pt x="24" y="13"/>
                    <a:pt x="24" y="12"/>
                    <a:pt x="24" y="11"/>
                  </a:cubicBezTo>
                  <a:cubicBezTo>
                    <a:pt x="23" y="11"/>
                    <a:pt x="13" y="5"/>
                    <a:pt x="12" y="4"/>
                  </a:cubicBezTo>
                  <a:cubicBezTo>
                    <a:pt x="12" y="3"/>
                    <a:pt x="6" y="0"/>
                    <a:pt x="3" y="1"/>
                  </a:cubicBezTo>
                  <a:cubicBezTo>
                    <a:pt x="3" y="1"/>
                    <a:pt x="0" y="8"/>
                    <a:pt x="6" y="11"/>
                  </a:cubicBezTo>
                  <a:cubicBezTo>
                    <a:pt x="6" y="11"/>
                    <a:pt x="10" y="13"/>
                    <a:pt x="13" y="13"/>
                  </a:cubicBezTo>
                  <a:cubicBezTo>
                    <a:pt x="13" y="13"/>
                    <a:pt x="14" y="13"/>
                    <a:pt x="15" y="14"/>
                  </a:cubicBezTo>
                  <a:close/>
                </a:path>
              </a:pathLst>
            </a:custGeom>
            <a:solidFill>
              <a:srgbClr val="262423"/>
            </a:solidFill>
            <a:ln w="9525">
              <a:noFill/>
              <a:round/>
            </a:ln>
          </p:spPr>
          <p:txBody>
            <a:bodyPr/>
            <a:lstStyle/>
            <a:p>
              <a:endParaRPr lang="zh-CN" altLang="en-US" sz="2400"/>
            </a:p>
          </p:txBody>
        </p:sp>
        <p:sp>
          <p:nvSpPr>
            <p:cNvPr id="25682" name="稻壳儿小白白(http://dwz.cn/Wu2UP)@|5FFC:15724527|FBC:16777215|LFC:0|LBC:16777215"/>
            <p:cNvSpPr/>
            <p:nvPr/>
          </p:nvSpPr>
          <p:spPr bwMode="auto">
            <a:xfrm>
              <a:off x="390525" y="0"/>
              <a:ext cx="1254125" cy="935038"/>
            </a:xfrm>
            <a:custGeom>
              <a:avLst/>
              <a:gdLst>
                <a:gd name="T0" fmla="*/ 2147483646 w 32"/>
                <a:gd name="T1" fmla="*/ 2147483646 h 24"/>
                <a:gd name="T2" fmla="*/ 2147483646 w 32"/>
                <a:gd name="T3" fmla="*/ 2147483646 h 24"/>
                <a:gd name="T4" fmla="*/ 2147483646 w 32"/>
                <a:gd name="T5" fmla="*/ 2147483646 h 24"/>
                <a:gd name="T6" fmla="*/ 2147483646 w 32"/>
                <a:gd name="T7" fmla="*/ 2147483646 h 24"/>
                <a:gd name="T8" fmla="*/ 2147483646 w 32"/>
                <a:gd name="T9" fmla="*/ 2147483646 h 24"/>
                <a:gd name="T10" fmla="*/ 2147483646 w 32"/>
                <a:gd name="T11" fmla="*/ 2147483646 h 24"/>
                <a:gd name="T12" fmla="*/ 2147483646 w 32"/>
                <a:gd name="T13" fmla="*/ 2147483646 h 24"/>
                <a:gd name="T14" fmla="*/ 2147483646 w 32"/>
                <a:gd name="T15" fmla="*/ 2147483646 h 24"/>
                <a:gd name="T16" fmla="*/ 2147483646 w 32"/>
                <a:gd name="T17" fmla="*/ 2147483646 h 24"/>
                <a:gd name="T18" fmla="*/ 2147483646 w 32"/>
                <a:gd name="T19" fmla="*/ 2147483646 h 24"/>
                <a:gd name="T20" fmla="*/ 2147483646 w 32"/>
                <a:gd name="T21" fmla="*/ 2147483646 h 24"/>
                <a:gd name="T22" fmla="*/ 2147483646 w 32"/>
                <a:gd name="T23" fmla="*/ 2147483646 h 24"/>
                <a:gd name="T24" fmla="*/ 2147483646 w 32"/>
                <a:gd name="T25" fmla="*/ 2147483646 h 24"/>
                <a:gd name="T26" fmla="*/ 2147483646 w 32"/>
                <a:gd name="T27" fmla="*/ 2147483646 h 24"/>
                <a:gd name="T28" fmla="*/ 2147483646 w 32"/>
                <a:gd name="T29" fmla="*/ 2147483646 h 24"/>
                <a:gd name="T30" fmla="*/ 2147483646 w 32"/>
                <a:gd name="T31" fmla="*/ 2147483646 h 24"/>
                <a:gd name="T32" fmla="*/ 2147483646 w 32"/>
                <a:gd name="T33" fmla="*/ 2147483646 h 24"/>
                <a:gd name="T34" fmla="*/ 2147483646 w 32"/>
                <a:gd name="T35" fmla="*/ 2147483646 h 24"/>
                <a:gd name="T36" fmla="*/ 2147483646 w 32"/>
                <a:gd name="T37" fmla="*/ 2147483646 h 24"/>
                <a:gd name="T38" fmla="*/ 2147483646 w 32"/>
                <a:gd name="T39" fmla="*/ 2147483646 h 24"/>
                <a:gd name="T40" fmla="*/ 2147483646 w 32"/>
                <a:gd name="T41" fmla="*/ 2147483646 h 24"/>
                <a:gd name="T42" fmla="*/ 2147483646 w 32"/>
                <a:gd name="T43" fmla="*/ 2147483646 h 24"/>
                <a:gd name="T44" fmla="*/ 2147483646 w 32"/>
                <a:gd name="T45" fmla="*/ 2147483646 h 24"/>
                <a:gd name="T46" fmla="*/ 2147483646 w 32"/>
                <a:gd name="T47" fmla="*/ 2147483646 h 24"/>
                <a:gd name="T48" fmla="*/ 2147483646 w 32"/>
                <a:gd name="T49" fmla="*/ 2147483646 h 24"/>
                <a:gd name="T50" fmla="*/ 2147483646 w 32"/>
                <a:gd name="T51" fmla="*/ 2147483646 h 24"/>
                <a:gd name="T52" fmla="*/ 2147483646 w 32"/>
                <a:gd name="T53" fmla="*/ 2147483646 h 24"/>
                <a:gd name="T54" fmla="*/ 2147483646 w 32"/>
                <a:gd name="T55" fmla="*/ 2147483646 h 2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 h="24">
                  <a:moveTo>
                    <a:pt x="5" y="20"/>
                  </a:moveTo>
                  <a:cubicBezTo>
                    <a:pt x="5" y="20"/>
                    <a:pt x="7" y="19"/>
                    <a:pt x="7" y="20"/>
                  </a:cubicBezTo>
                  <a:cubicBezTo>
                    <a:pt x="8" y="21"/>
                    <a:pt x="11" y="21"/>
                    <a:pt x="12" y="23"/>
                  </a:cubicBezTo>
                  <a:cubicBezTo>
                    <a:pt x="13" y="24"/>
                    <a:pt x="14" y="24"/>
                    <a:pt x="14" y="24"/>
                  </a:cubicBezTo>
                  <a:cubicBezTo>
                    <a:pt x="14" y="24"/>
                    <a:pt x="15" y="22"/>
                    <a:pt x="15" y="22"/>
                  </a:cubicBezTo>
                  <a:cubicBezTo>
                    <a:pt x="15" y="23"/>
                    <a:pt x="20" y="19"/>
                    <a:pt x="21" y="19"/>
                  </a:cubicBezTo>
                  <a:cubicBezTo>
                    <a:pt x="22" y="18"/>
                    <a:pt x="23" y="17"/>
                    <a:pt x="23" y="17"/>
                  </a:cubicBezTo>
                  <a:cubicBezTo>
                    <a:pt x="23" y="17"/>
                    <a:pt x="27" y="19"/>
                    <a:pt x="28" y="19"/>
                  </a:cubicBezTo>
                  <a:cubicBezTo>
                    <a:pt x="28" y="19"/>
                    <a:pt x="29" y="20"/>
                    <a:pt x="29" y="20"/>
                  </a:cubicBezTo>
                  <a:cubicBezTo>
                    <a:pt x="30" y="20"/>
                    <a:pt x="32" y="17"/>
                    <a:pt x="31" y="15"/>
                  </a:cubicBezTo>
                  <a:cubicBezTo>
                    <a:pt x="31" y="15"/>
                    <a:pt x="29" y="14"/>
                    <a:pt x="28" y="14"/>
                  </a:cubicBezTo>
                  <a:cubicBezTo>
                    <a:pt x="28" y="13"/>
                    <a:pt x="22" y="6"/>
                    <a:pt x="21" y="6"/>
                  </a:cubicBezTo>
                  <a:cubicBezTo>
                    <a:pt x="21" y="6"/>
                    <a:pt x="21" y="6"/>
                    <a:pt x="21" y="6"/>
                  </a:cubicBezTo>
                  <a:cubicBezTo>
                    <a:pt x="21" y="6"/>
                    <a:pt x="19" y="5"/>
                    <a:pt x="19" y="5"/>
                  </a:cubicBezTo>
                  <a:cubicBezTo>
                    <a:pt x="19" y="5"/>
                    <a:pt x="18" y="4"/>
                    <a:pt x="17" y="4"/>
                  </a:cubicBezTo>
                  <a:cubicBezTo>
                    <a:pt x="17" y="4"/>
                    <a:pt x="15" y="3"/>
                    <a:pt x="15" y="3"/>
                  </a:cubicBezTo>
                  <a:cubicBezTo>
                    <a:pt x="15" y="3"/>
                    <a:pt x="11" y="1"/>
                    <a:pt x="9" y="2"/>
                  </a:cubicBezTo>
                  <a:cubicBezTo>
                    <a:pt x="9" y="2"/>
                    <a:pt x="9" y="2"/>
                    <a:pt x="9" y="2"/>
                  </a:cubicBezTo>
                  <a:cubicBezTo>
                    <a:pt x="9" y="2"/>
                    <a:pt x="8" y="1"/>
                    <a:pt x="7" y="1"/>
                  </a:cubicBezTo>
                  <a:cubicBezTo>
                    <a:pt x="7" y="1"/>
                    <a:pt x="7" y="0"/>
                    <a:pt x="5" y="1"/>
                  </a:cubicBezTo>
                  <a:cubicBezTo>
                    <a:pt x="4" y="2"/>
                    <a:pt x="4" y="2"/>
                    <a:pt x="4" y="2"/>
                  </a:cubicBezTo>
                  <a:cubicBezTo>
                    <a:pt x="4" y="2"/>
                    <a:pt x="2" y="4"/>
                    <a:pt x="5" y="7"/>
                  </a:cubicBezTo>
                  <a:cubicBezTo>
                    <a:pt x="6" y="7"/>
                    <a:pt x="6" y="7"/>
                    <a:pt x="6" y="7"/>
                  </a:cubicBezTo>
                  <a:cubicBezTo>
                    <a:pt x="6" y="7"/>
                    <a:pt x="6" y="8"/>
                    <a:pt x="6" y="8"/>
                  </a:cubicBezTo>
                  <a:cubicBezTo>
                    <a:pt x="7" y="8"/>
                    <a:pt x="9" y="8"/>
                    <a:pt x="9" y="9"/>
                  </a:cubicBezTo>
                  <a:cubicBezTo>
                    <a:pt x="9" y="9"/>
                    <a:pt x="1" y="15"/>
                    <a:pt x="1" y="16"/>
                  </a:cubicBezTo>
                  <a:cubicBezTo>
                    <a:pt x="1" y="16"/>
                    <a:pt x="0" y="18"/>
                    <a:pt x="2" y="18"/>
                  </a:cubicBezTo>
                  <a:cubicBezTo>
                    <a:pt x="3" y="18"/>
                    <a:pt x="5" y="20"/>
                    <a:pt x="5" y="20"/>
                  </a:cubicBezTo>
                  <a:close/>
                </a:path>
              </a:pathLst>
            </a:custGeom>
            <a:solidFill>
              <a:srgbClr val="EFEFEF"/>
            </a:solidFill>
            <a:ln w="9525">
              <a:noFill/>
              <a:round/>
            </a:ln>
          </p:spPr>
          <p:txBody>
            <a:bodyPr/>
            <a:lstStyle/>
            <a:p>
              <a:endParaRPr lang="zh-CN" altLang="en-US" sz="2400"/>
            </a:p>
          </p:txBody>
        </p:sp>
        <p:sp>
          <p:nvSpPr>
            <p:cNvPr id="25683" name="稻壳儿小白白(http://dwz.cn/Wu2UP)@|5FFC:9350382|FBC:16777215|LFC:0|LBC:16777215"/>
            <p:cNvSpPr/>
            <p:nvPr/>
          </p:nvSpPr>
          <p:spPr bwMode="auto">
            <a:xfrm>
              <a:off x="1292225" y="77788"/>
              <a:ext cx="352425" cy="468313"/>
            </a:xfrm>
            <a:custGeom>
              <a:avLst/>
              <a:gdLst>
                <a:gd name="T0" fmla="*/ 0 w 9"/>
                <a:gd name="T1" fmla="*/ 2147483646 h 12"/>
                <a:gd name="T2" fmla="*/ 2147483646 w 9"/>
                <a:gd name="T3" fmla="*/ 2147483646 h 12"/>
                <a:gd name="T4" fmla="*/ 2147483646 w 9"/>
                <a:gd name="T5" fmla="*/ 2147483646 h 12"/>
                <a:gd name="T6" fmla="*/ 2147483646 w 9"/>
                <a:gd name="T7" fmla="*/ 2147483646 h 12"/>
                <a:gd name="T8" fmla="*/ 2147483646 w 9"/>
                <a:gd name="T9" fmla="*/ 2147483646 h 12"/>
                <a:gd name="T10" fmla="*/ 2147483646 w 9"/>
                <a:gd name="T11" fmla="*/ 2147483646 h 12"/>
                <a:gd name="T12" fmla="*/ 2147483646 w 9"/>
                <a:gd name="T13" fmla="*/ 2147483646 h 12"/>
                <a:gd name="T14" fmla="*/ 2147483646 w 9"/>
                <a:gd name="T15" fmla="*/ 2147483646 h 12"/>
                <a:gd name="T16" fmla="*/ 2147483646 w 9"/>
                <a:gd name="T17" fmla="*/ 2147483646 h 12"/>
                <a:gd name="T18" fmla="*/ 2147483646 w 9"/>
                <a:gd name="T19" fmla="*/ 2147483646 h 12"/>
                <a:gd name="T20" fmla="*/ 2147483646 w 9"/>
                <a:gd name="T21" fmla="*/ 2147483646 h 12"/>
                <a:gd name="T22" fmla="*/ 2147483646 w 9"/>
                <a:gd name="T23" fmla="*/ 2147483646 h 12"/>
                <a:gd name="T24" fmla="*/ 2147483646 w 9"/>
                <a:gd name="T25" fmla="*/ 2147483646 h 12"/>
                <a:gd name="T26" fmla="*/ 2147483646 w 9"/>
                <a:gd name="T27" fmla="*/ 2147483646 h 12"/>
                <a:gd name="T28" fmla="*/ 0 w 9"/>
                <a:gd name="T29" fmla="*/ 2147483646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 h="12">
                  <a:moveTo>
                    <a:pt x="0" y="4"/>
                  </a:moveTo>
                  <a:cubicBezTo>
                    <a:pt x="0" y="4"/>
                    <a:pt x="0" y="9"/>
                    <a:pt x="1" y="10"/>
                  </a:cubicBezTo>
                  <a:cubicBezTo>
                    <a:pt x="1" y="10"/>
                    <a:pt x="2" y="10"/>
                    <a:pt x="3" y="10"/>
                  </a:cubicBezTo>
                  <a:cubicBezTo>
                    <a:pt x="3" y="10"/>
                    <a:pt x="4" y="12"/>
                    <a:pt x="5" y="11"/>
                  </a:cubicBezTo>
                  <a:cubicBezTo>
                    <a:pt x="6" y="11"/>
                    <a:pt x="6" y="11"/>
                    <a:pt x="6" y="11"/>
                  </a:cubicBezTo>
                  <a:cubicBezTo>
                    <a:pt x="6" y="10"/>
                    <a:pt x="6" y="10"/>
                    <a:pt x="6" y="10"/>
                  </a:cubicBezTo>
                  <a:cubicBezTo>
                    <a:pt x="6" y="10"/>
                    <a:pt x="6" y="10"/>
                    <a:pt x="6" y="10"/>
                  </a:cubicBezTo>
                  <a:cubicBezTo>
                    <a:pt x="6" y="10"/>
                    <a:pt x="7" y="10"/>
                    <a:pt x="7" y="10"/>
                  </a:cubicBezTo>
                  <a:cubicBezTo>
                    <a:pt x="7" y="9"/>
                    <a:pt x="8" y="10"/>
                    <a:pt x="8" y="9"/>
                  </a:cubicBezTo>
                  <a:cubicBezTo>
                    <a:pt x="8" y="9"/>
                    <a:pt x="8" y="7"/>
                    <a:pt x="8" y="7"/>
                  </a:cubicBezTo>
                  <a:cubicBezTo>
                    <a:pt x="8" y="7"/>
                    <a:pt x="9" y="6"/>
                    <a:pt x="9" y="6"/>
                  </a:cubicBezTo>
                  <a:cubicBezTo>
                    <a:pt x="9" y="6"/>
                    <a:pt x="9" y="5"/>
                    <a:pt x="8" y="3"/>
                  </a:cubicBezTo>
                  <a:cubicBezTo>
                    <a:pt x="7" y="1"/>
                    <a:pt x="4" y="0"/>
                    <a:pt x="2" y="2"/>
                  </a:cubicBezTo>
                  <a:cubicBezTo>
                    <a:pt x="2" y="2"/>
                    <a:pt x="1" y="2"/>
                    <a:pt x="1" y="4"/>
                  </a:cubicBezTo>
                  <a:lnTo>
                    <a:pt x="0" y="4"/>
                  </a:lnTo>
                  <a:close/>
                </a:path>
              </a:pathLst>
            </a:custGeom>
            <a:solidFill>
              <a:srgbClr val="EEAC8E"/>
            </a:solidFill>
            <a:ln w="9525">
              <a:noFill/>
              <a:round/>
            </a:ln>
          </p:spPr>
          <p:txBody>
            <a:bodyPr/>
            <a:lstStyle/>
            <a:p>
              <a:endParaRPr lang="zh-CN" altLang="en-US" sz="2400"/>
            </a:p>
          </p:txBody>
        </p:sp>
        <p:sp>
          <p:nvSpPr>
            <p:cNvPr id="25684" name="稻壳儿小白白(http://dwz.cn/Wu2UP)@|5FFC:0|FBC:16777215|LFC:0|LBC:16777215"/>
            <p:cNvSpPr/>
            <p:nvPr/>
          </p:nvSpPr>
          <p:spPr bwMode="auto">
            <a:xfrm>
              <a:off x="430212" y="1403350"/>
              <a:ext cx="234950" cy="388938"/>
            </a:xfrm>
            <a:custGeom>
              <a:avLst/>
              <a:gdLst>
                <a:gd name="T0" fmla="*/ 0 w 6"/>
                <a:gd name="T1" fmla="*/ 0 h 10"/>
                <a:gd name="T2" fmla="*/ 0 w 6"/>
                <a:gd name="T3" fmla="*/ 2147483646 h 10"/>
                <a:gd name="T4" fmla="*/ 2147483646 w 6"/>
                <a:gd name="T5" fmla="*/ 2147483646 h 10"/>
                <a:gd name="T6" fmla="*/ 2147483646 w 6"/>
                <a:gd name="T7" fmla="*/ 2147483646 h 10"/>
                <a:gd name="T8" fmla="*/ 2147483646 w 6"/>
                <a:gd name="T9" fmla="*/ 2147483646 h 10"/>
                <a:gd name="T10" fmla="*/ 2147483646 w 6"/>
                <a:gd name="T11" fmla="*/ 2147483646 h 10"/>
                <a:gd name="T12" fmla="*/ 2147483646 w 6"/>
                <a:gd name="T13" fmla="*/ 2147483646 h 10"/>
                <a:gd name="T14" fmla="*/ 2147483646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10">
                  <a:moveTo>
                    <a:pt x="0" y="0"/>
                  </a:moveTo>
                  <a:cubicBezTo>
                    <a:pt x="0" y="0"/>
                    <a:pt x="0" y="3"/>
                    <a:pt x="0" y="4"/>
                  </a:cubicBezTo>
                  <a:cubicBezTo>
                    <a:pt x="1" y="4"/>
                    <a:pt x="1" y="4"/>
                    <a:pt x="1" y="4"/>
                  </a:cubicBezTo>
                  <a:cubicBezTo>
                    <a:pt x="1" y="4"/>
                    <a:pt x="1" y="8"/>
                    <a:pt x="4" y="10"/>
                  </a:cubicBezTo>
                  <a:cubicBezTo>
                    <a:pt x="4" y="10"/>
                    <a:pt x="5" y="10"/>
                    <a:pt x="5" y="10"/>
                  </a:cubicBezTo>
                  <a:cubicBezTo>
                    <a:pt x="5" y="9"/>
                    <a:pt x="4" y="7"/>
                    <a:pt x="4" y="6"/>
                  </a:cubicBezTo>
                  <a:cubicBezTo>
                    <a:pt x="4" y="6"/>
                    <a:pt x="6" y="4"/>
                    <a:pt x="5" y="4"/>
                  </a:cubicBezTo>
                  <a:cubicBezTo>
                    <a:pt x="5" y="3"/>
                    <a:pt x="2" y="0"/>
                    <a:pt x="2" y="0"/>
                  </a:cubicBezTo>
                  <a:cubicBezTo>
                    <a:pt x="2" y="0"/>
                    <a:pt x="1" y="0"/>
                    <a:pt x="0" y="0"/>
                  </a:cubicBezTo>
                  <a:close/>
                </a:path>
              </a:pathLst>
            </a:custGeom>
            <a:solidFill>
              <a:srgbClr val="000000"/>
            </a:solidFill>
            <a:ln w="9525">
              <a:noFill/>
              <a:round/>
            </a:ln>
          </p:spPr>
          <p:txBody>
            <a:bodyPr/>
            <a:lstStyle/>
            <a:p>
              <a:endParaRPr lang="zh-CN" altLang="en-US" sz="2400"/>
            </a:p>
          </p:txBody>
        </p:sp>
        <p:sp>
          <p:nvSpPr>
            <p:cNvPr id="25685" name="稻壳儿小白白(http://dwz.cn/Wu2UP)@|5FFC:9683704|FBC:16777215|LFC:0|LBC:16777215"/>
            <p:cNvSpPr/>
            <p:nvPr/>
          </p:nvSpPr>
          <p:spPr bwMode="auto">
            <a:xfrm>
              <a:off x="1292225" y="195263"/>
              <a:ext cx="312738" cy="311150"/>
            </a:xfrm>
            <a:custGeom>
              <a:avLst/>
              <a:gdLst>
                <a:gd name="T0" fmla="*/ 2147483646 w 8"/>
                <a:gd name="T1" fmla="*/ 2147483646 h 8"/>
                <a:gd name="T2" fmla="*/ 2147483646 w 8"/>
                <a:gd name="T3" fmla="*/ 2147483646 h 8"/>
                <a:gd name="T4" fmla="*/ 2147483646 w 8"/>
                <a:gd name="T5" fmla="*/ 0 h 8"/>
                <a:gd name="T6" fmla="*/ 2147483646 w 8"/>
                <a:gd name="T7" fmla="*/ 2147483646 h 8"/>
                <a:gd name="T8" fmla="*/ 2147483646 w 8"/>
                <a:gd name="T9" fmla="*/ 2147483646 h 8"/>
                <a:gd name="T10" fmla="*/ 2147483646 w 8"/>
                <a:gd name="T11" fmla="*/ 2147483646 h 8"/>
                <a:gd name="T12" fmla="*/ 2147483646 w 8"/>
                <a:gd name="T13" fmla="*/ 2147483646 h 8"/>
                <a:gd name="T14" fmla="*/ 2147483646 w 8"/>
                <a:gd name="T15" fmla="*/ 2147483646 h 8"/>
                <a:gd name="T16" fmla="*/ 0 w 8"/>
                <a:gd name="T17" fmla="*/ 2147483646 h 8"/>
                <a:gd name="T18" fmla="*/ 0 w 8"/>
                <a:gd name="T19" fmla="*/ 2147483646 h 8"/>
                <a:gd name="T20" fmla="*/ 2147483646 w 8"/>
                <a:gd name="T21" fmla="*/ 2147483646 h 8"/>
                <a:gd name="T22" fmla="*/ 2147483646 w 8"/>
                <a:gd name="T23" fmla="*/ 2147483646 h 8"/>
                <a:gd name="T24" fmla="*/ 2147483646 w 8"/>
                <a:gd name="T25" fmla="*/ 2147483646 h 8"/>
                <a:gd name="T26" fmla="*/ 2147483646 w 8"/>
                <a:gd name="T27" fmla="*/ 2147483646 h 8"/>
                <a:gd name="T28" fmla="*/ 2147483646 w 8"/>
                <a:gd name="T29" fmla="*/ 2147483646 h 8"/>
                <a:gd name="T30" fmla="*/ 2147483646 w 8"/>
                <a:gd name="T31" fmla="*/ 2147483646 h 8"/>
                <a:gd name="T32" fmla="*/ 2147483646 w 8"/>
                <a:gd name="T33" fmla="*/ 2147483646 h 8"/>
                <a:gd name="T34" fmla="*/ 2147483646 w 8"/>
                <a:gd name="T35" fmla="*/ 2147483646 h 8"/>
                <a:gd name="T36" fmla="*/ 2147483646 w 8"/>
                <a:gd name="T37" fmla="*/ 2147483646 h 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8">
                  <a:moveTo>
                    <a:pt x="7" y="4"/>
                  </a:moveTo>
                  <a:cubicBezTo>
                    <a:pt x="7" y="3"/>
                    <a:pt x="8" y="2"/>
                    <a:pt x="8" y="2"/>
                  </a:cubicBezTo>
                  <a:cubicBezTo>
                    <a:pt x="8" y="2"/>
                    <a:pt x="7" y="0"/>
                    <a:pt x="7" y="0"/>
                  </a:cubicBezTo>
                  <a:cubicBezTo>
                    <a:pt x="6" y="0"/>
                    <a:pt x="5" y="3"/>
                    <a:pt x="5" y="3"/>
                  </a:cubicBezTo>
                  <a:cubicBezTo>
                    <a:pt x="5" y="3"/>
                    <a:pt x="4" y="1"/>
                    <a:pt x="4" y="2"/>
                  </a:cubicBezTo>
                  <a:cubicBezTo>
                    <a:pt x="4" y="2"/>
                    <a:pt x="2" y="3"/>
                    <a:pt x="4" y="4"/>
                  </a:cubicBezTo>
                  <a:cubicBezTo>
                    <a:pt x="4" y="4"/>
                    <a:pt x="3" y="4"/>
                    <a:pt x="3" y="4"/>
                  </a:cubicBezTo>
                  <a:cubicBezTo>
                    <a:pt x="3" y="5"/>
                    <a:pt x="3" y="5"/>
                    <a:pt x="3" y="5"/>
                  </a:cubicBezTo>
                  <a:cubicBezTo>
                    <a:pt x="3" y="5"/>
                    <a:pt x="1" y="5"/>
                    <a:pt x="0" y="5"/>
                  </a:cubicBezTo>
                  <a:cubicBezTo>
                    <a:pt x="0" y="5"/>
                    <a:pt x="0" y="5"/>
                    <a:pt x="0" y="5"/>
                  </a:cubicBezTo>
                  <a:cubicBezTo>
                    <a:pt x="1" y="5"/>
                    <a:pt x="1" y="6"/>
                    <a:pt x="2" y="6"/>
                  </a:cubicBezTo>
                  <a:cubicBezTo>
                    <a:pt x="3" y="7"/>
                    <a:pt x="4" y="8"/>
                    <a:pt x="5" y="8"/>
                  </a:cubicBezTo>
                  <a:cubicBezTo>
                    <a:pt x="5" y="7"/>
                    <a:pt x="5" y="7"/>
                    <a:pt x="5" y="7"/>
                  </a:cubicBezTo>
                  <a:cubicBezTo>
                    <a:pt x="6" y="6"/>
                    <a:pt x="6" y="6"/>
                    <a:pt x="6" y="6"/>
                  </a:cubicBezTo>
                  <a:cubicBezTo>
                    <a:pt x="6" y="6"/>
                    <a:pt x="7" y="6"/>
                    <a:pt x="7" y="5"/>
                  </a:cubicBezTo>
                  <a:cubicBezTo>
                    <a:pt x="7" y="5"/>
                    <a:pt x="7" y="6"/>
                    <a:pt x="8" y="6"/>
                  </a:cubicBezTo>
                  <a:cubicBezTo>
                    <a:pt x="8" y="6"/>
                    <a:pt x="8" y="5"/>
                    <a:pt x="8" y="5"/>
                  </a:cubicBezTo>
                  <a:cubicBezTo>
                    <a:pt x="8" y="5"/>
                    <a:pt x="8" y="5"/>
                    <a:pt x="8" y="5"/>
                  </a:cubicBezTo>
                  <a:cubicBezTo>
                    <a:pt x="8" y="5"/>
                    <a:pt x="7" y="4"/>
                    <a:pt x="7" y="4"/>
                  </a:cubicBezTo>
                  <a:close/>
                </a:path>
              </a:pathLst>
            </a:custGeom>
            <a:solidFill>
              <a:srgbClr val="F8C293"/>
            </a:solidFill>
            <a:ln w="9525">
              <a:noFill/>
              <a:round/>
            </a:ln>
          </p:spPr>
          <p:txBody>
            <a:bodyPr/>
            <a:lstStyle/>
            <a:p>
              <a:endParaRPr lang="zh-CN" altLang="en-US" sz="2400"/>
            </a:p>
          </p:txBody>
        </p:sp>
        <p:sp>
          <p:nvSpPr>
            <p:cNvPr id="25686" name="稻壳儿小白白(http://dwz.cn/Wu2UP)@|5FFC:4737356|FBC:16777215|LFC:0|LBC:16777215"/>
            <p:cNvSpPr/>
            <p:nvPr/>
          </p:nvSpPr>
          <p:spPr bwMode="auto">
            <a:xfrm>
              <a:off x="508000" y="1208088"/>
              <a:ext cx="587375" cy="350838"/>
            </a:xfrm>
            <a:custGeom>
              <a:avLst/>
              <a:gdLst>
                <a:gd name="T0" fmla="*/ 2147483646 w 15"/>
                <a:gd name="T1" fmla="*/ 2147483646 h 9"/>
                <a:gd name="T2" fmla="*/ 2147483646 w 15"/>
                <a:gd name="T3" fmla="*/ 2147483646 h 9"/>
                <a:gd name="T4" fmla="*/ 2147483646 w 15"/>
                <a:gd name="T5" fmla="*/ 2147483646 h 9"/>
                <a:gd name="T6" fmla="*/ 0 w 15"/>
                <a:gd name="T7" fmla="*/ 2147483646 h 9"/>
                <a:gd name="T8" fmla="*/ 2147483646 w 15"/>
                <a:gd name="T9" fmla="*/ 2147483646 h 9"/>
                <a:gd name="T10" fmla="*/ 2147483646 w 15"/>
                <a:gd name="T11" fmla="*/ 2147483646 h 9"/>
                <a:gd name="T12" fmla="*/ 2147483646 w 15"/>
                <a:gd name="T13" fmla="*/ 2147483646 h 9"/>
                <a:gd name="T14" fmla="*/ 2147483646 w 15"/>
                <a:gd name="T15" fmla="*/ 2147483646 h 9"/>
                <a:gd name="T16" fmla="*/ 2147483646 w 15"/>
                <a:gd name="T17" fmla="*/ 2147483646 h 9"/>
                <a:gd name="T18" fmla="*/ 2147483646 w 15"/>
                <a:gd name="T19" fmla="*/ 2147483646 h 9"/>
                <a:gd name="T20" fmla="*/ 2147483646 w 15"/>
                <a:gd name="T21" fmla="*/ 2147483646 h 9"/>
                <a:gd name="T22" fmla="*/ 2147483646 w 15"/>
                <a:gd name="T23" fmla="*/ 0 h 9"/>
                <a:gd name="T24" fmla="*/ 2147483646 w 15"/>
                <a:gd name="T25" fmla="*/ 0 h 9"/>
                <a:gd name="T26" fmla="*/ 2147483646 w 15"/>
                <a:gd name="T27" fmla="*/ 2147483646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 h="9">
                  <a:moveTo>
                    <a:pt x="4" y="4"/>
                  </a:moveTo>
                  <a:cubicBezTo>
                    <a:pt x="3" y="4"/>
                    <a:pt x="4" y="4"/>
                    <a:pt x="4" y="4"/>
                  </a:cubicBezTo>
                  <a:cubicBezTo>
                    <a:pt x="4" y="4"/>
                    <a:pt x="2" y="4"/>
                    <a:pt x="2" y="4"/>
                  </a:cubicBezTo>
                  <a:cubicBezTo>
                    <a:pt x="1" y="4"/>
                    <a:pt x="0" y="5"/>
                    <a:pt x="0" y="5"/>
                  </a:cubicBezTo>
                  <a:cubicBezTo>
                    <a:pt x="0" y="5"/>
                    <a:pt x="1" y="9"/>
                    <a:pt x="5" y="9"/>
                  </a:cubicBezTo>
                  <a:cubicBezTo>
                    <a:pt x="5" y="9"/>
                    <a:pt x="6" y="8"/>
                    <a:pt x="7" y="7"/>
                  </a:cubicBezTo>
                  <a:cubicBezTo>
                    <a:pt x="5" y="7"/>
                    <a:pt x="3" y="6"/>
                    <a:pt x="2" y="5"/>
                  </a:cubicBezTo>
                  <a:cubicBezTo>
                    <a:pt x="2" y="5"/>
                    <a:pt x="5" y="6"/>
                    <a:pt x="6" y="6"/>
                  </a:cubicBezTo>
                  <a:cubicBezTo>
                    <a:pt x="6" y="6"/>
                    <a:pt x="4" y="5"/>
                    <a:pt x="4" y="5"/>
                  </a:cubicBezTo>
                  <a:cubicBezTo>
                    <a:pt x="4" y="4"/>
                    <a:pt x="4" y="4"/>
                    <a:pt x="4" y="4"/>
                  </a:cubicBezTo>
                  <a:cubicBezTo>
                    <a:pt x="4" y="4"/>
                    <a:pt x="7" y="2"/>
                    <a:pt x="9" y="2"/>
                  </a:cubicBezTo>
                  <a:cubicBezTo>
                    <a:pt x="12" y="2"/>
                    <a:pt x="15" y="0"/>
                    <a:pt x="15" y="0"/>
                  </a:cubicBezTo>
                  <a:cubicBezTo>
                    <a:pt x="15" y="0"/>
                    <a:pt x="11" y="0"/>
                    <a:pt x="8" y="0"/>
                  </a:cubicBezTo>
                  <a:cubicBezTo>
                    <a:pt x="8" y="0"/>
                    <a:pt x="5" y="3"/>
                    <a:pt x="4" y="4"/>
                  </a:cubicBezTo>
                  <a:close/>
                </a:path>
              </a:pathLst>
            </a:custGeom>
            <a:solidFill>
              <a:srgbClr val="4C4948"/>
            </a:solidFill>
            <a:ln w="9525">
              <a:noFill/>
              <a:round/>
            </a:ln>
          </p:spPr>
          <p:txBody>
            <a:bodyPr/>
            <a:lstStyle/>
            <a:p>
              <a:endParaRPr lang="zh-CN" altLang="en-US" sz="2400"/>
            </a:p>
          </p:txBody>
        </p:sp>
        <p:sp>
          <p:nvSpPr>
            <p:cNvPr id="25687" name="稻壳儿小白白(http://dwz.cn/Wu2UP)@|5FFC:4737356|FBC:16777215|LFC:0|LBC:16777215"/>
            <p:cNvSpPr/>
            <p:nvPr/>
          </p:nvSpPr>
          <p:spPr bwMode="auto">
            <a:xfrm>
              <a:off x="312737" y="741363"/>
              <a:ext cx="704850" cy="466725"/>
            </a:xfrm>
            <a:custGeom>
              <a:avLst/>
              <a:gdLst>
                <a:gd name="T0" fmla="*/ 2147483646 w 18"/>
                <a:gd name="T1" fmla="*/ 2147483646 h 12"/>
                <a:gd name="T2" fmla="*/ 2147483646 w 18"/>
                <a:gd name="T3" fmla="*/ 2147483646 h 12"/>
                <a:gd name="T4" fmla="*/ 2147483646 w 18"/>
                <a:gd name="T5" fmla="*/ 2147483646 h 12"/>
                <a:gd name="T6" fmla="*/ 2147483646 w 18"/>
                <a:gd name="T7" fmla="*/ 2147483646 h 12"/>
                <a:gd name="T8" fmla="*/ 2147483646 w 18"/>
                <a:gd name="T9" fmla="*/ 2147483646 h 12"/>
                <a:gd name="T10" fmla="*/ 2147483646 w 18"/>
                <a:gd name="T11" fmla="*/ 2147483646 h 12"/>
                <a:gd name="T12" fmla="*/ 2147483646 w 18"/>
                <a:gd name="T13" fmla="*/ 2147483646 h 12"/>
                <a:gd name="T14" fmla="*/ 2147483646 w 18"/>
                <a:gd name="T15" fmla="*/ 2147483646 h 12"/>
                <a:gd name="T16" fmla="*/ 2147483646 w 18"/>
                <a:gd name="T17" fmla="*/ 2147483646 h 12"/>
                <a:gd name="T18" fmla="*/ 2147483646 w 18"/>
                <a:gd name="T19" fmla="*/ 2147483646 h 12"/>
                <a:gd name="T20" fmla="*/ 2147483646 w 18"/>
                <a:gd name="T21" fmla="*/ 2147483646 h 12"/>
                <a:gd name="T22" fmla="*/ 2147483646 w 18"/>
                <a:gd name="T23" fmla="*/ 2147483646 h 12"/>
                <a:gd name="T24" fmla="*/ 2147483646 w 18"/>
                <a:gd name="T25" fmla="*/ 2147483646 h 12"/>
                <a:gd name="T26" fmla="*/ 2147483646 w 18"/>
                <a:gd name="T27" fmla="*/ 2147483646 h 12"/>
                <a:gd name="T28" fmla="*/ 2147483646 w 18"/>
                <a:gd name="T29" fmla="*/ 2147483646 h 12"/>
                <a:gd name="T30" fmla="*/ 2147483646 w 18"/>
                <a:gd name="T31" fmla="*/ 0 h 12"/>
                <a:gd name="T32" fmla="*/ 2147483646 w 18"/>
                <a:gd name="T33" fmla="*/ 214748364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2">
                  <a:moveTo>
                    <a:pt x="5" y="9"/>
                  </a:moveTo>
                  <a:cubicBezTo>
                    <a:pt x="5" y="9"/>
                    <a:pt x="9" y="11"/>
                    <a:pt x="12" y="11"/>
                  </a:cubicBezTo>
                  <a:cubicBezTo>
                    <a:pt x="12" y="11"/>
                    <a:pt x="13" y="11"/>
                    <a:pt x="13" y="12"/>
                  </a:cubicBezTo>
                  <a:cubicBezTo>
                    <a:pt x="14" y="11"/>
                    <a:pt x="17" y="11"/>
                    <a:pt x="18" y="11"/>
                  </a:cubicBezTo>
                  <a:cubicBezTo>
                    <a:pt x="18" y="11"/>
                    <a:pt x="15" y="7"/>
                    <a:pt x="13" y="7"/>
                  </a:cubicBezTo>
                  <a:cubicBezTo>
                    <a:pt x="11" y="7"/>
                    <a:pt x="7" y="9"/>
                    <a:pt x="7" y="9"/>
                  </a:cubicBezTo>
                  <a:cubicBezTo>
                    <a:pt x="7" y="9"/>
                    <a:pt x="10" y="6"/>
                    <a:pt x="13" y="6"/>
                  </a:cubicBezTo>
                  <a:cubicBezTo>
                    <a:pt x="15" y="6"/>
                    <a:pt x="12" y="6"/>
                    <a:pt x="12" y="6"/>
                  </a:cubicBezTo>
                  <a:cubicBezTo>
                    <a:pt x="12" y="6"/>
                    <a:pt x="8" y="5"/>
                    <a:pt x="6" y="6"/>
                  </a:cubicBezTo>
                  <a:cubicBezTo>
                    <a:pt x="6" y="6"/>
                    <a:pt x="8" y="5"/>
                    <a:pt x="9" y="4"/>
                  </a:cubicBezTo>
                  <a:cubicBezTo>
                    <a:pt x="10" y="4"/>
                    <a:pt x="10" y="3"/>
                    <a:pt x="10" y="3"/>
                  </a:cubicBezTo>
                  <a:cubicBezTo>
                    <a:pt x="10" y="3"/>
                    <a:pt x="4" y="3"/>
                    <a:pt x="3" y="3"/>
                  </a:cubicBezTo>
                  <a:cubicBezTo>
                    <a:pt x="3" y="3"/>
                    <a:pt x="6" y="2"/>
                    <a:pt x="7" y="2"/>
                  </a:cubicBezTo>
                  <a:cubicBezTo>
                    <a:pt x="7" y="1"/>
                    <a:pt x="3" y="2"/>
                    <a:pt x="3" y="2"/>
                  </a:cubicBezTo>
                  <a:cubicBezTo>
                    <a:pt x="3" y="2"/>
                    <a:pt x="6" y="1"/>
                    <a:pt x="5" y="1"/>
                  </a:cubicBezTo>
                  <a:cubicBezTo>
                    <a:pt x="4" y="0"/>
                    <a:pt x="3" y="0"/>
                    <a:pt x="2" y="0"/>
                  </a:cubicBezTo>
                  <a:cubicBezTo>
                    <a:pt x="1" y="2"/>
                    <a:pt x="0" y="7"/>
                    <a:pt x="5" y="9"/>
                  </a:cubicBezTo>
                  <a:close/>
                </a:path>
              </a:pathLst>
            </a:custGeom>
            <a:solidFill>
              <a:srgbClr val="4C4948"/>
            </a:solidFill>
            <a:ln w="9525">
              <a:noFill/>
              <a:round/>
            </a:ln>
          </p:spPr>
          <p:txBody>
            <a:bodyPr/>
            <a:lstStyle/>
            <a:p>
              <a:endParaRPr lang="zh-CN" altLang="en-US" sz="2400"/>
            </a:p>
          </p:txBody>
        </p:sp>
        <p:sp>
          <p:nvSpPr>
            <p:cNvPr id="25688" name="稻壳儿小白白(http://dwz.cn/Wu2UP)@|5FFC:14736338|FBC:16777215|LFC:0|LBC:16777215"/>
            <p:cNvSpPr/>
            <p:nvPr/>
          </p:nvSpPr>
          <p:spPr bwMode="auto">
            <a:xfrm>
              <a:off x="547687" y="77788"/>
              <a:ext cx="430213" cy="350838"/>
            </a:xfrm>
            <a:custGeom>
              <a:avLst/>
              <a:gdLst>
                <a:gd name="T0" fmla="*/ 2147483646 w 11"/>
                <a:gd name="T1" fmla="*/ 2147483646 h 9"/>
                <a:gd name="T2" fmla="*/ 2147483646 w 11"/>
                <a:gd name="T3" fmla="*/ 2147483646 h 9"/>
                <a:gd name="T4" fmla="*/ 2147483646 w 11"/>
                <a:gd name="T5" fmla="*/ 2147483646 h 9"/>
                <a:gd name="T6" fmla="*/ 2147483646 w 11"/>
                <a:gd name="T7" fmla="*/ 2147483646 h 9"/>
                <a:gd name="T8" fmla="*/ 2147483646 w 11"/>
                <a:gd name="T9" fmla="*/ 2147483646 h 9"/>
                <a:gd name="T10" fmla="*/ 2147483646 w 11"/>
                <a:gd name="T11" fmla="*/ 0 h 9"/>
                <a:gd name="T12" fmla="*/ 2147483646 w 11"/>
                <a:gd name="T13" fmla="*/ 2147483646 h 9"/>
                <a:gd name="T14" fmla="*/ 0 w 11"/>
                <a:gd name="T15" fmla="*/ 2147483646 h 9"/>
                <a:gd name="T16" fmla="*/ 2147483646 w 11"/>
                <a:gd name="T17" fmla="*/ 2147483646 h 9"/>
                <a:gd name="T18" fmla="*/ 2147483646 w 11"/>
                <a:gd name="T19" fmla="*/ 2147483646 h 9"/>
                <a:gd name="T20" fmla="*/ 2147483646 w 11"/>
                <a:gd name="T21" fmla="*/ 2147483646 h 9"/>
                <a:gd name="T22" fmla="*/ 2147483646 w 11"/>
                <a:gd name="T23" fmla="*/ 2147483646 h 9"/>
                <a:gd name="T24" fmla="*/ 2147483646 w 11"/>
                <a:gd name="T25" fmla="*/ 2147483646 h 9"/>
                <a:gd name="T26" fmla="*/ 2147483646 w 11"/>
                <a:gd name="T27" fmla="*/ 2147483646 h 9"/>
                <a:gd name="T28" fmla="*/ 2147483646 w 11"/>
                <a:gd name="T29" fmla="*/ 2147483646 h 9"/>
                <a:gd name="T30" fmla="*/ 2147483646 w 11"/>
                <a:gd name="T31" fmla="*/ 2147483646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9">
                  <a:moveTo>
                    <a:pt x="5" y="5"/>
                  </a:moveTo>
                  <a:cubicBezTo>
                    <a:pt x="7" y="4"/>
                    <a:pt x="7" y="4"/>
                    <a:pt x="7" y="4"/>
                  </a:cubicBezTo>
                  <a:cubicBezTo>
                    <a:pt x="7" y="4"/>
                    <a:pt x="4" y="5"/>
                    <a:pt x="4" y="4"/>
                  </a:cubicBezTo>
                  <a:cubicBezTo>
                    <a:pt x="4" y="4"/>
                    <a:pt x="4" y="3"/>
                    <a:pt x="4" y="2"/>
                  </a:cubicBezTo>
                  <a:cubicBezTo>
                    <a:pt x="4" y="3"/>
                    <a:pt x="4" y="3"/>
                    <a:pt x="4" y="3"/>
                  </a:cubicBezTo>
                  <a:cubicBezTo>
                    <a:pt x="3" y="3"/>
                    <a:pt x="2" y="0"/>
                    <a:pt x="2" y="0"/>
                  </a:cubicBezTo>
                  <a:cubicBezTo>
                    <a:pt x="2" y="0"/>
                    <a:pt x="3" y="3"/>
                    <a:pt x="3" y="4"/>
                  </a:cubicBezTo>
                  <a:cubicBezTo>
                    <a:pt x="2" y="4"/>
                    <a:pt x="1" y="4"/>
                    <a:pt x="0" y="4"/>
                  </a:cubicBezTo>
                  <a:cubicBezTo>
                    <a:pt x="0" y="5"/>
                    <a:pt x="0" y="5"/>
                    <a:pt x="1" y="5"/>
                  </a:cubicBezTo>
                  <a:cubicBezTo>
                    <a:pt x="2" y="5"/>
                    <a:pt x="2" y="5"/>
                    <a:pt x="2" y="5"/>
                  </a:cubicBezTo>
                  <a:cubicBezTo>
                    <a:pt x="2" y="5"/>
                    <a:pt x="2" y="6"/>
                    <a:pt x="2" y="6"/>
                  </a:cubicBezTo>
                  <a:cubicBezTo>
                    <a:pt x="3" y="6"/>
                    <a:pt x="5" y="6"/>
                    <a:pt x="5" y="7"/>
                  </a:cubicBezTo>
                  <a:cubicBezTo>
                    <a:pt x="5" y="7"/>
                    <a:pt x="5" y="7"/>
                    <a:pt x="4" y="8"/>
                  </a:cubicBezTo>
                  <a:cubicBezTo>
                    <a:pt x="5" y="7"/>
                    <a:pt x="5" y="7"/>
                    <a:pt x="5" y="7"/>
                  </a:cubicBezTo>
                  <a:cubicBezTo>
                    <a:pt x="6" y="7"/>
                    <a:pt x="11" y="9"/>
                    <a:pt x="11" y="9"/>
                  </a:cubicBezTo>
                  <a:lnTo>
                    <a:pt x="5" y="5"/>
                  </a:lnTo>
                  <a:close/>
                </a:path>
              </a:pathLst>
            </a:custGeom>
            <a:solidFill>
              <a:srgbClr val="D2DBE0"/>
            </a:solidFill>
            <a:ln w="9525">
              <a:noFill/>
              <a:round/>
            </a:ln>
          </p:spPr>
          <p:txBody>
            <a:bodyPr/>
            <a:lstStyle/>
            <a:p>
              <a:endParaRPr lang="zh-CN" altLang="en-US" sz="2400"/>
            </a:p>
          </p:txBody>
        </p:sp>
        <p:sp>
          <p:nvSpPr>
            <p:cNvPr id="25689" name="稻壳儿小白白(http://dwz.cn/Wu2UP)@|5FFC:14736338|FBC:16777215|LFC:0|LBC:16777215"/>
            <p:cNvSpPr/>
            <p:nvPr/>
          </p:nvSpPr>
          <p:spPr bwMode="auto">
            <a:xfrm>
              <a:off x="704850" y="117475"/>
              <a:ext cx="38100" cy="39688"/>
            </a:xfrm>
            <a:custGeom>
              <a:avLst/>
              <a:gdLst>
                <a:gd name="T0" fmla="*/ 0 w 1"/>
                <a:gd name="T1" fmla="*/ 2147483646 h 1"/>
                <a:gd name="T2" fmla="*/ 2147483646 w 1"/>
                <a:gd name="T3" fmla="*/ 0 h 1"/>
                <a:gd name="T4" fmla="*/ 0 w 1"/>
                <a:gd name="T5" fmla="*/ 2147483646 h 1"/>
                <a:gd name="T6" fmla="*/ 0 60000 65536"/>
                <a:gd name="T7" fmla="*/ 0 60000 65536"/>
                <a:gd name="T8" fmla="*/ 0 60000 65536"/>
              </a:gdLst>
              <a:ahLst/>
              <a:cxnLst>
                <a:cxn ang="T6">
                  <a:pos x="T0" y="T1"/>
                </a:cxn>
                <a:cxn ang="T7">
                  <a:pos x="T2" y="T3"/>
                </a:cxn>
                <a:cxn ang="T8">
                  <a:pos x="T4" y="T5"/>
                </a:cxn>
              </a:cxnLst>
              <a:rect l="0" t="0" r="r" b="b"/>
              <a:pathLst>
                <a:path w="1" h="1">
                  <a:moveTo>
                    <a:pt x="0" y="1"/>
                  </a:moveTo>
                  <a:cubicBezTo>
                    <a:pt x="1" y="1"/>
                    <a:pt x="1" y="0"/>
                    <a:pt x="1" y="0"/>
                  </a:cubicBezTo>
                  <a:cubicBezTo>
                    <a:pt x="1" y="0"/>
                    <a:pt x="1" y="1"/>
                    <a:pt x="0" y="1"/>
                  </a:cubicBezTo>
                  <a:close/>
                </a:path>
              </a:pathLst>
            </a:custGeom>
            <a:solidFill>
              <a:srgbClr val="D2DBE0"/>
            </a:solidFill>
            <a:ln w="9525">
              <a:noFill/>
              <a:round/>
            </a:ln>
          </p:spPr>
          <p:txBody>
            <a:bodyPr/>
            <a:lstStyle/>
            <a:p>
              <a:endParaRPr lang="zh-CN" altLang="en-US" sz="2400"/>
            </a:p>
          </p:txBody>
        </p:sp>
        <p:sp>
          <p:nvSpPr>
            <p:cNvPr id="25690" name="稻壳儿小白白(http://dwz.cn/Wu2UP)@|5FFC:14736338|FBC:16777215|LFC:0|LBC:16777215"/>
            <p:cNvSpPr/>
            <p:nvPr/>
          </p:nvSpPr>
          <p:spPr bwMode="auto">
            <a:xfrm>
              <a:off x="782637" y="117475"/>
              <a:ext cx="782638" cy="817563"/>
            </a:xfrm>
            <a:custGeom>
              <a:avLst/>
              <a:gdLst>
                <a:gd name="T0" fmla="*/ 2147483646 w 20"/>
                <a:gd name="T1" fmla="*/ 2147483646 h 21"/>
                <a:gd name="T2" fmla="*/ 2147483646 w 20"/>
                <a:gd name="T3" fmla="*/ 2147483646 h 21"/>
                <a:gd name="T4" fmla="*/ 2147483646 w 20"/>
                <a:gd name="T5" fmla="*/ 2147483646 h 21"/>
                <a:gd name="T6" fmla="*/ 2147483646 w 20"/>
                <a:gd name="T7" fmla="*/ 2147483646 h 21"/>
                <a:gd name="T8" fmla="*/ 2147483646 w 20"/>
                <a:gd name="T9" fmla="*/ 2147483646 h 21"/>
                <a:gd name="T10" fmla="*/ 2147483646 w 20"/>
                <a:gd name="T11" fmla="*/ 2147483646 h 21"/>
                <a:gd name="T12" fmla="*/ 2147483646 w 20"/>
                <a:gd name="T13" fmla="*/ 2147483646 h 21"/>
                <a:gd name="T14" fmla="*/ 2147483646 w 20"/>
                <a:gd name="T15" fmla="*/ 2147483646 h 21"/>
                <a:gd name="T16" fmla="*/ 2147483646 w 20"/>
                <a:gd name="T17" fmla="*/ 2147483646 h 21"/>
                <a:gd name="T18" fmla="*/ 2147483646 w 20"/>
                <a:gd name="T19" fmla="*/ 2147483646 h 21"/>
                <a:gd name="T20" fmla="*/ 2147483646 w 20"/>
                <a:gd name="T21" fmla="*/ 2147483646 h 21"/>
                <a:gd name="T22" fmla="*/ 2147483646 w 20"/>
                <a:gd name="T23" fmla="*/ 2147483646 h 21"/>
                <a:gd name="T24" fmla="*/ 2147483646 w 20"/>
                <a:gd name="T25" fmla="*/ 2147483646 h 21"/>
                <a:gd name="T26" fmla="*/ 2147483646 w 20"/>
                <a:gd name="T27" fmla="*/ 0 h 21"/>
                <a:gd name="T28" fmla="*/ 2147483646 w 20"/>
                <a:gd name="T29" fmla="*/ 0 h 21"/>
                <a:gd name="T30" fmla="*/ 2147483646 w 20"/>
                <a:gd name="T31" fmla="*/ 2147483646 h 21"/>
                <a:gd name="T32" fmla="*/ 2147483646 w 20"/>
                <a:gd name="T33" fmla="*/ 2147483646 h 21"/>
                <a:gd name="T34" fmla="*/ 2147483646 w 20"/>
                <a:gd name="T35" fmla="*/ 2147483646 h 21"/>
                <a:gd name="T36" fmla="*/ 2147483646 w 20"/>
                <a:gd name="T37" fmla="*/ 2147483646 h 21"/>
                <a:gd name="T38" fmla="*/ 2147483646 w 20"/>
                <a:gd name="T39" fmla="*/ 2147483646 h 21"/>
                <a:gd name="T40" fmla="*/ 2147483646 w 20"/>
                <a:gd name="T41" fmla="*/ 2147483646 h 21"/>
                <a:gd name="T42" fmla="*/ 2147483646 w 20"/>
                <a:gd name="T43" fmla="*/ 2147483646 h 21"/>
                <a:gd name="T44" fmla="*/ 2147483646 w 20"/>
                <a:gd name="T45" fmla="*/ 2147483646 h 21"/>
                <a:gd name="T46" fmla="*/ 0 w 20"/>
                <a:gd name="T47" fmla="*/ 2147483646 h 21"/>
                <a:gd name="T48" fmla="*/ 2147483646 w 20"/>
                <a:gd name="T49" fmla="*/ 2147483646 h 21"/>
                <a:gd name="T50" fmla="*/ 2147483646 w 20"/>
                <a:gd name="T51" fmla="*/ 2147483646 h 21"/>
                <a:gd name="T52" fmla="*/ 2147483646 w 20"/>
                <a:gd name="T53" fmla="*/ 2147483646 h 21"/>
                <a:gd name="T54" fmla="*/ 2147483646 w 20"/>
                <a:gd name="T55" fmla="*/ 2147483646 h 21"/>
                <a:gd name="T56" fmla="*/ 2147483646 w 20"/>
                <a:gd name="T57" fmla="*/ 2147483646 h 21"/>
                <a:gd name="T58" fmla="*/ 2147483646 w 20"/>
                <a:gd name="T59" fmla="*/ 2147483646 h 21"/>
                <a:gd name="T60" fmla="*/ 2147483646 w 20"/>
                <a:gd name="T61" fmla="*/ 2147483646 h 21"/>
                <a:gd name="T62" fmla="*/ 2147483646 w 20"/>
                <a:gd name="T63" fmla="*/ 2147483646 h 21"/>
                <a:gd name="T64" fmla="*/ 2147483646 w 20"/>
                <a:gd name="T65" fmla="*/ 2147483646 h 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 h="21">
                  <a:moveTo>
                    <a:pt x="17" y="14"/>
                  </a:moveTo>
                  <a:cubicBezTo>
                    <a:pt x="16" y="13"/>
                    <a:pt x="16" y="13"/>
                    <a:pt x="16" y="13"/>
                  </a:cubicBezTo>
                  <a:cubicBezTo>
                    <a:pt x="17" y="11"/>
                    <a:pt x="17" y="11"/>
                    <a:pt x="17" y="11"/>
                  </a:cubicBezTo>
                  <a:cubicBezTo>
                    <a:pt x="15" y="13"/>
                    <a:pt x="14" y="12"/>
                    <a:pt x="14" y="12"/>
                  </a:cubicBezTo>
                  <a:cubicBezTo>
                    <a:pt x="14" y="12"/>
                    <a:pt x="14" y="12"/>
                    <a:pt x="14" y="12"/>
                  </a:cubicBezTo>
                  <a:cubicBezTo>
                    <a:pt x="16" y="9"/>
                    <a:pt x="14" y="9"/>
                    <a:pt x="14" y="9"/>
                  </a:cubicBezTo>
                  <a:cubicBezTo>
                    <a:pt x="13" y="8"/>
                    <a:pt x="13" y="8"/>
                    <a:pt x="13" y="8"/>
                  </a:cubicBezTo>
                  <a:cubicBezTo>
                    <a:pt x="12" y="3"/>
                    <a:pt x="12" y="3"/>
                    <a:pt x="12" y="3"/>
                  </a:cubicBezTo>
                  <a:cubicBezTo>
                    <a:pt x="12" y="3"/>
                    <a:pt x="12" y="3"/>
                    <a:pt x="12" y="3"/>
                  </a:cubicBezTo>
                  <a:cubicBezTo>
                    <a:pt x="11" y="4"/>
                    <a:pt x="11" y="7"/>
                    <a:pt x="11" y="7"/>
                  </a:cubicBezTo>
                  <a:cubicBezTo>
                    <a:pt x="10" y="6"/>
                    <a:pt x="10" y="6"/>
                    <a:pt x="10" y="6"/>
                  </a:cubicBezTo>
                  <a:cubicBezTo>
                    <a:pt x="11" y="8"/>
                    <a:pt x="11" y="8"/>
                    <a:pt x="11" y="8"/>
                  </a:cubicBezTo>
                  <a:cubicBezTo>
                    <a:pt x="11" y="9"/>
                    <a:pt x="10" y="9"/>
                    <a:pt x="10" y="9"/>
                  </a:cubicBezTo>
                  <a:cubicBezTo>
                    <a:pt x="4" y="7"/>
                    <a:pt x="4" y="2"/>
                    <a:pt x="5" y="0"/>
                  </a:cubicBezTo>
                  <a:cubicBezTo>
                    <a:pt x="5" y="0"/>
                    <a:pt x="4" y="0"/>
                    <a:pt x="4" y="0"/>
                  </a:cubicBezTo>
                  <a:cubicBezTo>
                    <a:pt x="1" y="7"/>
                    <a:pt x="8" y="9"/>
                    <a:pt x="9" y="10"/>
                  </a:cubicBezTo>
                  <a:cubicBezTo>
                    <a:pt x="10" y="10"/>
                    <a:pt x="11" y="10"/>
                    <a:pt x="11" y="10"/>
                  </a:cubicBezTo>
                  <a:cubicBezTo>
                    <a:pt x="11" y="10"/>
                    <a:pt x="12" y="11"/>
                    <a:pt x="12" y="11"/>
                  </a:cubicBezTo>
                  <a:cubicBezTo>
                    <a:pt x="12" y="12"/>
                    <a:pt x="8" y="15"/>
                    <a:pt x="7" y="16"/>
                  </a:cubicBezTo>
                  <a:cubicBezTo>
                    <a:pt x="6" y="17"/>
                    <a:pt x="3" y="18"/>
                    <a:pt x="3" y="18"/>
                  </a:cubicBezTo>
                  <a:cubicBezTo>
                    <a:pt x="4" y="12"/>
                    <a:pt x="2" y="10"/>
                    <a:pt x="2" y="10"/>
                  </a:cubicBezTo>
                  <a:cubicBezTo>
                    <a:pt x="4" y="14"/>
                    <a:pt x="1" y="17"/>
                    <a:pt x="1" y="17"/>
                  </a:cubicBezTo>
                  <a:cubicBezTo>
                    <a:pt x="0" y="15"/>
                    <a:pt x="1" y="11"/>
                    <a:pt x="1" y="11"/>
                  </a:cubicBezTo>
                  <a:cubicBezTo>
                    <a:pt x="0" y="13"/>
                    <a:pt x="0" y="16"/>
                    <a:pt x="0" y="18"/>
                  </a:cubicBezTo>
                  <a:cubicBezTo>
                    <a:pt x="1" y="19"/>
                    <a:pt x="2" y="19"/>
                    <a:pt x="2" y="20"/>
                  </a:cubicBezTo>
                  <a:cubicBezTo>
                    <a:pt x="3" y="21"/>
                    <a:pt x="4" y="21"/>
                    <a:pt x="4" y="21"/>
                  </a:cubicBezTo>
                  <a:cubicBezTo>
                    <a:pt x="4" y="21"/>
                    <a:pt x="5" y="19"/>
                    <a:pt x="5" y="19"/>
                  </a:cubicBezTo>
                  <a:cubicBezTo>
                    <a:pt x="5" y="20"/>
                    <a:pt x="10" y="16"/>
                    <a:pt x="11" y="16"/>
                  </a:cubicBezTo>
                  <a:cubicBezTo>
                    <a:pt x="12" y="15"/>
                    <a:pt x="13" y="14"/>
                    <a:pt x="13" y="14"/>
                  </a:cubicBezTo>
                  <a:cubicBezTo>
                    <a:pt x="13" y="14"/>
                    <a:pt x="17" y="16"/>
                    <a:pt x="18" y="16"/>
                  </a:cubicBezTo>
                  <a:cubicBezTo>
                    <a:pt x="18" y="16"/>
                    <a:pt x="18" y="16"/>
                    <a:pt x="18" y="16"/>
                  </a:cubicBezTo>
                  <a:cubicBezTo>
                    <a:pt x="19" y="15"/>
                    <a:pt x="20" y="14"/>
                    <a:pt x="20" y="14"/>
                  </a:cubicBezTo>
                  <a:cubicBezTo>
                    <a:pt x="20" y="14"/>
                    <a:pt x="17" y="14"/>
                    <a:pt x="17" y="14"/>
                  </a:cubicBezTo>
                  <a:close/>
                </a:path>
              </a:pathLst>
            </a:custGeom>
            <a:solidFill>
              <a:srgbClr val="D2DBE0"/>
            </a:solidFill>
            <a:ln w="9525">
              <a:noFill/>
              <a:round/>
            </a:ln>
          </p:spPr>
          <p:txBody>
            <a:bodyPr/>
            <a:lstStyle/>
            <a:p>
              <a:endParaRPr lang="zh-CN" altLang="en-US" sz="2400"/>
            </a:p>
          </p:txBody>
        </p:sp>
        <p:sp>
          <p:nvSpPr>
            <p:cNvPr id="25691" name="稻壳儿小白白(http://dwz.cn/Wu2UP)@|5FFC:15724527|FBC:16777215|LFC:0|LBC:16777215"/>
            <p:cNvSpPr/>
            <p:nvPr/>
          </p:nvSpPr>
          <p:spPr bwMode="auto">
            <a:xfrm>
              <a:off x="1252537" y="234950"/>
              <a:ext cx="77788" cy="233363"/>
            </a:xfrm>
            <a:custGeom>
              <a:avLst/>
              <a:gdLst>
                <a:gd name="T0" fmla="*/ 0 w 2"/>
                <a:gd name="T1" fmla="*/ 2147483646 h 6"/>
                <a:gd name="T2" fmla="*/ 2147483646 w 2"/>
                <a:gd name="T3" fmla="*/ 2147483646 h 6"/>
                <a:gd name="T4" fmla="*/ 2147483646 w 2"/>
                <a:gd name="T5" fmla="*/ 2147483646 h 6"/>
                <a:gd name="T6" fmla="*/ 2147483646 w 2"/>
                <a:gd name="T7" fmla="*/ 0 h 6"/>
                <a:gd name="T8" fmla="*/ 0 w 2"/>
                <a:gd name="T9" fmla="*/ 0 h 6"/>
                <a:gd name="T10" fmla="*/ 0 w 2"/>
                <a:gd name="T11" fmla="*/ 214748364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6">
                  <a:moveTo>
                    <a:pt x="0" y="5"/>
                  </a:moveTo>
                  <a:cubicBezTo>
                    <a:pt x="0" y="5"/>
                    <a:pt x="1" y="6"/>
                    <a:pt x="2" y="6"/>
                  </a:cubicBezTo>
                  <a:cubicBezTo>
                    <a:pt x="2" y="6"/>
                    <a:pt x="2" y="6"/>
                    <a:pt x="2" y="6"/>
                  </a:cubicBezTo>
                  <a:cubicBezTo>
                    <a:pt x="2" y="6"/>
                    <a:pt x="1" y="2"/>
                    <a:pt x="1" y="0"/>
                  </a:cubicBezTo>
                  <a:cubicBezTo>
                    <a:pt x="1" y="0"/>
                    <a:pt x="0" y="0"/>
                    <a:pt x="0" y="0"/>
                  </a:cubicBezTo>
                  <a:cubicBezTo>
                    <a:pt x="0" y="0"/>
                    <a:pt x="0" y="4"/>
                    <a:pt x="0" y="5"/>
                  </a:cubicBezTo>
                  <a:close/>
                </a:path>
              </a:pathLst>
            </a:custGeom>
            <a:solidFill>
              <a:srgbClr val="EFEFEF"/>
            </a:solidFill>
            <a:ln w="9525">
              <a:noFill/>
              <a:round/>
            </a:ln>
          </p:spPr>
          <p:txBody>
            <a:bodyPr/>
            <a:lstStyle/>
            <a:p>
              <a:endParaRPr lang="zh-CN" altLang="en-US" sz="2400"/>
            </a:p>
          </p:txBody>
        </p:sp>
        <p:sp>
          <p:nvSpPr>
            <p:cNvPr id="25692" name="稻壳儿小白白(http://dwz.cn/Wu2UP)@|5FFC:328965|FBC:16777215|LFC:0|LBC:16777215"/>
            <p:cNvSpPr/>
            <p:nvPr/>
          </p:nvSpPr>
          <p:spPr bwMode="auto">
            <a:xfrm>
              <a:off x="1212850" y="623888"/>
              <a:ext cx="79375" cy="466725"/>
            </a:xfrm>
            <a:custGeom>
              <a:avLst/>
              <a:gdLst>
                <a:gd name="T0" fmla="*/ 0 w 2"/>
                <a:gd name="T1" fmla="*/ 2147483646 h 12"/>
                <a:gd name="T2" fmla="*/ 2147483646 w 2"/>
                <a:gd name="T3" fmla="*/ 2147483646 h 12"/>
                <a:gd name="T4" fmla="*/ 2147483646 w 2"/>
                <a:gd name="T5" fmla="*/ 0 h 12"/>
                <a:gd name="T6" fmla="*/ 2147483646 w 2"/>
                <a:gd name="T7" fmla="*/ 0 h 12"/>
                <a:gd name="T8" fmla="*/ 0 w 2"/>
                <a:gd name="T9" fmla="*/ 2147483646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2">
                  <a:moveTo>
                    <a:pt x="0" y="12"/>
                  </a:moveTo>
                  <a:cubicBezTo>
                    <a:pt x="1" y="11"/>
                    <a:pt x="1" y="11"/>
                    <a:pt x="1" y="11"/>
                  </a:cubicBezTo>
                  <a:cubicBezTo>
                    <a:pt x="2" y="0"/>
                    <a:pt x="2" y="0"/>
                    <a:pt x="2" y="0"/>
                  </a:cubicBezTo>
                  <a:cubicBezTo>
                    <a:pt x="1" y="0"/>
                    <a:pt x="1" y="0"/>
                    <a:pt x="1" y="0"/>
                  </a:cubicBezTo>
                  <a:cubicBezTo>
                    <a:pt x="1" y="0"/>
                    <a:pt x="0" y="11"/>
                    <a:pt x="0" y="12"/>
                  </a:cubicBezTo>
                  <a:close/>
                </a:path>
              </a:pathLst>
            </a:custGeom>
            <a:solidFill>
              <a:srgbClr val="050505"/>
            </a:solidFill>
            <a:ln w="9525">
              <a:noFill/>
              <a:round/>
            </a:ln>
          </p:spPr>
          <p:txBody>
            <a:bodyPr/>
            <a:lstStyle/>
            <a:p>
              <a:endParaRPr lang="zh-CN" altLang="en-US" sz="2400"/>
            </a:p>
          </p:txBody>
        </p:sp>
        <p:sp>
          <p:nvSpPr>
            <p:cNvPr id="25693" name="稻壳儿小白白(http://dwz.cn/Wu2UP)@|5FFC:328965|FBC:16777215|LFC:0|LBC:16777215"/>
            <p:cNvSpPr/>
            <p:nvPr/>
          </p:nvSpPr>
          <p:spPr bwMode="auto">
            <a:xfrm>
              <a:off x="1212850" y="468313"/>
              <a:ext cx="117475" cy="739775"/>
            </a:xfrm>
            <a:custGeom>
              <a:avLst/>
              <a:gdLst>
                <a:gd name="T0" fmla="*/ 2147483646 w 3"/>
                <a:gd name="T1" fmla="*/ 2147483646 h 19"/>
                <a:gd name="T2" fmla="*/ 2147483646 w 3"/>
                <a:gd name="T3" fmla="*/ 2147483646 h 19"/>
                <a:gd name="T4" fmla="*/ 2147483646 w 3"/>
                <a:gd name="T5" fmla="*/ 2147483646 h 19"/>
                <a:gd name="T6" fmla="*/ 2147483646 w 3"/>
                <a:gd name="T7" fmla="*/ 0 h 19"/>
                <a:gd name="T8" fmla="*/ 2147483646 w 3"/>
                <a:gd name="T9" fmla="*/ 0 h 19"/>
                <a:gd name="T10" fmla="*/ 2147483646 w 3"/>
                <a:gd name="T11" fmla="*/ 2147483646 h 19"/>
                <a:gd name="T12" fmla="*/ 2147483646 w 3"/>
                <a:gd name="T13" fmla="*/ 2147483646 h 19"/>
                <a:gd name="T14" fmla="*/ 0 w 3"/>
                <a:gd name="T15" fmla="*/ 2147483646 h 19"/>
                <a:gd name="T16" fmla="*/ 2147483646 w 3"/>
                <a:gd name="T17" fmla="*/ 2147483646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9">
                  <a:moveTo>
                    <a:pt x="1" y="19"/>
                  </a:moveTo>
                  <a:cubicBezTo>
                    <a:pt x="2" y="17"/>
                    <a:pt x="2" y="17"/>
                    <a:pt x="2" y="17"/>
                  </a:cubicBezTo>
                  <a:cubicBezTo>
                    <a:pt x="2" y="17"/>
                    <a:pt x="3" y="4"/>
                    <a:pt x="3" y="2"/>
                  </a:cubicBezTo>
                  <a:cubicBezTo>
                    <a:pt x="3" y="2"/>
                    <a:pt x="3" y="1"/>
                    <a:pt x="3" y="0"/>
                  </a:cubicBezTo>
                  <a:cubicBezTo>
                    <a:pt x="3" y="0"/>
                    <a:pt x="2" y="0"/>
                    <a:pt x="2" y="0"/>
                  </a:cubicBezTo>
                  <a:cubicBezTo>
                    <a:pt x="2" y="1"/>
                    <a:pt x="2" y="1"/>
                    <a:pt x="2" y="1"/>
                  </a:cubicBezTo>
                  <a:cubicBezTo>
                    <a:pt x="2" y="1"/>
                    <a:pt x="2" y="2"/>
                    <a:pt x="2" y="3"/>
                  </a:cubicBezTo>
                  <a:cubicBezTo>
                    <a:pt x="2" y="4"/>
                    <a:pt x="0" y="16"/>
                    <a:pt x="0" y="18"/>
                  </a:cubicBezTo>
                  <a:lnTo>
                    <a:pt x="1" y="19"/>
                  </a:lnTo>
                  <a:close/>
                </a:path>
              </a:pathLst>
            </a:custGeom>
            <a:solidFill>
              <a:srgbClr val="050505"/>
            </a:solidFill>
            <a:ln w="9525">
              <a:noFill/>
              <a:round/>
            </a:ln>
          </p:spPr>
          <p:txBody>
            <a:bodyPr/>
            <a:lstStyle/>
            <a:p>
              <a:endParaRPr lang="zh-CN" altLang="en-US" sz="2400"/>
            </a:p>
          </p:txBody>
        </p:sp>
        <p:sp>
          <p:nvSpPr>
            <p:cNvPr id="25694" name="稻壳儿小白白(http://dwz.cn/Wu2UP)@|5FFC:0|FBC:16777215|LFC:0|LBC:16777215"/>
            <p:cNvSpPr/>
            <p:nvPr/>
          </p:nvSpPr>
          <p:spPr bwMode="auto">
            <a:xfrm>
              <a:off x="1292225" y="77788"/>
              <a:ext cx="390525" cy="312738"/>
            </a:xfrm>
            <a:custGeom>
              <a:avLst/>
              <a:gdLst>
                <a:gd name="T0" fmla="*/ 2147483646 w 10"/>
                <a:gd name="T1" fmla="*/ 2147483646 h 8"/>
                <a:gd name="T2" fmla="*/ 2147483646 w 10"/>
                <a:gd name="T3" fmla="*/ 2147483646 h 8"/>
                <a:gd name="T4" fmla="*/ 2147483646 w 10"/>
                <a:gd name="T5" fmla="*/ 2147483646 h 8"/>
                <a:gd name="T6" fmla="*/ 2147483646 w 10"/>
                <a:gd name="T7" fmla="*/ 2147483646 h 8"/>
                <a:gd name="T8" fmla="*/ 2147483646 w 10"/>
                <a:gd name="T9" fmla="*/ 2147483646 h 8"/>
                <a:gd name="T10" fmla="*/ 2147483646 w 10"/>
                <a:gd name="T11" fmla="*/ 2147483646 h 8"/>
                <a:gd name="T12" fmla="*/ 2147483646 w 10"/>
                <a:gd name="T13" fmla="*/ 0 h 8"/>
                <a:gd name="T14" fmla="*/ 2147483646 w 10"/>
                <a:gd name="T15" fmla="*/ 0 h 8"/>
                <a:gd name="T16" fmla="*/ 2147483646 w 10"/>
                <a:gd name="T17" fmla="*/ 0 h 8"/>
                <a:gd name="T18" fmla="*/ 0 w 10"/>
                <a:gd name="T19" fmla="*/ 2147483646 h 8"/>
                <a:gd name="T20" fmla="*/ 2147483646 w 10"/>
                <a:gd name="T21" fmla="*/ 2147483646 h 8"/>
                <a:gd name="T22" fmla="*/ 2147483646 w 10"/>
                <a:gd name="T23" fmla="*/ 2147483646 h 8"/>
                <a:gd name="T24" fmla="*/ 2147483646 w 10"/>
                <a:gd name="T25" fmla="*/ 2147483646 h 8"/>
                <a:gd name="T26" fmla="*/ 2147483646 w 10"/>
                <a:gd name="T27" fmla="*/ 2147483646 h 8"/>
                <a:gd name="T28" fmla="*/ 2147483646 w 10"/>
                <a:gd name="T29" fmla="*/ 2147483646 h 8"/>
                <a:gd name="T30" fmla="*/ 2147483646 w 10"/>
                <a:gd name="T31" fmla="*/ 2147483646 h 8"/>
                <a:gd name="T32" fmla="*/ 2147483646 w 10"/>
                <a:gd name="T33" fmla="*/ 2147483646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 h="8">
                  <a:moveTo>
                    <a:pt x="5" y="7"/>
                  </a:moveTo>
                  <a:cubicBezTo>
                    <a:pt x="5" y="7"/>
                    <a:pt x="5" y="7"/>
                    <a:pt x="5" y="7"/>
                  </a:cubicBezTo>
                  <a:cubicBezTo>
                    <a:pt x="5" y="7"/>
                    <a:pt x="5" y="6"/>
                    <a:pt x="6" y="5"/>
                  </a:cubicBezTo>
                  <a:cubicBezTo>
                    <a:pt x="6" y="5"/>
                    <a:pt x="7" y="4"/>
                    <a:pt x="8" y="4"/>
                  </a:cubicBezTo>
                  <a:cubicBezTo>
                    <a:pt x="8" y="4"/>
                    <a:pt x="9" y="5"/>
                    <a:pt x="9" y="4"/>
                  </a:cubicBezTo>
                  <a:cubicBezTo>
                    <a:pt x="9" y="4"/>
                    <a:pt x="10" y="4"/>
                    <a:pt x="10" y="4"/>
                  </a:cubicBezTo>
                  <a:cubicBezTo>
                    <a:pt x="10" y="4"/>
                    <a:pt x="8" y="1"/>
                    <a:pt x="5" y="0"/>
                  </a:cubicBezTo>
                  <a:cubicBezTo>
                    <a:pt x="4" y="0"/>
                    <a:pt x="4" y="0"/>
                    <a:pt x="4" y="0"/>
                  </a:cubicBezTo>
                  <a:cubicBezTo>
                    <a:pt x="4" y="0"/>
                    <a:pt x="3" y="0"/>
                    <a:pt x="3" y="0"/>
                  </a:cubicBezTo>
                  <a:cubicBezTo>
                    <a:pt x="3" y="0"/>
                    <a:pt x="0" y="1"/>
                    <a:pt x="0" y="4"/>
                  </a:cubicBezTo>
                  <a:cubicBezTo>
                    <a:pt x="0" y="6"/>
                    <a:pt x="1" y="8"/>
                    <a:pt x="1" y="8"/>
                  </a:cubicBezTo>
                  <a:cubicBezTo>
                    <a:pt x="1" y="7"/>
                    <a:pt x="1" y="8"/>
                    <a:pt x="1" y="7"/>
                  </a:cubicBezTo>
                  <a:cubicBezTo>
                    <a:pt x="2" y="7"/>
                    <a:pt x="3" y="7"/>
                    <a:pt x="3" y="7"/>
                  </a:cubicBezTo>
                  <a:cubicBezTo>
                    <a:pt x="3" y="7"/>
                    <a:pt x="3" y="6"/>
                    <a:pt x="3" y="5"/>
                  </a:cubicBezTo>
                  <a:cubicBezTo>
                    <a:pt x="3" y="5"/>
                    <a:pt x="4" y="4"/>
                    <a:pt x="4" y="4"/>
                  </a:cubicBezTo>
                  <a:cubicBezTo>
                    <a:pt x="4" y="4"/>
                    <a:pt x="5" y="5"/>
                    <a:pt x="5" y="6"/>
                  </a:cubicBezTo>
                  <a:lnTo>
                    <a:pt x="5" y="7"/>
                  </a:lnTo>
                  <a:close/>
                </a:path>
              </a:pathLst>
            </a:custGeom>
            <a:solidFill>
              <a:srgbClr val="000000"/>
            </a:solidFill>
            <a:ln w="9525">
              <a:noFill/>
              <a:round/>
            </a:ln>
          </p:spPr>
          <p:txBody>
            <a:bodyPr/>
            <a:lstStyle/>
            <a:p>
              <a:endParaRPr lang="zh-CN" altLang="en-US" sz="2400"/>
            </a:p>
          </p:txBody>
        </p:sp>
      </p:grpSp>
      <p:grpSp>
        <p:nvGrpSpPr>
          <p:cNvPr id="4" name="稻壳儿小白白(http://dwz.cn/Wu2UP)"/>
          <p:cNvGrpSpPr/>
          <p:nvPr/>
        </p:nvGrpSpPr>
        <p:grpSpPr bwMode="auto">
          <a:xfrm>
            <a:off x="6711760" y="2181443"/>
            <a:ext cx="1567967" cy="1014238"/>
            <a:chOff x="0" y="0"/>
            <a:chExt cx="2503486" cy="1624013"/>
          </a:xfrm>
        </p:grpSpPr>
        <p:sp>
          <p:nvSpPr>
            <p:cNvPr id="25647" name="稻壳儿小白白(http://dwz.cn/Wu2UP)@|5FFC:9350382|FBC:16777215|LFC:0|LBC:16777215"/>
            <p:cNvSpPr/>
            <p:nvPr/>
          </p:nvSpPr>
          <p:spPr bwMode="auto">
            <a:xfrm>
              <a:off x="908049" y="474663"/>
              <a:ext cx="330200" cy="225425"/>
            </a:xfrm>
            <a:custGeom>
              <a:avLst/>
              <a:gdLst>
                <a:gd name="T0" fmla="*/ 2147483646 w 12"/>
                <a:gd name="T1" fmla="*/ 2147483646 h 8"/>
                <a:gd name="T2" fmla="*/ 2147483646 w 12"/>
                <a:gd name="T3" fmla="*/ 2147483646 h 8"/>
                <a:gd name="T4" fmla="*/ 0 w 12"/>
                <a:gd name="T5" fmla="*/ 0 h 8"/>
                <a:gd name="T6" fmla="*/ 2147483646 w 12"/>
                <a:gd name="T7" fmla="*/ 2147483646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8">
                  <a:moveTo>
                    <a:pt x="4" y="8"/>
                  </a:moveTo>
                  <a:cubicBezTo>
                    <a:pt x="4" y="8"/>
                    <a:pt x="12" y="6"/>
                    <a:pt x="11" y="4"/>
                  </a:cubicBezTo>
                  <a:cubicBezTo>
                    <a:pt x="10" y="1"/>
                    <a:pt x="2" y="0"/>
                    <a:pt x="0" y="0"/>
                  </a:cubicBezTo>
                  <a:lnTo>
                    <a:pt x="4" y="8"/>
                  </a:lnTo>
                  <a:close/>
                </a:path>
              </a:pathLst>
            </a:custGeom>
            <a:solidFill>
              <a:srgbClr val="EEAC8E"/>
            </a:solidFill>
            <a:ln w="9525">
              <a:noFill/>
              <a:round/>
            </a:ln>
          </p:spPr>
          <p:txBody>
            <a:bodyPr/>
            <a:lstStyle/>
            <a:p>
              <a:endParaRPr lang="zh-CN" altLang="en-US" sz="2400"/>
            </a:p>
          </p:txBody>
        </p:sp>
        <p:sp>
          <p:nvSpPr>
            <p:cNvPr id="25648" name="稻壳儿小白白(http://dwz.cn/Wu2UP)@|5FFC:0|FBC:16777215|LFC:0|LBC:16777215"/>
            <p:cNvSpPr/>
            <p:nvPr/>
          </p:nvSpPr>
          <p:spPr bwMode="auto">
            <a:xfrm>
              <a:off x="2063749" y="195263"/>
              <a:ext cx="109537" cy="28575"/>
            </a:xfrm>
            <a:custGeom>
              <a:avLst/>
              <a:gdLst>
                <a:gd name="T0" fmla="*/ 2147483646 w 4"/>
                <a:gd name="T1" fmla="*/ 2147483646 h 1"/>
                <a:gd name="T2" fmla="*/ 2147483646 w 4"/>
                <a:gd name="T3" fmla="*/ 2147483646 h 1"/>
                <a:gd name="T4" fmla="*/ 2147483646 w 4"/>
                <a:gd name="T5" fmla="*/ 0 h 1"/>
                <a:gd name="T6" fmla="*/ 2147483646 w 4"/>
                <a:gd name="T7" fmla="*/ 0 h 1"/>
                <a:gd name="T8" fmla="*/ 2147483646 w 4"/>
                <a:gd name="T9" fmla="*/ 2147483646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
                  <a:moveTo>
                    <a:pt x="4" y="1"/>
                  </a:moveTo>
                  <a:cubicBezTo>
                    <a:pt x="4" y="1"/>
                    <a:pt x="2" y="1"/>
                    <a:pt x="1" y="1"/>
                  </a:cubicBezTo>
                  <a:cubicBezTo>
                    <a:pt x="0" y="1"/>
                    <a:pt x="1" y="0"/>
                    <a:pt x="1" y="0"/>
                  </a:cubicBezTo>
                  <a:cubicBezTo>
                    <a:pt x="1" y="0"/>
                    <a:pt x="3" y="0"/>
                    <a:pt x="4" y="0"/>
                  </a:cubicBezTo>
                  <a:lnTo>
                    <a:pt x="4" y="1"/>
                  </a:lnTo>
                  <a:close/>
                </a:path>
              </a:pathLst>
            </a:custGeom>
            <a:solidFill>
              <a:srgbClr val="000000"/>
            </a:solidFill>
            <a:ln w="9525">
              <a:noFill/>
              <a:round/>
            </a:ln>
          </p:spPr>
          <p:txBody>
            <a:bodyPr/>
            <a:lstStyle/>
            <a:p>
              <a:endParaRPr lang="zh-CN" altLang="en-US" sz="2400"/>
            </a:p>
          </p:txBody>
        </p:sp>
        <p:sp>
          <p:nvSpPr>
            <p:cNvPr id="25649" name="稻壳儿小白白(http://dwz.cn/Wu2UP)@|5FFC:6250337|FBC:16777215|LFC:0|LBC:16777215"/>
            <p:cNvSpPr/>
            <p:nvPr/>
          </p:nvSpPr>
          <p:spPr bwMode="auto">
            <a:xfrm>
              <a:off x="1952624" y="139700"/>
              <a:ext cx="550862" cy="560388"/>
            </a:xfrm>
            <a:custGeom>
              <a:avLst/>
              <a:gdLst>
                <a:gd name="T0" fmla="*/ 0 w 20"/>
                <a:gd name="T1" fmla="*/ 2147483646 h 20"/>
                <a:gd name="T2" fmla="*/ 2147483646 w 20"/>
                <a:gd name="T3" fmla="*/ 0 h 20"/>
                <a:gd name="T4" fmla="*/ 2147483646 w 20"/>
                <a:gd name="T5" fmla="*/ 2147483646 h 20"/>
                <a:gd name="T6" fmla="*/ 2147483646 w 20"/>
                <a:gd name="T7" fmla="*/ 2147483646 h 20"/>
                <a:gd name="T8" fmla="*/ 2147483646 w 20"/>
                <a:gd name="T9" fmla="*/ 2147483646 h 20"/>
                <a:gd name="T10" fmla="*/ 0 w 20"/>
                <a:gd name="T11" fmla="*/ 2147483646 h 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20">
                  <a:moveTo>
                    <a:pt x="0" y="11"/>
                  </a:moveTo>
                  <a:cubicBezTo>
                    <a:pt x="0" y="11"/>
                    <a:pt x="10" y="0"/>
                    <a:pt x="11" y="0"/>
                  </a:cubicBezTo>
                  <a:cubicBezTo>
                    <a:pt x="11" y="0"/>
                    <a:pt x="20" y="8"/>
                    <a:pt x="19" y="9"/>
                  </a:cubicBezTo>
                  <a:cubicBezTo>
                    <a:pt x="19" y="10"/>
                    <a:pt x="11" y="19"/>
                    <a:pt x="9" y="19"/>
                  </a:cubicBezTo>
                  <a:cubicBezTo>
                    <a:pt x="8" y="19"/>
                    <a:pt x="9" y="19"/>
                    <a:pt x="9" y="19"/>
                  </a:cubicBezTo>
                  <a:cubicBezTo>
                    <a:pt x="9" y="19"/>
                    <a:pt x="8" y="20"/>
                    <a:pt x="0" y="11"/>
                  </a:cubicBezTo>
                  <a:close/>
                </a:path>
              </a:pathLst>
            </a:custGeom>
            <a:solidFill>
              <a:srgbClr val="615F5F"/>
            </a:solidFill>
            <a:ln w="9525">
              <a:noFill/>
              <a:round/>
            </a:ln>
          </p:spPr>
          <p:txBody>
            <a:bodyPr/>
            <a:lstStyle/>
            <a:p>
              <a:endParaRPr lang="zh-CN" altLang="en-US" sz="2400"/>
            </a:p>
          </p:txBody>
        </p:sp>
        <p:sp>
          <p:nvSpPr>
            <p:cNvPr id="25650" name="稻壳儿小白白(http://dwz.cn/Wu2UP)@|5FFC:0|FBC:16777215|LFC:0|LBC:16777215"/>
            <p:cNvSpPr/>
            <p:nvPr/>
          </p:nvSpPr>
          <p:spPr bwMode="auto">
            <a:xfrm>
              <a:off x="1981199" y="139700"/>
              <a:ext cx="495300" cy="503238"/>
            </a:xfrm>
            <a:custGeom>
              <a:avLst/>
              <a:gdLst>
                <a:gd name="T0" fmla="*/ 0 w 18"/>
                <a:gd name="T1" fmla="*/ 2147483646 h 18"/>
                <a:gd name="T2" fmla="*/ 2147483646 w 18"/>
                <a:gd name="T3" fmla="*/ 2147483646 h 18"/>
                <a:gd name="T4" fmla="*/ 2147483646 w 18"/>
                <a:gd name="T5" fmla="*/ 2147483646 h 18"/>
                <a:gd name="T6" fmla="*/ 2147483646 w 18"/>
                <a:gd name="T7" fmla="*/ 0 h 18"/>
                <a:gd name="T8" fmla="*/ 2147483646 w 18"/>
                <a:gd name="T9" fmla="*/ 2147483646 h 18"/>
                <a:gd name="T10" fmla="*/ 2147483646 w 18"/>
                <a:gd name="T11" fmla="*/ 2147483646 h 18"/>
                <a:gd name="T12" fmla="*/ 2147483646 w 18"/>
                <a:gd name="T13" fmla="*/ 2147483646 h 18"/>
                <a:gd name="T14" fmla="*/ 2147483646 w 18"/>
                <a:gd name="T15" fmla="*/ 2147483646 h 18"/>
                <a:gd name="T16" fmla="*/ 2147483646 w 18"/>
                <a:gd name="T17" fmla="*/ 2147483646 h 18"/>
                <a:gd name="T18" fmla="*/ 2147483646 w 18"/>
                <a:gd name="T19" fmla="*/ 2147483646 h 18"/>
                <a:gd name="T20" fmla="*/ 2147483646 w 18"/>
                <a:gd name="T21" fmla="*/ 2147483646 h 18"/>
                <a:gd name="T22" fmla="*/ 2147483646 w 18"/>
                <a:gd name="T23" fmla="*/ 2147483646 h 18"/>
                <a:gd name="T24" fmla="*/ 2147483646 w 18"/>
                <a:gd name="T25" fmla="*/ 2147483646 h 18"/>
                <a:gd name="T26" fmla="*/ 0 w 18"/>
                <a:gd name="T27" fmla="*/ 2147483646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 h="18">
                  <a:moveTo>
                    <a:pt x="0" y="11"/>
                  </a:moveTo>
                  <a:cubicBezTo>
                    <a:pt x="0" y="11"/>
                    <a:pt x="3" y="14"/>
                    <a:pt x="4" y="14"/>
                  </a:cubicBezTo>
                  <a:cubicBezTo>
                    <a:pt x="5" y="13"/>
                    <a:pt x="14" y="6"/>
                    <a:pt x="14" y="5"/>
                  </a:cubicBezTo>
                  <a:cubicBezTo>
                    <a:pt x="13" y="4"/>
                    <a:pt x="14" y="4"/>
                    <a:pt x="11" y="0"/>
                  </a:cubicBezTo>
                  <a:cubicBezTo>
                    <a:pt x="11" y="0"/>
                    <a:pt x="14" y="4"/>
                    <a:pt x="14" y="5"/>
                  </a:cubicBezTo>
                  <a:cubicBezTo>
                    <a:pt x="14" y="5"/>
                    <a:pt x="18" y="8"/>
                    <a:pt x="17" y="9"/>
                  </a:cubicBezTo>
                  <a:cubicBezTo>
                    <a:pt x="17" y="9"/>
                    <a:pt x="18" y="10"/>
                    <a:pt x="9" y="18"/>
                  </a:cubicBezTo>
                  <a:cubicBezTo>
                    <a:pt x="9" y="18"/>
                    <a:pt x="17" y="10"/>
                    <a:pt x="17" y="9"/>
                  </a:cubicBezTo>
                  <a:cubicBezTo>
                    <a:pt x="14" y="6"/>
                    <a:pt x="14" y="6"/>
                    <a:pt x="14" y="6"/>
                  </a:cubicBezTo>
                  <a:cubicBezTo>
                    <a:pt x="14" y="6"/>
                    <a:pt x="11" y="9"/>
                    <a:pt x="10" y="9"/>
                  </a:cubicBezTo>
                  <a:cubicBezTo>
                    <a:pt x="10" y="9"/>
                    <a:pt x="11" y="10"/>
                    <a:pt x="11" y="11"/>
                  </a:cubicBezTo>
                  <a:cubicBezTo>
                    <a:pt x="10" y="12"/>
                    <a:pt x="9" y="11"/>
                    <a:pt x="9" y="11"/>
                  </a:cubicBezTo>
                  <a:cubicBezTo>
                    <a:pt x="9" y="11"/>
                    <a:pt x="5" y="14"/>
                    <a:pt x="4" y="14"/>
                  </a:cubicBezTo>
                  <a:cubicBezTo>
                    <a:pt x="3" y="14"/>
                    <a:pt x="1" y="12"/>
                    <a:pt x="0" y="11"/>
                  </a:cubicBezTo>
                  <a:close/>
                </a:path>
              </a:pathLst>
            </a:custGeom>
            <a:solidFill>
              <a:srgbClr val="000000"/>
            </a:solidFill>
            <a:ln w="9525">
              <a:noFill/>
              <a:round/>
            </a:ln>
          </p:spPr>
          <p:txBody>
            <a:bodyPr/>
            <a:lstStyle/>
            <a:p>
              <a:endParaRPr lang="zh-CN" altLang="en-US" sz="2400"/>
            </a:p>
          </p:txBody>
        </p:sp>
        <p:sp>
          <p:nvSpPr>
            <p:cNvPr id="25651" name="稻壳儿小白白(http://dwz.cn/Wu2UP)@|5FFC:9683704|FBC:16777215|LFC:0|LBC:16777215"/>
            <p:cNvSpPr/>
            <p:nvPr/>
          </p:nvSpPr>
          <p:spPr bwMode="auto">
            <a:xfrm>
              <a:off x="1952624" y="166688"/>
              <a:ext cx="165100" cy="196850"/>
            </a:xfrm>
            <a:custGeom>
              <a:avLst/>
              <a:gdLst>
                <a:gd name="T0" fmla="*/ 0 w 6"/>
                <a:gd name="T1" fmla="*/ 2147483646 h 7"/>
                <a:gd name="T2" fmla="*/ 2147483646 w 6"/>
                <a:gd name="T3" fmla="*/ 2147483646 h 7"/>
                <a:gd name="T4" fmla="*/ 2147483646 w 6"/>
                <a:gd name="T5" fmla="*/ 2147483646 h 7"/>
                <a:gd name="T6" fmla="*/ 2147483646 w 6"/>
                <a:gd name="T7" fmla="*/ 2147483646 h 7"/>
                <a:gd name="T8" fmla="*/ 2147483646 w 6"/>
                <a:gd name="T9" fmla="*/ 2147483646 h 7"/>
                <a:gd name="T10" fmla="*/ 2147483646 w 6"/>
                <a:gd name="T11" fmla="*/ 2147483646 h 7"/>
                <a:gd name="T12" fmla="*/ 2147483646 w 6"/>
                <a:gd name="T13" fmla="*/ 2147483646 h 7"/>
                <a:gd name="T14" fmla="*/ 2147483646 w 6"/>
                <a:gd name="T15" fmla="*/ 2147483646 h 7"/>
                <a:gd name="T16" fmla="*/ 2147483646 w 6"/>
                <a:gd name="T17" fmla="*/ 2147483646 h 7"/>
                <a:gd name="T18" fmla="*/ 2147483646 w 6"/>
                <a:gd name="T19" fmla="*/ 2147483646 h 7"/>
                <a:gd name="T20" fmla="*/ 2147483646 w 6"/>
                <a:gd name="T21" fmla="*/ 2147483646 h 7"/>
                <a:gd name="T22" fmla="*/ 2147483646 w 6"/>
                <a:gd name="T23" fmla="*/ 2147483646 h 7"/>
                <a:gd name="T24" fmla="*/ 2147483646 w 6"/>
                <a:gd name="T25" fmla="*/ 0 h 7"/>
                <a:gd name="T26" fmla="*/ 2147483646 w 6"/>
                <a:gd name="T27" fmla="*/ 0 h 7"/>
                <a:gd name="T28" fmla="*/ 2147483646 w 6"/>
                <a:gd name="T29" fmla="*/ 2147483646 h 7"/>
                <a:gd name="T30" fmla="*/ 2147483646 w 6"/>
                <a:gd name="T31" fmla="*/ 2147483646 h 7"/>
                <a:gd name="T32" fmla="*/ 0 w 6"/>
                <a:gd name="T33" fmla="*/ 2147483646 h 7"/>
                <a:gd name="T34" fmla="*/ 0 w 6"/>
                <a:gd name="T35" fmla="*/ 2147483646 h 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7">
                  <a:moveTo>
                    <a:pt x="0" y="7"/>
                  </a:moveTo>
                  <a:cubicBezTo>
                    <a:pt x="0" y="7"/>
                    <a:pt x="3" y="6"/>
                    <a:pt x="3" y="6"/>
                  </a:cubicBezTo>
                  <a:cubicBezTo>
                    <a:pt x="4" y="6"/>
                    <a:pt x="5" y="5"/>
                    <a:pt x="5" y="5"/>
                  </a:cubicBezTo>
                  <a:cubicBezTo>
                    <a:pt x="5" y="5"/>
                    <a:pt x="6" y="5"/>
                    <a:pt x="6" y="4"/>
                  </a:cubicBezTo>
                  <a:cubicBezTo>
                    <a:pt x="6" y="4"/>
                    <a:pt x="6" y="4"/>
                    <a:pt x="6" y="4"/>
                  </a:cubicBezTo>
                  <a:cubicBezTo>
                    <a:pt x="6" y="4"/>
                    <a:pt x="6" y="4"/>
                    <a:pt x="6" y="3"/>
                  </a:cubicBezTo>
                  <a:cubicBezTo>
                    <a:pt x="6" y="3"/>
                    <a:pt x="6" y="3"/>
                    <a:pt x="6" y="3"/>
                  </a:cubicBezTo>
                  <a:cubicBezTo>
                    <a:pt x="6" y="3"/>
                    <a:pt x="6" y="3"/>
                    <a:pt x="6" y="2"/>
                  </a:cubicBezTo>
                  <a:cubicBezTo>
                    <a:pt x="6" y="2"/>
                    <a:pt x="6" y="1"/>
                    <a:pt x="6" y="1"/>
                  </a:cubicBezTo>
                  <a:cubicBezTo>
                    <a:pt x="6" y="1"/>
                    <a:pt x="4" y="1"/>
                    <a:pt x="4" y="1"/>
                  </a:cubicBezTo>
                  <a:cubicBezTo>
                    <a:pt x="3" y="2"/>
                    <a:pt x="3" y="2"/>
                    <a:pt x="3" y="2"/>
                  </a:cubicBezTo>
                  <a:cubicBezTo>
                    <a:pt x="3" y="2"/>
                    <a:pt x="3" y="1"/>
                    <a:pt x="3" y="1"/>
                  </a:cubicBezTo>
                  <a:cubicBezTo>
                    <a:pt x="4" y="1"/>
                    <a:pt x="4" y="1"/>
                    <a:pt x="4" y="0"/>
                  </a:cubicBezTo>
                  <a:cubicBezTo>
                    <a:pt x="3" y="0"/>
                    <a:pt x="3" y="0"/>
                    <a:pt x="3" y="0"/>
                  </a:cubicBezTo>
                  <a:cubicBezTo>
                    <a:pt x="3" y="0"/>
                    <a:pt x="2" y="2"/>
                    <a:pt x="2" y="2"/>
                  </a:cubicBezTo>
                  <a:cubicBezTo>
                    <a:pt x="2" y="2"/>
                    <a:pt x="2" y="3"/>
                    <a:pt x="2" y="3"/>
                  </a:cubicBezTo>
                  <a:cubicBezTo>
                    <a:pt x="0" y="5"/>
                    <a:pt x="0" y="5"/>
                    <a:pt x="0" y="5"/>
                  </a:cubicBezTo>
                  <a:lnTo>
                    <a:pt x="0" y="7"/>
                  </a:lnTo>
                  <a:close/>
                </a:path>
              </a:pathLst>
            </a:custGeom>
            <a:solidFill>
              <a:srgbClr val="F8C293"/>
            </a:solidFill>
            <a:ln w="9525">
              <a:noFill/>
              <a:round/>
            </a:ln>
          </p:spPr>
          <p:txBody>
            <a:bodyPr/>
            <a:lstStyle/>
            <a:p>
              <a:endParaRPr lang="zh-CN" altLang="en-US" sz="2400"/>
            </a:p>
          </p:txBody>
        </p:sp>
        <p:sp>
          <p:nvSpPr>
            <p:cNvPr id="25652" name="稻壳儿小白白(http://dwz.cn/Wu2UP)@|5FFC:9350382|FBC:16777215|LFC:0|LBC:16777215"/>
            <p:cNvSpPr/>
            <p:nvPr/>
          </p:nvSpPr>
          <p:spPr bwMode="auto">
            <a:xfrm>
              <a:off x="1952624" y="195263"/>
              <a:ext cx="165100" cy="168275"/>
            </a:xfrm>
            <a:custGeom>
              <a:avLst/>
              <a:gdLst>
                <a:gd name="T0" fmla="*/ 2147483646 w 6"/>
                <a:gd name="T1" fmla="*/ 0 h 6"/>
                <a:gd name="T2" fmla="*/ 2147483646 w 6"/>
                <a:gd name="T3" fmla="*/ 0 h 6"/>
                <a:gd name="T4" fmla="*/ 2147483646 w 6"/>
                <a:gd name="T5" fmla="*/ 2147483646 h 6"/>
                <a:gd name="T6" fmla="*/ 2147483646 w 6"/>
                <a:gd name="T7" fmla="*/ 0 h 6"/>
                <a:gd name="T8" fmla="*/ 2147483646 w 6"/>
                <a:gd name="T9" fmla="*/ 0 h 6"/>
                <a:gd name="T10" fmla="*/ 2147483646 w 6"/>
                <a:gd name="T11" fmla="*/ 2147483646 h 6"/>
                <a:gd name="T12" fmla="*/ 2147483646 w 6"/>
                <a:gd name="T13" fmla="*/ 2147483646 h 6"/>
                <a:gd name="T14" fmla="*/ 0 w 6"/>
                <a:gd name="T15" fmla="*/ 2147483646 h 6"/>
                <a:gd name="T16" fmla="*/ 0 w 6"/>
                <a:gd name="T17" fmla="*/ 2147483646 h 6"/>
                <a:gd name="T18" fmla="*/ 2147483646 w 6"/>
                <a:gd name="T19" fmla="*/ 2147483646 h 6"/>
                <a:gd name="T20" fmla="*/ 2147483646 w 6"/>
                <a:gd name="T21" fmla="*/ 2147483646 h 6"/>
                <a:gd name="T22" fmla="*/ 2147483646 w 6"/>
                <a:gd name="T23" fmla="*/ 2147483646 h 6"/>
                <a:gd name="T24" fmla="*/ 2147483646 w 6"/>
                <a:gd name="T25" fmla="*/ 2147483646 h 6"/>
                <a:gd name="T26" fmla="*/ 2147483646 w 6"/>
                <a:gd name="T27" fmla="*/ 2147483646 h 6"/>
                <a:gd name="T28" fmla="*/ 2147483646 w 6"/>
                <a:gd name="T29" fmla="*/ 2147483646 h 6"/>
                <a:gd name="T30" fmla="*/ 2147483646 w 6"/>
                <a:gd name="T31" fmla="*/ 2147483646 h 6"/>
                <a:gd name="T32" fmla="*/ 2147483646 w 6"/>
                <a:gd name="T33" fmla="*/ 0 h 6"/>
                <a:gd name="T34" fmla="*/ 2147483646 w 6"/>
                <a:gd name="T35" fmla="*/ 0 h 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6">
                  <a:moveTo>
                    <a:pt x="6" y="0"/>
                  </a:moveTo>
                  <a:cubicBezTo>
                    <a:pt x="6" y="0"/>
                    <a:pt x="4" y="0"/>
                    <a:pt x="4" y="0"/>
                  </a:cubicBezTo>
                  <a:cubicBezTo>
                    <a:pt x="3" y="1"/>
                    <a:pt x="3" y="1"/>
                    <a:pt x="3" y="1"/>
                  </a:cubicBezTo>
                  <a:cubicBezTo>
                    <a:pt x="3" y="1"/>
                    <a:pt x="3" y="0"/>
                    <a:pt x="3" y="0"/>
                  </a:cubicBezTo>
                  <a:cubicBezTo>
                    <a:pt x="3" y="0"/>
                    <a:pt x="3" y="0"/>
                    <a:pt x="3" y="0"/>
                  </a:cubicBezTo>
                  <a:cubicBezTo>
                    <a:pt x="3" y="0"/>
                    <a:pt x="3" y="1"/>
                    <a:pt x="3" y="1"/>
                  </a:cubicBezTo>
                  <a:cubicBezTo>
                    <a:pt x="3" y="2"/>
                    <a:pt x="2" y="2"/>
                    <a:pt x="2" y="2"/>
                  </a:cubicBezTo>
                  <a:cubicBezTo>
                    <a:pt x="0" y="4"/>
                    <a:pt x="0" y="4"/>
                    <a:pt x="0" y="4"/>
                  </a:cubicBezTo>
                  <a:cubicBezTo>
                    <a:pt x="0" y="6"/>
                    <a:pt x="0" y="6"/>
                    <a:pt x="0" y="6"/>
                  </a:cubicBezTo>
                  <a:cubicBezTo>
                    <a:pt x="0" y="6"/>
                    <a:pt x="3" y="5"/>
                    <a:pt x="3" y="5"/>
                  </a:cubicBezTo>
                  <a:cubicBezTo>
                    <a:pt x="4" y="5"/>
                    <a:pt x="5" y="4"/>
                    <a:pt x="5" y="4"/>
                  </a:cubicBezTo>
                  <a:cubicBezTo>
                    <a:pt x="5" y="4"/>
                    <a:pt x="5" y="4"/>
                    <a:pt x="5" y="4"/>
                  </a:cubicBezTo>
                  <a:cubicBezTo>
                    <a:pt x="5" y="3"/>
                    <a:pt x="5" y="3"/>
                    <a:pt x="5" y="3"/>
                  </a:cubicBezTo>
                  <a:cubicBezTo>
                    <a:pt x="5" y="3"/>
                    <a:pt x="5" y="3"/>
                    <a:pt x="5" y="3"/>
                  </a:cubicBezTo>
                  <a:cubicBezTo>
                    <a:pt x="5" y="3"/>
                    <a:pt x="5" y="2"/>
                    <a:pt x="5" y="2"/>
                  </a:cubicBezTo>
                  <a:cubicBezTo>
                    <a:pt x="5" y="2"/>
                    <a:pt x="4" y="1"/>
                    <a:pt x="4" y="1"/>
                  </a:cubicBezTo>
                  <a:cubicBezTo>
                    <a:pt x="4" y="1"/>
                    <a:pt x="4" y="0"/>
                    <a:pt x="6" y="0"/>
                  </a:cubicBezTo>
                  <a:cubicBezTo>
                    <a:pt x="6" y="0"/>
                    <a:pt x="6" y="0"/>
                    <a:pt x="6" y="0"/>
                  </a:cubicBezTo>
                  <a:close/>
                </a:path>
              </a:pathLst>
            </a:custGeom>
            <a:solidFill>
              <a:srgbClr val="EEAC8E"/>
            </a:solidFill>
            <a:ln w="9525">
              <a:noFill/>
              <a:round/>
            </a:ln>
          </p:spPr>
          <p:txBody>
            <a:bodyPr/>
            <a:lstStyle/>
            <a:p>
              <a:endParaRPr lang="zh-CN" altLang="en-US" sz="2400"/>
            </a:p>
          </p:txBody>
        </p:sp>
        <p:sp>
          <p:nvSpPr>
            <p:cNvPr id="25653" name="稻壳儿小白白(http://dwz.cn/Wu2UP)@|5FFC:9683704|FBC:16777215|LFC:0|LBC:16777215"/>
            <p:cNvSpPr/>
            <p:nvPr/>
          </p:nvSpPr>
          <p:spPr bwMode="auto">
            <a:xfrm>
              <a:off x="1485899" y="55563"/>
              <a:ext cx="192087" cy="223838"/>
            </a:xfrm>
            <a:custGeom>
              <a:avLst/>
              <a:gdLst>
                <a:gd name="T0" fmla="*/ 2147483646 w 7"/>
                <a:gd name="T1" fmla="*/ 2147483646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0 h 8"/>
                <a:gd name="T16" fmla="*/ 0 w 7"/>
                <a:gd name="T17" fmla="*/ 2147483646 h 8"/>
                <a:gd name="T18" fmla="*/ 2147483646 w 7"/>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8">
                  <a:moveTo>
                    <a:pt x="6" y="8"/>
                  </a:moveTo>
                  <a:cubicBezTo>
                    <a:pt x="6" y="7"/>
                    <a:pt x="6" y="7"/>
                    <a:pt x="6" y="7"/>
                  </a:cubicBezTo>
                  <a:cubicBezTo>
                    <a:pt x="7" y="7"/>
                    <a:pt x="7" y="7"/>
                    <a:pt x="7" y="7"/>
                  </a:cubicBezTo>
                  <a:cubicBezTo>
                    <a:pt x="7" y="7"/>
                    <a:pt x="7" y="6"/>
                    <a:pt x="7" y="5"/>
                  </a:cubicBezTo>
                  <a:cubicBezTo>
                    <a:pt x="7" y="5"/>
                    <a:pt x="7" y="4"/>
                    <a:pt x="7" y="4"/>
                  </a:cubicBezTo>
                  <a:cubicBezTo>
                    <a:pt x="7" y="4"/>
                    <a:pt x="7" y="3"/>
                    <a:pt x="7" y="2"/>
                  </a:cubicBezTo>
                  <a:cubicBezTo>
                    <a:pt x="7" y="2"/>
                    <a:pt x="5" y="1"/>
                    <a:pt x="5" y="1"/>
                  </a:cubicBezTo>
                  <a:cubicBezTo>
                    <a:pt x="4" y="0"/>
                    <a:pt x="2" y="0"/>
                    <a:pt x="1" y="0"/>
                  </a:cubicBezTo>
                  <a:cubicBezTo>
                    <a:pt x="1" y="0"/>
                    <a:pt x="0" y="6"/>
                    <a:pt x="0" y="6"/>
                  </a:cubicBezTo>
                  <a:cubicBezTo>
                    <a:pt x="0" y="6"/>
                    <a:pt x="1" y="8"/>
                    <a:pt x="6" y="8"/>
                  </a:cubicBezTo>
                  <a:close/>
                </a:path>
              </a:pathLst>
            </a:custGeom>
            <a:solidFill>
              <a:srgbClr val="F8C293"/>
            </a:solidFill>
            <a:ln w="9525">
              <a:noFill/>
              <a:round/>
            </a:ln>
          </p:spPr>
          <p:txBody>
            <a:bodyPr/>
            <a:lstStyle/>
            <a:p>
              <a:endParaRPr lang="zh-CN" altLang="en-US" sz="2400"/>
            </a:p>
          </p:txBody>
        </p:sp>
        <p:sp>
          <p:nvSpPr>
            <p:cNvPr id="25654" name="稻壳儿小白白(http://dwz.cn/Wu2UP)@|5FFC:9350382|FBC:16777215|LFC:0|LBC:16777215"/>
            <p:cNvSpPr/>
            <p:nvPr/>
          </p:nvSpPr>
          <p:spPr bwMode="auto">
            <a:xfrm>
              <a:off x="1485899" y="111125"/>
              <a:ext cx="136525" cy="168275"/>
            </a:xfrm>
            <a:custGeom>
              <a:avLst/>
              <a:gdLst>
                <a:gd name="T0" fmla="*/ 2147483646 w 5"/>
                <a:gd name="T1" fmla="*/ 2147483646 h 6"/>
                <a:gd name="T2" fmla="*/ 2147483646 w 5"/>
                <a:gd name="T3" fmla="*/ 2147483646 h 6"/>
                <a:gd name="T4" fmla="*/ 2147483646 w 5"/>
                <a:gd name="T5" fmla="*/ 2147483646 h 6"/>
                <a:gd name="T6" fmla="*/ 2147483646 w 5"/>
                <a:gd name="T7" fmla="*/ 2147483646 h 6"/>
                <a:gd name="T8" fmla="*/ 0 w 5"/>
                <a:gd name="T9" fmla="*/ 2147483646 h 6"/>
                <a:gd name="T10" fmla="*/ 2147483646 w 5"/>
                <a:gd name="T11" fmla="*/ 2147483646 h 6"/>
                <a:gd name="T12" fmla="*/ 2147483646 w 5"/>
                <a:gd name="T13" fmla="*/ 2147483646 h 6"/>
                <a:gd name="T14" fmla="*/ 2147483646 w 5"/>
                <a:gd name="T15" fmla="*/ 2147483646 h 6"/>
                <a:gd name="T16" fmla="*/ 2147483646 w 5"/>
                <a:gd name="T17" fmla="*/ 2147483646 h 6"/>
                <a:gd name="T18" fmla="*/ 2147483646 w 5"/>
                <a:gd name="T19" fmla="*/ 214748364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6">
                  <a:moveTo>
                    <a:pt x="3" y="3"/>
                  </a:moveTo>
                  <a:cubicBezTo>
                    <a:pt x="3" y="4"/>
                    <a:pt x="3" y="4"/>
                    <a:pt x="3" y="4"/>
                  </a:cubicBezTo>
                  <a:cubicBezTo>
                    <a:pt x="3" y="4"/>
                    <a:pt x="1" y="4"/>
                    <a:pt x="2" y="2"/>
                  </a:cubicBezTo>
                  <a:cubicBezTo>
                    <a:pt x="3" y="0"/>
                    <a:pt x="2" y="2"/>
                    <a:pt x="2" y="2"/>
                  </a:cubicBezTo>
                  <a:cubicBezTo>
                    <a:pt x="0" y="4"/>
                    <a:pt x="0" y="4"/>
                    <a:pt x="0" y="4"/>
                  </a:cubicBezTo>
                  <a:cubicBezTo>
                    <a:pt x="0" y="4"/>
                    <a:pt x="1" y="6"/>
                    <a:pt x="4" y="6"/>
                  </a:cubicBezTo>
                  <a:cubicBezTo>
                    <a:pt x="4" y="6"/>
                    <a:pt x="4" y="5"/>
                    <a:pt x="4" y="5"/>
                  </a:cubicBezTo>
                  <a:cubicBezTo>
                    <a:pt x="5" y="5"/>
                    <a:pt x="5" y="4"/>
                    <a:pt x="5" y="4"/>
                  </a:cubicBezTo>
                  <a:cubicBezTo>
                    <a:pt x="4" y="3"/>
                    <a:pt x="4" y="3"/>
                    <a:pt x="4" y="3"/>
                  </a:cubicBezTo>
                  <a:lnTo>
                    <a:pt x="3" y="3"/>
                  </a:lnTo>
                  <a:close/>
                </a:path>
              </a:pathLst>
            </a:custGeom>
            <a:solidFill>
              <a:srgbClr val="EEAC8E"/>
            </a:solidFill>
            <a:ln w="9525">
              <a:noFill/>
              <a:round/>
            </a:ln>
          </p:spPr>
          <p:txBody>
            <a:bodyPr/>
            <a:lstStyle/>
            <a:p>
              <a:endParaRPr lang="zh-CN" altLang="en-US" sz="2400"/>
            </a:p>
          </p:txBody>
        </p:sp>
        <p:sp>
          <p:nvSpPr>
            <p:cNvPr id="25655" name="稻壳儿小白白(http://dwz.cn/Wu2UP)@|5FFC:9350382|FBC:16777215|LFC:0|LBC:16777215"/>
            <p:cNvSpPr/>
            <p:nvPr/>
          </p:nvSpPr>
          <p:spPr bwMode="auto">
            <a:xfrm>
              <a:off x="1622424" y="223838"/>
              <a:ext cx="55562" cy="26988"/>
            </a:xfrm>
            <a:custGeom>
              <a:avLst/>
              <a:gdLst>
                <a:gd name="T0" fmla="*/ 2147483646 w 2"/>
                <a:gd name="T1" fmla="*/ 0 h 1"/>
                <a:gd name="T2" fmla="*/ 2147483646 w 2"/>
                <a:gd name="T3" fmla="*/ 0 h 1"/>
                <a:gd name="T4" fmla="*/ 2147483646 w 2"/>
                <a:gd name="T5" fmla="*/ 2147483646 h 1"/>
                <a:gd name="T6" fmla="*/ 2147483646 w 2"/>
                <a:gd name="T7" fmla="*/ 2147483646 h 1"/>
                <a:gd name="T8" fmla="*/ 2147483646 w 2"/>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
                  <a:moveTo>
                    <a:pt x="2" y="0"/>
                  </a:moveTo>
                  <a:cubicBezTo>
                    <a:pt x="1" y="0"/>
                    <a:pt x="1" y="0"/>
                    <a:pt x="1" y="0"/>
                  </a:cubicBezTo>
                  <a:cubicBezTo>
                    <a:pt x="1" y="0"/>
                    <a:pt x="0" y="1"/>
                    <a:pt x="1" y="1"/>
                  </a:cubicBezTo>
                  <a:cubicBezTo>
                    <a:pt x="2" y="1"/>
                    <a:pt x="2" y="1"/>
                    <a:pt x="2" y="1"/>
                  </a:cubicBezTo>
                  <a:cubicBezTo>
                    <a:pt x="2" y="1"/>
                    <a:pt x="2" y="1"/>
                    <a:pt x="2" y="0"/>
                  </a:cubicBezTo>
                  <a:close/>
                </a:path>
              </a:pathLst>
            </a:custGeom>
            <a:solidFill>
              <a:srgbClr val="EEAC8E"/>
            </a:solidFill>
            <a:ln w="9525">
              <a:noFill/>
              <a:round/>
            </a:ln>
          </p:spPr>
          <p:txBody>
            <a:bodyPr/>
            <a:lstStyle/>
            <a:p>
              <a:endParaRPr lang="zh-CN" altLang="en-US" sz="2400"/>
            </a:p>
          </p:txBody>
        </p:sp>
        <p:sp>
          <p:nvSpPr>
            <p:cNvPr id="25656" name="稻壳儿小白白(http://dwz.cn/Wu2UP)@|5FFC:2105393|FBC:16777215|LFC:0|LBC:16777215"/>
            <p:cNvSpPr/>
            <p:nvPr/>
          </p:nvSpPr>
          <p:spPr bwMode="auto">
            <a:xfrm>
              <a:off x="1457324" y="0"/>
              <a:ext cx="247650" cy="250825"/>
            </a:xfrm>
            <a:custGeom>
              <a:avLst/>
              <a:gdLst>
                <a:gd name="T0" fmla="*/ 0 w 9"/>
                <a:gd name="T1" fmla="*/ 2147483646 h 9"/>
                <a:gd name="T2" fmla="*/ 2147483646 w 9"/>
                <a:gd name="T3" fmla="*/ 2147483646 h 9"/>
                <a:gd name="T4" fmla="*/ 2147483646 w 9"/>
                <a:gd name="T5" fmla="*/ 2147483646 h 9"/>
                <a:gd name="T6" fmla="*/ 2147483646 w 9"/>
                <a:gd name="T7" fmla="*/ 2147483646 h 9"/>
                <a:gd name="T8" fmla="*/ 2147483646 w 9"/>
                <a:gd name="T9" fmla="*/ 2147483646 h 9"/>
                <a:gd name="T10" fmla="*/ 2147483646 w 9"/>
                <a:gd name="T11" fmla="*/ 2147483646 h 9"/>
                <a:gd name="T12" fmla="*/ 2147483646 w 9"/>
                <a:gd name="T13" fmla="*/ 2147483646 h 9"/>
                <a:gd name="T14" fmla="*/ 2147483646 w 9"/>
                <a:gd name="T15" fmla="*/ 2147483646 h 9"/>
                <a:gd name="T16" fmla="*/ 2147483646 w 9"/>
                <a:gd name="T17" fmla="*/ 2147483646 h 9"/>
                <a:gd name="T18" fmla="*/ 2147483646 w 9"/>
                <a:gd name="T19" fmla="*/ 2147483646 h 9"/>
                <a:gd name="T20" fmla="*/ 2147483646 w 9"/>
                <a:gd name="T21" fmla="*/ 2147483646 h 9"/>
                <a:gd name="T22" fmla="*/ 2147483646 w 9"/>
                <a:gd name="T23" fmla="*/ 2147483646 h 9"/>
                <a:gd name="T24" fmla="*/ 2147483646 w 9"/>
                <a:gd name="T25" fmla="*/ 2147483646 h 9"/>
                <a:gd name="T26" fmla="*/ 2147483646 w 9"/>
                <a:gd name="T27" fmla="*/ 2147483646 h 9"/>
                <a:gd name="T28" fmla="*/ 2147483646 w 9"/>
                <a:gd name="T29" fmla="*/ 2147483646 h 9"/>
                <a:gd name="T30" fmla="*/ 0 w 9"/>
                <a:gd name="T31" fmla="*/ 2147483646 h 9"/>
                <a:gd name="T32" fmla="*/ 0 w 9"/>
                <a:gd name="T33" fmla="*/ 2147483646 h 9"/>
                <a:gd name="T34" fmla="*/ 0 w 9"/>
                <a:gd name="T35" fmla="*/ 2147483646 h 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9">
                  <a:moveTo>
                    <a:pt x="0" y="9"/>
                  </a:moveTo>
                  <a:cubicBezTo>
                    <a:pt x="0" y="9"/>
                    <a:pt x="1" y="8"/>
                    <a:pt x="2" y="8"/>
                  </a:cubicBezTo>
                  <a:cubicBezTo>
                    <a:pt x="2" y="7"/>
                    <a:pt x="3" y="6"/>
                    <a:pt x="3" y="6"/>
                  </a:cubicBezTo>
                  <a:cubicBezTo>
                    <a:pt x="3" y="6"/>
                    <a:pt x="4" y="6"/>
                    <a:pt x="4" y="6"/>
                  </a:cubicBezTo>
                  <a:cubicBezTo>
                    <a:pt x="4" y="6"/>
                    <a:pt x="4" y="8"/>
                    <a:pt x="4" y="8"/>
                  </a:cubicBezTo>
                  <a:cubicBezTo>
                    <a:pt x="5" y="8"/>
                    <a:pt x="5" y="8"/>
                    <a:pt x="5" y="8"/>
                  </a:cubicBezTo>
                  <a:cubicBezTo>
                    <a:pt x="5" y="8"/>
                    <a:pt x="5" y="6"/>
                    <a:pt x="5" y="6"/>
                  </a:cubicBezTo>
                  <a:cubicBezTo>
                    <a:pt x="5" y="6"/>
                    <a:pt x="6" y="5"/>
                    <a:pt x="6" y="5"/>
                  </a:cubicBezTo>
                  <a:cubicBezTo>
                    <a:pt x="6" y="5"/>
                    <a:pt x="6" y="4"/>
                    <a:pt x="6" y="4"/>
                  </a:cubicBezTo>
                  <a:cubicBezTo>
                    <a:pt x="6" y="4"/>
                    <a:pt x="8" y="4"/>
                    <a:pt x="8" y="4"/>
                  </a:cubicBezTo>
                  <a:cubicBezTo>
                    <a:pt x="8" y="4"/>
                    <a:pt x="9" y="3"/>
                    <a:pt x="9" y="3"/>
                  </a:cubicBezTo>
                  <a:cubicBezTo>
                    <a:pt x="9" y="3"/>
                    <a:pt x="6" y="2"/>
                    <a:pt x="6" y="1"/>
                  </a:cubicBezTo>
                  <a:cubicBezTo>
                    <a:pt x="6" y="1"/>
                    <a:pt x="4" y="1"/>
                    <a:pt x="3" y="1"/>
                  </a:cubicBezTo>
                  <a:cubicBezTo>
                    <a:pt x="3" y="0"/>
                    <a:pt x="3" y="1"/>
                    <a:pt x="3" y="1"/>
                  </a:cubicBezTo>
                  <a:cubicBezTo>
                    <a:pt x="2" y="1"/>
                    <a:pt x="2" y="1"/>
                    <a:pt x="2" y="1"/>
                  </a:cubicBezTo>
                  <a:cubicBezTo>
                    <a:pt x="2" y="1"/>
                    <a:pt x="0" y="2"/>
                    <a:pt x="0" y="4"/>
                  </a:cubicBezTo>
                  <a:cubicBezTo>
                    <a:pt x="0" y="4"/>
                    <a:pt x="0" y="7"/>
                    <a:pt x="0" y="7"/>
                  </a:cubicBezTo>
                  <a:cubicBezTo>
                    <a:pt x="0" y="7"/>
                    <a:pt x="0" y="9"/>
                    <a:pt x="0" y="9"/>
                  </a:cubicBezTo>
                  <a:close/>
                </a:path>
              </a:pathLst>
            </a:custGeom>
            <a:solidFill>
              <a:srgbClr val="312020"/>
            </a:solidFill>
            <a:ln w="9525">
              <a:noFill/>
              <a:round/>
            </a:ln>
          </p:spPr>
          <p:txBody>
            <a:bodyPr/>
            <a:lstStyle/>
            <a:p>
              <a:endParaRPr lang="zh-CN" altLang="en-US" sz="2400"/>
            </a:p>
          </p:txBody>
        </p:sp>
        <p:sp>
          <p:nvSpPr>
            <p:cNvPr id="25657" name="稻壳儿小白白(http://dwz.cn/Wu2UP)@|5FFC:0|FBC:16777215|LFC:0|LBC:16777215"/>
            <p:cNvSpPr/>
            <p:nvPr/>
          </p:nvSpPr>
          <p:spPr bwMode="auto">
            <a:xfrm>
              <a:off x="0" y="700088"/>
              <a:ext cx="247650" cy="250825"/>
            </a:xfrm>
            <a:custGeom>
              <a:avLst/>
              <a:gdLst>
                <a:gd name="T0" fmla="*/ 0 w 9"/>
                <a:gd name="T1" fmla="*/ 2147483646 h 9"/>
                <a:gd name="T2" fmla="*/ 2147483646 w 9"/>
                <a:gd name="T3" fmla="*/ 2147483646 h 9"/>
                <a:gd name="T4" fmla="*/ 2147483646 w 9"/>
                <a:gd name="T5" fmla="*/ 2147483646 h 9"/>
                <a:gd name="T6" fmla="*/ 2147483646 w 9"/>
                <a:gd name="T7" fmla="*/ 2147483646 h 9"/>
                <a:gd name="T8" fmla="*/ 2147483646 w 9"/>
                <a:gd name="T9" fmla="*/ 2147483646 h 9"/>
                <a:gd name="T10" fmla="*/ 2147483646 w 9"/>
                <a:gd name="T11" fmla="*/ 2147483646 h 9"/>
                <a:gd name="T12" fmla="*/ 2147483646 w 9"/>
                <a:gd name="T13" fmla="*/ 2147483646 h 9"/>
                <a:gd name="T14" fmla="*/ 2147483646 w 9"/>
                <a:gd name="T15" fmla="*/ 0 h 9"/>
                <a:gd name="T16" fmla="*/ 2147483646 w 9"/>
                <a:gd name="T17" fmla="*/ 2147483646 h 9"/>
                <a:gd name="T18" fmla="*/ 2147483646 w 9"/>
                <a:gd name="T19" fmla="*/ 2147483646 h 9"/>
                <a:gd name="T20" fmla="*/ 2147483646 w 9"/>
                <a:gd name="T21" fmla="*/ 2147483646 h 9"/>
                <a:gd name="T22" fmla="*/ 0 w 9"/>
                <a:gd name="T23" fmla="*/ 2147483646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 h="9">
                  <a:moveTo>
                    <a:pt x="0" y="9"/>
                  </a:moveTo>
                  <a:cubicBezTo>
                    <a:pt x="0" y="9"/>
                    <a:pt x="2" y="9"/>
                    <a:pt x="2" y="9"/>
                  </a:cubicBezTo>
                  <a:cubicBezTo>
                    <a:pt x="2" y="9"/>
                    <a:pt x="4" y="7"/>
                    <a:pt x="4" y="7"/>
                  </a:cubicBezTo>
                  <a:cubicBezTo>
                    <a:pt x="5" y="7"/>
                    <a:pt x="7" y="7"/>
                    <a:pt x="7" y="7"/>
                  </a:cubicBezTo>
                  <a:cubicBezTo>
                    <a:pt x="8" y="6"/>
                    <a:pt x="8" y="6"/>
                    <a:pt x="8" y="6"/>
                  </a:cubicBezTo>
                  <a:cubicBezTo>
                    <a:pt x="8" y="6"/>
                    <a:pt x="9" y="3"/>
                    <a:pt x="9" y="3"/>
                  </a:cubicBezTo>
                  <a:cubicBezTo>
                    <a:pt x="9" y="3"/>
                    <a:pt x="8" y="1"/>
                    <a:pt x="7" y="1"/>
                  </a:cubicBezTo>
                  <a:cubicBezTo>
                    <a:pt x="7" y="1"/>
                    <a:pt x="7" y="0"/>
                    <a:pt x="7" y="0"/>
                  </a:cubicBezTo>
                  <a:cubicBezTo>
                    <a:pt x="6" y="0"/>
                    <a:pt x="4" y="2"/>
                    <a:pt x="4" y="2"/>
                  </a:cubicBezTo>
                  <a:cubicBezTo>
                    <a:pt x="4" y="3"/>
                    <a:pt x="4" y="3"/>
                    <a:pt x="4" y="3"/>
                  </a:cubicBezTo>
                  <a:cubicBezTo>
                    <a:pt x="4" y="3"/>
                    <a:pt x="2" y="5"/>
                    <a:pt x="1" y="6"/>
                  </a:cubicBezTo>
                  <a:cubicBezTo>
                    <a:pt x="1" y="6"/>
                    <a:pt x="0" y="9"/>
                    <a:pt x="0" y="9"/>
                  </a:cubicBezTo>
                  <a:close/>
                </a:path>
              </a:pathLst>
            </a:custGeom>
            <a:solidFill>
              <a:srgbClr val="000000"/>
            </a:solidFill>
            <a:ln w="9525">
              <a:noFill/>
              <a:round/>
            </a:ln>
          </p:spPr>
          <p:txBody>
            <a:bodyPr/>
            <a:lstStyle/>
            <a:p>
              <a:endParaRPr lang="zh-CN" altLang="en-US" sz="2400"/>
            </a:p>
          </p:txBody>
        </p:sp>
        <p:sp>
          <p:nvSpPr>
            <p:cNvPr id="25658" name="稻壳儿小白白(http://dwz.cn/Wu2UP)@|5FFC:0|FBC:16777215|LFC:0|LBC:16777215"/>
            <p:cNvSpPr/>
            <p:nvPr/>
          </p:nvSpPr>
          <p:spPr bwMode="auto">
            <a:xfrm>
              <a:off x="990599" y="1484313"/>
              <a:ext cx="301625" cy="139700"/>
            </a:xfrm>
            <a:custGeom>
              <a:avLst/>
              <a:gdLst>
                <a:gd name="T0" fmla="*/ 2147483646 w 11"/>
                <a:gd name="T1" fmla="*/ 0 h 5"/>
                <a:gd name="T2" fmla="*/ 2147483646 w 11"/>
                <a:gd name="T3" fmla="*/ 2147483646 h 5"/>
                <a:gd name="T4" fmla="*/ 2147483646 w 11"/>
                <a:gd name="T5" fmla="*/ 2147483646 h 5"/>
                <a:gd name="T6" fmla="*/ 0 w 11"/>
                <a:gd name="T7" fmla="*/ 2147483646 h 5"/>
                <a:gd name="T8" fmla="*/ 2147483646 w 11"/>
                <a:gd name="T9" fmla="*/ 2147483646 h 5"/>
                <a:gd name="T10" fmla="*/ 2147483646 w 11"/>
                <a:gd name="T11" fmla="*/ 2147483646 h 5"/>
                <a:gd name="T12" fmla="*/ 2147483646 w 11"/>
                <a:gd name="T13" fmla="*/ 2147483646 h 5"/>
                <a:gd name="T14" fmla="*/ 2147483646 w 11"/>
                <a:gd name="T15" fmla="*/ 2147483646 h 5"/>
                <a:gd name="T16" fmla="*/ 2147483646 w 11"/>
                <a:gd name="T17" fmla="*/ 2147483646 h 5"/>
                <a:gd name="T18" fmla="*/ 2147483646 w 11"/>
                <a:gd name="T19" fmla="*/ 2147483646 h 5"/>
                <a:gd name="T20" fmla="*/ 2147483646 w 11"/>
                <a:gd name="T21" fmla="*/ 2147483646 h 5"/>
                <a:gd name="T22" fmla="*/ 2147483646 w 11"/>
                <a:gd name="T23" fmla="*/ 0 h 5"/>
                <a:gd name="T24" fmla="*/ 2147483646 w 11"/>
                <a:gd name="T25" fmla="*/ 0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5">
                  <a:moveTo>
                    <a:pt x="2" y="0"/>
                  </a:moveTo>
                  <a:cubicBezTo>
                    <a:pt x="1" y="1"/>
                    <a:pt x="1" y="1"/>
                    <a:pt x="1" y="1"/>
                  </a:cubicBezTo>
                  <a:cubicBezTo>
                    <a:pt x="1" y="1"/>
                    <a:pt x="0" y="2"/>
                    <a:pt x="1" y="4"/>
                  </a:cubicBezTo>
                  <a:cubicBezTo>
                    <a:pt x="0" y="4"/>
                    <a:pt x="0" y="4"/>
                    <a:pt x="0" y="4"/>
                  </a:cubicBezTo>
                  <a:cubicBezTo>
                    <a:pt x="3" y="5"/>
                    <a:pt x="3" y="5"/>
                    <a:pt x="3" y="5"/>
                  </a:cubicBezTo>
                  <a:cubicBezTo>
                    <a:pt x="3" y="5"/>
                    <a:pt x="3" y="5"/>
                    <a:pt x="3" y="5"/>
                  </a:cubicBezTo>
                  <a:cubicBezTo>
                    <a:pt x="3" y="5"/>
                    <a:pt x="7" y="5"/>
                    <a:pt x="7" y="5"/>
                  </a:cubicBezTo>
                  <a:cubicBezTo>
                    <a:pt x="8" y="5"/>
                    <a:pt x="11" y="5"/>
                    <a:pt x="11" y="5"/>
                  </a:cubicBezTo>
                  <a:cubicBezTo>
                    <a:pt x="11" y="5"/>
                    <a:pt x="11" y="4"/>
                    <a:pt x="11" y="4"/>
                  </a:cubicBezTo>
                  <a:cubicBezTo>
                    <a:pt x="10" y="4"/>
                    <a:pt x="8" y="4"/>
                    <a:pt x="7" y="3"/>
                  </a:cubicBezTo>
                  <a:cubicBezTo>
                    <a:pt x="7" y="3"/>
                    <a:pt x="6" y="1"/>
                    <a:pt x="6" y="1"/>
                  </a:cubicBezTo>
                  <a:cubicBezTo>
                    <a:pt x="5" y="0"/>
                    <a:pt x="4" y="0"/>
                    <a:pt x="4" y="0"/>
                  </a:cubicBezTo>
                  <a:lnTo>
                    <a:pt x="2" y="0"/>
                  </a:lnTo>
                  <a:close/>
                </a:path>
              </a:pathLst>
            </a:custGeom>
            <a:solidFill>
              <a:srgbClr val="000000"/>
            </a:solidFill>
            <a:ln w="9525">
              <a:noFill/>
              <a:round/>
            </a:ln>
          </p:spPr>
          <p:txBody>
            <a:bodyPr/>
            <a:lstStyle/>
            <a:p>
              <a:endParaRPr lang="zh-CN" altLang="en-US" sz="2400"/>
            </a:p>
          </p:txBody>
        </p:sp>
        <p:sp>
          <p:nvSpPr>
            <p:cNvPr id="25659" name="稻壳儿小白白(http://dwz.cn/Wu2UP)@|5FFC:6245704|FBC:16777215|LFC:0|LBC:16777215"/>
            <p:cNvSpPr/>
            <p:nvPr/>
          </p:nvSpPr>
          <p:spPr bwMode="auto">
            <a:xfrm>
              <a:off x="908049" y="671513"/>
              <a:ext cx="330200" cy="895350"/>
            </a:xfrm>
            <a:custGeom>
              <a:avLst/>
              <a:gdLst>
                <a:gd name="T0" fmla="*/ 2147483646 w 12"/>
                <a:gd name="T1" fmla="*/ 2147483646 h 32"/>
                <a:gd name="T2" fmla="*/ 2147483646 w 12"/>
                <a:gd name="T3" fmla="*/ 2147483646 h 32"/>
                <a:gd name="T4" fmla="*/ 2147483646 w 12"/>
                <a:gd name="T5" fmla="*/ 2147483646 h 32"/>
                <a:gd name="T6" fmla="*/ 2147483646 w 12"/>
                <a:gd name="T7" fmla="*/ 2147483646 h 32"/>
                <a:gd name="T8" fmla="*/ 2147483646 w 12"/>
                <a:gd name="T9" fmla="*/ 2147483646 h 32"/>
                <a:gd name="T10" fmla="*/ 2147483646 w 12"/>
                <a:gd name="T11" fmla="*/ 2147483646 h 32"/>
                <a:gd name="T12" fmla="*/ 2147483646 w 12"/>
                <a:gd name="T13" fmla="*/ 2147483646 h 32"/>
                <a:gd name="T14" fmla="*/ 2147483646 w 12"/>
                <a:gd name="T15" fmla="*/ 0 h 32"/>
                <a:gd name="T16" fmla="*/ 2147483646 w 12"/>
                <a:gd name="T17" fmla="*/ 2147483646 h 32"/>
                <a:gd name="T18" fmla="*/ 2147483646 w 12"/>
                <a:gd name="T19" fmla="*/ 2147483646 h 32"/>
                <a:gd name="T20" fmla="*/ 2147483646 w 12"/>
                <a:gd name="T21" fmla="*/ 2147483646 h 32"/>
                <a:gd name="T22" fmla="*/ 2147483646 w 12"/>
                <a:gd name="T23" fmla="*/ 2147483646 h 32"/>
                <a:gd name="T24" fmla="*/ 2147483646 w 12"/>
                <a:gd name="T25" fmla="*/ 2147483646 h 32"/>
                <a:gd name="T26" fmla="*/ 2147483646 w 12"/>
                <a:gd name="T27" fmla="*/ 2147483646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32">
                  <a:moveTo>
                    <a:pt x="11" y="29"/>
                  </a:moveTo>
                  <a:cubicBezTo>
                    <a:pt x="11" y="29"/>
                    <a:pt x="9" y="29"/>
                    <a:pt x="8" y="30"/>
                  </a:cubicBezTo>
                  <a:cubicBezTo>
                    <a:pt x="8" y="30"/>
                    <a:pt x="7" y="32"/>
                    <a:pt x="4" y="30"/>
                  </a:cubicBezTo>
                  <a:cubicBezTo>
                    <a:pt x="4" y="30"/>
                    <a:pt x="5" y="27"/>
                    <a:pt x="5" y="26"/>
                  </a:cubicBezTo>
                  <a:cubicBezTo>
                    <a:pt x="5" y="25"/>
                    <a:pt x="5" y="15"/>
                    <a:pt x="5" y="14"/>
                  </a:cubicBezTo>
                  <a:cubicBezTo>
                    <a:pt x="1" y="7"/>
                    <a:pt x="1" y="7"/>
                    <a:pt x="1" y="7"/>
                  </a:cubicBezTo>
                  <a:cubicBezTo>
                    <a:pt x="1" y="7"/>
                    <a:pt x="0" y="3"/>
                    <a:pt x="1" y="2"/>
                  </a:cubicBezTo>
                  <a:cubicBezTo>
                    <a:pt x="1" y="2"/>
                    <a:pt x="6" y="0"/>
                    <a:pt x="6" y="0"/>
                  </a:cubicBezTo>
                  <a:cubicBezTo>
                    <a:pt x="9" y="1"/>
                    <a:pt x="9" y="1"/>
                    <a:pt x="9" y="1"/>
                  </a:cubicBezTo>
                  <a:cubicBezTo>
                    <a:pt x="9" y="1"/>
                    <a:pt x="9" y="6"/>
                    <a:pt x="9" y="6"/>
                  </a:cubicBezTo>
                  <a:cubicBezTo>
                    <a:pt x="9" y="7"/>
                    <a:pt x="12" y="13"/>
                    <a:pt x="12" y="15"/>
                  </a:cubicBezTo>
                  <a:cubicBezTo>
                    <a:pt x="12" y="16"/>
                    <a:pt x="11" y="17"/>
                    <a:pt x="10" y="20"/>
                  </a:cubicBezTo>
                  <a:cubicBezTo>
                    <a:pt x="10" y="25"/>
                    <a:pt x="10" y="25"/>
                    <a:pt x="10" y="25"/>
                  </a:cubicBezTo>
                  <a:lnTo>
                    <a:pt x="11" y="29"/>
                  </a:lnTo>
                  <a:close/>
                </a:path>
              </a:pathLst>
            </a:custGeom>
            <a:solidFill>
              <a:srgbClr val="484D5F"/>
            </a:solidFill>
            <a:ln w="9525">
              <a:noFill/>
              <a:round/>
            </a:ln>
          </p:spPr>
          <p:txBody>
            <a:bodyPr/>
            <a:lstStyle/>
            <a:p>
              <a:endParaRPr lang="zh-CN" altLang="en-US" sz="2400"/>
            </a:p>
          </p:txBody>
        </p:sp>
        <p:sp>
          <p:nvSpPr>
            <p:cNvPr id="25660" name="稻壳儿小白白(http://dwz.cn/Wu2UP)@|5FFC:3285793|FBC:16777215|LFC:0|LBC:16777215"/>
            <p:cNvSpPr/>
            <p:nvPr/>
          </p:nvSpPr>
          <p:spPr bwMode="auto">
            <a:xfrm>
              <a:off x="908049" y="671513"/>
              <a:ext cx="301625" cy="868363"/>
            </a:xfrm>
            <a:custGeom>
              <a:avLst/>
              <a:gdLst>
                <a:gd name="T0" fmla="*/ 2147483646 w 11"/>
                <a:gd name="T1" fmla="*/ 2147483646 h 31"/>
                <a:gd name="T2" fmla="*/ 2147483646 w 11"/>
                <a:gd name="T3" fmla="*/ 2147483646 h 31"/>
                <a:gd name="T4" fmla="*/ 2147483646 w 11"/>
                <a:gd name="T5" fmla="*/ 2147483646 h 31"/>
                <a:gd name="T6" fmla="*/ 2147483646 w 11"/>
                <a:gd name="T7" fmla="*/ 2147483646 h 31"/>
                <a:gd name="T8" fmla="*/ 2147483646 w 11"/>
                <a:gd name="T9" fmla="*/ 2147483646 h 31"/>
                <a:gd name="T10" fmla="*/ 2147483646 w 11"/>
                <a:gd name="T11" fmla="*/ 2147483646 h 31"/>
                <a:gd name="T12" fmla="*/ 2147483646 w 11"/>
                <a:gd name="T13" fmla="*/ 2147483646 h 31"/>
                <a:gd name="T14" fmla="*/ 2147483646 w 11"/>
                <a:gd name="T15" fmla="*/ 2147483646 h 31"/>
                <a:gd name="T16" fmla="*/ 2147483646 w 11"/>
                <a:gd name="T17" fmla="*/ 2147483646 h 31"/>
                <a:gd name="T18" fmla="*/ 2147483646 w 11"/>
                <a:gd name="T19" fmla="*/ 2147483646 h 31"/>
                <a:gd name="T20" fmla="*/ 2147483646 w 11"/>
                <a:gd name="T21" fmla="*/ 2147483646 h 31"/>
                <a:gd name="T22" fmla="*/ 2147483646 w 11"/>
                <a:gd name="T23" fmla="*/ 2147483646 h 31"/>
                <a:gd name="T24" fmla="*/ 2147483646 w 11"/>
                <a:gd name="T25" fmla="*/ 2147483646 h 31"/>
                <a:gd name="T26" fmla="*/ 2147483646 w 11"/>
                <a:gd name="T27" fmla="*/ 2147483646 h 31"/>
                <a:gd name="T28" fmla="*/ 2147483646 w 11"/>
                <a:gd name="T29" fmla="*/ 2147483646 h 31"/>
                <a:gd name="T30" fmla="*/ 2147483646 w 11"/>
                <a:gd name="T31" fmla="*/ 2147483646 h 31"/>
                <a:gd name="T32" fmla="*/ 2147483646 w 11"/>
                <a:gd name="T33" fmla="*/ 2147483646 h 31"/>
                <a:gd name="T34" fmla="*/ 2147483646 w 11"/>
                <a:gd name="T35" fmla="*/ 2147483646 h 31"/>
                <a:gd name="T36" fmla="*/ 2147483646 w 11"/>
                <a:gd name="T37" fmla="*/ 2147483646 h 31"/>
                <a:gd name="T38" fmla="*/ 2147483646 w 11"/>
                <a:gd name="T39" fmla="*/ 2147483646 h 31"/>
                <a:gd name="T40" fmla="*/ 2147483646 w 11"/>
                <a:gd name="T41" fmla="*/ 0 h 31"/>
                <a:gd name="T42" fmla="*/ 2147483646 w 11"/>
                <a:gd name="T43" fmla="*/ 2147483646 h 31"/>
                <a:gd name="T44" fmla="*/ 2147483646 w 11"/>
                <a:gd name="T45" fmla="*/ 2147483646 h 31"/>
                <a:gd name="T46" fmla="*/ 2147483646 w 11"/>
                <a:gd name="T47" fmla="*/ 2147483646 h 31"/>
                <a:gd name="T48" fmla="*/ 2147483646 w 11"/>
                <a:gd name="T49" fmla="*/ 2147483646 h 31"/>
                <a:gd name="T50" fmla="*/ 2147483646 w 11"/>
                <a:gd name="T51" fmla="*/ 2147483646 h 31"/>
                <a:gd name="T52" fmla="*/ 2147483646 w 11"/>
                <a:gd name="T53" fmla="*/ 2147483646 h 31"/>
                <a:gd name="T54" fmla="*/ 2147483646 w 11"/>
                <a:gd name="T55" fmla="*/ 2147483646 h 31"/>
                <a:gd name="T56" fmla="*/ 2147483646 w 11"/>
                <a:gd name="T57" fmla="*/ 2147483646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 h="31">
                  <a:moveTo>
                    <a:pt x="9" y="23"/>
                  </a:moveTo>
                  <a:cubicBezTo>
                    <a:pt x="9" y="22"/>
                    <a:pt x="11" y="17"/>
                    <a:pt x="11" y="17"/>
                  </a:cubicBezTo>
                  <a:cubicBezTo>
                    <a:pt x="11" y="17"/>
                    <a:pt x="9" y="20"/>
                    <a:pt x="9" y="21"/>
                  </a:cubicBezTo>
                  <a:cubicBezTo>
                    <a:pt x="9" y="23"/>
                    <a:pt x="6" y="25"/>
                    <a:pt x="6" y="25"/>
                  </a:cubicBezTo>
                  <a:cubicBezTo>
                    <a:pt x="7" y="22"/>
                    <a:pt x="7" y="22"/>
                    <a:pt x="7" y="22"/>
                  </a:cubicBezTo>
                  <a:cubicBezTo>
                    <a:pt x="6" y="21"/>
                    <a:pt x="6" y="18"/>
                    <a:pt x="6" y="18"/>
                  </a:cubicBezTo>
                  <a:cubicBezTo>
                    <a:pt x="6" y="19"/>
                    <a:pt x="7" y="20"/>
                    <a:pt x="7" y="20"/>
                  </a:cubicBezTo>
                  <a:cubicBezTo>
                    <a:pt x="6" y="19"/>
                    <a:pt x="7" y="16"/>
                    <a:pt x="7" y="16"/>
                  </a:cubicBezTo>
                  <a:cubicBezTo>
                    <a:pt x="7" y="16"/>
                    <a:pt x="6" y="15"/>
                    <a:pt x="6" y="15"/>
                  </a:cubicBezTo>
                  <a:cubicBezTo>
                    <a:pt x="6" y="13"/>
                    <a:pt x="7" y="15"/>
                    <a:pt x="7" y="15"/>
                  </a:cubicBezTo>
                  <a:cubicBezTo>
                    <a:pt x="8" y="15"/>
                    <a:pt x="8" y="16"/>
                    <a:pt x="8" y="16"/>
                  </a:cubicBezTo>
                  <a:cubicBezTo>
                    <a:pt x="8" y="16"/>
                    <a:pt x="9" y="14"/>
                    <a:pt x="8" y="13"/>
                  </a:cubicBezTo>
                  <a:cubicBezTo>
                    <a:pt x="8" y="13"/>
                    <a:pt x="3" y="9"/>
                    <a:pt x="3" y="9"/>
                  </a:cubicBezTo>
                  <a:cubicBezTo>
                    <a:pt x="4" y="9"/>
                    <a:pt x="6" y="11"/>
                    <a:pt x="6" y="11"/>
                  </a:cubicBezTo>
                  <a:cubicBezTo>
                    <a:pt x="5" y="10"/>
                    <a:pt x="3" y="7"/>
                    <a:pt x="3" y="7"/>
                  </a:cubicBezTo>
                  <a:cubicBezTo>
                    <a:pt x="3" y="7"/>
                    <a:pt x="5" y="5"/>
                    <a:pt x="6" y="5"/>
                  </a:cubicBezTo>
                  <a:cubicBezTo>
                    <a:pt x="7" y="4"/>
                    <a:pt x="7" y="6"/>
                    <a:pt x="8" y="7"/>
                  </a:cubicBezTo>
                  <a:cubicBezTo>
                    <a:pt x="8" y="7"/>
                    <a:pt x="9" y="7"/>
                    <a:pt x="10" y="8"/>
                  </a:cubicBezTo>
                  <a:cubicBezTo>
                    <a:pt x="9" y="7"/>
                    <a:pt x="9" y="6"/>
                    <a:pt x="9" y="6"/>
                  </a:cubicBezTo>
                  <a:cubicBezTo>
                    <a:pt x="9" y="6"/>
                    <a:pt x="9" y="1"/>
                    <a:pt x="9" y="1"/>
                  </a:cubicBezTo>
                  <a:cubicBezTo>
                    <a:pt x="6" y="0"/>
                    <a:pt x="6" y="0"/>
                    <a:pt x="6" y="0"/>
                  </a:cubicBezTo>
                  <a:cubicBezTo>
                    <a:pt x="6" y="0"/>
                    <a:pt x="1" y="2"/>
                    <a:pt x="1" y="2"/>
                  </a:cubicBezTo>
                  <a:cubicBezTo>
                    <a:pt x="0" y="3"/>
                    <a:pt x="1" y="7"/>
                    <a:pt x="1" y="7"/>
                  </a:cubicBezTo>
                  <a:cubicBezTo>
                    <a:pt x="5" y="14"/>
                    <a:pt x="5" y="14"/>
                    <a:pt x="5" y="14"/>
                  </a:cubicBezTo>
                  <a:cubicBezTo>
                    <a:pt x="5" y="15"/>
                    <a:pt x="5" y="25"/>
                    <a:pt x="5" y="26"/>
                  </a:cubicBezTo>
                  <a:cubicBezTo>
                    <a:pt x="5" y="27"/>
                    <a:pt x="4" y="30"/>
                    <a:pt x="4" y="30"/>
                  </a:cubicBezTo>
                  <a:cubicBezTo>
                    <a:pt x="5" y="31"/>
                    <a:pt x="5" y="31"/>
                    <a:pt x="6" y="31"/>
                  </a:cubicBezTo>
                  <a:cubicBezTo>
                    <a:pt x="6" y="29"/>
                    <a:pt x="7" y="26"/>
                    <a:pt x="7" y="26"/>
                  </a:cubicBezTo>
                  <a:cubicBezTo>
                    <a:pt x="7" y="26"/>
                    <a:pt x="9" y="24"/>
                    <a:pt x="9" y="23"/>
                  </a:cubicBezTo>
                  <a:close/>
                </a:path>
              </a:pathLst>
            </a:custGeom>
            <a:solidFill>
              <a:srgbClr val="212332"/>
            </a:solidFill>
            <a:ln w="9525">
              <a:noFill/>
              <a:round/>
            </a:ln>
          </p:spPr>
          <p:txBody>
            <a:bodyPr/>
            <a:lstStyle/>
            <a:p>
              <a:endParaRPr lang="zh-CN" altLang="en-US" sz="2400"/>
            </a:p>
          </p:txBody>
        </p:sp>
        <p:sp>
          <p:nvSpPr>
            <p:cNvPr id="25661" name="稻壳儿小白白(http://dwz.cn/Wu2UP)@|5FFC:6245704|FBC:16777215|LFC:0|LBC:16777215"/>
            <p:cNvSpPr/>
            <p:nvPr/>
          </p:nvSpPr>
          <p:spPr bwMode="auto">
            <a:xfrm>
              <a:off x="192087" y="503238"/>
              <a:ext cx="935037" cy="560388"/>
            </a:xfrm>
            <a:custGeom>
              <a:avLst/>
              <a:gdLst>
                <a:gd name="T0" fmla="*/ 2147483646 w 34"/>
                <a:gd name="T1" fmla="*/ 2147483646 h 20"/>
                <a:gd name="T2" fmla="*/ 2147483646 w 34"/>
                <a:gd name="T3" fmla="*/ 2147483646 h 20"/>
                <a:gd name="T4" fmla="*/ 2147483646 w 34"/>
                <a:gd name="T5" fmla="*/ 2147483646 h 20"/>
                <a:gd name="T6" fmla="*/ 2147483646 w 34"/>
                <a:gd name="T7" fmla="*/ 2147483646 h 20"/>
                <a:gd name="T8" fmla="*/ 2147483646 w 34"/>
                <a:gd name="T9" fmla="*/ 2147483646 h 20"/>
                <a:gd name="T10" fmla="*/ 2147483646 w 34"/>
                <a:gd name="T11" fmla="*/ 0 h 20"/>
                <a:gd name="T12" fmla="*/ 2147483646 w 34"/>
                <a:gd name="T13" fmla="*/ 2147483646 h 20"/>
                <a:gd name="T14" fmla="*/ 2147483646 w 34"/>
                <a:gd name="T15" fmla="*/ 2147483646 h 20"/>
                <a:gd name="T16" fmla="*/ 2147483646 w 34"/>
                <a:gd name="T17" fmla="*/ 2147483646 h 20"/>
                <a:gd name="T18" fmla="*/ 2147483646 w 34"/>
                <a:gd name="T19" fmla="*/ 2147483646 h 20"/>
                <a:gd name="T20" fmla="*/ 2147483646 w 34"/>
                <a:gd name="T21" fmla="*/ 2147483646 h 20"/>
                <a:gd name="T22" fmla="*/ 2147483646 w 34"/>
                <a:gd name="T23" fmla="*/ 2147483646 h 20"/>
                <a:gd name="T24" fmla="*/ 2147483646 w 34"/>
                <a:gd name="T25" fmla="*/ 2147483646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 h="20">
                  <a:moveTo>
                    <a:pt x="1" y="16"/>
                  </a:moveTo>
                  <a:cubicBezTo>
                    <a:pt x="1" y="16"/>
                    <a:pt x="13" y="20"/>
                    <a:pt x="15" y="20"/>
                  </a:cubicBezTo>
                  <a:cubicBezTo>
                    <a:pt x="15" y="20"/>
                    <a:pt x="26" y="13"/>
                    <a:pt x="27" y="12"/>
                  </a:cubicBezTo>
                  <a:cubicBezTo>
                    <a:pt x="28" y="12"/>
                    <a:pt x="34" y="8"/>
                    <a:pt x="34" y="8"/>
                  </a:cubicBezTo>
                  <a:cubicBezTo>
                    <a:pt x="34" y="6"/>
                    <a:pt x="34" y="6"/>
                    <a:pt x="34" y="6"/>
                  </a:cubicBezTo>
                  <a:cubicBezTo>
                    <a:pt x="34" y="6"/>
                    <a:pt x="27" y="1"/>
                    <a:pt x="26" y="0"/>
                  </a:cubicBezTo>
                  <a:cubicBezTo>
                    <a:pt x="25" y="0"/>
                    <a:pt x="22" y="2"/>
                    <a:pt x="22" y="3"/>
                  </a:cubicBezTo>
                  <a:cubicBezTo>
                    <a:pt x="21" y="4"/>
                    <a:pt x="20" y="7"/>
                    <a:pt x="20" y="7"/>
                  </a:cubicBezTo>
                  <a:cubicBezTo>
                    <a:pt x="20" y="7"/>
                    <a:pt x="17" y="10"/>
                    <a:pt x="15" y="14"/>
                  </a:cubicBezTo>
                  <a:cubicBezTo>
                    <a:pt x="15" y="14"/>
                    <a:pt x="13" y="13"/>
                    <a:pt x="13" y="13"/>
                  </a:cubicBezTo>
                  <a:cubicBezTo>
                    <a:pt x="12" y="13"/>
                    <a:pt x="8" y="12"/>
                    <a:pt x="7" y="12"/>
                  </a:cubicBezTo>
                  <a:cubicBezTo>
                    <a:pt x="7" y="12"/>
                    <a:pt x="2" y="10"/>
                    <a:pt x="2" y="10"/>
                  </a:cubicBezTo>
                  <a:cubicBezTo>
                    <a:pt x="2" y="10"/>
                    <a:pt x="0" y="12"/>
                    <a:pt x="1" y="16"/>
                  </a:cubicBezTo>
                  <a:close/>
                </a:path>
              </a:pathLst>
            </a:custGeom>
            <a:solidFill>
              <a:srgbClr val="484D5F"/>
            </a:solidFill>
            <a:ln w="9525">
              <a:noFill/>
              <a:round/>
            </a:ln>
          </p:spPr>
          <p:txBody>
            <a:bodyPr/>
            <a:lstStyle/>
            <a:p>
              <a:endParaRPr lang="zh-CN" altLang="en-US" sz="2400"/>
            </a:p>
          </p:txBody>
        </p:sp>
        <p:sp>
          <p:nvSpPr>
            <p:cNvPr id="25662" name="稻壳儿小白白(http://dwz.cn/Wu2UP)@|5FFC:3285793|FBC:16777215|LFC:0|LBC:16777215"/>
            <p:cNvSpPr/>
            <p:nvPr/>
          </p:nvSpPr>
          <p:spPr bwMode="auto">
            <a:xfrm>
              <a:off x="219074" y="503238"/>
              <a:ext cx="825500" cy="531813"/>
            </a:xfrm>
            <a:custGeom>
              <a:avLst/>
              <a:gdLst>
                <a:gd name="T0" fmla="*/ 2147483646 w 30"/>
                <a:gd name="T1" fmla="*/ 2147483646 h 19"/>
                <a:gd name="T2" fmla="*/ 2147483646 w 30"/>
                <a:gd name="T3" fmla="*/ 0 h 19"/>
                <a:gd name="T4" fmla="*/ 2147483646 w 30"/>
                <a:gd name="T5" fmla="*/ 2147483646 h 19"/>
                <a:gd name="T6" fmla="*/ 2147483646 w 30"/>
                <a:gd name="T7" fmla="*/ 2147483646 h 19"/>
                <a:gd name="T8" fmla="*/ 2147483646 w 30"/>
                <a:gd name="T9" fmla="*/ 2147483646 h 19"/>
                <a:gd name="T10" fmla="*/ 2147483646 w 30"/>
                <a:gd name="T11" fmla="*/ 2147483646 h 19"/>
                <a:gd name="T12" fmla="*/ 2147483646 w 30"/>
                <a:gd name="T13" fmla="*/ 2147483646 h 19"/>
                <a:gd name="T14" fmla="*/ 2147483646 w 30"/>
                <a:gd name="T15" fmla="*/ 2147483646 h 19"/>
                <a:gd name="T16" fmla="*/ 0 w 30"/>
                <a:gd name="T17" fmla="*/ 2147483646 h 19"/>
                <a:gd name="T18" fmla="*/ 2147483646 w 30"/>
                <a:gd name="T19" fmla="*/ 2147483646 h 19"/>
                <a:gd name="T20" fmla="*/ 2147483646 w 30"/>
                <a:gd name="T21" fmla="*/ 2147483646 h 19"/>
                <a:gd name="T22" fmla="*/ 2147483646 w 30"/>
                <a:gd name="T23" fmla="*/ 2147483646 h 19"/>
                <a:gd name="T24" fmla="*/ 2147483646 w 30"/>
                <a:gd name="T25" fmla="*/ 2147483646 h 19"/>
                <a:gd name="T26" fmla="*/ 2147483646 w 30"/>
                <a:gd name="T27" fmla="*/ 2147483646 h 19"/>
                <a:gd name="T28" fmla="*/ 2147483646 w 30"/>
                <a:gd name="T29" fmla="*/ 2147483646 h 19"/>
                <a:gd name="T30" fmla="*/ 2147483646 w 30"/>
                <a:gd name="T31" fmla="*/ 2147483646 h 19"/>
                <a:gd name="T32" fmla="*/ 2147483646 w 30"/>
                <a:gd name="T33" fmla="*/ 2147483646 h 19"/>
                <a:gd name="T34" fmla="*/ 2147483646 w 30"/>
                <a:gd name="T35" fmla="*/ 2147483646 h 19"/>
                <a:gd name="T36" fmla="*/ 2147483646 w 30"/>
                <a:gd name="T37" fmla="*/ 2147483646 h 19"/>
                <a:gd name="T38" fmla="*/ 2147483646 w 30"/>
                <a:gd name="T39" fmla="*/ 2147483646 h 19"/>
                <a:gd name="T40" fmla="*/ 2147483646 w 30"/>
                <a:gd name="T41" fmla="*/ 2147483646 h 19"/>
                <a:gd name="T42" fmla="*/ 2147483646 w 30"/>
                <a:gd name="T43" fmla="*/ 2147483646 h 19"/>
                <a:gd name="T44" fmla="*/ 2147483646 w 30"/>
                <a:gd name="T45" fmla="*/ 2147483646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 h="19">
                  <a:moveTo>
                    <a:pt x="30" y="4"/>
                  </a:moveTo>
                  <a:cubicBezTo>
                    <a:pt x="28" y="2"/>
                    <a:pt x="25" y="1"/>
                    <a:pt x="25" y="0"/>
                  </a:cubicBezTo>
                  <a:cubicBezTo>
                    <a:pt x="24" y="0"/>
                    <a:pt x="21" y="2"/>
                    <a:pt x="21" y="3"/>
                  </a:cubicBezTo>
                  <a:cubicBezTo>
                    <a:pt x="20" y="4"/>
                    <a:pt x="19" y="7"/>
                    <a:pt x="19" y="7"/>
                  </a:cubicBezTo>
                  <a:cubicBezTo>
                    <a:pt x="19" y="7"/>
                    <a:pt x="16" y="10"/>
                    <a:pt x="14" y="14"/>
                  </a:cubicBezTo>
                  <a:cubicBezTo>
                    <a:pt x="14" y="14"/>
                    <a:pt x="12" y="13"/>
                    <a:pt x="12" y="13"/>
                  </a:cubicBezTo>
                  <a:cubicBezTo>
                    <a:pt x="11" y="13"/>
                    <a:pt x="7" y="12"/>
                    <a:pt x="6" y="12"/>
                  </a:cubicBezTo>
                  <a:cubicBezTo>
                    <a:pt x="6" y="12"/>
                    <a:pt x="1" y="10"/>
                    <a:pt x="1" y="10"/>
                  </a:cubicBezTo>
                  <a:cubicBezTo>
                    <a:pt x="1" y="10"/>
                    <a:pt x="0" y="11"/>
                    <a:pt x="0" y="12"/>
                  </a:cubicBezTo>
                  <a:cubicBezTo>
                    <a:pt x="2" y="12"/>
                    <a:pt x="4" y="13"/>
                    <a:pt x="5" y="15"/>
                  </a:cubicBezTo>
                  <a:cubicBezTo>
                    <a:pt x="5" y="15"/>
                    <a:pt x="12" y="19"/>
                    <a:pt x="13" y="19"/>
                  </a:cubicBezTo>
                  <a:cubicBezTo>
                    <a:pt x="12" y="17"/>
                    <a:pt x="12" y="17"/>
                    <a:pt x="12" y="17"/>
                  </a:cubicBezTo>
                  <a:cubicBezTo>
                    <a:pt x="14" y="15"/>
                    <a:pt x="14" y="15"/>
                    <a:pt x="14" y="15"/>
                  </a:cubicBezTo>
                  <a:cubicBezTo>
                    <a:pt x="14" y="15"/>
                    <a:pt x="13" y="18"/>
                    <a:pt x="14" y="19"/>
                  </a:cubicBezTo>
                  <a:cubicBezTo>
                    <a:pt x="14" y="19"/>
                    <a:pt x="14" y="16"/>
                    <a:pt x="15" y="15"/>
                  </a:cubicBezTo>
                  <a:cubicBezTo>
                    <a:pt x="16" y="17"/>
                    <a:pt x="16" y="17"/>
                    <a:pt x="16" y="17"/>
                  </a:cubicBezTo>
                  <a:cubicBezTo>
                    <a:pt x="16" y="17"/>
                    <a:pt x="15" y="14"/>
                    <a:pt x="16" y="13"/>
                  </a:cubicBezTo>
                  <a:cubicBezTo>
                    <a:pt x="16" y="13"/>
                    <a:pt x="16" y="14"/>
                    <a:pt x="17" y="14"/>
                  </a:cubicBezTo>
                  <a:cubicBezTo>
                    <a:pt x="17" y="14"/>
                    <a:pt x="17" y="15"/>
                    <a:pt x="17" y="15"/>
                  </a:cubicBezTo>
                  <a:cubicBezTo>
                    <a:pt x="18" y="15"/>
                    <a:pt x="18" y="12"/>
                    <a:pt x="19" y="12"/>
                  </a:cubicBezTo>
                  <a:cubicBezTo>
                    <a:pt x="19" y="11"/>
                    <a:pt x="20" y="10"/>
                    <a:pt x="20" y="10"/>
                  </a:cubicBezTo>
                  <a:cubicBezTo>
                    <a:pt x="21" y="10"/>
                    <a:pt x="26" y="5"/>
                    <a:pt x="28" y="5"/>
                  </a:cubicBezTo>
                  <a:cubicBezTo>
                    <a:pt x="29" y="5"/>
                    <a:pt x="29" y="4"/>
                    <a:pt x="30" y="4"/>
                  </a:cubicBezTo>
                  <a:close/>
                </a:path>
              </a:pathLst>
            </a:custGeom>
            <a:solidFill>
              <a:srgbClr val="212332"/>
            </a:solidFill>
            <a:ln w="9525">
              <a:noFill/>
              <a:round/>
            </a:ln>
          </p:spPr>
          <p:txBody>
            <a:bodyPr/>
            <a:lstStyle/>
            <a:p>
              <a:endParaRPr lang="zh-CN" altLang="en-US" sz="2400"/>
            </a:p>
          </p:txBody>
        </p:sp>
        <p:sp>
          <p:nvSpPr>
            <p:cNvPr id="25663" name="稻壳儿小白白(http://dwz.cn/Wu2UP)@|5FFC:0|FBC:16777215|LFC:0|LBC:16777215"/>
            <p:cNvSpPr/>
            <p:nvPr/>
          </p:nvSpPr>
          <p:spPr bwMode="auto">
            <a:xfrm>
              <a:off x="908049" y="474663"/>
              <a:ext cx="274637" cy="225425"/>
            </a:xfrm>
            <a:custGeom>
              <a:avLst/>
              <a:gdLst>
                <a:gd name="T0" fmla="*/ 0 w 10"/>
                <a:gd name="T1" fmla="*/ 2147483646 h 8"/>
                <a:gd name="T2" fmla="*/ 2147483646 w 10"/>
                <a:gd name="T3" fmla="*/ 2147483646 h 8"/>
                <a:gd name="T4" fmla="*/ 2147483646 w 10"/>
                <a:gd name="T5" fmla="*/ 2147483646 h 8"/>
                <a:gd name="T6" fmla="*/ 2147483646 w 10"/>
                <a:gd name="T7" fmla="*/ 2147483646 h 8"/>
                <a:gd name="T8" fmla="*/ 2147483646 w 10"/>
                <a:gd name="T9" fmla="*/ 2147483646 h 8"/>
                <a:gd name="T10" fmla="*/ 0 w 10"/>
                <a:gd name="T11" fmla="*/ 0 h 8"/>
                <a:gd name="T12" fmla="*/ 0 w 10"/>
                <a:gd name="T13" fmla="*/ 214748364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8">
                  <a:moveTo>
                    <a:pt x="0" y="1"/>
                  </a:moveTo>
                  <a:cubicBezTo>
                    <a:pt x="0" y="1"/>
                    <a:pt x="3" y="4"/>
                    <a:pt x="4" y="5"/>
                  </a:cubicBezTo>
                  <a:cubicBezTo>
                    <a:pt x="4" y="5"/>
                    <a:pt x="7" y="8"/>
                    <a:pt x="9" y="8"/>
                  </a:cubicBezTo>
                  <a:cubicBezTo>
                    <a:pt x="9" y="8"/>
                    <a:pt x="10" y="7"/>
                    <a:pt x="10" y="7"/>
                  </a:cubicBezTo>
                  <a:cubicBezTo>
                    <a:pt x="10" y="6"/>
                    <a:pt x="6" y="4"/>
                    <a:pt x="4" y="3"/>
                  </a:cubicBezTo>
                  <a:cubicBezTo>
                    <a:pt x="3" y="1"/>
                    <a:pt x="0" y="0"/>
                    <a:pt x="0" y="0"/>
                  </a:cubicBezTo>
                  <a:lnTo>
                    <a:pt x="0" y="1"/>
                  </a:lnTo>
                  <a:close/>
                </a:path>
              </a:pathLst>
            </a:custGeom>
            <a:solidFill>
              <a:srgbClr val="000000"/>
            </a:solidFill>
            <a:ln w="9525">
              <a:noFill/>
              <a:round/>
            </a:ln>
          </p:spPr>
          <p:txBody>
            <a:bodyPr/>
            <a:lstStyle/>
            <a:p>
              <a:endParaRPr lang="zh-CN" altLang="en-US" sz="2400"/>
            </a:p>
          </p:txBody>
        </p:sp>
        <p:sp>
          <p:nvSpPr>
            <p:cNvPr id="25664" name="稻壳儿小白白(http://dwz.cn/Wu2UP)@|5FFC:15262707|FBC:16777215|LFC:0|LBC:16777215"/>
            <p:cNvSpPr/>
            <p:nvPr/>
          </p:nvSpPr>
          <p:spPr bwMode="auto">
            <a:xfrm>
              <a:off x="908049" y="166688"/>
              <a:ext cx="1127125" cy="673100"/>
            </a:xfrm>
            <a:custGeom>
              <a:avLst/>
              <a:gdLst>
                <a:gd name="T0" fmla="*/ 0 w 41"/>
                <a:gd name="T1" fmla="*/ 2147483646 h 24"/>
                <a:gd name="T2" fmla="*/ 2147483646 w 41"/>
                <a:gd name="T3" fmla="*/ 2147483646 h 24"/>
                <a:gd name="T4" fmla="*/ 2147483646 w 41"/>
                <a:gd name="T5" fmla="*/ 2147483646 h 24"/>
                <a:gd name="T6" fmla="*/ 2147483646 w 41"/>
                <a:gd name="T7" fmla="*/ 2147483646 h 24"/>
                <a:gd name="T8" fmla="*/ 2147483646 w 41"/>
                <a:gd name="T9" fmla="*/ 2147483646 h 24"/>
                <a:gd name="T10" fmla="*/ 2147483646 w 41"/>
                <a:gd name="T11" fmla="*/ 2147483646 h 24"/>
                <a:gd name="T12" fmla="*/ 2147483646 w 41"/>
                <a:gd name="T13" fmla="*/ 2147483646 h 24"/>
                <a:gd name="T14" fmla="*/ 2147483646 w 41"/>
                <a:gd name="T15" fmla="*/ 2147483646 h 24"/>
                <a:gd name="T16" fmla="*/ 2147483646 w 41"/>
                <a:gd name="T17" fmla="*/ 2147483646 h 24"/>
                <a:gd name="T18" fmla="*/ 2147483646 w 41"/>
                <a:gd name="T19" fmla="*/ 2147483646 h 24"/>
                <a:gd name="T20" fmla="*/ 2147483646 w 41"/>
                <a:gd name="T21" fmla="*/ 2147483646 h 24"/>
                <a:gd name="T22" fmla="*/ 2147483646 w 41"/>
                <a:gd name="T23" fmla="*/ 2147483646 h 24"/>
                <a:gd name="T24" fmla="*/ 2147483646 w 41"/>
                <a:gd name="T25" fmla="*/ 2147483646 h 24"/>
                <a:gd name="T26" fmla="*/ 2147483646 w 41"/>
                <a:gd name="T27" fmla="*/ 2147483646 h 24"/>
                <a:gd name="T28" fmla="*/ 2147483646 w 41"/>
                <a:gd name="T29" fmla="*/ 2147483646 h 24"/>
                <a:gd name="T30" fmla="*/ 2147483646 w 41"/>
                <a:gd name="T31" fmla="*/ 2147483646 h 24"/>
                <a:gd name="T32" fmla="*/ 2147483646 w 41"/>
                <a:gd name="T33" fmla="*/ 2147483646 h 24"/>
                <a:gd name="T34" fmla="*/ 2147483646 w 41"/>
                <a:gd name="T35" fmla="*/ 2147483646 h 24"/>
                <a:gd name="T36" fmla="*/ 2147483646 w 41"/>
                <a:gd name="T37" fmla="*/ 2147483646 h 24"/>
                <a:gd name="T38" fmla="*/ 2147483646 w 41"/>
                <a:gd name="T39" fmla="*/ 2147483646 h 24"/>
                <a:gd name="T40" fmla="*/ 2147483646 w 41"/>
                <a:gd name="T41" fmla="*/ 2147483646 h 24"/>
                <a:gd name="T42" fmla="*/ 2147483646 w 41"/>
                <a:gd name="T43" fmla="*/ 2147483646 h 24"/>
                <a:gd name="T44" fmla="*/ 2147483646 w 41"/>
                <a:gd name="T45" fmla="*/ 2147483646 h 24"/>
                <a:gd name="T46" fmla="*/ 2147483646 w 41"/>
                <a:gd name="T47" fmla="*/ 2147483646 h 24"/>
                <a:gd name="T48" fmla="*/ 2147483646 w 41"/>
                <a:gd name="T49" fmla="*/ 2147483646 h 24"/>
                <a:gd name="T50" fmla="*/ 2147483646 w 41"/>
                <a:gd name="T51" fmla="*/ 2147483646 h 24"/>
                <a:gd name="T52" fmla="*/ 2147483646 w 41"/>
                <a:gd name="T53" fmla="*/ 2147483646 h 24"/>
                <a:gd name="T54" fmla="*/ 2147483646 w 41"/>
                <a:gd name="T55" fmla="*/ 2147483646 h 24"/>
                <a:gd name="T56" fmla="*/ 2147483646 w 41"/>
                <a:gd name="T57" fmla="*/ 2147483646 h 24"/>
                <a:gd name="T58" fmla="*/ 2147483646 w 41"/>
                <a:gd name="T59" fmla="*/ 2147483646 h 24"/>
                <a:gd name="T60" fmla="*/ 0 w 41"/>
                <a:gd name="T61" fmla="*/ 2147483646 h 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1" h="24">
                  <a:moveTo>
                    <a:pt x="0" y="11"/>
                  </a:moveTo>
                  <a:cubicBezTo>
                    <a:pt x="0" y="11"/>
                    <a:pt x="8" y="15"/>
                    <a:pt x="8" y="16"/>
                  </a:cubicBezTo>
                  <a:cubicBezTo>
                    <a:pt x="9" y="17"/>
                    <a:pt x="9" y="17"/>
                    <a:pt x="9" y="17"/>
                  </a:cubicBezTo>
                  <a:cubicBezTo>
                    <a:pt x="7" y="19"/>
                    <a:pt x="7" y="19"/>
                    <a:pt x="7" y="19"/>
                  </a:cubicBezTo>
                  <a:cubicBezTo>
                    <a:pt x="7" y="19"/>
                    <a:pt x="6" y="23"/>
                    <a:pt x="10" y="24"/>
                  </a:cubicBezTo>
                  <a:cubicBezTo>
                    <a:pt x="14" y="24"/>
                    <a:pt x="11" y="24"/>
                    <a:pt x="11" y="24"/>
                  </a:cubicBezTo>
                  <a:cubicBezTo>
                    <a:pt x="11" y="24"/>
                    <a:pt x="11" y="20"/>
                    <a:pt x="11" y="20"/>
                  </a:cubicBezTo>
                  <a:cubicBezTo>
                    <a:pt x="11" y="20"/>
                    <a:pt x="13" y="18"/>
                    <a:pt x="13" y="17"/>
                  </a:cubicBezTo>
                  <a:cubicBezTo>
                    <a:pt x="14" y="17"/>
                    <a:pt x="21" y="10"/>
                    <a:pt x="21" y="9"/>
                  </a:cubicBezTo>
                  <a:cubicBezTo>
                    <a:pt x="21" y="9"/>
                    <a:pt x="23" y="8"/>
                    <a:pt x="25" y="8"/>
                  </a:cubicBezTo>
                  <a:cubicBezTo>
                    <a:pt x="26" y="8"/>
                    <a:pt x="35" y="8"/>
                    <a:pt x="36" y="7"/>
                  </a:cubicBezTo>
                  <a:cubicBezTo>
                    <a:pt x="38" y="7"/>
                    <a:pt x="39" y="8"/>
                    <a:pt x="40" y="7"/>
                  </a:cubicBezTo>
                  <a:cubicBezTo>
                    <a:pt x="40" y="6"/>
                    <a:pt x="40" y="6"/>
                    <a:pt x="40" y="6"/>
                  </a:cubicBezTo>
                  <a:cubicBezTo>
                    <a:pt x="38" y="6"/>
                    <a:pt x="38" y="6"/>
                    <a:pt x="38" y="6"/>
                  </a:cubicBezTo>
                  <a:cubicBezTo>
                    <a:pt x="38" y="6"/>
                    <a:pt x="41" y="6"/>
                    <a:pt x="41" y="5"/>
                  </a:cubicBezTo>
                  <a:cubicBezTo>
                    <a:pt x="41" y="5"/>
                    <a:pt x="40" y="3"/>
                    <a:pt x="40" y="3"/>
                  </a:cubicBezTo>
                  <a:cubicBezTo>
                    <a:pt x="40" y="3"/>
                    <a:pt x="37" y="3"/>
                    <a:pt x="37" y="3"/>
                  </a:cubicBezTo>
                  <a:cubicBezTo>
                    <a:pt x="36" y="3"/>
                    <a:pt x="32" y="3"/>
                    <a:pt x="32" y="3"/>
                  </a:cubicBezTo>
                  <a:cubicBezTo>
                    <a:pt x="31" y="3"/>
                    <a:pt x="26" y="4"/>
                    <a:pt x="25" y="3"/>
                  </a:cubicBezTo>
                  <a:cubicBezTo>
                    <a:pt x="25" y="3"/>
                    <a:pt x="24" y="3"/>
                    <a:pt x="23" y="2"/>
                  </a:cubicBezTo>
                  <a:cubicBezTo>
                    <a:pt x="23" y="2"/>
                    <a:pt x="22" y="2"/>
                    <a:pt x="22" y="2"/>
                  </a:cubicBezTo>
                  <a:cubicBezTo>
                    <a:pt x="22" y="2"/>
                    <a:pt x="22" y="1"/>
                    <a:pt x="21" y="1"/>
                  </a:cubicBezTo>
                  <a:cubicBezTo>
                    <a:pt x="20" y="0"/>
                    <a:pt x="18" y="1"/>
                    <a:pt x="18" y="1"/>
                  </a:cubicBezTo>
                  <a:cubicBezTo>
                    <a:pt x="18" y="1"/>
                    <a:pt x="14" y="2"/>
                    <a:pt x="14" y="2"/>
                  </a:cubicBezTo>
                  <a:cubicBezTo>
                    <a:pt x="14" y="2"/>
                    <a:pt x="8" y="3"/>
                    <a:pt x="8" y="4"/>
                  </a:cubicBezTo>
                  <a:cubicBezTo>
                    <a:pt x="8" y="4"/>
                    <a:pt x="7" y="7"/>
                    <a:pt x="7" y="7"/>
                  </a:cubicBezTo>
                  <a:cubicBezTo>
                    <a:pt x="7" y="7"/>
                    <a:pt x="7" y="8"/>
                    <a:pt x="7" y="8"/>
                  </a:cubicBezTo>
                  <a:cubicBezTo>
                    <a:pt x="7" y="8"/>
                    <a:pt x="6" y="8"/>
                    <a:pt x="5" y="8"/>
                  </a:cubicBezTo>
                  <a:cubicBezTo>
                    <a:pt x="5" y="9"/>
                    <a:pt x="4" y="10"/>
                    <a:pt x="4" y="9"/>
                  </a:cubicBezTo>
                  <a:cubicBezTo>
                    <a:pt x="3" y="9"/>
                    <a:pt x="2" y="9"/>
                    <a:pt x="1" y="10"/>
                  </a:cubicBezTo>
                  <a:cubicBezTo>
                    <a:pt x="1" y="10"/>
                    <a:pt x="0" y="11"/>
                    <a:pt x="0" y="11"/>
                  </a:cubicBezTo>
                  <a:close/>
                </a:path>
              </a:pathLst>
            </a:custGeom>
            <a:solidFill>
              <a:srgbClr val="F3E3E8"/>
            </a:solidFill>
            <a:ln w="9525">
              <a:noFill/>
              <a:round/>
            </a:ln>
          </p:spPr>
          <p:txBody>
            <a:bodyPr/>
            <a:lstStyle/>
            <a:p>
              <a:endParaRPr lang="zh-CN" altLang="en-US" sz="2400"/>
            </a:p>
          </p:txBody>
        </p:sp>
        <p:sp>
          <p:nvSpPr>
            <p:cNvPr id="25665" name="稻壳儿小白白(http://dwz.cn/Wu2UP)@|5FFC:13026263|FBC:16777215|LFC:0|LBC:16777215"/>
            <p:cNvSpPr/>
            <p:nvPr/>
          </p:nvSpPr>
          <p:spPr bwMode="auto">
            <a:xfrm>
              <a:off x="1182687" y="700088"/>
              <a:ext cx="0" cy="0"/>
            </a:xfrm>
            <a:custGeom>
              <a:avLst/>
              <a:gdLst>
                <a:gd name="T0" fmla="*/ 0 60000 65536"/>
                <a:gd name="T1" fmla="*/ 0 60000 65536"/>
                <a:gd name="T2" fmla="*/ 0 60000 65536"/>
              </a:gdLst>
              <a:ahLst/>
              <a:cxnLst>
                <a:cxn ang="T0">
                  <a:pos x="0" y="0"/>
                </a:cxn>
                <a:cxn ang="T1">
                  <a:pos x="0" y="0"/>
                </a:cxn>
                <a:cxn ang="T2">
                  <a:pos x="0" y="0"/>
                </a:cxn>
              </a:cxnLst>
              <a:rect l="0" t="0" r="r" b="b"/>
              <a:pathLst>
                <a:path>
                  <a:moveTo>
                    <a:pt x="0" y="0"/>
                  </a:moveTo>
                  <a:cubicBezTo>
                    <a:pt x="0" y="0"/>
                    <a:pt x="0" y="0"/>
                    <a:pt x="0" y="0"/>
                  </a:cubicBezTo>
                  <a:cubicBezTo>
                    <a:pt x="0" y="0"/>
                    <a:pt x="0" y="0"/>
                    <a:pt x="0" y="0"/>
                  </a:cubicBezTo>
                  <a:close/>
                </a:path>
              </a:pathLst>
            </a:custGeom>
            <a:solidFill>
              <a:srgbClr val="D7C3C6"/>
            </a:solidFill>
            <a:ln w="9525">
              <a:noFill/>
              <a:round/>
            </a:ln>
          </p:spPr>
          <p:txBody>
            <a:bodyPr/>
            <a:lstStyle/>
            <a:p>
              <a:endParaRPr lang="zh-CN" altLang="en-US" sz="2400"/>
            </a:p>
          </p:txBody>
        </p:sp>
        <p:sp>
          <p:nvSpPr>
            <p:cNvPr id="25666" name="稻壳儿小白白(http://dwz.cn/Wu2UP)@|1FFC:13026263|FBC:16777215|LFC:0|LBC:16777215"/>
            <p:cNvSpPr>
              <a:spLocks noChangeArrowheads="1"/>
            </p:cNvSpPr>
            <p:nvPr/>
          </p:nvSpPr>
          <p:spPr bwMode="auto">
            <a:xfrm>
              <a:off x="1843087" y="307975"/>
              <a:ext cx="1587" cy="1588"/>
            </a:xfrm>
            <a:prstGeom prst="rect">
              <a:avLst/>
            </a:prstGeom>
            <a:solidFill>
              <a:srgbClr val="D7C3C6"/>
            </a:solidFill>
            <a:ln w="9525">
              <a:noFill/>
              <a:miter lim="800000"/>
            </a:ln>
          </p:spPr>
          <p:txBody>
            <a:bodyPr/>
            <a:lstStyle/>
            <a:p>
              <a:pPr eaLnBrk="1" hangingPunct="1">
                <a:buFont typeface="Arial" panose="020B0604020202020204" pitchFamily="34" charset="0"/>
                <a:buNone/>
              </a:pPr>
              <a:endParaRPr lang="zh-CN" altLang="en-US" sz="2400">
                <a:solidFill>
                  <a:srgbClr val="000000"/>
                </a:solidFill>
                <a:sym typeface="Arial" panose="020B0604020202020204" pitchFamily="34" charset="0"/>
              </a:endParaRPr>
            </a:p>
          </p:txBody>
        </p:sp>
        <p:sp>
          <p:nvSpPr>
            <p:cNvPr id="25667" name="稻壳儿小白白(http://dwz.cn/Wu2UP)@|5FFC:13026263|FBC:16777215|LFC:0|LBC:16777215"/>
            <p:cNvSpPr/>
            <p:nvPr/>
          </p:nvSpPr>
          <p:spPr bwMode="auto">
            <a:xfrm>
              <a:off x="1898649" y="279400"/>
              <a:ext cx="26987" cy="28575"/>
            </a:xfrm>
            <a:custGeom>
              <a:avLst/>
              <a:gdLst>
                <a:gd name="T0" fmla="*/ 0 w 1"/>
                <a:gd name="T1" fmla="*/ 2147483646 h 1"/>
                <a:gd name="T2" fmla="*/ 2147483646 w 1"/>
                <a:gd name="T3" fmla="*/ 0 h 1"/>
                <a:gd name="T4" fmla="*/ 0 w 1"/>
                <a:gd name="T5" fmla="*/ 2147483646 h 1"/>
                <a:gd name="T6" fmla="*/ 0 60000 65536"/>
                <a:gd name="T7" fmla="*/ 0 60000 65536"/>
                <a:gd name="T8" fmla="*/ 0 60000 65536"/>
              </a:gdLst>
              <a:ahLst/>
              <a:cxnLst>
                <a:cxn ang="T6">
                  <a:pos x="T0" y="T1"/>
                </a:cxn>
                <a:cxn ang="T7">
                  <a:pos x="T2" y="T3"/>
                </a:cxn>
                <a:cxn ang="T8">
                  <a:pos x="T4" y="T5"/>
                </a:cxn>
              </a:cxnLst>
              <a:rect l="0" t="0" r="r" b="b"/>
              <a:pathLst>
                <a:path w="1" h="1">
                  <a:moveTo>
                    <a:pt x="0" y="1"/>
                  </a:moveTo>
                  <a:cubicBezTo>
                    <a:pt x="0" y="1"/>
                    <a:pt x="0" y="0"/>
                    <a:pt x="1" y="0"/>
                  </a:cubicBezTo>
                  <a:cubicBezTo>
                    <a:pt x="1" y="0"/>
                    <a:pt x="0" y="0"/>
                    <a:pt x="0" y="1"/>
                  </a:cubicBezTo>
                  <a:close/>
                </a:path>
              </a:pathLst>
            </a:custGeom>
            <a:solidFill>
              <a:srgbClr val="D7C3C6"/>
            </a:solidFill>
            <a:ln w="9525">
              <a:noFill/>
              <a:round/>
            </a:ln>
          </p:spPr>
          <p:txBody>
            <a:bodyPr/>
            <a:lstStyle/>
            <a:p>
              <a:endParaRPr lang="zh-CN" altLang="en-US" sz="2400"/>
            </a:p>
          </p:txBody>
        </p:sp>
        <p:sp>
          <p:nvSpPr>
            <p:cNvPr id="25668" name="稻壳儿小白白(http://dwz.cn/Wu2UP)@|5FFC:13026263|FBC:16777215|LFC:0|LBC:16777215"/>
            <p:cNvSpPr>
              <a:spLocks noEditPoints="1"/>
            </p:cNvSpPr>
            <p:nvPr/>
          </p:nvSpPr>
          <p:spPr bwMode="auto">
            <a:xfrm>
              <a:off x="908049" y="195263"/>
              <a:ext cx="1017587" cy="504825"/>
            </a:xfrm>
            <a:custGeom>
              <a:avLst/>
              <a:gdLst>
                <a:gd name="T0" fmla="*/ 2147483646 w 37"/>
                <a:gd name="T1" fmla="*/ 2147483646 h 18"/>
                <a:gd name="T2" fmla="*/ 2147483646 w 37"/>
                <a:gd name="T3" fmla="*/ 2147483646 h 18"/>
                <a:gd name="T4" fmla="*/ 2147483646 w 37"/>
                <a:gd name="T5" fmla="*/ 2147483646 h 18"/>
                <a:gd name="T6" fmla="*/ 2147483646 w 37"/>
                <a:gd name="T7" fmla="*/ 2147483646 h 18"/>
                <a:gd name="T8" fmla="*/ 2147483646 w 37"/>
                <a:gd name="T9" fmla="*/ 2147483646 h 18"/>
                <a:gd name="T10" fmla="*/ 2147483646 w 37"/>
                <a:gd name="T11" fmla="*/ 2147483646 h 18"/>
                <a:gd name="T12" fmla="*/ 2147483646 w 37"/>
                <a:gd name="T13" fmla="*/ 2147483646 h 18"/>
                <a:gd name="T14" fmla="*/ 2147483646 w 37"/>
                <a:gd name="T15" fmla="*/ 2147483646 h 18"/>
                <a:gd name="T16" fmla="*/ 2147483646 w 37"/>
                <a:gd name="T17" fmla="*/ 2147483646 h 18"/>
                <a:gd name="T18" fmla="*/ 2147483646 w 37"/>
                <a:gd name="T19" fmla="*/ 2147483646 h 18"/>
                <a:gd name="T20" fmla="*/ 2147483646 w 37"/>
                <a:gd name="T21" fmla="*/ 2147483646 h 18"/>
                <a:gd name="T22" fmla="*/ 2147483646 w 37"/>
                <a:gd name="T23" fmla="*/ 2147483646 h 18"/>
                <a:gd name="T24" fmla="*/ 2147483646 w 37"/>
                <a:gd name="T25" fmla="*/ 2147483646 h 18"/>
                <a:gd name="T26" fmla="*/ 2147483646 w 37"/>
                <a:gd name="T27" fmla="*/ 2147483646 h 18"/>
                <a:gd name="T28" fmla="*/ 2147483646 w 37"/>
                <a:gd name="T29" fmla="*/ 2147483646 h 18"/>
                <a:gd name="T30" fmla="*/ 2147483646 w 37"/>
                <a:gd name="T31" fmla="*/ 2147483646 h 18"/>
                <a:gd name="T32" fmla="*/ 2147483646 w 37"/>
                <a:gd name="T33" fmla="*/ 0 h 18"/>
                <a:gd name="T34" fmla="*/ 2147483646 w 37"/>
                <a:gd name="T35" fmla="*/ 2147483646 h 18"/>
                <a:gd name="T36" fmla="*/ 2147483646 w 37"/>
                <a:gd name="T37" fmla="*/ 2147483646 h 18"/>
                <a:gd name="T38" fmla="*/ 2147483646 w 37"/>
                <a:gd name="T39" fmla="*/ 2147483646 h 18"/>
                <a:gd name="T40" fmla="*/ 2147483646 w 37"/>
                <a:gd name="T41" fmla="*/ 2147483646 h 18"/>
                <a:gd name="T42" fmla="*/ 2147483646 w 37"/>
                <a:gd name="T43" fmla="*/ 2147483646 h 18"/>
                <a:gd name="T44" fmla="*/ 2147483646 w 37"/>
                <a:gd name="T45" fmla="*/ 2147483646 h 18"/>
                <a:gd name="T46" fmla="*/ 2147483646 w 37"/>
                <a:gd name="T47" fmla="*/ 2147483646 h 18"/>
                <a:gd name="T48" fmla="*/ 2147483646 w 37"/>
                <a:gd name="T49" fmla="*/ 2147483646 h 18"/>
                <a:gd name="T50" fmla="*/ 2147483646 w 37"/>
                <a:gd name="T51" fmla="*/ 2147483646 h 18"/>
                <a:gd name="T52" fmla="*/ 2147483646 w 37"/>
                <a:gd name="T53" fmla="*/ 2147483646 h 18"/>
                <a:gd name="T54" fmla="*/ 2147483646 w 37"/>
                <a:gd name="T55" fmla="*/ 2147483646 h 18"/>
                <a:gd name="T56" fmla="*/ 2147483646 w 37"/>
                <a:gd name="T57" fmla="*/ 2147483646 h 18"/>
                <a:gd name="T58" fmla="*/ 2147483646 w 37"/>
                <a:gd name="T59" fmla="*/ 2147483646 h 18"/>
                <a:gd name="T60" fmla="*/ 2147483646 w 37"/>
                <a:gd name="T61" fmla="*/ 2147483646 h 18"/>
                <a:gd name="T62" fmla="*/ 2147483646 w 37"/>
                <a:gd name="T63" fmla="*/ 2147483646 h 18"/>
                <a:gd name="T64" fmla="*/ 2147483646 w 37"/>
                <a:gd name="T65" fmla="*/ 2147483646 h 18"/>
                <a:gd name="T66" fmla="*/ 0 w 37"/>
                <a:gd name="T67" fmla="*/ 2147483646 h 18"/>
                <a:gd name="T68" fmla="*/ 2147483646 w 37"/>
                <a:gd name="T69" fmla="*/ 2147483646 h 18"/>
                <a:gd name="T70" fmla="*/ 2147483646 w 37"/>
                <a:gd name="T71" fmla="*/ 2147483646 h 18"/>
                <a:gd name="T72" fmla="*/ 2147483646 w 37"/>
                <a:gd name="T73" fmla="*/ 2147483646 h 18"/>
                <a:gd name="T74" fmla="*/ 2147483646 w 37"/>
                <a:gd name="T75" fmla="*/ 2147483646 h 18"/>
                <a:gd name="T76" fmla="*/ 2147483646 w 37"/>
                <a:gd name="T77" fmla="*/ 2147483646 h 18"/>
                <a:gd name="T78" fmla="*/ 2147483646 w 37"/>
                <a:gd name="T79" fmla="*/ 2147483646 h 18"/>
                <a:gd name="T80" fmla="*/ 2147483646 w 37"/>
                <a:gd name="T81" fmla="*/ 2147483646 h 18"/>
                <a:gd name="T82" fmla="*/ 2147483646 w 37"/>
                <a:gd name="T83" fmla="*/ 2147483646 h 18"/>
                <a:gd name="T84" fmla="*/ 2147483646 w 37"/>
                <a:gd name="T85" fmla="*/ 2147483646 h 18"/>
                <a:gd name="T86" fmla="*/ 2147483646 w 37"/>
                <a:gd name="T87" fmla="*/ 2147483646 h 18"/>
                <a:gd name="T88" fmla="*/ 2147483646 w 37"/>
                <a:gd name="T89" fmla="*/ 2147483646 h 18"/>
                <a:gd name="T90" fmla="*/ 2147483646 w 37"/>
                <a:gd name="T91" fmla="*/ 2147483646 h 18"/>
                <a:gd name="T92" fmla="*/ 2147483646 w 37"/>
                <a:gd name="T93" fmla="*/ 2147483646 h 18"/>
                <a:gd name="T94" fmla="*/ 2147483646 w 37"/>
                <a:gd name="T95" fmla="*/ 2147483646 h 18"/>
                <a:gd name="T96" fmla="*/ 2147483646 w 37"/>
                <a:gd name="T97" fmla="*/ 2147483646 h 18"/>
                <a:gd name="T98" fmla="*/ 2147483646 w 37"/>
                <a:gd name="T99" fmla="*/ 2147483646 h 18"/>
                <a:gd name="T100" fmla="*/ 2147483646 w 37"/>
                <a:gd name="T101" fmla="*/ 2147483646 h 18"/>
                <a:gd name="T102" fmla="*/ 2147483646 w 37"/>
                <a:gd name="T103" fmla="*/ 2147483646 h 18"/>
                <a:gd name="T104" fmla="*/ 2147483646 w 37"/>
                <a:gd name="T105" fmla="*/ 2147483646 h 18"/>
                <a:gd name="T106" fmla="*/ 2147483646 w 37"/>
                <a:gd name="T107" fmla="*/ 2147483646 h 18"/>
                <a:gd name="T108" fmla="*/ 2147483646 w 37"/>
                <a:gd name="T109" fmla="*/ 2147483646 h 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 h="18">
                  <a:moveTo>
                    <a:pt x="37" y="6"/>
                  </a:moveTo>
                  <a:cubicBezTo>
                    <a:pt x="36" y="6"/>
                    <a:pt x="35" y="6"/>
                    <a:pt x="35" y="6"/>
                  </a:cubicBezTo>
                  <a:cubicBezTo>
                    <a:pt x="35" y="5"/>
                    <a:pt x="36" y="4"/>
                    <a:pt x="36" y="4"/>
                  </a:cubicBezTo>
                  <a:cubicBezTo>
                    <a:pt x="35" y="5"/>
                    <a:pt x="33" y="5"/>
                    <a:pt x="33" y="5"/>
                  </a:cubicBezTo>
                  <a:cubicBezTo>
                    <a:pt x="34" y="4"/>
                    <a:pt x="34" y="4"/>
                    <a:pt x="34" y="4"/>
                  </a:cubicBezTo>
                  <a:cubicBezTo>
                    <a:pt x="34" y="5"/>
                    <a:pt x="32" y="6"/>
                    <a:pt x="32" y="6"/>
                  </a:cubicBezTo>
                  <a:cubicBezTo>
                    <a:pt x="31" y="6"/>
                    <a:pt x="32" y="3"/>
                    <a:pt x="32" y="3"/>
                  </a:cubicBezTo>
                  <a:cubicBezTo>
                    <a:pt x="32" y="3"/>
                    <a:pt x="32" y="3"/>
                    <a:pt x="31" y="3"/>
                  </a:cubicBezTo>
                  <a:cubicBezTo>
                    <a:pt x="31" y="4"/>
                    <a:pt x="31" y="6"/>
                    <a:pt x="31" y="6"/>
                  </a:cubicBezTo>
                  <a:cubicBezTo>
                    <a:pt x="31" y="6"/>
                    <a:pt x="30" y="5"/>
                    <a:pt x="30" y="5"/>
                  </a:cubicBezTo>
                  <a:cubicBezTo>
                    <a:pt x="29" y="4"/>
                    <a:pt x="30" y="3"/>
                    <a:pt x="30" y="3"/>
                  </a:cubicBezTo>
                  <a:cubicBezTo>
                    <a:pt x="29" y="3"/>
                    <a:pt x="28" y="4"/>
                    <a:pt x="28" y="4"/>
                  </a:cubicBezTo>
                  <a:cubicBezTo>
                    <a:pt x="27" y="4"/>
                    <a:pt x="24" y="3"/>
                    <a:pt x="24" y="3"/>
                  </a:cubicBezTo>
                  <a:cubicBezTo>
                    <a:pt x="22" y="4"/>
                    <a:pt x="22" y="4"/>
                    <a:pt x="22" y="4"/>
                  </a:cubicBezTo>
                  <a:cubicBezTo>
                    <a:pt x="20" y="4"/>
                    <a:pt x="20" y="4"/>
                    <a:pt x="20" y="4"/>
                  </a:cubicBezTo>
                  <a:cubicBezTo>
                    <a:pt x="20" y="4"/>
                    <a:pt x="20" y="3"/>
                    <a:pt x="19" y="2"/>
                  </a:cubicBezTo>
                  <a:cubicBezTo>
                    <a:pt x="18" y="1"/>
                    <a:pt x="20" y="0"/>
                    <a:pt x="20" y="0"/>
                  </a:cubicBezTo>
                  <a:cubicBezTo>
                    <a:pt x="18" y="0"/>
                    <a:pt x="17" y="1"/>
                    <a:pt x="16" y="2"/>
                  </a:cubicBezTo>
                  <a:cubicBezTo>
                    <a:pt x="16" y="2"/>
                    <a:pt x="14" y="2"/>
                    <a:pt x="14" y="2"/>
                  </a:cubicBezTo>
                  <a:cubicBezTo>
                    <a:pt x="14" y="2"/>
                    <a:pt x="14" y="2"/>
                    <a:pt x="14" y="2"/>
                  </a:cubicBezTo>
                  <a:cubicBezTo>
                    <a:pt x="13" y="3"/>
                    <a:pt x="13" y="3"/>
                    <a:pt x="13" y="3"/>
                  </a:cubicBezTo>
                  <a:cubicBezTo>
                    <a:pt x="12" y="3"/>
                    <a:pt x="10" y="5"/>
                    <a:pt x="10" y="5"/>
                  </a:cubicBezTo>
                  <a:cubicBezTo>
                    <a:pt x="9" y="4"/>
                    <a:pt x="8" y="3"/>
                    <a:pt x="8" y="3"/>
                  </a:cubicBezTo>
                  <a:cubicBezTo>
                    <a:pt x="8" y="4"/>
                    <a:pt x="9" y="5"/>
                    <a:pt x="9" y="5"/>
                  </a:cubicBezTo>
                  <a:cubicBezTo>
                    <a:pt x="9" y="5"/>
                    <a:pt x="9" y="5"/>
                    <a:pt x="9" y="5"/>
                  </a:cubicBezTo>
                  <a:cubicBezTo>
                    <a:pt x="8" y="4"/>
                    <a:pt x="8" y="4"/>
                    <a:pt x="8" y="4"/>
                  </a:cubicBezTo>
                  <a:cubicBezTo>
                    <a:pt x="8" y="4"/>
                    <a:pt x="8" y="5"/>
                    <a:pt x="8" y="5"/>
                  </a:cubicBezTo>
                  <a:cubicBezTo>
                    <a:pt x="8" y="6"/>
                    <a:pt x="7" y="6"/>
                    <a:pt x="7" y="6"/>
                  </a:cubicBezTo>
                  <a:cubicBezTo>
                    <a:pt x="7" y="6"/>
                    <a:pt x="7" y="6"/>
                    <a:pt x="7" y="6"/>
                  </a:cubicBezTo>
                  <a:cubicBezTo>
                    <a:pt x="7" y="6"/>
                    <a:pt x="7" y="7"/>
                    <a:pt x="7" y="7"/>
                  </a:cubicBezTo>
                  <a:cubicBezTo>
                    <a:pt x="7" y="7"/>
                    <a:pt x="6" y="7"/>
                    <a:pt x="5" y="7"/>
                  </a:cubicBezTo>
                  <a:cubicBezTo>
                    <a:pt x="5" y="8"/>
                    <a:pt x="4" y="9"/>
                    <a:pt x="4" y="8"/>
                  </a:cubicBezTo>
                  <a:cubicBezTo>
                    <a:pt x="3" y="8"/>
                    <a:pt x="2" y="8"/>
                    <a:pt x="1" y="9"/>
                  </a:cubicBezTo>
                  <a:cubicBezTo>
                    <a:pt x="1" y="9"/>
                    <a:pt x="0" y="10"/>
                    <a:pt x="0" y="10"/>
                  </a:cubicBezTo>
                  <a:cubicBezTo>
                    <a:pt x="0" y="10"/>
                    <a:pt x="8" y="14"/>
                    <a:pt x="8" y="15"/>
                  </a:cubicBezTo>
                  <a:cubicBezTo>
                    <a:pt x="9" y="15"/>
                    <a:pt x="9" y="16"/>
                    <a:pt x="9" y="16"/>
                  </a:cubicBezTo>
                  <a:cubicBezTo>
                    <a:pt x="9" y="16"/>
                    <a:pt x="9" y="16"/>
                    <a:pt x="9" y="16"/>
                  </a:cubicBezTo>
                  <a:cubicBezTo>
                    <a:pt x="10" y="15"/>
                    <a:pt x="9" y="12"/>
                    <a:pt x="9" y="12"/>
                  </a:cubicBezTo>
                  <a:cubicBezTo>
                    <a:pt x="9" y="12"/>
                    <a:pt x="10" y="14"/>
                    <a:pt x="10" y="15"/>
                  </a:cubicBezTo>
                  <a:cubicBezTo>
                    <a:pt x="10" y="15"/>
                    <a:pt x="10" y="18"/>
                    <a:pt x="10" y="18"/>
                  </a:cubicBezTo>
                  <a:cubicBezTo>
                    <a:pt x="10" y="17"/>
                    <a:pt x="12" y="15"/>
                    <a:pt x="12" y="15"/>
                  </a:cubicBezTo>
                  <a:cubicBezTo>
                    <a:pt x="12" y="15"/>
                    <a:pt x="13" y="10"/>
                    <a:pt x="13" y="10"/>
                  </a:cubicBezTo>
                  <a:cubicBezTo>
                    <a:pt x="10" y="10"/>
                    <a:pt x="4" y="9"/>
                    <a:pt x="4" y="9"/>
                  </a:cubicBezTo>
                  <a:cubicBezTo>
                    <a:pt x="6" y="9"/>
                    <a:pt x="15" y="9"/>
                    <a:pt x="15" y="9"/>
                  </a:cubicBezTo>
                  <a:cubicBezTo>
                    <a:pt x="15" y="8"/>
                    <a:pt x="15" y="8"/>
                    <a:pt x="15" y="8"/>
                  </a:cubicBezTo>
                  <a:cubicBezTo>
                    <a:pt x="8" y="9"/>
                    <a:pt x="6" y="8"/>
                    <a:pt x="6" y="8"/>
                  </a:cubicBezTo>
                  <a:cubicBezTo>
                    <a:pt x="7" y="9"/>
                    <a:pt x="17" y="8"/>
                    <a:pt x="17" y="8"/>
                  </a:cubicBezTo>
                  <a:cubicBezTo>
                    <a:pt x="14" y="6"/>
                    <a:pt x="9" y="7"/>
                    <a:pt x="9" y="7"/>
                  </a:cubicBezTo>
                  <a:cubicBezTo>
                    <a:pt x="9" y="7"/>
                    <a:pt x="13" y="6"/>
                    <a:pt x="15" y="6"/>
                  </a:cubicBezTo>
                  <a:cubicBezTo>
                    <a:pt x="16" y="7"/>
                    <a:pt x="21" y="7"/>
                    <a:pt x="21" y="7"/>
                  </a:cubicBezTo>
                  <a:cubicBezTo>
                    <a:pt x="23" y="7"/>
                    <a:pt x="28" y="7"/>
                    <a:pt x="32" y="7"/>
                  </a:cubicBezTo>
                  <a:cubicBezTo>
                    <a:pt x="34" y="7"/>
                    <a:pt x="36" y="7"/>
                    <a:pt x="36" y="6"/>
                  </a:cubicBezTo>
                  <a:cubicBezTo>
                    <a:pt x="37" y="6"/>
                    <a:pt x="37" y="6"/>
                    <a:pt x="37" y="6"/>
                  </a:cubicBezTo>
                  <a:close/>
                  <a:moveTo>
                    <a:pt x="14" y="2"/>
                  </a:moveTo>
                  <a:cubicBezTo>
                    <a:pt x="14" y="2"/>
                    <a:pt x="14" y="2"/>
                    <a:pt x="14" y="2"/>
                  </a:cubicBezTo>
                  <a:close/>
                </a:path>
              </a:pathLst>
            </a:custGeom>
            <a:solidFill>
              <a:srgbClr val="D7C3C6"/>
            </a:solidFill>
            <a:ln w="9525">
              <a:noFill/>
              <a:round/>
            </a:ln>
          </p:spPr>
          <p:txBody>
            <a:bodyPr/>
            <a:lstStyle/>
            <a:p>
              <a:endParaRPr lang="zh-CN" altLang="en-US" sz="2400"/>
            </a:p>
          </p:txBody>
        </p:sp>
      </p:grpSp>
      <p:grpSp>
        <p:nvGrpSpPr>
          <p:cNvPr id="5" name="稻壳儿小白白(http://dwz.cn/Wu2UP)"/>
          <p:cNvGrpSpPr/>
          <p:nvPr/>
        </p:nvGrpSpPr>
        <p:grpSpPr bwMode="auto">
          <a:xfrm>
            <a:off x="9327153" y="1321166"/>
            <a:ext cx="634804" cy="1269780"/>
            <a:chOff x="0" y="0"/>
            <a:chExt cx="4060825" cy="8121650"/>
          </a:xfrm>
        </p:grpSpPr>
        <p:sp>
          <p:nvSpPr>
            <p:cNvPr id="25625" name="稻壳儿小白白(http://dwz.cn/Wu2UP)@|5FFC:0|FBC:16777215|LFC:0|LBC:16777215"/>
            <p:cNvSpPr/>
            <p:nvPr/>
          </p:nvSpPr>
          <p:spPr bwMode="auto">
            <a:xfrm>
              <a:off x="2595562" y="3357563"/>
              <a:ext cx="544513" cy="569913"/>
            </a:xfrm>
            <a:custGeom>
              <a:avLst/>
              <a:gdLst>
                <a:gd name="T0" fmla="*/ 2147483646 w 145"/>
                <a:gd name="T1" fmla="*/ 2147483646 h 152"/>
                <a:gd name="T2" fmla="*/ 2147483646 w 145"/>
                <a:gd name="T3" fmla="*/ 2147483646 h 152"/>
                <a:gd name="T4" fmla="*/ 2147483646 w 145"/>
                <a:gd name="T5" fmla="*/ 0 h 152"/>
                <a:gd name="T6" fmla="*/ 2147483646 w 145"/>
                <a:gd name="T7" fmla="*/ 2147483646 h 152"/>
                <a:gd name="T8" fmla="*/ 2147483646 w 145"/>
                <a:gd name="T9" fmla="*/ 2147483646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152">
                  <a:moveTo>
                    <a:pt x="20" y="152"/>
                  </a:moveTo>
                  <a:cubicBezTo>
                    <a:pt x="20" y="152"/>
                    <a:pt x="132" y="121"/>
                    <a:pt x="145" y="92"/>
                  </a:cubicBezTo>
                  <a:cubicBezTo>
                    <a:pt x="82" y="0"/>
                    <a:pt x="82" y="0"/>
                    <a:pt x="82" y="0"/>
                  </a:cubicBezTo>
                  <a:cubicBezTo>
                    <a:pt x="82" y="0"/>
                    <a:pt x="0" y="65"/>
                    <a:pt x="4" y="85"/>
                  </a:cubicBezTo>
                  <a:cubicBezTo>
                    <a:pt x="8" y="105"/>
                    <a:pt x="20" y="152"/>
                    <a:pt x="20" y="152"/>
                  </a:cubicBezTo>
                  <a:close/>
                </a:path>
              </a:pathLst>
            </a:custGeom>
            <a:solidFill>
              <a:srgbClr val="000000"/>
            </a:solidFill>
            <a:ln w="9525">
              <a:noFill/>
              <a:round/>
            </a:ln>
          </p:spPr>
          <p:txBody>
            <a:bodyPr/>
            <a:lstStyle/>
            <a:p>
              <a:endParaRPr lang="zh-CN" altLang="en-US" sz="2400"/>
            </a:p>
          </p:txBody>
        </p:sp>
        <p:sp>
          <p:nvSpPr>
            <p:cNvPr id="25626" name="稻壳儿小白白(http://dwz.cn/Wu2UP)@|5FFC:7979762|FBC:16777215|LFC:0|LBC:16777215"/>
            <p:cNvSpPr/>
            <p:nvPr/>
          </p:nvSpPr>
          <p:spPr bwMode="auto">
            <a:xfrm>
              <a:off x="673100" y="112713"/>
              <a:ext cx="623888" cy="522288"/>
            </a:xfrm>
            <a:custGeom>
              <a:avLst/>
              <a:gdLst>
                <a:gd name="T0" fmla="*/ 2147483646 w 166"/>
                <a:gd name="T1" fmla="*/ 2147483646 h 139"/>
                <a:gd name="T2" fmla="*/ 2147483646 w 166"/>
                <a:gd name="T3" fmla="*/ 2147483646 h 139"/>
                <a:gd name="T4" fmla="*/ 2147483646 w 166"/>
                <a:gd name="T5" fmla="*/ 2147483646 h 139"/>
                <a:gd name="T6" fmla="*/ 2147483646 w 166"/>
                <a:gd name="T7" fmla="*/ 2147483646 h 139"/>
                <a:gd name="T8" fmla="*/ 2147483646 w 166"/>
                <a:gd name="T9" fmla="*/ 2147483646 h 139"/>
                <a:gd name="T10" fmla="*/ 2147483646 w 166"/>
                <a:gd name="T11" fmla="*/ 2147483646 h 139"/>
                <a:gd name="T12" fmla="*/ 2147483646 w 166"/>
                <a:gd name="T13" fmla="*/ 2147483646 h 139"/>
                <a:gd name="T14" fmla="*/ 2147483646 w 166"/>
                <a:gd name="T15" fmla="*/ 2147483646 h 139"/>
                <a:gd name="T16" fmla="*/ 2147483646 w 166"/>
                <a:gd name="T17" fmla="*/ 0 h 139"/>
                <a:gd name="T18" fmla="*/ 2147483646 w 166"/>
                <a:gd name="T19" fmla="*/ 2147483646 h 139"/>
                <a:gd name="T20" fmla="*/ 2147483646 w 166"/>
                <a:gd name="T21" fmla="*/ 2147483646 h 139"/>
                <a:gd name="T22" fmla="*/ 0 w 166"/>
                <a:gd name="T23" fmla="*/ 2147483646 h 139"/>
                <a:gd name="T24" fmla="*/ 2147483646 w 166"/>
                <a:gd name="T25" fmla="*/ 2147483646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6" h="139">
                  <a:moveTo>
                    <a:pt x="54" y="139"/>
                  </a:moveTo>
                  <a:cubicBezTo>
                    <a:pt x="78" y="123"/>
                    <a:pt x="78" y="123"/>
                    <a:pt x="78" y="123"/>
                  </a:cubicBezTo>
                  <a:cubicBezTo>
                    <a:pt x="141" y="123"/>
                    <a:pt x="141" y="123"/>
                    <a:pt x="141" y="123"/>
                  </a:cubicBezTo>
                  <a:cubicBezTo>
                    <a:pt x="166" y="91"/>
                    <a:pt x="166" y="91"/>
                    <a:pt x="166" y="91"/>
                  </a:cubicBezTo>
                  <a:cubicBezTo>
                    <a:pt x="166" y="91"/>
                    <a:pt x="156" y="52"/>
                    <a:pt x="151" y="52"/>
                  </a:cubicBezTo>
                  <a:cubicBezTo>
                    <a:pt x="147" y="52"/>
                    <a:pt x="138" y="52"/>
                    <a:pt x="138" y="52"/>
                  </a:cubicBezTo>
                  <a:cubicBezTo>
                    <a:pt x="138" y="52"/>
                    <a:pt x="142" y="37"/>
                    <a:pt x="137" y="33"/>
                  </a:cubicBezTo>
                  <a:cubicBezTo>
                    <a:pt x="133" y="28"/>
                    <a:pt x="119" y="11"/>
                    <a:pt x="114" y="11"/>
                  </a:cubicBezTo>
                  <a:cubicBezTo>
                    <a:pt x="110" y="11"/>
                    <a:pt x="85" y="0"/>
                    <a:pt x="85" y="0"/>
                  </a:cubicBezTo>
                  <a:cubicBezTo>
                    <a:pt x="85" y="0"/>
                    <a:pt x="42" y="24"/>
                    <a:pt x="35" y="34"/>
                  </a:cubicBezTo>
                  <a:cubicBezTo>
                    <a:pt x="28" y="44"/>
                    <a:pt x="27" y="69"/>
                    <a:pt x="27" y="69"/>
                  </a:cubicBezTo>
                  <a:cubicBezTo>
                    <a:pt x="0" y="104"/>
                    <a:pt x="0" y="104"/>
                    <a:pt x="0" y="104"/>
                  </a:cubicBezTo>
                  <a:lnTo>
                    <a:pt x="54" y="139"/>
                  </a:lnTo>
                  <a:close/>
                </a:path>
              </a:pathLst>
            </a:custGeom>
            <a:solidFill>
              <a:srgbClr val="F2C279"/>
            </a:solidFill>
            <a:ln w="9525">
              <a:noFill/>
              <a:round/>
            </a:ln>
          </p:spPr>
          <p:txBody>
            <a:bodyPr/>
            <a:lstStyle/>
            <a:p>
              <a:endParaRPr lang="zh-CN" altLang="en-US" sz="2400"/>
            </a:p>
          </p:txBody>
        </p:sp>
        <p:sp>
          <p:nvSpPr>
            <p:cNvPr id="25627" name="稻壳儿小白白(http://dwz.cn/Wu2UP)@|5FFC:7979762|FBC:16777215|LFC:0|LBC:16777215"/>
            <p:cNvSpPr/>
            <p:nvPr/>
          </p:nvSpPr>
          <p:spPr bwMode="auto">
            <a:xfrm>
              <a:off x="2733675" y="139700"/>
              <a:ext cx="714375" cy="495300"/>
            </a:xfrm>
            <a:custGeom>
              <a:avLst/>
              <a:gdLst>
                <a:gd name="T0" fmla="*/ 2147483646 w 190"/>
                <a:gd name="T1" fmla="*/ 2147483646 h 132"/>
                <a:gd name="T2" fmla="*/ 2147483646 w 190"/>
                <a:gd name="T3" fmla="*/ 2147483646 h 132"/>
                <a:gd name="T4" fmla="*/ 2147483646 w 190"/>
                <a:gd name="T5" fmla="*/ 2147483646 h 132"/>
                <a:gd name="T6" fmla="*/ 2147483646 w 190"/>
                <a:gd name="T7" fmla="*/ 2147483646 h 132"/>
                <a:gd name="T8" fmla="*/ 2147483646 w 190"/>
                <a:gd name="T9" fmla="*/ 2147483646 h 132"/>
                <a:gd name="T10" fmla="*/ 2147483646 w 190"/>
                <a:gd name="T11" fmla="*/ 2147483646 h 132"/>
                <a:gd name="T12" fmla="*/ 2147483646 w 190"/>
                <a:gd name="T13" fmla="*/ 2147483646 h 132"/>
                <a:gd name="T14" fmla="*/ 2147483646 w 190"/>
                <a:gd name="T15" fmla="*/ 2147483646 h 132"/>
                <a:gd name="T16" fmla="*/ 2147483646 w 190"/>
                <a:gd name="T17" fmla="*/ 2147483646 h 132"/>
                <a:gd name="T18" fmla="*/ 2147483646 w 190"/>
                <a:gd name="T19" fmla="*/ 0 h 132"/>
                <a:gd name="T20" fmla="*/ 2147483646 w 190"/>
                <a:gd name="T21" fmla="*/ 2147483646 h 132"/>
                <a:gd name="T22" fmla="*/ 2147483646 w 190"/>
                <a:gd name="T23" fmla="*/ 2147483646 h 132"/>
                <a:gd name="T24" fmla="*/ 2147483646 w 190"/>
                <a:gd name="T25" fmla="*/ 2147483646 h 132"/>
                <a:gd name="T26" fmla="*/ 2147483646 w 190"/>
                <a:gd name="T27" fmla="*/ 2147483646 h 1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0" h="132">
                  <a:moveTo>
                    <a:pt x="117" y="112"/>
                  </a:moveTo>
                  <a:cubicBezTo>
                    <a:pt x="117" y="112"/>
                    <a:pt x="100" y="112"/>
                    <a:pt x="89" y="116"/>
                  </a:cubicBezTo>
                  <a:cubicBezTo>
                    <a:pt x="79" y="121"/>
                    <a:pt x="51" y="122"/>
                    <a:pt x="51" y="122"/>
                  </a:cubicBezTo>
                  <a:cubicBezTo>
                    <a:pt x="51" y="122"/>
                    <a:pt x="24" y="104"/>
                    <a:pt x="20" y="96"/>
                  </a:cubicBezTo>
                  <a:cubicBezTo>
                    <a:pt x="17" y="88"/>
                    <a:pt x="20" y="77"/>
                    <a:pt x="20" y="77"/>
                  </a:cubicBezTo>
                  <a:cubicBezTo>
                    <a:pt x="20" y="77"/>
                    <a:pt x="0" y="60"/>
                    <a:pt x="12" y="44"/>
                  </a:cubicBezTo>
                  <a:cubicBezTo>
                    <a:pt x="26" y="34"/>
                    <a:pt x="26" y="34"/>
                    <a:pt x="26" y="34"/>
                  </a:cubicBezTo>
                  <a:cubicBezTo>
                    <a:pt x="26" y="34"/>
                    <a:pt x="35" y="26"/>
                    <a:pt x="40" y="25"/>
                  </a:cubicBezTo>
                  <a:cubicBezTo>
                    <a:pt x="44" y="23"/>
                    <a:pt x="67" y="8"/>
                    <a:pt x="67" y="8"/>
                  </a:cubicBezTo>
                  <a:cubicBezTo>
                    <a:pt x="67" y="8"/>
                    <a:pt x="93" y="0"/>
                    <a:pt x="97" y="0"/>
                  </a:cubicBezTo>
                  <a:cubicBezTo>
                    <a:pt x="102" y="0"/>
                    <a:pt x="147" y="22"/>
                    <a:pt x="158" y="61"/>
                  </a:cubicBezTo>
                  <a:cubicBezTo>
                    <a:pt x="185" y="92"/>
                    <a:pt x="190" y="91"/>
                    <a:pt x="190" y="91"/>
                  </a:cubicBezTo>
                  <a:cubicBezTo>
                    <a:pt x="190" y="91"/>
                    <a:pt x="149" y="131"/>
                    <a:pt x="132" y="132"/>
                  </a:cubicBezTo>
                  <a:lnTo>
                    <a:pt x="117" y="112"/>
                  </a:lnTo>
                  <a:close/>
                </a:path>
              </a:pathLst>
            </a:custGeom>
            <a:solidFill>
              <a:srgbClr val="F2C279"/>
            </a:solidFill>
            <a:ln w="9525">
              <a:noFill/>
              <a:round/>
            </a:ln>
          </p:spPr>
          <p:txBody>
            <a:bodyPr/>
            <a:lstStyle/>
            <a:p>
              <a:endParaRPr lang="zh-CN" altLang="en-US" sz="2400"/>
            </a:p>
          </p:txBody>
        </p:sp>
        <p:sp>
          <p:nvSpPr>
            <p:cNvPr id="25628" name="稻壳儿小白白(http://dwz.cn/Wu2UP)@|5FFC:16578549|FBC:16777215|LFC:0|LBC:16777215"/>
            <p:cNvSpPr/>
            <p:nvPr/>
          </p:nvSpPr>
          <p:spPr bwMode="auto">
            <a:xfrm>
              <a:off x="538162" y="417513"/>
              <a:ext cx="387350" cy="292100"/>
            </a:xfrm>
            <a:custGeom>
              <a:avLst/>
              <a:gdLst>
                <a:gd name="T0" fmla="*/ 2147483646 w 103"/>
                <a:gd name="T1" fmla="*/ 0 h 78"/>
                <a:gd name="T2" fmla="*/ 2147483646 w 103"/>
                <a:gd name="T3" fmla="*/ 2147483646 h 78"/>
                <a:gd name="T4" fmla="*/ 2147483646 w 103"/>
                <a:gd name="T5" fmla="*/ 2147483646 h 78"/>
                <a:gd name="T6" fmla="*/ 0 w 103"/>
                <a:gd name="T7" fmla="*/ 2147483646 h 78"/>
                <a:gd name="T8" fmla="*/ 2147483646 w 103"/>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 h="78">
                  <a:moveTo>
                    <a:pt x="36" y="0"/>
                  </a:moveTo>
                  <a:cubicBezTo>
                    <a:pt x="36" y="0"/>
                    <a:pt x="93" y="22"/>
                    <a:pt x="103" y="49"/>
                  </a:cubicBezTo>
                  <a:cubicBezTo>
                    <a:pt x="79" y="78"/>
                    <a:pt x="79" y="78"/>
                    <a:pt x="79" y="78"/>
                  </a:cubicBezTo>
                  <a:cubicBezTo>
                    <a:pt x="0" y="53"/>
                    <a:pt x="0" y="53"/>
                    <a:pt x="0" y="53"/>
                  </a:cubicBezTo>
                  <a:lnTo>
                    <a:pt x="36" y="0"/>
                  </a:lnTo>
                  <a:close/>
                </a:path>
              </a:pathLst>
            </a:custGeom>
            <a:solidFill>
              <a:srgbClr val="F5F7FC"/>
            </a:solidFill>
            <a:ln w="9525">
              <a:noFill/>
              <a:round/>
            </a:ln>
          </p:spPr>
          <p:txBody>
            <a:bodyPr/>
            <a:lstStyle/>
            <a:p>
              <a:endParaRPr lang="zh-CN" altLang="en-US" sz="2400"/>
            </a:p>
          </p:txBody>
        </p:sp>
        <p:sp>
          <p:nvSpPr>
            <p:cNvPr id="25629" name="稻壳儿小白白(http://dwz.cn/Wu2UP)@|5FFC:16578549|FBC:16777215|LFC:0|LBC:16777215"/>
            <p:cNvSpPr/>
            <p:nvPr/>
          </p:nvSpPr>
          <p:spPr bwMode="auto">
            <a:xfrm>
              <a:off x="3208337" y="417513"/>
              <a:ext cx="442913" cy="292100"/>
            </a:xfrm>
            <a:custGeom>
              <a:avLst/>
              <a:gdLst>
                <a:gd name="T0" fmla="*/ 2147483646 w 118"/>
                <a:gd name="T1" fmla="*/ 0 h 78"/>
                <a:gd name="T2" fmla="*/ 0 w 118"/>
                <a:gd name="T3" fmla="*/ 2147483646 h 78"/>
                <a:gd name="T4" fmla="*/ 2147483646 w 118"/>
                <a:gd name="T5" fmla="*/ 2147483646 h 78"/>
                <a:gd name="T6" fmla="*/ 2147483646 w 118"/>
                <a:gd name="T7" fmla="*/ 2147483646 h 78"/>
                <a:gd name="T8" fmla="*/ 2147483646 w 118"/>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 h="78">
                  <a:moveTo>
                    <a:pt x="64" y="0"/>
                  </a:moveTo>
                  <a:cubicBezTo>
                    <a:pt x="0" y="51"/>
                    <a:pt x="0" y="51"/>
                    <a:pt x="0" y="51"/>
                  </a:cubicBezTo>
                  <a:cubicBezTo>
                    <a:pt x="0" y="51"/>
                    <a:pt x="1" y="70"/>
                    <a:pt x="15" y="78"/>
                  </a:cubicBezTo>
                  <a:cubicBezTo>
                    <a:pt x="118" y="58"/>
                    <a:pt x="118" y="58"/>
                    <a:pt x="118" y="58"/>
                  </a:cubicBezTo>
                  <a:lnTo>
                    <a:pt x="64" y="0"/>
                  </a:lnTo>
                  <a:close/>
                </a:path>
              </a:pathLst>
            </a:custGeom>
            <a:solidFill>
              <a:srgbClr val="F5F7FC"/>
            </a:solidFill>
            <a:ln w="9525">
              <a:noFill/>
              <a:round/>
            </a:ln>
          </p:spPr>
          <p:txBody>
            <a:bodyPr/>
            <a:lstStyle/>
            <a:p>
              <a:endParaRPr lang="zh-CN" altLang="en-US" sz="2400"/>
            </a:p>
          </p:txBody>
        </p:sp>
        <p:sp>
          <p:nvSpPr>
            <p:cNvPr id="25630" name="稻壳儿小白白(http://dwz.cn/Wu2UP)@|5FFC:7979762|FBC:16777215|LFC:0|LBC:16777215"/>
            <p:cNvSpPr/>
            <p:nvPr/>
          </p:nvSpPr>
          <p:spPr bwMode="auto">
            <a:xfrm>
              <a:off x="1444625" y="104775"/>
              <a:ext cx="898525" cy="1360488"/>
            </a:xfrm>
            <a:custGeom>
              <a:avLst/>
              <a:gdLst>
                <a:gd name="T0" fmla="*/ 2147483646 w 239"/>
                <a:gd name="T1" fmla="*/ 2147483646 h 362"/>
                <a:gd name="T2" fmla="*/ 2147483646 w 239"/>
                <a:gd name="T3" fmla="*/ 2147483646 h 362"/>
                <a:gd name="T4" fmla="*/ 2147483646 w 239"/>
                <a:gd name="T5" fmla="*/ 2147483646 h 362"/>
                <a:gd name="T6" fmla="*/ 2147483646 w 239"/>
                <a:gd name="T7" fmla="*/ 2147483646 h 362"/>
                <a:gd name="T8" fmla="*/ 2147483646 w 239"/>
                <a:gd name="T9" fmla="*/ 2147483646 h 362"/>
                <a:gd name="T10" fmla="*/ 2147483646 w 239"/>
                <a:gd name="T11" fmla="*/ 2147483646 h 362"/>
                <a:gd name="T12" fmla="*/ 2147483646 w 239"/>
                <a:gd name="T13" fmla="*/ 2147483646 h 362"/>
                <a:gd name="T14" fmla="*/ 2147483646 w 239"/>
                <a:gd name="T15" fmla="*/ 2147483646 h 362"/>
                <a:gd name="T16" fmla="*/ 2147483646 w 239"/>
                <a:gd name="T17" fmla="*/ 2147483646 h 362"/>
                <a:gd name="T18" fmla="*/ 2147483646 w 239"/>
                <a:gd name="T19" fmla="*/ 2147483646 h 362"/>
                <a:gd name="T20" fmla="*/ 2147483646 w 239"/>
                <a:gd name="T21" fmla="*/ 2147483646 h 362"/>
                <a:gd name="T22" fmla="*/ 2147483646 w 239"/>
                <a:gd name="T23" fmla="*/ 2147483646 h 362"/>
                <a:gd name="T24" fmla="*/ 2147483646 w 239"/>
                <a:gd name="T25" fmla="*/ 2147483646 h 3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9" h="362">
                  <a:moveTo>
                    <a:pt x="68" y="292"/>
                  </a:moveTo>
                  <a:cubicBezTo>
                    <a:pt x="68" y="292"/>
                    <a:pt x="45" y="231"/>
                    <a:pt x="37" y="222"/>
                  </a:cubicBezTo>
                  <a:cubicBezTo>
                    <a:pt x="29" y="212"/>
                    <a:pt x="0" y="176"/>
                    <a:pt x="17" y="122"/>
                  </a:cubicBezTo>
                  <a:cubicBezTo>
                    <a:pt x="34" y="68"/>
                    <a:pt x="52" y="20"/>
                    <a:pt x="97" y="2"/>
                  </a:cubicBezTo>
                  <a:cubicBezTo>
                    <a:pt x="97" y="2"/>
                    <a:pt x="156" y="0"/>
                    <a:pt x="171" y="9"/>
                  </a:cubicBezTo>
                  <a:cubicBezTo>
                    <a:pt x="186" y="19"/>
                    <a:pt x="207" y="54"/>
                    <a:pt x="207" y="54"/>
                  </a:cubicBezTo>
                  <a:cubicBezTo>
                    <a:pt x="207" y="75"/>
                    <a:pt x="207" y="75"/>
                    <a:pt x="207" y="75"/>
                  </a:cubicBezTo>
                  <a:cubicBezTo>
                    <a:pt x="207" y="75"/>
                    <a:pt x="229" y="92"/>
                    <a:pt x="234" y="103"/>
                  </a:cubicBezTo>
                  <a:cubicBezTo>
                    <a:pt x="239" y="115"/>
                    <a:pt x="234" y="167"/>
                    <a:pt x="234" y="179"/>
                  </a:cubicBezTo>
                  <a:cubicBezTo>
                    <a:pt x="234" y="192"/>
                    <a:pt x="216" y="209"/>
                    <a:pt x="216" y="209"/>
                  </a:cubicBezTo>
                  <a:cubicBezTo>
                    <a:pt x="216" y="209"/>
                    <a:pt x="227" y="247"/>
                    <a:pt x="225" y="261"/>
                  </a:cubicBezTo>
                  <a:cubicBezTo>
                    <a:pt x="222" y="274"/>
                    <a:pt x="236" y="320"/>
                    <a:pt x="236" y="320"/>
                  </a:cubicBezTo>
                  <a:cubicBezTo>
                    <a:pt x="236" y="320"/>
                    <a:pt x="135" y="362"/>
                    <a:pt x="68" y="292"/>
                  </a:cubicBezTo>
                  <a:close/>
                </a:path>
              </a:pathLst>
            </a:custGeom>
            <a:solidFill>
              <a:srgbClr val="F2C279"/>
            </a:solidFill>
            <a:ln w="9525">
              <a:noFill/>
              <a:round/>
            </a:ln>
          </p:spPr>
          <p:txBody>
            <a:bodyPr/>
            <a:lstStyle/>
            <a:p>
              <a:endParaRPr lang="zh-CN" altLang="en-US" sz="2400"/>
            </a:p>
          </p:txBody>
        </p:sp>
        <p:sp>
          <p:nvSpPr>
            <p:cNvPr id="25631" name="稻壳儿小白白(http://dwz.cn/Wu2UP)@|5FFC:7582443|FBC:16777215|LFC:0|LBC:16777215"/>
            <p:cNvSpPr/>
            <p:nvPr/>
          </p:nvSpPr>
          <p:spPr bwMode="auto">
            <a:xfrm>
              <a:off x="2805112" y="142875"/>
              <a:ext cx="406400" cy="454025"/>
            </a:xfrm>
            <a:custGeom>
              <a:avLst/>
              <a:gdLst>
                <a:gd name="T0" fmla="*/ 2147483646 w 108"/>
                <a:gd name="T1" fmla="*/ 0 h 121"/>
                <a:gd name="T2" fmla="*/ 2147483646 w 108"/>
                <a:gd name="T3" fmla="*/ 2147483646 h 121"/>
                <a:gd name="T4" fmla="*/ 2147483646 w 108"/>
                <a:gd name="T5" fmla="*/ 2147483646 h 121"/>
                <a:gd name="T6" fmla="*/ 2147483646 w 108"/>
                <a:gd name="T7" fmla="*/ 2147483646 h 121"/>
                <a:gd name="T8" fmla="*/ 2147483646 w 108"/>
                <a:gd name="T9" fmla="*/ 2147483646 h 121"/>
                <a:gd name="T10" fmla="*/ 2147483646 w 108"/>
                <a:gd name="T11" fmla="*/ 2147483646 h 121"/>
                <a:gd name="T12" fmla="*/ 2147483646 w 108"/>
                <a:gd name="T13" fmla="*/ 2147483646 h 121"/>
                <a:gd name="T14" fmla="*/ 2147483646 w 108"/>
                <a:gd name="T15" fmla="*/ 2147483646 h 121"/>
                <a:gd name="T16" fmla="*/ 2147483646 w 108"/>
                <a:gd name="T17" fmla="*/ 2147483646 h 121"/>
                <a:gd name="T18" fmla="*/ 2147483646 w 108"/>
                <a:gd name="T19" fmla="*/ 2147483646 h 121"/>
                <a:gd name="T20" fmla="*/ 2147483646 w 108"/>
                <a:gd name="T21" fmla="*/ 2147483646 h 121"/>
                <a:gd name="T22" fmla="*/ 2147483646 w 108"/>
                <a:gd name="T23" fmla="*/ 2147483646 h 121"/>
                <a:gd name="T24" fmla="*/ 2147483646 w 108"/>
                <a:gd name="T25" fmla="*/ 2147483646 h 121"/>
                <a:gd name="T26" fmla="*/ 2147483646 w 108"/>
                <a:gd name="T27" fmla="*/ 2147483646 h 121"/>
                <a:gd name="T28" fmla="*/ 2147483646 w 108"/>
                <a:gd name="T29" fmla="*/ 2147483646 h 121"/>
                <a:gd name="T30" fmla="*/ 2147483646 w 108"/>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8" h="121">
                  <a:moveTo>
                    <a:pt x="79" y="0"/>
                  </a:moveTo>
                  <a:cubicBezTo>
                    <a:pt x="79" y="28"/>
                    <a:pt x="79" y="28"/>
                    <a:pt x="79" y="28"/>
                  </a:cubicBezTo>
                  <a:cubicBezTo>
                    <a:pt x="79" y="28"/>
                    <a:pt x="78" y="38"/>
                    <a:pt x="67" y="40"/>
                  </a:cubicBezTo>
                  <a:cubicBezTo>
                    <a:pt x="67" y="40"/>
                    <a:pt x="57" y="58"/>
                    <a:pt x="51" y="58"/>
                  </a:cubicBezTo>
                  <a:cubicBezTo>
                    <a:pt x="32" y="61"/>
                    <a:pt x="32" y="61"/>
                    <a:pt x="32" y="61"/>
                  </a:cubicBezTo>
                  <a:cubicBezTo>
                    <a:pt x="32" y="61"/>
                    <a:pt x="30" y="93"/>
                    <a:pt x="32" y="98"/>
                  </a:cubicBezTo>
                  <a:cubicBezTo>
                    <a:pt x="35" y="103"/>
                    <a:pt x="16" y="88"/>
                    <a:pt x="19" y="73"/>
                  </a:cubicBezTo>
                  <a:cubicBezTo>
                    <a:pt x="19" y="73"/>
                    <a:pt x="0" y="90"/>
                    <a:pt x="16" y="109"/>
                  </a:cubicBezTo>
                  <a:cubicBezTo>
                    <a:pt x="24" y="116"/>
                    <a:pt x="32" y="121"/>
                    <a:pt x="32" y="121"/>
                  </a:cubicBezTo>
                  <a:cubicBezTo>
                    <a:pt x="32" y="121"/>
                    <a:pt x="47" y="120"/>
                    <a:pt x="58" y="118"/>
                  </a:cubicBezTo>
                  <a:cubicBezTo>
                    <a:pt x="49" y="111"/>
                    <a:pt x="40" y="101"/>
                    <a:pt x="42" y="95"/>
                  </a:cubicBezTo>
                  <a:cubicBezTo>
                    <a:pt x="44" y="82"/>
                    <a:pt x="41" y="73"/>
                    <a:pt x="41" y="73"/>
                  </a:cubicBezTo>
                  <a:cubicBezTo>
                    <a:pt x="41" y="73"/>
                    <a:pt x="74" y="59"/>
                    <a:pt x="75" y="53"/>
                  </a:cubicBezTo>
                  <a:cubicBezTo>
                    <a:pt x="76" y="48"/>
                    <a:pt x="87" y="29"/>
                    <a:pt x="87" y="29"/>
                  </a:cubicBezTo>
                  <a:cubicBezTo>
                    <a:pt x="108" y="17"/>
                    <a:pt x="108" y="17"/>
                    <a:pt x="108" y="17"/>
                  </a:cubicBezTo>
                  <a:cubicBezTo>
                    <a:pt x="96" y="7"/>
                    <a:pt x="83" y="1"/>
                    <a:pt x="79" y="0"/>
                  </a:cubicBezTo>
                  <a:close/>
                </a:path>
              </a:pathLst>
            </a:custGeom>
            <a:solidFill>
              <a:srgbClr val="EBB273"/>
            </a:solidFill>
            <a:ln w="9525">
              <a:noFill/>
              <a:round/>
            </a:ln>
          </p:spPr>
          <p:txBody>
            <a:bodyPr/>
            <a:lstStyle/>
            <a:p>
              <a:endParaRPr lang="zh-CN" altLang="en-US" sz="2400"/>
            </a:p>
          </p:txBody>
        </p:sp>
        <p:sp>
          <p:nvSpPr>
            <p:cNvPr id="25632" name="稻壳儿小白白(http://dwz.cn/Wu2UP)@|5FFC:7582443|FBC:16777215|LFC:0|LBC:16777215"/>
            <p:cNvSpPr/>
            <p:nvPr/>
          </p:nvSpPr>
          <p:spPr bwMode="auto">
            <a:xfrm>
              <a:off x="985837" y="169863"/>
              <a:ext cx="263525" cy="273050"/>
            </a:xfrm>
            <a:custGeom>
              <a:avLst/>
              <a:gdLst>
                <a:gd name="T0" fmla="*/ 2147483646 w 70"/>
                <a:gd name="T1" fmla="*/ 2147483646 h 73"/>
                <a:gd name="T2" fmla="*/ 2147483646 w 70"/>
                <a:gd name="T3" fmla="*/ 2147483646 h 73"/>
                <a:gd name="T4" fmla="*/ 2147483646 w 70"/>
                <a:gd name="T5" fmla="*/ 2147483646 h 73"/>
                <a:gd name="T6" fmla="*/ 2147483646 w 70"/>
                <a:gd name="T7" fmla="*/ 2147483646 h 73"/>
                <a:gd name="T8" fmla="*/ 2147483646 w 70"/>
                <a:gd name="T9" fmla="*/ 2147483646 h 73"/>
                <a:gd name="T10" fmla="*/ 2147483646 w 70"/>
                <a:gd name="T11" fmla="*/ 2147483646 h 73"/>
                <a:gd name="T12" fmla="*/ 2147483646 w 70"/>
                <a:gd name="T13" fmla="*/ 2147483646 h 73"/>
                <a:gd name="T14" fmla="*/ 2147483646 w 70"/>
                <a:gd name="T15" fmla="*/ 2147483646 h 73"/>
                <a:gd name="T16" fmla="*/ 2147483646 w 70"/>
                <a:gd name="T17" fmla="*/ 2147483646 h 73"/>
                <a:gd name="T18" fmla="*/ 0 w 70"/>
                <a:gd name="T19" fmla="*/ 0 h 73"/>
                <a:gd name="T20" fmla="*/ 2147483646 w 70"/>
                <a:gd name="T21" fmla="*/ 2147483646 h 73"/>
                <a:gd name="T22" fmla="*/ 2147483646 w 70"/>
                <a:gd name="T23" fmla="*/ 2147483646 h 73"/>
                <a:gd name="T24" fmla="*/ 2147483646 w 70"/>
                <a:gd name="T25" fmla="*/ 2147483646 h 73"/>
                <a:gd name="T26" fmla="*/ 2147483646 w 70"/>
                <a:gd name="T27" fmla="*/ 2147483646 h 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0" h="73">
                  <a:moveTo>
                    <a:pt x="69" y="66"/>
                  </a:moveTo>
                  <a:cubicBezTo>
                    <a:pt x="65" y="57"/>
                    <a:pt x="67" y="47"/>
                    <a:pt x="70" y="39"/>
                  </a:cubicBezTo>
                  <a:cubicBezTo>
                    <a:pt x="69" y="38"/>
                    <a:pt x="69" y="37"/>
                    <a:pt x="68" y="37"/>
                  </a:cubicBezTo>
                  <a:cubicBezTo>
                    <a:pt x="64" y="37"/>
                    <a:pt x="55" y="37"/>
                    <a:pt x="55" y="37"/>
                  </a:cubicBezTo>
                  <a:cubicBezTo>
                    <a:pt x="55" y="37"/>
                    <a:pt x="56" y="35"/>
                    <a:pt x="56" y="33"/>
                  </a:cubicBezTo>
                  <a:cubicBezTo>
                    <a:pt x="50" y="42"/>
                    <a:pt x="45" y="54"/>
                    <a:pt x="45" y="54"/>
                  </a:cubicBezTo>
                  <a:cubicBezTo>
                    <a:pt x="34" y="53"/>
                    <a:pt x="34" y="53"/>
                    <a:pt x="34" y="53"/>
                  </a:cubicBezTo>
                  <a:cubicBezTo>
                    <a:pt x="34" y="53"/>
                    <a:pt x="23" y="49"/>
                    <a:pt x="20" y="49"/>
                  </a:cubicBezTo>
                  <a:cubicBezTo>
                    <a:pt x="16" y="49"/>
                    <a:pt x="10" y="30"/>
                    <a:pt x="11" y="27"/>
                  </a:cubicBezTo>
                  <a:cubicBezTo>
                    <a:pt x="12" y="23"/>
                    <a:pt x="0" y="0"/>
                    <a:pt x="0" y="0"/>
                  </a:cubicBezTo>
                  <a:cubicBezTo>
                    <a:pt x="4" y="13"/>
                    <a:pt x="2" y="47"/>
                    <a:pt x="9" y="49"/>
                  </a:cubicBezTo>
                  <a:cubicBezTo>
                    <a:pt x="15" y="50"/>
                    <a:pt x="23" y="66"/>
                    <a:pt x="23" y="66"/>
                  </a:cubicBezTo>
                  <a:cubicBezTo>
                    <a:pt x="23" y="66"/>
                    <a:pt x="44" y="73"/>
                    <a:pt x="57" y="73"/>
                  </a:cubicBezTo>
                  <a:cubicBezTo>
                    <a:pt x="69" y="73"/>
                    <a:pt x="69" y="66"/>
                    <a:pt x="69" y="66"/>
                  </a:cubicBezTo>
                  <a:close/>
                </a:path>
              </a:pathLst>
            </a:custGeom>
            <a:solidFill>
              <a:srgbClr val="EBB273"/>
            </a:solidFill>
            <a:ln w="9525">
              <a:noFill/>
              <a:round/>
            </a:ln>
          </p:spPr>
          <p:txBody>
            <a:bodyPr/>
            <a:lstStyle/>
            <a:p>
              <a:endParaRPr lang="zh-CN" altLang="en-US" sz="2400"/>
            </a:p>
          </p:txBody>
        </p:sp>
        <p:sp>
          <p:nvSpPr>
            <p:cNvPr id="25633" name="稻壳儿小白白(http://dwz.cn/Wu2UP)@|5FFC:7582443|FBC:16777215|LFC:0|LBC:16777215"/>
            <p:cNvSpPr/>
            <p:nvPr/>
          </p:nvSpPr>
          <p:spPr bwMode="auto">
            <a:xfrm>
              <a:off x="1458912" y="131763"/>
              <a:ext cx="865188" cy="1069975"/>
            </a:xfrm>
            <a:custGeom>
              <a:avLst/>
              <a:gdLst>
                <a:gd name="T0" fmla="*/ 2147483646 w 230"/>
                <a:gd name="T1" fmla="*/ 2147483646 h 285"/>
                <a:gd name="T2" fmla="*/ 2147483646 w 230"/>
                <a:gd name="T3" fmla="*/ 2147483646 h 285"/>
                <a:gd name="T4" fmla="*/ 2147483646 w 230"/>
                <a:gd name="T5" fmla="*/ 2147483646 h 285"/>
                <a:gd name="T6" fmla="*/ 2147483646 w 230"/>
                <a:gd name="T7" fmla="*/ 2147483646 h 285"/>
                <a:gd name="T8" fmla="*/ 2147483646 w 230"/>
                <a:gd name="T9" fmla="*/ 2147483646 h 285"/>
                <a:gd name="T10" fmla="*/ 2147483646 w 230"/>
                <a:gd name="T11" fmla="*/ 2147483646 h 285"/>
                <a:gd name="T12" fmla="*/ 2147483646 w 230"/>
                <a:gd name="T13" fmla="*/ 2147483646 h 285"/>
                <a:gd name="T14" fmla="*/ 2147483646 w 230"/>
                <a:gd name="T15" fmla="*/ 2147483646 h 285"/>
                <a:gd name="T16" fmla="*/ 2147483646 w 230"/>
                <a:gd name="T17" fmla="*/ 0 h 285"/>
                <a:gd name="T18" fmla="*/ 2147483646 w 230"/>
                <a:gd name="T19" fmla="*/ 2147483646 h 285"/>
                <a:gd name="T20" fmla="*/ 2147483646 w 230"/>
                <a:gd name="T21" fmla="*/ 2147483646 h 285"/>
                <a:gd name="T22" fmla="*/ 2147483646 w 230"/>
                <a:gd name="T23" fmla="*/ 2147483646 h 285"/>
                <a:gd name="T24" fmla="*/ 2147483646 w 230"/>
                <a:gd name="T25" fmla="*/ 2147483646 h 285"/>
                <a:gd name="T26" fmla="*/ 2147483646 w 230"/>
                <a:gd name="T27" fmla="*/ 2147483646 h 285"/>
                <a:gd name="T28" fmla="*/ 2147483646 w 230"/>
                <a:gd name="T29" fmla="*/ 2147483646 h 285"/>
                <a:gd name="T30" fmla="*/ 2147483646 w 230"/>
                <a:gd name="T31" fmla="*/ 2147483646 h 285"/>
                <a:gd name="T32" fmla="*/ 2147483646 w 230"/>
                <a:gd name="T33" fmla="*/ 2147483646 h 285"/>
                <a:gd name="T34" fmla="*/ 2147483646 w 230"/>
                <a:gd name="T35" fmla="*/ 2147483646 h 285"/>
                <a:gd name="T36" fmla="*/ 2147483646 w 230"/>
                <a:gd name="T37" fmla="*/ 2147483646 h 2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0" h="285">
                  <a:moveTo>
                    <a:pt x="230" y="166"/>
                  </a:moveTo>
                  <a:cubicBezTo>
                    <a:pt x="213" y="155"/>
                    <a:pt x="189" y="154"/>
                    <a:pt x="189" y="154"/>
                  </a:cubicBezTo>
                  <a:cubicBezTo>
                    <a:pt x="176" y="147"/>
                    <a:pt x="189" y="141"/>
                    <a:pt x="189" y="141"/>
                  </a:cubicBezTo>
                  <a:cubicBezTo>
                    <a:pt x="176" y="137"/>
                    <a:pt x="147" y="154"/>
                    <a:pt x="147" y="154"/>
                  </a:cubicBezTo>
                  <a:cubicBezTo>
                    <a:pt x="147" y="154"/>
                    <a:pt x="137" y="145"/>
                    <a:pt x="120" y="129"/>
                  </a:cubicBezTo>
                  <a:cubicBezTo>
                    <a:pt x="103" y="113"/>
                    <a:pt x="115" y="94"/>
                    <a:pt x="112" y="87"/>
                  </a:cubicBezTo>
                  <a:cubicBezTo>
                    <a:pt x="108" y="80"/>
                    <a:pt x="93" y="76"/>
                    <a:pt x="93" y="76"/>
                  </a:cubicBezTo>
                  <a:cubicBezTo>
                    <a:pt x="88" y="72"/>
                    <a:pt x="98" y="47"/>
                    <a:pt x="98" y="47"/>
                  </a:cubicBezTo>
                  <a:cubicBezTo>
                    <a:pt x="87" y="38"/>
                    <a:pt x="83" y="16"/>
                    <a:pt x="81" y="0"/>
                  </a:cubicBezTo>
                  <a:cubicBezTo>
                    <a:pt x="44" y="22"/>
                    <a:pt x="29" y="66"/>
                    <a:pt x="13" y="115"/>
                  </a:cubicBezTo>
                  <a:cubicBezTo>
                    <a:pt x="0" y="155"/>
                    <a:pt x="13" y="186"/>
                    <a:pt x="24" y="203"/>
                  </a:cubicBezTo>
                  <a:cubicBezTo>
                    <a:pt x="37" y="200"/>
                    <a:pt x="49" y="194"/>
                    <a:pt x="49" y="194"/>
                  </a:cubicBezTo>
                  <a:cubicBezTo>
                    <a:pt x="82" y="201"/>
                    <a:pt x="112" y="216"/>
                    <a:pt x="112" y="216"/>
                  </a:cubicBezTo>
                  <a:cubicBezTo>
                    <a:pt x="131" y="250"/>
                    <a:pt x="174" y="285"/>
                    <a:pt x="174" y="285"/>
                  </a:cubicBezTo>
                  <a:cubicBezTo>
                    <a:pt x="152" y="262"/>
                    <a:pt x="147" y="215"/>
                    <a:pt x="147" y="215"/>
                  </a:cubicBezTo>
                  <a:cubicBezTo>
                    <a:pt x="147" y="215"/>
                    <a:pt x="155" y="217"/>
                    <a:pt x="175" y="215"/>
                  </a:cubicBezTo>
                  <a:cubicBezTo>
                    <a:pt x="184" y="213"/>
                    <a:pt x="201" y="206"/>
                    <a:pt x="215" y="198"/>
                  </a:cubicBezTo>
                  <a:cubicBezTo>
                    <a:pt x="221" y="192"/>
                    <a:pt x="230" y="181"/>
                    <a:pt x="230" y="172"/>
                  </a:cubicBezTo>
                  <a:cubicBezTo>
                    <a:pt x="230" y="171"/>
                    <a:pt x="230" y="168"/>
                    <a:pt x="230" y="166"/>
                  </a:cubicBezTo>
                  <a:close/>
                </a:path>
              </a:pathLst>
            </a:custGeom>
            <a:solidFill>
              <a:srgbClr val="EBB273"/>
            </a:solidFill>
            <a:ln w="9525">
              <a:noFill/>
              <a:round/>
            </a:ln>
          </p:spPr>
          <p:txBody>
            <a:bodyPr/>
            <a:lstStyle/>
            <a:p>
              <a:endParaRPr lang="zh-CN" altLang="en-US" sz="2400"/>
            </a:p>
          </p:txBody>
        </p:sp>
        <p:sp>
          <p:nvSpPr>
            <p:cNvPr id="25634" name="稻壳儿小白白(http://dwz.cn/Wu2UP)@|5FFC:0|FBC:16777215|LFC:0|LBC:16777215"/>
            <p:cNvSpPr/>
            <p:nvPr/>
          </p:nvSpPr>
          <p:spPr bwMode="auto">
            <a:xfrm>
              <a:off x="1392237" y="0"/>
              <a:ext cx="800100" cy="1163638"/>
            </a:xfrm>
            <a:custGeom>
              <a:avLst/>
              <a:gdLst>
                <a:gd name="T0" fmla="*/ 2147483646 w 213"/>
                <a:gd name="T1" fmla="*/ 2147483646 h 310"/>
                <a:gd name="T2" fmla="*/ 2147483646 w 213"/>
                <a:gd name="T3" fmla="*/ 2147483646 h 310"/>
                <a:gd name="T4" fmla="*/ 2147483646 w 213"/>
                <a:gd name="T5" fmla="*/ 2147483646 h 310"/>
                <a:gd name="T6" fmla="*/ 2147483646 w 213"/>
                <a:gd name="T7" fmla="*/ 2147483646 h 310"/>
                <a:gd name="T8" fmla="*/ 2147483646 w 213"/>
                <a:gd name="T9" fmla="*/ 2147483646 h 310"/>
                <a:gd name="T10" fmla="*/ 2147483646 w 213"/>
                <a:gd name="T11" fmla="*/ 2147483646 h 310"/>
                <a:gd name="T12" fmla="*/ 2147483646 w 213"/>
                <a:gd name="T13" fmla="*/ 2147483646 h 310"/>
                <a:gd name="T14" fmla="*/ 2147483646 w 213"/>
                <a:gd name="T15" fmla="*/ 2147483646 h 310"/>
                <a:gd name="T16" fmla="*/ 2147483646 w 213"/>
                <a:gd name="T17" fmla="*/ 2147483646 h 310"/>
                <a:gd name="T18" fmla="*/ 2147483646 w 213"/>
                <a:gd name="T19" fmla="*/ 2147483646 h 310"/>
                <a:gd name="T20" fmla="*/ 2147483646 w 213"/>
                <a:gd name="T21" fmla="*/ 2147483646 h 310"/>
                <a:gd name="T22" fmla="*/ 2147483646 w 213"/>
                <a:gd name="T23" fmla="*/ 2147483646 h 310"/>
                <a:gd name="T24" fmla="*/ 2147483646 w 213"/>
                <a:gd name="T25" fmla="*/ 2147483646 h 310"/>
                <a:gd name="T26" fmla="*/ 2147483646 w 213"/>
                <a:gd name="T27" fmla="*/ 2147483646 h 310"/>
                <a:gd name="T28" fmla="*/ 2147483646 w 213"/>
                <a:gd name="T29" fmla="*/ 2147483646 h 310"/>
                <a:gd name="T30" fmla="*/ 2147483646 w 213"/>
                <a:gd name="T31" fmla="*/ 2147483646 h 310"/>
                <a:gd name="T32" fmla="*/ 2147483646 w 213"/>
                <a:gd name="T33" fmla="*/ 2147483646 h 310"/>
                <a:gd name="T34" fmla="*/ 2147483646 w 213"/>
                <a:gd name="T35" fmla="*/ 2147483646 h 310"/>
                <a:gd name="T36" fmla="*/ 2147483646 w 213"/>
                <a:gd name="T37" fmla="*/ 2147483646 h 310"/>
                <a:gd name="T38" fmla="*/ 2147483646 w 213"/>
                <a:gd name="T39" fmla="*/ 0 h 310"/>
                <a:gd name="T40" fmla="*/ 2147483646 w 213"/>
                <a:gd name="T41" fmla="*/ 2147483646 h 310"/>
                <a:gd name="T42" fmla="*/ 2147483646 w 213"/>
                <a:gd name="T43" fmla="*/ 2147483646 h 310"/>
                <a:gd name="T44" fmla="*/ 2147483646 w 213"/>
                <a:gd name="T45" fmla="*/ 2147483646 h 310"/>
                <a:gd name="T46" fmla="*/ 2147483646 w 213"/>
                <a:gd name="T47" fmla="*/ 2147483646 h 310"/>
                <a:gd name="T48" fmla="*/ 2147483646 w 213"/>
                <a:gd name="T49" fmla="*/ 2147483646 h 310"/>
                <a:gd name="T50" fmla="*/ 2147483646 w 213"/>
                <a:gd name="T51" fmla="*/ 2147483646 h 3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3" h="310">
                  <a:moveTo>
                    <a:pt x="78" y="310"/>
                  </a:moveTo>
                  <a:cubicBezTo>
                    <a:pt x="78" y="310"/>
                    <a:pt x="80" y="278"/>
                    <a:pt x="78" y="267"/>
                  </a:cubicBezTo>
                  <a:cubicBezTo>
                    <a:pt x="76" y="255"/>
                    <a:pt x="73" y="222"/>
                    <a:pt x="73" y="222"/>
                  </a:cubicBezTo>
                  <a:cubicBezTo>
                    <a:pt x="73" y="222"/>
                    <a:pt x="59" y="230"/>
                    <a:pt x="48" y="222"/>
                  </a:cubicBezTo>
                  <a:cubicBezTo>
                    <a:pt x="38" y="214"/>
                    <a:pt x="31" y="188"/>
                    <a:pt x="35" y="177"/>
                  </a:cubicBezTo>
                  <a:cubicBezTo>
                    <a:pt x="38" y="167"/>
                    <a:pt x="47" y="161"/>
                    <a:pt x="56" y="169"/>
                  </a:cubicBezTo>
                  <a:cubicBezTo>
                    <a:pt x="66" y="177"/>
                    <a:pt x="73" y="183"/>
                    <a:pt x="73" y="183"/>
                  </a:cubicBezTo>
                  <a:cubicBezTo>
                    <a:pt x="84" y="177"/>
                    <a:pt x="84" y="177"/>
                    <a:pt x="84" y="177"/>
                  </a:cubicBezTo>
                  <a:cubicBezTo>
                    <a:pt x="84" y="177"/>
                    <a:pt x="80" y="157"/>
                    <a:pt x="79" y="150"/>
                  </a:cubicBezTo>
                  <a:cubicBezTo>
                    <a:pt x="78" y="143"/>
                    <a:pt x="84" y="113"/>
                    <a:pt x="89" y="103"/>
                  </a:cubicBezTo>
                  <a:cubicBezTo>
                    <a:pt x="93" y="94"/>
                    <a:pt x="76" y="89"/>
                    <a:pt x="76" y="89"/>
                  </a:cubicBezTo>
                  <a:cubicBezTo>
                    <a:pt x="76" y="89"/>
                    <a:pt x="73" y="76"/>
                    <a:pt x="89" y="59"/>
                  </a:cubicBezTo>
                  <a:cubicBezTo>
                    <a:pt x="106" y="42"/>
                    <a:pt x="123" y="49"/>
                    <a:pt x="138" y="45"/>
                  </a:cubicBezTo>
                  <a:cubicBezTo>
                    <a:pt x="153" y="42"/>
                    <a:pt x="198" y="48"/>
                    <a:pt x="191" y="43"/>
                  </a:cubicBezTo>
                  <a:cubicBezTo>
                    <a:pt x="185" y="37"/>
                    <a:pt x="213" y="69"/>
                    <a:pt x="213" y="69"/>
                  </a:cubicBezTo>
                  <a:cubicBezTo>
                    <a:pt x="193" y="30"/>
                    <a:pt x="193" y="30"/>
                    <a:pt x="193" y="30"/>
                  </a:cubicBezTo>
                  <a:cubicBezTo>
                    <a:pt x="193" y="30"/>
                    <a:pt x="169" y="27"/>
                    <a:pt x="165" y="23"/>
                  </a:cubicBezTo>
                  <a:cubicBezTo>
                    <a:pt x="161" y="18"/>
                    <a:pt x="153" y="5"/>
                    <a:pt x="138" y="7"/>
                  </a:cubicBezTo>
                  <a:cubicBezTo>
                    <a:pt x="123" y="8"/>
                    <a:pt x="123" y="16"/>
                    <a:pt x="123" y="16"/>
                  </a:cubicBezTo>
                  <a:cubicBezTo>
                    <a:pt x="123" y="0"/>
                    <a:pt x="123" y="0"/>
                    <a:pt x="123" y="0"/>
                  </a:cubicBezTo>
                  <a:cubicBezTo>
                    <a:pt x="123" y="0"/>
                    <a:pt x="108" y="17"/>
                    <a:pt x="97" y="23"/>
                  </a:cubicBezTo>
                  <a:cubicBezTo>
                    <a:pt x="85" y="28"/>
                    <a:pt x="46" y="72"/>
                    <a:pt x="46" y="72"/>
                  </a:cubicBezTo>
                  <a:cubicBezTo>
                    <a:pt x="46" y="72"/>
                    <a:pt x="16" y="121"/>
                    <a:pt x="19" y="135"/>
                  </a:cubicBezTo>
                  <a:cubicBezTo>
                    <a:pt x="21" y="149"/>
                    <a:pt x="0" y="182"/>
                    <a:pt x="11" y="206"/>
                  </a:cubicBezTo>
                  <a:cubicBezTo>
                    <a:pt x="21" y="230"/>
                    <a:pt x="51" y="264"/>
                    <a:pt x="55" y="275"/>
                  </a:cubicBezTo>
                  <a:cubicBezTo>
                    <a:pt x="60" y="285"/>
                    <a:pt x="62" y="308"/>
                    <a:pt x="78" y="310"/>
                  </a:cubicBezTo>
                  <a:close/>
                </a:path>
              </a:pathLst>
            </a:custGeom>
            <a:solidFill>
              <a:srgbClr val="000000"/>
            </a:solidFill>
            <a:ln w="9525">
              <a:noFill/>
              <a:round/>
            </a:ln>
          </p:spPr>
          <p:txBody>
            <a:bodyPr/>
            <a:lstStyle/>
            <a:p>
              <a:endParaRPr lang="zh-CN" altLang="en-US" sz="2400"/>
            </a:p>
          </p:txBody>
        </p:sp>
        <p:sp>
          <p:nvSpPr>
            <p:cNvPr id="25635" name="稻壳儿小白白(http://dwz.cn/Wu2UP)@|5FFC:16578549|FBC:16777215|LFC:0|LBC:16777215"/>
            <p:cNvSpPr/>
            <p:nvPr/>
          </p:nvSpPr>
          <p:spPr bwMode="auto">
            <a:xfrm>
              <a:off x="1876425" y="1085850"/>
              <a:ext cx="823913" cy="1076325"/>
            </a:xfrm>
            <a:custGeom>
              <a:avLst/>
              <a:gdLst>
                <a:gd name="T0" fmla="*/ 0 w 219"/>
                <a:gd name="T1" fmla="*/ 2147483646 h 287"/>
                <a:gd name="T2" fmla="*/ 2147483646 w 219"/>
                <a:gd name="T3" fmla="*/ 2147483646 h 287"/>
                <a:gd name="T4" fmla="*/ 2147483646 w 219"/>
                <a:gd name="T5" fmla="*/ 2147483646 h 287"/>
                <a:gd name="T6" fmla="*/ 2147483646 w 219"/>
                <a:gd name="T7" fmla="*/ 0 h 287"/>
                <a:gd name="T8" fmla="*/ 2147483646 w 219"/>
                <a:gd name="T9" fmla="*/ 2147483646 h 287"/>
                <a:gd name="T10" fmla="*/ 2147483646 w 219"/>
                <a:gd name="T11" fmla="*/ 2147483646 h 287"/>
                <a:gd name="T12" fmla="*/ 2147483646 w 219"/>
                <a:gd name="T13" fmla="*/ 2147483646 h 287"/>
                <a:gd name="T14" fmla="*/ 2147483646 w 219"/>
                <a:gd name="T15" fmla="*/ 2147483646 h 287"/>
                <a:gd name="T16" fmla="*/ 0 w 219"/>
                <a:gd name="T17" fmla="*/ 2147483646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9" h="287">
                  <a:moveTo>
                    <a:pt x="0" y="31"/>
                  </a:moveTo>
                  <a:cubicBezTo>
                    <a:pt x="0" y="31"/>
                    <a:pt x="41" y="29"/>
                    <a:pt x="54" y="36"/>
                  </a:cubicBezTo>
                  <a:cubicBezTo>
                    <a:pt x="66" y="43"/>
                    <a:pt x="115" y="36"/>
                    <a:pt x="115" y="36"/>
                  </a:cubicBezTo>
                  <a:cubicBezTo>
                    <a:pt x="115" y="36"/>
                    <a:pt x="102" y="18"/>
                    <a:pt x="110" y="0"/>
                  </a:cubicBezTo>
                  <a:cubicBezTo>
                    <a:pt x="134" y="31"/>
                    <a:pt x="134" y="31"/>
                    <a:pt x="134" y="31"/>
                  </a:cubicBezTo>
                  <a:cubicBezTo>
                    <a:pt x="154" y="76"/>
                    <a:pt x="154" y="76"/>
                    <a:pt x="154" y="76"/>
                  </a:cubicBezTo>
                  <a:cubicBezTo>
                    <a:pt x="154" y="76"/>
                    <a:pt x="214" y="109"/>
                    <a:pt x="216" y="133"/>
                  </a:cubicBezTo>
                  <a:cubicBezTo>
                    <a:pt x="219" y="157"/>
                    <a:pt x="141" y="287"/>
                    <a:pt x="141" y="287"/>
                  </a:cubicBezTo>
                  <a:cubicBezTo>
                    <a:pt x="141" y="287"/>
                    <a:pt x="7" y="65"/>
                    <a:pt x="0" y="31"/>
                  </a:cubicBezTo>
                  <a:close/>
                </a:path>
              </a:pathLst>
            </a:custGeom>
            <a:solidFill>
              <a:srgbClr val="F5F7FC"/>
            </a:solidFill>
            <a:ln w="9525">
              <a:noFill/>
              <a:round/>
            </a:ln>
          </p:spPr>
          <p:txBody>
            <a:bodyPr/>
            <a:lstStyle/>
            <a:p>
              <a:endParaRPr lang="zh-CN" altLang="en-US" sz="2400"/>
            </a:p>
          </p:txBody>
        </p:sp>
        <p:sp>
          <p:nvSpPr>
            <p:cNvPr id="25636" name="稻壳儿小白白(http://dwz.cn/Wu2UP)@|5FFC:2303014|FBC:16777215|LFC:0|LBC:16777215"/>
            <p:cNvSpPr/>
            <p:nvPr/>
          </p:nvSpPr>
          <p:spPr bwMode="auto">
            <a:xfrm>
              <a:off x="2035175" y="1231900"/>
              <a:ext cx="508000" cy="773113"/>
            </a:xfrm>
            <a:custGeom>
              <a:avLst/>
              <a:gdLst>
                <a:gd name="T0" fmla="*/ 2147483646 w 135"/>
                <a:gd name="T1" fmla="*/ 2147483646 h 206"/>
                <a:gd name="T2" fmla="*/ 2147483646 w 135"/>
                <a:gd name="T3" fmla="*/ 2147483646 h 206"/>
                <a:gd name="T4" fmla="*/ 2147483646 w 135"/>
                <a:gd name="T5" fmla="*/ 2147483646 h 206"/>
                <a:gd name="T6" fmla="*/ 2147483646 w 135"/>
                <a:gd name="T7" fmla="*/ 2147483646 h 206"/>
                <a:gd name="T8" fmla="*/ 0 w 135"/>
                <a:gd name="T9" fmla="*/ 2147483646 h 206"/>
                <a:gd name="T10" fmla="*/ 2147483646 w 135"/>
                <a:gd name="T11" fmla="*/ 2147483646 h 206"/>
                <a:gd name="T12" fmla="*/ 2147483646 w 135"/>
                <a:gd name="T13" fmla="*/ 2147483646 h 206"/>
                <a:gd name="T14" fmla="*/ 2147483646 w 135"/>
                <a:gd name="T15" fmla="*/ 2147483646 h 2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5" h="206">
                  <a:moveTo>
                    <a:pt x="91" y="206"/>
                  </a:moveTo>
                  <a:cubicBezTo>
                    <a:pt x="135" y="115"/>
                    <a:pt x="135" y="115"/>
                    <a:pt x="135" y="115"/>
                  </a:cubicBezTo>
                  <a:cubicBezTo>
                    <a:pt x="91" y="52"/>
                    <a:pt x="91" y="52"/>
                    <a:pt x="91" y="52"/>
                  </a:cubicBezTo>
                  <a:cubicBezTo>
                    <a:pt x="91" y="52"/>
                    <a:pt x="88" y="9"/>
                    <a:pt x="75" y="4"/>
                  </a:cubicBezTo>
                  <a:cubicBezTo>
                    <a:pt x="75" y="4"/>
                    <a:pt x="9" y="0"/>
                    <a:pt x="0" y="16"/>
                  </a:cubicBezTo>
                  <a:cubicBezTo>
                    <a:pt x="0" y="16"/>
                    <a:pt x="56" y="49"/>
                    <a:pt x="61" y="58"/>
                  </a:cubicBezTo>
                  <a:cubicBezTo>
                    <a:pt x="68" y="166"/>
                    <a:pt x="68" y="166"/>
                    <a:pt x="68" y="166"/>
                  </a:cubicBezTo>
                  <a:lnTo>
                    <a:pt x="91" y="206"/>
                  </a:lnTo>
                  <a:close/>
                </a:path>
              </a:pathLst>
            </a:custGeom>
            <a:solidFill>
              <a:srgbClr val="262423"/>
            </a:solidFill>
            <a:ln w="9525">
              <a:noFill/>
              <a:round/>
            </a:ln>
          </p:spPr>
          <p:txBody>
            <a:bodyPr/>
            <a:lstStyle/>
            <a:p>
              <a:endParaRPr lang="zh-CN" altLang="en-US" sz="2400"/>
            </a:p>
          </p:txBody>
        </p:sp>
        <p:sp>
          <p:nvSpPr>
            <p:cNvPr id="25637" name="稻壳儿小白白(http://dwz.cn/Wu2UP)@|5FFC:0|FBC:16777215|LFC:0|LBC:16777215"/>
            <p:cNvSpPr/>
            <p:nvPr/>
          </p:nvSpPr>
          <p:spPr bwMode="auto">
            <a:xfrm>
              <a:off x="1101725" y="7367588"/>
              <a:ext cx="982663" cy="420688"/>
            </a:xfrm>
            <a:custGeom>
              <a:avLst/>
              <a:gdLst>
                <a:gd name="T0" fmla="*/ 2147483646 w 261"/>
                <a:gd name="T1" fmla="*/ 2147483646 h 112"/>
                <a:gd name="T2" fmla="*/ 2147483646 w 261"/>
                <a:gd name="T3" fmla="*/ 2147483646 h 112"/>
                <a:gd name="T4" fmla="*/ 2147483646 w 261"/>
                <a:gd name="T5" fmla="*/ 2147483646 h 112"/>
                <a:gd name="T6" fmla="*/ 2147483646 w 261"/>
                <a:gd name="T7" fmla="*/ 2147483646 h 112"/>
                <a:gd name="T8" fmla="*/ 2147483646 w 261"/>
                <a:gd name="T9" fmla="*/ 2147483646 h 112"/>
                <a:gd name="T10" fmla="*/ 2147483646 w 261"/>
                <a:gd name="T11" fmla="*/ 2147483646 h 112"/>
                <a:gd name="T12" fmla="*/ 2147483646 w 261"/>
                <a:gd name="T13" fmla="*/ 0 h 112"/>
                <a:gd name="T14" fmla="*/ 2147483646 w 261"/>
                <a:gd name="T15" fmla="*/ 2147483646 h 1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1" h="112">
                  <a:moveTo>
                    <a:pt x="5" y="13"/>
                  </a:moveTo>
                  <a:cubicBezTo>
                    <a:pt x="5" y="13"/>
                    <a:pt x="0" y="57"/>
                    <a:pt x="5" y="81"/>
                  </a:cubicBezTo>
                  <a:cubicBezTo>
                    <a:pt x="91" y="91"/>
                    <a:pt x="91" y="91"/>
                    <a:pt x="91" y="91"/>
                  </a:cubicBezTo>
                  <a:cubicBezTo>
                    <a:pt x="98" y="75"/>
                    <a:pt x="98" y="75"/>
                    <a:pt x="98" y="75"/>
                  </a:cubicBezTo>
                  <a:cubicBezTo>
                    <a:pt x="98" y="75"/>
                    <a:pt x="177" y="110"/>
                    <a:pt x="211" y="111"/>
                  </a:cubicBezTo>
                  <a:cubicBezTo>
                    <a:pt x="246" y="112"/>
                    <a:pt x="261" y="36"/>
                    <a:pt x="261" y="36"/>
                  </a:cubicBezTo>
                  <a:cubicBezTo>
                    <a:pt x="154" y="0"/>
                    <a:pt x="154" y="0"/>
                    <a:pt x="154" y="0"/>
                  </a:cubicBezTo>
                  <a:lnTo>
                    <a:pt x="5" y="13"/>
                  </a:lnTo>
                  <a:close/>
                </a:path>
              </a:pathLst>
            </a:custGeom>
            <a:solidFill>
              <a:srgbClr val="000000"/>
            </a:solidFill>
            <a:ln w="9525">
              <a:noFill/>
              <a:round/>
            </a:ln>
          </p:spPr>
          <p:txBody>
            <a:bodyPr/>
            <a:lstStyle/>
            <a:p>
              <a:endParaRPr lang="zh-CN" altLang="en-US" sz="2400"/>
            </a:p>
          </p:txBody>
        </p:sp>
        <p:sp>
          <p:nvSpPr>
            <p:cNvPr id="25638" name="稻壳儿小白白(http://dwz.cn/Wu2UP)@|5FFC:0|FBC:16777215|LFC:0|LBC:16777215"/>
            <p:cNvSpPr/>
            <p:nvPr/>
          </p:nvSpPr>
          <p:spPr bwMode="auto">
            <a:xfrm>
              <a:off x="1711325" y="7546975"/>
              <a:ext cx="1027113" cy="574675"/>
            </a:xfrm>
            <a:custGeom>
              <a:avLst/>
              <a:gdLst>
                <a:gd name="T0" fmla="*/ 2147483646 w 273"/>
                <a:gd name="T1" fmla="*/ 2147483646 h 153"/>
                <a:gd name="T2" fmla="*/ 2147483646 w 273"/>
                <a:gd name="T3" fmla="*/ 2147483646 h 153"/>
                <a:gd name="T4" fmla="*/ 2147483646 w 273"/>
                <a:gd name="T5" fmla="*/ 2147483646 h 153"/>
                <a:gd name="T6" fmla="*/ 2147483646 w 273"/>
                <a:gd name="T7" fmla="*/ 2147483646 h 153"/>
                <a:gd name="T8" fmla="*/ 2147483646 w 273"/>
                <a:gd name="T9" fmla="*/ 2147483646 h 153"/>
                <a:gd name="T10" fmla="*/ 2147483646 w 273"/>
                <a:gd name="T11" fmla="*/ 2147483646 h 153"/>
                <a:gd name="T12" fmla="*/ 2147483646 w 273"/>
                <a:gd name="T13" fmla="*/ 2147483646 h 153"/>
                <a:gd name="T14" fmla="*/ 2147483646 w 273"/>
                <a:gd name="T15" fmla="*/ 2147483646 h 153"/>
                <a:gd name="T16" fmla="*/ 2147483646 w 273"/>
                <a:gd name="T17" fmla="*/ 2147483646 h 153"/>
                <a:gd name="T18" fmla="*/ 2147483646 w 273"/>
                <a:gd name="T19" fmla="*/ 2147483646 h 1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3" h="153">
                  <a:moveTo>
                    <a:pt x="2" y="7"/>
                  </a:moveTo>
                  <a:cubicBezTo>
                    <a:pt x="2" y="7"/>
                    <a:pt x="0" y="93"/>
                    <a:pt x="2" y="102"/>
                  </a:cubicBezTo>
                  <a:cubicBezTo>
                    <a:pt x="5" y="111"/>
                    <a:pt x="45" y="122"/>
                    <a:pt x="55" y="121"/>
                  </a:cubicBezTo>
                  <a:cubicBezTo>
                    <a:pt x="62" y="111"/>
                    <a:pt x="62" y="111"/>
                    <a:pt x="62" y="111"/>
                  </a:cubicBezTo>
                  <a:cubicBezTo>
                    <a:pt x="62" y="111"/>
                    <a:pt x="82" y="149"/>
                    <a:pt x="146" y="151"/>
                  </a:cubicBezTo>
                  <a:cubicBezTo>
                    <a:pt x="210" y="153"/>
                    <a:pt x="273" y="132"/>
                    <a:pt x="273" y="132"/>
                  </a:cubicBezTo>
                  <a:cubicBezTo>
                    <a:pt x="273" y="132"/>
                    <a:pt x="266" y="107"/>
                    <a:pt x="263" y="106"/>
                  </a:cubicBezTo>
                  <a:cubicBezTo>
                    <a:pt x="259" y="105"/>
                    <a:pt x="228" y="100"/>
                    <a:pt x="228" y="100"/>
                  </a:cubicBezTo>
                  <a:cubicBezTo>
                    <a:pt x="228" y="100"/>
                    <a:pt x="168" y="55"/>
                    <a:pt x="155" y="27"/>
                  </a:cubicBezTo>
                  <a:cubicBezTo>
                    <a:pt x="142" y="0"/>
                    <a:pt x="2" y="7"/>
                    <a:pt x="2" y="7"/>
                  </a:cubicBezTo>
                  <a:close/>
                </a:path>
              </a:pathLst>
            </a:custGeom>
            <a:solidFill>
              <a:srgbClr val="000000"/>
            </a:solidFill>
            <a:ln w="9525">
              <a:noFill/>
              <a:round/>
            </a:ln>
          </p:spPr>
          <p:txBody>
            <a:bodyPr/>
            <a:lstStyle/>
            <a:p>
              <a:endParaRPr lang="zh-CN" altLang="en-US" sz="2400"/>
            </a:p>
          </p:txBody>
        </p:sp>
        <p:sp>
          <p:nvSpPr>
            <p:cNvPr id="25639" name="稻壳儿小白白(http://dwz.cn/Wu2UP)@|5FFC:2303014|FBC:16777215|LFC:0|LBC:16777215"/>
            <p:cNvSpPr/>
            <p:nvPr/>
          </p:nvSpPr>
          <p:spPr bwMode="auto">
            <a:xfrm>
              <a:off x="1109662" y="3357563"/>
              <a:ext cx="1628775" cy="4152900"/>
            </a:xfrm>
            <a:custGeom>
              <a:avLst/>
              <a:gdLst>
                <a:gd name="T0" fmla="*/ 2147483646 w 433"/>
                <a:gd name="T1" fmla="*/ 2147483646 h 1106"/>
                <a:gd name="T2" fmla="*/ 2147483646 w 433"/>
                <a:gd name="T3" fmla="*/ 2147483646 h 1106"/>
                <a:gd name="T4" fmla="*/ 2147483646 w 433"/>
                <a:gd name="T5" fmla="*/ 2147483646 h 1106"/>
                <a:gd name="T6" fmla="*/ 2147483646 w 433"/>
                <a:gd name="T7" fmla="*/ 2147483646 h 1106"/>
                <a:gd name="T8" fmla="*/ 2147483646 w 433"/>
                <a:gd name="T9" fmla="*/ 2147483646 h 1106"/>
                <a:gd name="T10" fmla="*/ 2147483646 w 433"/>
                <a:gd name="T11" fmla="*/ 2147483646 h 1106"/>
                <a:gd name="T12" fmla="*/ 2147483646 w 433"/>
                <a:gd name="T13" fmla="*/ 0 h 1106"/>
                <a:gd name="T14" fmla="*/ 2147483646 w 433"/>
                <a:gd name="T15" fmla="*/ 2147483646 h 1106"/>
                <a:gd name="T16" fmla="*/ 2147483646 w 433"/>
                <a:gd name="T17" fmla="*/ 2147483646 h 1106"/>
                <a:gd name="T18" fmla="*/ 2147483646 w 433"/>
                <a:gd name="T19" fmla="*/ 2147483646 h 1106"/>
                <a:gd name="T20" fmla="*/ 2147483646 w 433"/>
                <a:gd name="T21" fmla="*/ 2147483646 h 1106"/>
                <a:gd name="T22" fmla="*/ 2147483646 w 433"/>
                <a:gd name="T23" fmla="*/ 2147483646 h 1106"/>
                <a:gd name="T24" fmla="*/ 2147483646 w 433"/>
                <a:gd name="T25" fmla="*/ 2147483646 h 1106"/>
                <a:gd name="T26" fmla="*/ 2147483646 w 433"/>
                <a:gd name="T27" fmla="*/ 2147483646 h 1106"/>
                <a:gd name="T28" fmla="*/ 2147483646 w 433"/>
                <a:gd name="T29" fmla="*/ 2147483646 h 110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33" h="1106">
                  <a:moveTo>
                    <a:pt x="10" y="1096"/>
                  </a:moveTo>
                  <a:cubicBezTo>
                    <a:pt x="10" y="1096"/>
                    <a:pt x="0" y="1086"/>
                    <a:pt x="10" y="1058"/>
                  </a:cubicBezTo>
                  <a:cubicBezTo>
                    <a:pt x="20" y="1030"/>
                    <a:pt x="25" y="934"/>
                    <a:pt x="25" y="934"/>
                  </a:cubicBezTo>
                  <a:cubicBezTo>
                    <a:pt x="25" y="934"/>
                    <a:pt x="60" y="663"/>
                    <a:pt x="98" y="615"/>
                  </a:cubicBezTo>
                  <a:cubicBezTo>
                    <a:pt x="98" y="615"/>
                    <a:pt x="160" y="402"/>
                    <a:pt x="161" y="382"/>
                  </a:cubicBezTo>
                  <a:cubicBezTo>
                    <a:pt x="163" y="361"/>
                    <a:pt x="207" y="103"/>
                    <a:pt x="207" y="103"/>
                  </a:cubicBezTo>
                  <a:cubicBezTo>
                    <a:pt x="240" y="0"/>
                    <a:pt x="240" y="0"/>
                    <a:pt x="240" y="0"/>
                  </a:cubicBezTo>
                  <a:cubicBezTo>
                    <a:pt x="433" y="9"/>
                    <a:pt x="433" y="9"/>
                    <a:pt x="433" y="9"/>
                  </a:cubicBezTo>
                  <a:cubicBezTo>
                    <a:pt x="433" y="9"/>
                    <a:pt x="428" y="220"/>
                    <a:pt x="421" y="240"/>
                  </a:cubicBezTo>
                  <a:cubicBezTo>
                    <a:pt x="414" y="261"/>
                    <a:pt x="362" y="492"/>
                    <a:pt x="350" y="536"/>
                  </a:cubicBezTo>
                  <a:cubicBezTo>
                    <a:pt x="338" y="581"/>
                    <a:pt x="143" y="1018"/>
                    <a:pt x="141" y="1027"/>
                  </a:cubicBezTo>
                  <a:cubicBezTo>
                    <a:pt x="140" y="1036"/>
                    <a:pt x="173" y="1046"/>
                    <a:pt x="173" y="1046"/>
                  </a:cubicBezTo>
                  <a:cubicBezTo>
                    <a:pt x="185" y="1079"/>
                    <a:pt x="185" y="1079"/>
                    <a:pt x="185" y="1079"/>
                  </a:cubicBezTo>
                  <a:cubicBezTo>
                    <a:pt x="185" y="1079"/>
                    <a:pt x="131" y="1106"/>
                    <a:pt x="88" y="1105"/>
                  </a:cubicBezTo>
                  <a:cubicBezTo>
                    <a:pt x="45" y="1104"/>
                    <a:pt x="10" y="1096"/>
                    <a:pt x="10" y="1096"/>
                  </a:cubicBezTo>
                  <a:close/>
                </a:path>
              </a:pathLst>
            </a:custGeom>
            <a:solidFill>
              <a:srgbClr val="262423"/>
            </a:solidFill>
            <a:ln w="9525">
              <a:noFill/>
              <a:round/>
            </a:ln>
          </p:spPr>
          <p:txBody>
            <a:bodyPr/>
            <a:lstStyle/>
            <a:p>
              <a:endParaRPr lang="zh-CN" altLang="en-US" sz="2400"/>
            </a:p>
          </p:txBody>
        </p:sp>
        <p:sp>
          <p:nvSpPr>
            <p:cNvPr id="25640" name="稻壳儿小白白(http://dwz.cn/Wu2UP)@|5FFC:0|FBC:16777215|LFC:0|LBC:16777215"/>
            <p:cNvSpPr/>
            <p:nvPr/>
          </p:nvSpPr>
          <p:spPr bwMode="auto">
            <a:xfrm>
              <a:off x="1350962" y="3357563"/>
              <a:ext cx="1387475" cy="4152900"/>
            </a:xfrm>
            <a:custGeom>
              <a:avLst/>
              <a:gdLst>
                <a:gd name="T0" fmla="*/ 2147483646 w 369"/>
                <a:gd name="T1" fmla="*/ 2147483646 h 1106"/>
                <a:gd name="T2" fmla="*/ 2147483646 w 369"/>
                <a:gd name="T3" fmla="*/ 2147483646 h 1106"/>
                <a:gd name="T4" fmla="*/ 2147483646 w 369"/>
                <a:gd name="T5" fmla="*/ 2147483646 h 1106"/>
                <a:gd name="T6" fmla="*/ 2147483646 w 369"/>
                <a:gd name="T7" fmla="*/ 2147483646 h 1106"/>
                <a:gd name="T8" fmla="*/ 2147483646 w 369"/>
                <a:gd name="T9" fmla="*/ 2147483646 h 1106"/>
                <a:gd name="T10" fmla="*/ 2147483646 w 369"/>
                <a:gd name="T11" fmla="*/ 2147483646 h 1106"/>
                <a:gd name="T12" fmla="*/ 2147483646 w 369"/>
                <a:gd name="T13" fmla="*/ 2147483646 h 1106"/>
                <a:gd name="T14" fmla="*/ 2147483646 w 369"/>
                <a:gd name="T15" fmla="*/ 2147483646 h 1106"/>
                <a:gd name="T16" fmla="*/ 2147483646 w 369"/>
                <a:gd name="T17" fmla="*/ 2147483646 h 1106"/>
                <a:gd name="T18" fmla="*/ 2147483646 w 369"/>
                <a:gd name="T19" fmla="*/ 2147483646 h 1106"/>
                <a:gd name="T20" fmla="*/ 2147483646 w 369"/>
                <a:gd name="T21" fmla="*/ 2147483646 h 1106"/>
                <a:gd name="T22" fmla="*/ 2147483646 w 369"/>
                <a:gd name="T23" fmla="*/ 2147483646 h 1106"/>
                <a:gd name="T24" fmla="*/ 2147483646 w 369"/>
                <a:gd name="T25" fmla="*/ 2147483646 h 1106"/>
                <a:gd name="T26" fmla="*/ 2147483646 w 369"/>
                <a:gd name="T27" fmla="*/ 2147483646 h 1106"/>
                <a:gd name="T28" fmla="*/ 2147483646 w 369"/>
                <a:gd name="T29" fmla="*/ 2147483646 h 1106"/>
                <a:gd name="T30" fmla="*/ 0 w 369"/>
                <a:gd name="T31" fmla="*/ 2147483646 h 1106"/>
                <a:gd name="T32" fmla="*/ 0 w 369"/>
                <a:gd name="T33" fmla="*/ 2147483646 h 1106"/>
                <a:gd name="T34" fmla="*/ 2147483646 w 369"/>
                <a:gd name="T35" fmla="*/ 2147483646 h 1106"/>
                <a:gd name="T36" fmla="*/ 2147483646 w 369"/>
                <a:gd name="T37" fmla="*/ 2147483646 h 1106"/>
                <a:gd name="T38" fmla="*/ 2147483646 w 369"/>
                <a:gd name="T39" fmla="*/ 2147483646 h 1106"/>
                <a:gd name="T40" fmla="*/ 2147483646 w 369"/>
                <a:gd name="T41" fmla="*/ 2147483646 h 1106"/>
                <a:gd name="T42" fmla="*/ 2147483646 w 369"/>
                <a:gd name="T43" fmla="*/ 2147483646 h 1106"/>
                <a:gd name="T44" fmla="*/ 2147483646 w 369"/>
                <a:gd name="T45" fmla="*/ 2147483646 h 1106"/>
                <a:gd name="T46" fmla="*/ 2147483646 w 369"/>
                <a:gd name="T47" fmla="*/ 2147483646 h 1106"/>
                <a:gd name="T48" fmla="*/ 2147483646 w 369"/>
                <a:gd name="T49" fmla="*/ 2147483646 h 1106"/>
                <a:gd name="T50" fmla="*/ 2147483646 w 369"/>
                <a:gd name="T51" fmla="*/ 2147483646 h 1106"/>
                <a:gd name="T52" fmla="*/ 2147483646 w 369"/>
                <a:gd name="T53" fmla="*/ 2147483646 h 1106"/>
                <a:gd name="T54" fmla="*/ 2147483646 w 369"/>
                <a:gd name="T55" fmla="*/ 2147483646 h 1106"/>
                <a:gd name="T56" fmla="*/ 2147483646 w 369"/>
                <a:gd name="T57" fmla="*/ 2147483646 h 1106"/>
                <a:gd name="T58" fmla="*/ 2147483646 w 369"/>
                <a:gd name="T59" fmla="*/ 2147483646 h 1106"/>
                <a:gd name="T60" fmla="*/ 2147483646 w 369"/>
                <a:gd name="T61" fmla="*/ 2147483646 h 1106"/>
                <a:gd name="T62" fmla="*/ 2147483646 w 369"/>
                <a:gd name="T63" fmla="*/ 2147483646 h 1106"/>
                <a:gd name="T64" fmla="*/ 2147483646 w 369"/>
                <a:gd name="T65" fmla="*/ 0 h 1106"/>
                <a:gd name="T66" fmla="*/ 2147483646 w 369"/>
                <a:gd name="T67" fmla="*/ 2147483646 h 11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69" h="1106">
                  <a:moveTo>
                    <a:pt x="143" y="103"/>
                  </a:moveTo>
                  <a:cubicBezTo>
                    <a:pt x="143" y="103"/>
                    <a:pt x="142" y="110"/>
                    <a:pt x="140" y="121"/>
                  </a:cubicBezTo>
                  <a:cubicBezTo>
                    <a:pt x="193" y="129"/>
                    <a:pt x="308" y="130"/>
                    <a:pt x="314" y="131"/>
                  </a:cubicBezTo>
                  <a:cubicBezTo>
                    <a:pt x="322" y="133"/>
                    <a:pt x="341" y="227"/>
                    <a:pt x="335" y="245"/>
                  </a:cubicBezTo>
                  <a:cubicBezTo>
                    <a:pt x="329" y="262"/>
                    <a:pt x="313" y="262"/>
                    <a:pt x="313" y="262"/>
                  </a:cubicBezTo>
                  <a:cubicBezTo>
                    <a:pt x="313" y="262"/>
                    <a:pt x="324" y="333"/>
                    <a:pt x="313" y="344"/>
                  </a:cubicBezTo>
                  <a:cubicBezTo>
                    <a:pt x="301" y="354"/>
                    <a:pt x="251" y="344"/>
                    <a:pt x="251" y="344"/>
                  </a:cubicBezTo>
                  <a:cubicBezTo>
                    <a:pt x="251" y="344"/>
                    <a:pt x="127" y="408"/>
                    <a:pt x="115" y="438"/>
                  </a:cubicBezTo>
                  <a:cubicBezTo>
                    <a:pt x="108" y="454"/>
                    <a:pt x="81" y="496"/>
                    <a:pt x="59" y="529"/>
                  </a:cubicBezTo>
                  <a:cubicBezTo>
                    <a:pt x="56" y="540"/>
                    <a:pt x="53" y="550"/>
                    <a:pt x="50" y="559"/>
                  </a:cubicBezTo>
                  <a:cubicBezTo>
                    <a:pt x="104" y="519"/>
                    <a:pt x="104" y="519"/>
                    <a:pt x="104" y="519"/>
                  </a:cubicBezTo>
                  <a:cubicBezTo>
                    <a:pt x="104" y="519"/>
                    <a:pt x="133" y="529"/>
                    <a:pt x="97" y="560"/>
                  </a:cubicBezTo>
                  <a:cubicBezTo>
                    <a:pt x="62" y="591"/>
                    <a:pt x="21" y="666"/>
                    <a:pt x="21" y="666"/>
                  </a:cubicBezTo>
                  <a:cubicBezTo>
                    <a:pt x="33" y="657"/>
                    <a:pt x="93" y="603"/>
                    <a:pt x="108" y="601"/>
                  </a:cubicBezTo>
                  <a:cubicBezTo>
                    <a:pt x="123" y="600"/>
                    <a:pt x="87" y="631"/>
                    <a:pt x="66" y="650"/>
                  </a:cubicBezTo>
                  <a:cubicBezTo>
                    <a:pt x="44" y="669"/>
                    <a:pt x="0" y="709"/>
                    <a:pt x="0" y="709"/>
                  </a:cubicBezTo>
                  <a:cubicBezTo>
                    <a:pt x="0" y="709"/>
                    <a:pt x="0" y="709"/>
                    <a:pt x="0" y="709"/>
                  </a:cubicBezTo>
                  <a:cubicBezTo>
                    <a:pt x="0" y="709"/>
                    <a:pt x="31" y="687"/>
                    <a:pt x="51" y="679"/>
                  </a:cubicBezTo>
                  <a:cubicBezTo>
                    <a:pt x="70" y="672"/>
                    <a:pt x="77" y="766"/>
                    <a:pt x="77" y="766"/>
                  </a:cubicBezTo>
                  <a:cubicBezTo>
                    <a:pt x="77" y="766"/>
                    <a:pt x="96" y="868"/>
                    <a:pt x="97" y="875"/>
                  </a:cubicBezTo>
                  <a:cubicBezTo>
                    <a:pt x="99" y="883"/>
                    <a:pt x="84" y="971"/>
                    <a:pt x="66" y="977"/>
                  </a:cubicBezTo>
                  <a:cubicBezTo>
                    <a:pt x="47" y="983"/>
                    <a:pt x="6" y="1027"/>
                    <a:pt x="6" y="1027"/>
                  </a:cubicBezTo>
                  <a:cubicBezTo>
                    <a:pt x="21" y="1012"/>
                    <a:pt x="66" y="1017"/>
                    <a:pt x="66" y="1017"/>
                  </a:cubicBezTo>
                  <a:cubicBezTo>
                    <a:pt x="30" y="1045"/>
                    <a:pt x="30" y="1045"/>
                    <a:pt x="30" y="1045"/>
                  </a:cubicBezTo>
                  <a:cubicBezTo>
                    <a:pt x="22" y="1050"/>
                    <a:pt x="13" y="1075"/>
                    <a:pt x="6" y="1104"/>
                  </a:cubicBezTo>
                  <a:cubicBezTo>
                    <a:pt x="12" y="1104"/>
                    <a:pt x="18" y="1105"/>
                    <a:pt x="24" y="1105"/>
                  </a:cubicBezTo>
                  <a:cubicBezTo>
                    <a:pt x="67" y="1106"/>
                    <a:pt x="121" y="1079"/>
                    <a:pt x="121" y="1079"/>
                  </a:cubicBezTo>
                  <a:cubicBezTo>
                    <a:pt x="109" y="1046"/>
                    <a:pt x="109" y="1046"/>
                    <a:pt x="109" y="1046"/>
                  </a:cubicBezTo>
                  <a:cubicBezTo>
                    <a:pt x="109" y="1046"/>
                    <a:pt x="76" y="1036"/>
                    <a:pt x="77" y="1027"/>
                  </a:cubicBezTo>
                  <a:cubicBezTo>
                    <a:pt x="79" y="1018"/>
                    <a:pt x="274" y="581"/>
                    <a:pt x="286" y="536"/>
                  </a:cubicBezTo>
                  <a:cubicBezTo>
                    <a:pt x="298" y="492"/>
                    <a:pt x="350" y="261"/>
                    <a:pt x="357" y="240"/>
                  </a:cubicBezTo>
                  <a:cubicBezTo>
                    <a:pt x="364" y="220"/>
                    <a:pt x="369" y="9"/>
                    <a:pt x="369" y="9"/>
                  </a:cubicBezTo>
                  <a:cubicBezTo>
                    <a:pt x="176" y="0"/>
                    <a:pt x="176" y="0"/>
                    <a:pt x="176" y="0"/>
                  </a:cubicBezTo>
                  <a:lnTo>
                    <a:pt x="143" y="103"/>
                  </a:lnTo>
                  <a:close/>
                </a:path>
              </a:pathLst>
            </a:custGeom>
            <a:solidFill>
              <a:srgbClr val="000000"/>
            </a:solidFill>
            <a:ln w="9525">
              <a:noFill/>
              <a:round/>
            </a:ln>
          </p:spPr>
          <p:txBody>
            <a:bodyPr/>
            <a:lstStyle/>
            <a:p>
              <a:endParaRPr lang="zh-CN" altLang="en-US" sz="2400"/>
            </a:p>
          </p:txBody>
        </p:sp>
        <p:sp>
          <p:nvSpPr>
            <p:cNvPr id="25641" name="稻壳儿小白白(http://dwz.cn/Wu2UP)@|5FFC:0|FBC:16777215|LFC:0|LBC:16777215"/>
            <p:cNvSpPr/>
            <p:nvPr/>
          </p:nvSpPr>
          <p:spPr bwMode="auto">
            <a:xfrm>
              <a:off x="1285875" y="3416300"/>
              <a:ext cx="1328738" cy="4416425"/>
            </a:xfrm>
            <a:custGeom>
              <a:avLst/>
              <a:gdLst>
                <a:gd name="T0" fmla="*/ 2147483646 w 353"/>
                <a:gd name="T1" fmla="*/ 2147483646 h 1176"/>
                <a:gd name="T2" fmla="*/ 2147483646 w 353"/>
                <a:gd name="T3" fmla="*/ 2147483646 h 1176"/>
                <a:gd name="T4" fmla="*/ 2147483646 w 353"/>
                <a:gd name="T5" fmla="*/ 2147483646 h 1176"/>
                <a:gd name="T6" fmla="*/ 2147483646 w 353"/>
                <a:gd name="T7" fmla="*/ 2147483646 h 1176"/>
                <a:gd name="T8" fmla="*/ 2147483646 w 353"/>
                <a:gd name="T9" fmla="*/ 2147483646 h 1176"/>
                <a:gd name="T10" fmla="*/ 2147483646 w 353"/>
                <a:gd name="T11" fmla="*/ 2147483646 h 1176"/>
                <a:gd name="T12" fmla="*/ 2147483646 w 353"/>
                <a:gd name="T13" fmla="*/ 0 h 1176"/>
                <a:gd name="T14" fmla="*/ 2147483646 w 353"/>
                <a:gd name="T15" fmla="*/ 2147483646 h 1176"/>
                <a:gd name="T16" fmla="*/ 2147483646 w 353"/>
                <a:gd name="T17" fmla="*/ 2147483646 h 1176"/>
                <a:gd name="T18" fmla="*/ 2147483646 w 353"/>
                <a:gd name="T19" fmla="*/ 2147483646 h 1176"/>
                <a:gd name="T20" fmla="*/ 2147483646 w 353"/>
                <a:gd name="T21" fmla="*/ 2147483646 h 1176"/>
                <a:gd name="T22" fmla="*/ 2147483646 w 353"/>
                <a:gd name="T23" fmla="*/ 2147483646 h 1176"/>
                <a:gd name="T24" fmla="*/ 2147483646 w 353"/>
                <a:gd name="T25" fmla="*/ 2147483646 h 1176"/>
                <a:gd name="T26" fmla="*/ 2147483646 w 353"/>
                <a:gd name="T27" fmla="*/ 2147483646 h 1176"/>
                <a:gd name="T28" fmla="*/ 2147483646 w 353"/>
                <a:gd name="T29" fmla="*/ 2147483646 h 11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53" h="1176">
                  <a:moveTo>
                    <a:pt x="299" y="1133"/>
                  </a:moveTo>
                  <a:cubicBezTo>
                    <a:pt x="302" y="1130"/>
                    <a:pt x="288" y="846"/>
                    <a:pt x="321" y="731"/>
                  </a:cubicBezTo>
                  <a:cubicBezTo>
                    <a:pt x="353" y="616"/>
                    <a:pt x="321" y="572"/>
                    <a:pt x="321" y="572"/>
                  </a:cubicBezTo>
                  <a:cubicBezTo>
                    <a:pt x="321" y="572"/>
                    <a:pt x="331" y="515"/>
                    <a:pt x="322" y="495"/>
                  </a:cubicBezTo>
                  <a:cubicBezTo>
                    <a:pt x="314" y="476"/>
                    <a:pt x="275" y="296"/>
                    <a:pt x="275" y="296"/>
                  </a:cubicBezTo>
                  <a:cubicBezTo>
                    <a:pt x="275" y="296"/>
                    <a:pt x="310" y="261"/>
                    <a:pt x="305" y="248"/>
                  </a:cubicBezTo>
                  <a:cubicBezTo>
                    <a:pt x="300" y="235"/>
                    <a:pt x="305" y="0"/>
                    <a:pt x="305" y="0"/>
                  </a:cubicBezTo>
                  <a:cubicBezTo>
                    <a:pt x="17" y="56"/>
                    <a:pt x="17" y="56"/>
                    <a:pt x="17" y="56"/>
                  </a:cubicBezTo>
                  <a:cubicBezTo>
                    <a:pt x="17" y="56"/>
                    <a:pt x="0" y="158"/>
                    <a:pt x="17" y="207"/>
                  </a:cubicBezTo>
                  <a:cubicBezTo>
                    <a:pt x="35" y="255"/>
                    <a:pt x="110" y="473"/>
                    <a:pt x="147" y="515"/>
                  </a:cubicBezTo>
                  <a:cubicBezTo>
                    <a:pt x="147" y="515"/>
                    <a:pt x="152" y="607"/>
                    <a:pt x="163" y="621"/>
                  </a:cubicBezTo>
                  <a:cubicBezTo>
                    <a:pt x="163" y="621"/>
                    <a:pt x="137" y="647"/>
                    <a:pt x="135" y="660"/>
                  </a:cubicBezTo>
                  <a:cubicBezTo>
                    <a:pt x="134" y="674"/>
                    <a:pt x="111" y="996"/>
                    <a:pt x="114" y="1005"/>
                  </a:cubicBezTo>
                  <a:cubicBezTo>
                    <a:pt x="118" y="1014"/>
                    <a:pt x="104" y="1111"/>
                    <a:pt x="114" y="1123"/>
                  </a:cubicBezTo>
                  <a:cubicBezTo>
                    <a:pt x="114" y="1123"/>
                    <a:pt x="262" y="1176"/>
                    <a:pt x="299" y="1133"/>
                  </a:cubicBezTo>
                  <a:close/>
                </a:path>
              </a:pathLst>
            </a:custGeom>
            <a:solidFill>
              <a:srgbClr val="000000"/>
            </a:solidFill>
            <a:ln w="9525">
              <a:noFill/>
              <a:round/>
            </a:ln>
          </p:spPr>
          <p:txBody>
            <a:bodyPr/>
            <a:lstStyle/>
            <a:p>
              <a:endParaRPr lang="zh-CN" altLang="en-US" sz="2400"/>
            </a:p>
          </p:txBody>
        </p:sp>
        <p:sp>
          <p:nvSpPr>
            <p:cNvPr id="25642" name="稻壳儿小白白(http://dwz.cn/Wu2UP)@|5FFC:2303014|FBC:16777215|LFC:0|LBC:16777215"/>
            <p:cNvSpPr/>
            <p:nvPr/>
          </p:nvSpPr>
          <p:spPr bwMode="auto">
            <a:xfrm>
              <a:off x="1403350" y="3822700"/>
              <a:ext cx="1068388" cy="3938588"/>
            </a:xfrm>
            <a:custGeom>
              <a:avLst/>
              <a:gdLst>
                <a:gd name="T0" fmla="*/ 2147483646 w 284"/>
                <a:gd name="T1" fmla="*/ 2147483646 h 1049"/>
                <a:gd name="T2" fmla="*/ 2147483646 w 284"/>
                <a:gd name="T3" fmla="*/ 2147483646 h 1049"/>
                <a:gd name="T4" fmla="*/ 2147483646 w 284"/>
                <a:gd name="T5" fmla="*/ 2147483646 h 1049"/>
                <a:gd name="T6" fmla="*/ 2147483646 w 284"/>
                <a:gd name="T7" fmla="*/ 2147483646 h 1049"/>
                <a:gd name="T8" fmla="*/ 2147483646 w 284"/>
                <a:gd name="T9" fmla="*/ 2147483646 h 1049"/>
                <a:gd name="T10" fmla="*/ 2147483646 w 284"/>
                <a:gd name="T11" fmla="*/ 2147483646 h 1049"/>
                <a:gd name="T12" fmla="*/ 2147483646 w 284"/>
                <a:gd name="T13" fmla="*/ 2147483646 h 1049"/>
                <a:gd name="T14" fmla="*/ 2147483646 w 284"/>
                <a:gd name="T15" fmla="*/ 2147483646 h 1049"/>
                <a:gd name="T16" fmla="*/ 2147483646 w 284"/>
                <a:gd name="T17" fmla="*/ 2147483646 h 1049"/>
                <a:gd name="T18" fmla="*/ 2147483646 w 284"/>
                <a:gd name="T19" fmla="*/ 2147483646 h 1049"/>
                <a:gd name="T20" fmla="*/ 2147483646 w 284"/>
                <a:gd name="T21" fmla="*/ 2147483646 h 1049"/>
                <a:gd name="T22" fmla="*/ 2147483646 w 284"/>
                <a:gd name="T23" fmla="*/ 2147483646 h 1049"/>
                <a:gd name="T24" fmla="*/ 2147483646 w 284"/>
                <a:gd name="T25" fmla="*/ 2147483646 h 1049"/>
                <a:gd name="T26" fmla="*/ 2147483646 w 284"/>
                <a:gd name="T27" fmla="*/ 2147483646 h 1049"/>
                <a:gd name="T28" fmla="*/ 2147483646 w 284"/>
                <a:gd name="T29" fmla="*/ 2147483646 h 1049"/>
                <a:gd name="T30" fmla="*/ 2147483646 w 284"/>
                <a:gd name="T31" fmla="*/ 2147483646 h 1049"/>
                <a:gd name="T32" fmla="*/ 2147483646 w 284"/>
                <a:gd name="T33" fmla="*/ 2147483646 h 1049"/>
                <a:gd name="T34" fmla="*/ 2147483646 w 284"/>
                <a:gd name="T35" fmla="*/ 2147483646 h 1049"/>
                <a:gd name="T36" fmla="*/ 2147483646 w 284"/>
                <a:gd name="T37" fmla="*/ 2147483646 h 1049"/>
                <a:gd name="T38" fmla="*/ 2147483646 w 284"/>
                <a:gd name="T39" fmla="*/ 2147483646 h 1049"/>
                <a:gd name="T40" fmla="*/ 2147483646 w 284"/>
                <a:gd name="T41" fmla="*/ 2147483646 h 1049"/>
                <a:gd name="T42" fmla="*/ 2147483646 w 284"/>
                <a:gd name="T43" fmla="*/ 2147483646 h 1049"/>
                <a:gd name="T44" fmla="*/ 2147483646 w 284"/>
                <a:gd name="T45" fmla="*/ 2147483646 h 1049"/>
                <a:gd name="T46" fmla="*/ 2147483646 w 284"/>
                <a:gd name="T47" fmla="*/ 2147483646 h 1049"/>
                <a:gd name="T48" fmla="*/ 2147483646 w 284"/>
                <a:gd name="T49" fmla="*/ 2147483646 h 1049"/>
                <a:gd name="T50" fmla="*/ 2147483646 w 284"/>
                <a:gd name="T51" fmla="*/ 2147483646 h 1049"/>
                <a:gd name="T52" fmla="*/ 2147483646 w 284"/>
                <a:gd name="T53" fmla="*/ 2147483646 h 1049"/>
                <a:gd name="T54" fmla="*/ 2147483646 w 284"/>
                <a:gd name="T55" fmla="*/ 2147483646 h 1049"/>
                <a:gd name="T56" fmla="*/ 2147483646 w 284"/>
                <a:gd name="T57" fmla="*/ 2147483646 h 1049"/>
                <a:gd name="T58" fmla="*/ 2147483646 w 284"/>
                <a:gd name="T59" fmla="*/ 2147483646 h 1049"/>
                <a:gd name="T60" fmla="*/ 2147483646 w 284"/>
                <a:gd name="T61" fmla="*/ 2147483646 h 1049"/>
                <a:gd name="T62" fmla="*/ 2147483646 w 284"/>
                <a:gd name="T63" fmla="*/ 2147483646 h 1049"/>
                <a:gd name="T64" fmla="*/ 2147483646 w 284"/>
                <a:gd name="T65" fmla="*/ 2147483646 h 1049"/>
                <a:gd name="T66" fmla="*/ 2147483646 w 284"/>
                <a:gd name="T67" fmla="*/ 2147483646 h 1049"/>
                <a:gd name="T68" fmla="*/ 2147483646 w 284"/>
                <a:gd name="T69" fmla="*/ 2147483646 h 1049"/>
                <a:gd name="T70" fmla="*/ 2147483646 w 284"/>
                <a:gd name="T71" fmla="*/ 2147483646 h 10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4" h="1049">
                  <a:moveTo>
                    <a:pt x="272" y="594"/>
                  </a:moveTo>
                  <a:cubicBezTo>
                    <a:pt x="261" y="599"/>
                    <a:pt x="243" y="828"/>
                    <a:pt x="243" y="828"/>
                  </a:cubicBezTo>
                  <a:cubicBezTo>
                    <a:pt x="228" y="770"/>
                    <a:pt x="265" y="536"/>
                    <a:pt x="265" y="536"/>
                  </a:cubicBezTo>
                  <a:cubicBezTo>
                    <a:pt x="229" y="708"/>
                    <a:pt x="162" y="744"/>
                    <a:pt x="162" y="744"/>
                  </a:cubicBezTo>
                  <a:cubicBezTo>
                    <a:pt x="202" y="722"/>
                    <a:pt x="260" y="467"/>
                    <a:pt x="260" y="467"/>
                  </a:cubicBezTo>
                  <a:cubicBezTo>
                    <a:pt x="271" y="464"/>
                    <a:pt x="272" y="392"/>
                    <a:pt x="272" y="392"/>
                  </a:cubicBezTo>
                  <a:cubicBezTo>
                    <a:pt x="272" y="392"/>
                    <a:pt x="212" y="212"/>
                    <a:pt x="204" y="197"/>
                  </a:cubicBezTo>
                  <a:cubicBezTo>
                    <a:pt x="197" y="183"/>
                    <a:pt x="235" y="161"/>
                    <a:pt x="231" y="146"/>
                  </a:cubicBezTo>
                  <a:cubicBezTo>
                    <a:pt x="227" y="131"/>
                    <a:pt x="194" y="97"/>
                    <a:pt x="171" y="96"/>
                  </a:cubicBezTo>
                  <a:cubicBezTo>
                    <a:pt x="151" y="95"/>
                    <a:pt x="83" y="67"/>
                    <a:pt x="60" y="58"/>
                  </a:cubicBezTo>
                  <a:cubicBezTo>
                    <a:pt x="86" y="66"/>
                    <a:pt x="138" y="65"/>
                    <a:pt x="162" y="63"/>
                  </a:cubicBezTo>
                  <a:cubicBezTo>
                    <a:pt x="189" y="62"/>
                    <a:pt x="272" y="6"/>
                    <a:pt x="272" y="6"/>
                  </a:cubicBezTo>
                  <a:cubicBezTo>
                    <a:pt x="272" y="6"/>
                    <a:pt x="272" y="6"/>
                    <a:pt x="272" y="6"/>
                  </a:cubicBezTo>
                  <a:cubicBezTo>
                    <a:pt x="248" y="14"/>
                    <a:pt x="152" y="0"/>
                    <a:pt x="124" y="10"/>
                  </a:cubicBezTo>
                  <a:cubicBezTo>
                    <a:pt x="96" y="20"/>
                    <a:pt x="7" y="22"/>
                    <a:pt x="7" y="22"/>
                  </a:cubicBezTo>
                  <a:cubicBezTo>
                    <a:pt x="0" y="49"/>
                    <a:pt x="87" y="233"/>
                    <a:pt x="101" y="270"/>
                  </a:cubicBezTo>
                  <a:cubicBezTo>
                    <a:pt x="116" y="306"/>
                    <a:pt x="181" y="373"/>
                    <a:pt x="181" y="373"/>
                  </a:cubicBezTo>
                  <a:cubicBezTo>
                    <a:pt x="167" y="364"/>
                    <a:pt x="106" y="340"/>
                    <a:pt x="106" y="340"/>
                  </a:cubicBezTo>
                  <a:cubicBezTo>
                    <a:pt x="106" y="340"/>
                    <a:pt x="93" y="329"/>
                    <a:pt x="101" y="348"/>
                  </a:cubicBezTo>
                  <a:cubicBezTo>
                    <a:pt x="109" y="366"/>
                    <a:pt x="148" y="411"/>
                    <a:pt x="162" y="429"/>
                  </a:cubicBezTo>
                  <a:cubicBezTo>
                    <a:pt x="176" y="446"/>
                    <a:pt x="162" y="474"/>
                    <a:pt x="162" y="474"/>
                  </a:cubicBezTo>
                  <a:cubicBezTo>
                    <a:pt x="161" y="463"/>
                    <a:pt x="134" y="451"/>
                    <a:pt x="134" y="451"/>
                  </a:cubicBezTo>
                  <a:cubicBezTo>
                    <a:pt x="134" y="480"/>
                    <a:pt x="150" y="504"/>
                    <a:pt x="150" y="504"/>
                  </a:cubicBezTo>
                  <a:cubicBezTo>
                    <a:pt x="162" y="520"/>
                    <a:pt x="235" y="461"/>
                    <a:pt x="235" y="461"/>
                  </a:cubicBezTo>
                  <a:cubicBezTo>
                    <a:pt x="228" y="488"/>
                    <a:pt x="196" y="511"/>
                    <a:pt x="196" y="511"/>
                  </a:cubicBezTo>
                  <a:cubicBezTo>
                    <a:pt x="175" y="545"/>
                    <a:pt x="129" y="558"/>
                    <a:pt x="129" y="558"/>
                  </a:cubicBezTo>
                  <a:cubicBezTo>
                    <a:pt x="129" y="558"/>
                    <a:pt x="125" y="657"/>
                    <a:pt x="119" y="704"/>
                  </a:cubicBezTo>
                  <a:cubicBezTo>
                    <a:pt x="113" y="751"/>
                    <a:pt x="101" y="891"/>
                    <a:pt x="106" y="870"/>
                  </a:cubicBezTo>
                  <a:cubicBezTo>
                    <a:pt x="107" y="869"/>
                    <a:pt x="107" y="867"/>
                    <a:pt x="108" y="865"/>
                  </a:cubicBezTo>
                  <a:cubicBezTo>
                    <a:pt x="117" y="843"/>
                    <a:pt x="148" y="803"/>
                    <a:pt x="148" y="803"/>
                  </a:cubicBezTo>
                  <a:cubicBezTo>
                    <a:pt x="97" y="907"/>
                    <a:pt x="134" y="887"/>
                    <a:pt x="134" y="887"/>
                  </a:cubicBezTo>
                  <a:cubicBezTo>
                    <a:pt x="120" y="907"/>
                    <a:pt x="100" y="966"/>
                    <a:pt x="85" y="1015"/>
                  </a:cubicBezTo>
                  <a:cubicBezTo>
                    <a:pt x="99" y="1020"/>
                    <a:pt x="186" y="1049"/>
                    <a:pt x="238" y="1040"/>
                  </a:cubicBezTo>
                  <a:cubicBezTo>
                    <a:pt x="268" y="896"/>
                    <a:pt x="268" y="896"/>
                    <a:pt x="268" y="896"/>
                  </a:cubicBezTo>
                  <a:cubicBezTo>
                    <a:pt x="268" y="815"/>
                    <a:pt x="271" y="715"/>
                    <a:pt x="284" y="648"/>
                  </a:cubicBezTo>
                  <a:cubicBezTo>
                    <a:pt x="281" y="616"/>
                    <a:pt x="277" y="591"/>
                    <a:pt x="272" y="594"/>
                  </a:cubicBezTo>
                  <a:close/>
                </a:path>
              </a:pathLst>
            </a:custGeom>
            <a:solidFill>
              <a:srgbClr val="262423"/>
            </a:solidFill>
            <a:ln w="9525">
              <a:noFill/>
              <a:round/>
            </a:ln>
          </p:spPr>
          <p:txBody>
            <a:bodyPr/>
            <a:lstStyle/>
            <a:p>
              <a:endParaRPr lang="zh-CN" altLang="en-US" sz="2400"/>
            </a:p>
          </p:txBody>
        </p:sp>
        <p:sp>
          <p:nvSpPr>
            <p:cNvPr id="25643" name="稻壳儿小白白(http://dwz.cn/Wu2UP)@|5FFC:0|FBC:16777215|LFC:0|LBC:16777215"/>
            <p:cNvSpPr/>
            <p:nvPr/>
          </p:nvSpPr>
          <p:spPr bwMode="auto">
            <a:xfrm>
              <a:off x="0" y="525463"/>
              <a:ext cx="4060825" cy="3402013"/>
            </a:xfrm>
            <a:custGeom>
              <a:avLst/>
              <a:gdLst>
                <a:gd name="T0" fmla="*/ 2147483646 w 1080"/>
                <a:gd name="T1" fmla="*/ 2147483646 h 906"/>
                <a:gd name="T2" fmla="*/ 2147483646 w 1080"/>
                <a:gd name="T3" fmla="*/ 2147483646 h 906"/>
                <a:gd name="T4" fmla="*/ 2147483646 w 1080"/>
                <a:gd name="T5" fmla="*/ 2147483646 h 906"/>
                <a:gd name="T6" fmla="*/ 2147483646 w 1080"/>
                <a:gd name="T7" fmla="*/ 2147483646 h 906"/>
                <a:gd name="T8" fmla="*/ 2147483646 w 1080"/>
                <a:gd name="T9" fmla="*/ 2147483646 h 906"/>
                <a:gd name="T10" fmla="*/ 2147483646 w 1080"/>
                <a:gd name="T11" fmla="*/ 2147483646 h 906"/>
                <a:gd name="T12" fmla="*/ 2147483646 w 1080"/>
                <a:gd name="T13" fmla="*/ 2147483646 h 906"/>
                <a:gd name="T14" fmla="*/ 2147483646 w 1080"/>
                <a:gd name="T15" fmla="*/ 2147483646 h 906"/>
                <a:gd name="T16" fmla="*/ 2147483646 w 1080"/>
                <a:gd name="T17" fmla="*/ 2147483646 h 906"/>
                <a:gd name="T18" fmla="*/ 2147483646 w 1080"/>
                <a:gd name="T19" fmla="*/ 2147483646 h 906"/>
                <a:gd name="T20" fmla="*/ 2147483646 w 1080"/>
                <a:gd name="T21" fmla="*/ 2147483646 h 906"/>
                <a:gd name="T22" fmla="*/ 2147483646 w 1080"/>
                <a:gd name="T23" fmla="*/ 2147483646 h 906"/>
                <a:gd name="T24" fmla="*/ 2147483646 w 1080"/>
                <a:gd name="T25" fmla="*/ 2147483646 h 906"/>
                <a:gd name="T26" fmla="*/ 2147483646 w 1080"/>
                <a:gd name="T27" fmla="*/ 2147483646 h 906"/>
                <a:gd name="T28" fmla="*/ 2147483646 w 1080"/>
                <a:gd name="T29" fmla="*/ 2147483646 h 906"/>
                <a:gd name="T30" fmla="*/ 2147483646 w 1080"/>
                <a:gd name="T31" fmla="*/ 2147483646 h 906"/>
                <a:gd name="T32" fmla="*/ 2147483646 w 1080"/>
                <a:gd name="T33" fmla="*/ 2147483646 h 906"/>
                <a:gd name="T34" fmla="*/ 2147483646 w 1080"/>
                <a:gd name="T35" fmla="*/ 2147483646 h 906"/>
                <a:gd name="T36" fmla="*/ 2147483646 w 1080"/>
                <a:gd name="T37" fmla="*/ 2147483646 h 906"/>
                <a:gd name="T38" fmla="*/ 2147483646 w 1080"/>
                <a:gd name="T39" fmla="*/ 2147483646 h 906"/>
                <a:gd name="T40" fmla="*/ 2147483646 w 1080"/>
                <a:gd name="T41" fmla="*/ 2147483646 h 906"/>
                <a:gd name="T42" fmla="*/ 2147483646 w 1080"/>
                <a:gd name="T43" fmla="*/ 2147483646 h 906"/>
                <a:gd name="T44" fmla="*/ 2147483646 w 1080"/>
                <a:gd name="T45" fmla="*/ 2147483646 h 906"/>
                <a:gd name="T46" fmla="*/ 2147483646 w 1080"/>
                <a:gd name="T47" fmla="*/ 2147483646 h 906"/>
                <a:gd name="T48" fmla="*/ 2147483646 w 1080"/>
                <a:gd name="T49" fmla="*/ 2147483646 h 906"/>
                <a:gd name="T50" fmla="*/ 2147483646 w 1080"/>
                <a:gd name="T51" fmla="*/ 2147483646 h 906"/>
                <a:gd name="T52" fmla="*/ 2147483646 w 1080"/>
                <a:gd name="T53" fmla="*/ 2147483646 h 906"/>
                <a:gd name="T54" fmla="*/ 2147483646 w 1080"/>
                <a:gd name="T55" fmla="*/ 2147483646 h 906"/>
                <a:gd name="T56" fmla="*/ 2147483646 w 1080"/>
                <a:gd name="T57" fmla="*/ 2147483646 h 906"/>
                <a:gd name="T58" fmla="*/ 2147483646 w 1080"/>
                <a:gd name="T59" fmla="*/ 2147483646 h 906"/>
                <a:gd name="T60" fmla="*/ 2147483646 w 1080"/>
                <a:gd name="T61" fmla="*/ 2147483646 h 906"/>
                <a:gd name="T62" fmla="*/ 2147483646 w 1080"/>
                <a:gd name="T63" fmla="*/ 2147483646 h 906"/>
                <a:gd name="T64" fmla="*/ 2147483646 w 1080"/>
                <a:gd name="T65" fmla="*/ 2147483646 h 906"/>
                <a:gd name="T66" fmla="*/ 2147483646 w 1080"/>
                <a:gd name="T67" fmla="*/ 2147483646 h 906"/>
                <a:gd name="T68" fmla="*/ 2147483646 w 1080"/>
                <a:gd name="T69" fmla="*/ 2147483646 h 906"/>
                <a:gd name="T70" fmla="*/ 2147483646 w 1080"/>
                <a:gd name="T71" fmla="*/ 2147483646 h 906"/>
                <a:gd name="T72" fmla="*/ 2147483646 w 1080"/>
                <a:gd name="T73" fmla="*/ 2147483646 h 906"/>
                <a:gd name="T74" fmla="*/ 2147483646 w 1080"/>
                <a:gd name="T75" fmla="*/ 2147483646 h 9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0" h="906">
                  <a:moveTo>
                    <a:pt x="332" y="906"/>
                  </a:moveTo>
                  <a:cubicBezTo>
                    <a:pt x="332" y="906"/>
                    <a:pt x="371" y="869"/>
                    <a:pt x="635" y="835"/>
                  </a:cubicBezTo>
                  <a:cubicBezTo>
                    <a:pt x="635" y="835"/>
                    <a:pt x="666" y="803"/>
                    <a:pt x="670" y="787"/>
                  </a:cubicBezTo>
                  <a:cubicBezTo>
                    <a:pt x="670" y="787"/>
                    <a:pt x="695" y="824"/>
                    <a:pt x="706" y="828"/>
                  </a:cubicBezTo>
                  <a:cubicBezTo>
                    <a:pt x="716" y="832"/>
                    <a:pt x="832" y="828"/>
                    <a:pt x="835" y="846"/>
                  </a:cubicBezTo>
                  <a:cubicBezTo>
                    <a:pt x="835" y="846"/>
                    <a:pt x="796" y="654"/>
                    <a:pt x="791" y="619"/>
                  </a:cubicBezTo>
                  <a:cubicBezTo>
                    <a:pt x="787" y="583"/>
                    <a:pt x="756" y="436"/>
                    <a:pt x="756" y="436"/>
                  </a:cubicBezTo>
                  <a:cubicBezTo>
                    <a:pt x="784" y="364"/>
                    <a:pt x="784" y="364"/>
                    <a:pt x="784" y="364"/>
                  </a:cubicBezTo>
                  <a:cubicBezTo>
                    <a:pt x="784" y="364"/>
                    <a:pt x="887" y="332"/>
                    <a:pt x="899" y="324"/>
                  </a:cubicBezTo>
                  <a:cubicBezTo>
                    <a:pt x="910" y="317"/>
                    <a:pt x="1052" y="246"/>
                    <a:pt x="1062" y="209"/>
                  </a:cubicBezTo>
                  <a:cubicBezTo>
                    <a:pt x="1080" y="200"/>
                    <a:pt x="1031" y="155"/>
                    <a:pt x="1030" y="142"/>
                  </a:cubicBezTo>
                  <a:cubicBezTo>
                    <a:pt x="1028" y="128"/>
                    <a:pt x="1002" y="2"/>
                    <a:pt x="1002" y="2"/>
                  </a:cubicBezTo>
                  <a:cubicBezTo>
                    <a:pt x="1002" y="2"/>
                    <a:pt x="872" y="33"/>
                    <a:pt x="862" y="55"/>
                  </a:cubicBezTo>
                  <a:cubicBezTo>
                    <a:pt x="862" y="55"/>
                    <a:pt x="902" y="109"/>
                    <a:pt x="903" y="118"/>
                  </a:cubicBezTo>
                  <a:cubicBezTo>
                    <a:pt x="904" y="127"/>
                    <a:pt x="912" y="170"/>
                    <a:pt x="912" y="170"/>
                  </a:cubicBezTo>
                  <a:cubicBezTo>
                    <a:pt x="912" y="170"/>
                    <a:pt x="841" y="166"/>
                    <a:pt x="817" y="192"/>
                  </a:cubicBezTo>
                  <a:cubicBezTo>
                    <a:pt x="817" y="192"/>
                    <a:pt x="804" y="173"/>
                    <a:pt x="798" y="180"/>
                  </a:cubicBezTo>
                  <a:cubicBezTo>
                    <a:pt x="793" y="186"/>
                    <a:pt x="770" y="182"/>
                    <a:pt x="762" y="180"/>
                  </a:cubicBezTo>
                  <a:cubicBezTo>
                    <a:pt x="762" y="180"/>
                    <a:pt x="706" y="144"/>
                    <a:pt x="691" y="158"/>
                  </a:cubicBezTo>
                  <a:cubicBezTo>
                    <a:pt x="676" y="171"/>
                    <a:pt x="622" y="136"/>
                    <a:pt x="609" y="149"/>
                  </a:cubicBezTo>
                  <a:cubicBezTo>
                    <a:pt x="609" y="149"/>
                    <a:pt x="653" y="248"/>
                    <a:pt x="670" y="259"/>
                  </a:cubicBezTo>
                  <a:cubicBezTo>
                    <a:pt x="688" y="271"/>
                    <a:pt x="629" y="367"/>
                    <a:pt x="629" y="367"/>
                  </a:cubicBezTo>
                  <a:cubicBezTo>
                    <a:pt x="629" y="367"/>
                    <a:pt x="529" y="204"/>
                    <a:pt x="518" y="164"/>
                  </a:cubicBezTo>
                  <a:cubicBezTo>
                    <a:pt x="518" y="164"/>
                    <a:pt x="448" y="143"/>
                    <a:pt x="421" y="162"/>
                  </a:cubicBezTo>
                  <a:cubicBezTo>
                    <a:pt x="421" y="162"/>
                    <a:pt x="329" y="155"/>
                    <a:pt x="297" y="156"/>
                  </a:cubicBezTo>
                  <a:cubicBezTo>
                    <a:pt x="265" y="158"/>
                    <a:pt x="266" y="193"/>
                    <a:pt x="262" y="192"/>
                  </a:cubicBezTo>
                  <a:cubicBezTo>
                    <a:pt x="258" y="190"/>
                    <a:pt x="225" y="172"/>
                    <a:pt x="179" y="192"/>
                  </a:cubicBezTo>
                  <a:cubicBezTo>
                    <a:pt x="179" y="192"/>
                    <a:pt x="171" y="153"/>
                    <a:pt x="172" y="149"/>
                  </a:cubicBezTo>
                  <a:cubicBezTo>
                    <a:pt x="174" y="144"/>
                    <a:pt x="174" y="144"/>
                    <a:pt x="174" y="144"/>
                  </a:cubicBezTo>
                  <a:cubicBezTo>
                    <a:pt x="174" y="144"/>
                    <a:pt x="222" y="78"/>
                    <a:pt x="234" y="49"/>
                  </a:cubicBezTo>
                  <a:cubicBezTo>
                    <a:pt x="234" y="49"/>
                    <a:pt x="155" y="0"/>
                    <a:pt x="131" y="2"/>
                  </a:cubicBezTo>
                  <a:cubicBezTo>
                    <a:pt x="131" y="2"/>
                    <a:pt x="121" y="25"/>
                    <a:pt x="119" y="37"/>
                  </a:cubicBezTo>
                  <a:cubicBezTo>
                    <a:pt x="118" y="50"/>
                    <a:pt x="65" y="105"/>
                    <a:pt x="61" y="125"/>
                  </a:cubicBezTo>
                  <a:cubicBezTo>
                    <a:pt x="56" y="146"/>
                    <a:pt x="0" y="223"/>
                    <a:pt x="27" y="257"/>
                  </a:cubicBezTo>
                  <a:cubicBezTo>
                    <a:pt x="53" y="290"/>
                    <a:pt x="287" y="385"/>
                    <a:pt x="287" y="385"/>
                  </a:cubicBezTo>
                  <a:cubicBezTo>
                    <a:pt x="287" y="385"/>
                    <a:pt x="368" y="466"/>
                    <a:pt x="378" y="547"/>
                  </a:cubicBezTo>
                  <a:cubicBezTo>
                    <a:pt x="378" y="547"/>
                    <a:pt x="387" y="663"/>
                    <a:pt x="380" y="689"/>
                  </a:cubicBezTo>
                  <a:cubicBezTo>
                    <a:pt x="373" y="716"/>
                    <a:pt x="322" y="881"/>
                    <a:pt x="332" y="906"/>
                  </a:cubicBezTo>
                  <a:close/>
                </a:path>
              </a:pathLst>
            </a:custGeom>
            <a:solidFill>
              <a:srgbClr val="000000"/>
            </a:solidFill>
            <a:ln w="9525">
              <a:noFill/>
              <a:round/>
            </a:ln>
          </p:spPr>
          <p:txBody>
            <a:bodyPr/>
            <a:lstStyle/>
            <a:p>
              <a:endParaRPr lang="zh-CN" altLang="en-US" sz="2400"/>
            </a:p>
          </p:txBody>
        </p:sp>
        <p:sp>
          <p:nvSpPr>
            <p:cNvPr id="25644" name="稻壳儿小白白(http://dwz.cn/Wu2UP)@|5FFC:2303014|FBC:16777215|LFC:0|LBC:16777215"/>
            <p:cNvSpPr/>
            <p:nvPr/>
          </p:nvSpPr>
          <p:spPr bwMode="auto">
            <a:xfrm>
              <a:off x="1109662" y="1730375"/>
              <a:ext cx="11113" cy="34925"/>
            </a:xfrm>
            <a:custGeom>
              <a:avLst/>
              <a:gdLst>
                <a:gd name="T0" fmla="*/ 0 w 3"/>
                <a:gd name="T1" fmla="*/ 0 h 9"/>
                <a:gd name="T2" fmla="*/ 2147483646 w 3"/>
                <a:gd name="T3" fmla="*/ 2147483646 h 9"/>
                <a:gd name="T4" fmla="*/ 0 w 3"/>
                <a:gd name="T5" fmla="*/ 0 h 9"/>
                <a:gd name="T6" fmla="*/ 0 60000 65536"/>
                <a:gd name="T7" fmla="*/ 0 60000 65536"/>
                <a:gd name="T8" fmla="*/ 0 60000 65536"/>
              </a:gdLst>
              <a:ahLst/>
              <a:cxnLst>
                <a:cxn ang="T6">
                  <a:pos x="T0" y="T1"/>
                </a:cxn>
                <a:cxn ang="T7">
                  <a:pos x="T2" y="T3"/>
                </a:cxn>
                <a:cxn ang="T8">
                  <a:pos x="T4" y="T5"/>
                </a:cxn>
              </a:cxnLst>
              <a:rect l="0" t="0" r="r" b="b"/>
              <a:pathLst>
                <a:path w="3" h="9">
                  <a:moveTo>
                    <a:pt x="0" y="0"/>
                  </a:moveTo>
                  <a:cubicBezTo>
                    <a:pt x="2" y="9"/>
                    <a:pt x="2" y="9"/>
                    <a:pt x="2" y="9"/>
                  </a:cubicBezTo>
                  <a:cubicBezTo>
                    <a:pt x="3" y="7"/>
                    <a:pt x="2" y="4"/>
                    <a:pt x="0" y="0"/>
                  </a:cubicBezTo>
                  <a:close/>
                </a:path>
              </a:pathLst>
            </a:custGeom>
            <a:solidFill>
              <a:srgbClr val="262423"/>
            </a:solidFill>
            <a:ln w="9525">
              <a:noFill/>
              <a:round/>
            </a:ln>
          </p:spPr>
          <p:txBody>
            <a:bodyPr/>
            <a:lstStyle/>
            <a:p>
              <a:endParaRPr lang="zh-CN" altLang="en-US" sz="2400"/>
            </a:p>
          </p:txBody>
        </p:sp>
        <p:sp>
          <p:nvSpPr>
            <p:cNvPr id="25645" name="稻壳儿小白白(http://dwz.cn/Wu2UP)@|5FFC:2303014|FBC:16777215|LFC:0|LBC:16777215"/>
            <p:cNvSpPr/>
            <p:nvPr/>
          </p:nvSpPr>
          <p:spPr bwMode="auto">
            <a:xfrm>
              <a:off x="444500" y="896938"/>
              <a:ext cx="3175" cy="38100"/>
            </a:xfrm>
            <a:custGeom>
              <a:avLst/>
              <a:gdLst>
                <a:gd name="T0" fmla="*/ 0 w 1"/>
                <a:gd name="T1" fmla="*/ 0 h 10"/>
                <a:gd name="T2" fmla="*/ 0 w 1"/>
                <a:gd name="T3" fmla="*/ 0 h 10"/>
                <a:gd name="T4" fmla="*/ 0 w 1"/>
                <a:gd name="T5" fmla="*/ 0 h 10"/>
                <a:gd name="T6" fmla="*/ 0 60000 65536"/>
                <a:gd name="T7" fmla="*/ 0 60000 65536"/>
                <a:gd name="T8" fmla="*/ 0 60000 65536"/>
              </a:gdLst>
              <a:ahLst/>
              <a:cxnLst>
                <a:cxn ang="T6">
                  <a:pos x="T0" y="T1"/>
                </a:cxn>
                <a:cxn ang="T7">
                  <a:pos x="T2" y="T3"/>
                </a:cxn>
                <a:cxn ang="T8">
                  <a:pos x="T4" y="T5"/>
                </a:cxn>
              </a:cxnLst>
              <a:rect l="0" t="0" r="r" b="b"/>
              <a:pathLst>
                <a:path w="1" h="10">
                  <a:moveTo>
                    <a:pt x="0" y="0"/>
                  </a:moveTo>
                  <a:cubicBezTo>
                    <a:pt x="0" y="0"/>
                    <a:pt x="0" y="0"/>
                    <a:pt x="0" y="0"/>
                  </a:cubicBezTo>
                  <a:cubicBezTo>
                    <a:pt x="0" y="0"/>
                    <a:pt x="1" y="10"/>
                    <a:pt x="0" y="0"/>
                  </a:cubicBezTo>
                  <a:close/>
                </a:path>
              </a:pathLst>
            </a:custGeom>
            <a:solidFill>
              <a:srgbClr val="262423"/>
            </a:solidFill>
            <a:ln w="9525">
              <a:noFill/>
              <a:round/>
            </a:ln>
          </p:spPr>
          <p:txBody>
            <a:bodyPr/>
            <a:lstStyle/>
            <a:p>
              <a:endParaRPr lang="zh-CN" altLang="en-US" sz="2400"/>
            </a:p>
          </p:txBody>
        </p:sp>
        <p:sp>
          <p:nvSpPr>
            <p:cNvPr id="25646" name="稻壳儿小白白(http://dwz.cn/Wu2UP)@|5FFC:2303014|FBC:16777215|LFC:0|LBC:16777215"/>
            <p:cNvSpPr/>
            <p:nvPr/>
          </p:nvSpPr>
          <p:spPr bwMode="auto">
            <a:xfrm>
              <a:off x="301625" y="533400"/>
              <a:ext cx="3700463" cy="3394075"/>
            </a:xfrm>
            <a:custGeom>
              <a:avLst/>
              <a:gdLst>
                <a:gd name="T0" fmla="*/ 2147483646 w 984"/>
                <a:gd name="T1" fmla="*/ 2147483646 h 904"/>
                <a:gd name="T2" fmla="*/ 2147483646 w 984"/>
                <a:gd name="T3" fmla="*/ 2147483646 h 904"/>
                <a:gd name="T4" fmla="*/ 2147483646 w 984"/>
                <a:gd name="T5" fmla="*/ 2147483646 h 904"/>
                <a:gd name="T6" fmla="*/ 2147483646 w 984"/>
                <a:gd name="T7" fmla="*/ 2147483646 h 904"/>
                <a:gd name="T8" fmla="*/ 2147483646 w 984"/>
                <a:gd name="T9" fmla="*/ 2147483646 h 904"/>
                <a:gd name="T10" fmla="*/ 2147483646 w 984"/>
                <a:gd name="T11" fmla="*/ 2147483646 h 904"/>
                <a:gd name="T12" fmla="*/ 2147483646 w 984"/>
                <a:gd name="T13" fmla="*/ 2147483646 h 904"/>
                <a:gd name="T14" fmla="*/ 2147483646 w 984"/>
                <a:gd name="T15" fmla="*/ 2147483646 h 904"/>
                <a:gd name="T16" fmla="*/ 2147483646 w 984"/>
                <a:gd name="T17" fmla="*/ 2147483646 h 904"/>
                <a:gd name="T18" fmla="*/ 2147483646 w 984"/>
                <a:gd name="T19" fmla="*/ 2147483646 h 904"/>
                <a:gd name="T20" fmla="*/ 2147483646 w 984"/>
                <a:gd name="T21" fmla="*/ 2147483646 h 904"/>
                <a:gd name="T22" fmla="*/ 2147483646 w 984"/>
                <a:gd name="T23" fmla="*/ 2147483646 h 904"/>
                <a:gd name="T24" fmla="*/ 2147483646 w 984"/>
                <a:gd name="T25" fmla="*/ 2147483646 h 904"/>
                <a:gd name="T26" fmla="*/ 2147483646 w 984"/>
                <a:gd name="T27" fmla="*/ 2147483646 h 904"/>
                <a:gd name="T28" fmla="*/ 2147483646 w 984"/>
                <a:gd name="T29" fmla="*/ 2147483646 h 904"/>
                <a:gd name="T30" fmla="*/ 2147483646 w 984"/>
                <a:gd name="T31" fmla="*/ 2147483646 h 904"/>
                <a:gd name="T32" fmla="*/ 2147483646 w 984"/>
                <a:gd name="T33" fmla="*/ 2147483646 h 904"/>
                <a:gd name="T34" fmla="*/ 2147483646 w 984"/>
                <a:gd name="T35" fmla="*/ 2147483646 h 904"/>
                <a:gd name="T36" fmla="*/ 2147483646 w 984"/>
                <a:gd name="T37" fmla="*/ 2147483646 h 904"/>
                <a:gd name="T38" fmla="*/ 2147483646 w 984"/>
                <a:gd name="T39" fmla="*/ 2147483646 h 904"/>
                <a:gd name="T40" fmla="*/ 2147483646 w 984"/>
                <a:gd name="T41" fmla="*/ 2147483646 h 904"/>
                <a:gd name="T42" fmla="*/ 2147483646 w 984"/>
                <a:gd name="T43" fmla="*/ 2147483646 h 904"/>
                <a:gd name="T44" fmla="*/ 2147483646 w 984"/>
                <a:gd name="T45" fmla="*/ 2147483646 h 904"/>
                <a:gd name="T46" fmla="*/ 2147483646 w 984"/>
                <a:gd name="T47" fmla="*/ 2147483646 h 904"/>
                <a:gd name="T48" fmla="*/ 2147483646 w 984"/>
                <a:gd name="T49" fmla="*/ 2147483646 h 904"/>
                <a:gd name="T50" fmla="*/ 2147483646 w 984"/>
                <a:gd name="T51" fmla="*/ 2147483646 h 904"/>
                <a:gd name="T52" fmla="*/ 2147483646 w 984"/>
                <a:gd name="T53" fmla="*/ 2147483646 h 904"/>
                <a:gd name="T54" fmla="*/ 2147483646 w 984"/>
                <a:gd name="T55" fmla="*/ 2147483646 h 904"/>
                <a:gd name="T56" fmla="*/ 2147483646 w 984"/>
                <a:gd name="T57" fmla="*/ 2147483646 h 904"/>
                <a:gd name="T58" fmla="*/ 2147483646 w 984"/>
                <a:gd name="T59" fmla="*/ 2147483646 h 904"/>
                <a:gd name="T60" fmla="*/ 2147483646 w 984"/>
                <a:gd name="T61" fmla="*/ 2147483646 h 904"/>
                <a:gd name="T62" fmla="*/ 2147483646 w 984"/>
                <a:gd name="T63" fmla="*/ 2147483646 h 904"/>
                <a:gd name="T64" fmla="*/ 2147483646 w 984"/>
                <a:gd name="T65" fmla="*/ 2147483646 h 904"/>
                <a:gd name="T66" fmla="*/ 2147483646 w 984"/>
                <a:gd name="T67" fmla="*/ 2147483646 h 904"/>
                <a:gd name="T68" fmla="*/ 2147483646 w 984"/>
                <a:gd name="T69" fmla="*/ 2147483646 h 904"/>
                <a:gd name="T70" fmla="*/ 2147483646 w 984"/>
                <a:gd name="T71" fmla="*/ 2147483646 h 904"/>
                <a:gd name="T72" fmla="*/ 2147483646 w 984"/>
                <a:gd name="T73" fmla="*/ 2147483646 h 904"/>
                <a:gd name="T74" fmla="*/ 2147483646 w 984"/>
                <a:gd name="T75" fmla="*/ 2147483646 h 904"/>
                <a:gd name="T76" fmla="*/ 2147483646 w 984"/>
                <a:gd name="T77" fmla="*/ 2147483646 h 904"/>
                <a:gd name="T78" fmla="*/ 2147483646 w 984"/>
                <a:gd name="T79" fmla="*/ 2147483646 h 904"/>
                <a:gd name="T80" fmla="*/ 2147483646 w 984"/>
                <a:gd name="T81" fmla="*/ 2147483646 h 904"/>
                <a:gd name="T82" fmla="*/ 2147483646 w 984"/>
                <a:gd name="T83" fmla="*/ 2147483646 h 904"/>
                <a:gd name="T84" fmla="*/ 2147483646 w 984"/>
                <a:gd name="T85" fmla="*/ 2147483646 h 904"/>
                <a:gd name="T86" fmla="*/ 2147483646 w 984"/>
                <a:gd name="T87" fmla="*/ 0 h 90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84" h="904">
                  <a:moveTo>
                    <a:pt x="922" y="0"/>
                  </a:moveTo>
                  <a:cubicBezTo>
                    <a:pt x="922" y="0"/>
                    <a:pt x="898" y="5"/>
                    <a:pt x="870" y="14"/>
                  </a:cubicBezTo>
                  <a:cubicBezTo>
                    <a:pt x="892" y="29"/>
                    <a:pt x="926" y="66"/>
                    <a:pt x="926" y="66"/>
                  </a:cubicBezTo>
                  <a:cubicBezTo>
                    <a:pt x="926" y="66"/>
                    <a:pt x="832" y="29"/>
                    <a:pt x="837" y="47"/>
                  </a:cubicBezTo>
                  <a:cubicBezTo>
                    <a:pt x="920" y="107"/>
                    <a:pt x="920" y="107"/>
                    <a:pt x="920" y="107"/>
                  </a:cubicBezTo>
                  <a:cubicBezTo>
                    <a:pt x="905" y="96"/>
                    <a:pt x="858" y="65"/>
                    <a:pt x="832" y="72"/>
                  </a:cubicBezTo>
                  <a:cubicBezTo>
                    <a:pt x="832" y="72"/>
                    <a:pt x="887" y="119"/>
                    <a:pt x="917" y="123"/>
                  </a:cubicBezTo>
                  <a:cubicBezTo>
                    <a:pt x="917" y="123"/>
                    <a:pt x="829" y="109"/>
                    <a:pt x="837" y="116"/>
                  </a:cubicBezTo>
                  <a:cubicBezTo>
                    <a:pt x="864" y="168"/>
                    <a:pt x="864" y="168"/>
                    <a:pt x="864" y="168"/>
                  </a:cubicBezTo>
                  <a:cubicBezTo>
                    <a:pt x="864" y="168"/>
                    <a:pt x="930" y="192"/>
                    <a:pt x="955" y="198"/>
                  </a:cubicBezTo>
                  <a:cubicBezTo>
                    <a:pt x="863" y="182"/>
                    <a:pt x="863" y="182"/>
                    <a:pt x="863" y="182"/>
                  </a:cubicBezTo>
                  <a:cubicBezTo>
                    <a:pt x="957" y="218"/>
                    <a:pt x="957" y="218"/>
                    <a:pt x="957" y="218"/>
                  </a:cubicBezTo>
                  <a:cubicBezTo>
                    <a:pt x="957" y="218"/>
                    <a:pt x="870" y="207"/>
                    <a:pt x="827" y="168"/>
                  </a:cubicBezTo>
                  <a:cubicBezTo>
                    <a:pt x="810" y="167"/>
                    <a:pt x="757" y="168"/>
                    <a:pt x="737" y="190"/>
                  </a:cubicBezTo>
                  <a:cubicBezTo>
                    <a:pt x="737" y="190"/>
                    <a:pt x="724" y="171"/>
                    <a:pt x="718" y="178"/>
                  </a:cubicBezTo>
                  <a:cubicBezTo>
                    <a:pt x="713" y="184"/>
                    <a:pt x="690" y="180"/>
                    <a:pt x="682" y="178"/>
                  </a:cubicBezTo>
                  <a:cubicBezTo>
                    <a:pt x="682" y="178"/>
                    <a:pt x="626" y="142"/>
                    <a:pt x="611" y="156"/>
                  </a:cubicBezTo>
                  <a:cubicBezTo>
                    <a:pt x="596" y="169"/>
                    <a:pt x="542" y="134"/>
                    <a:pt x="529" y="147"/>
                  </a:cubicBezTo>
                  <a:cubicBezTo>
                    <a:pt x="529" y="147"/>
                    <a:pt x="529" y="148"/>
                    <a:pt x="530" y="150"/>
                  </a:cubicBezTo>
                  <a:cubicBezTo>
                    <a:pt x="553" y="155"/>
                    <a:pt x="591" y="165"/>
                    <a:pt x="605" y="178"/>
                  </a:cubicBezTo>
                  <a:cubicBezTo>
                    <a:pt x="623" y="193"/>
                    <a:pt x="636" y="248"/>
                    <a:pt x="588" y="290"/>
                  </a:cubicBezTo>
                  <a:cubicBezTo>
                    <a:pt x="576" y="322"/>
                    <a:pt x="549" y="365"/>
                    <a:pt x="549" y="365"/>
                  </a:cubicBezTo>
                  <a:cubicBezTo>
                    <a:pt x="549" y="365"/>
                    <a:pt x="449" y="202"/>
                    <a:pt x="438" y="162"/>
                  </a:cubicBezTo>
                  <a:cubicBezTo>
                    <a:pt x="438" y="162"/>
                    <a:pt x="395" y="149"/>
                    <a:pt x="363" y="153"/>
                  </a:cubicBezTo>
                  <a:cubicBezTo>
                    <a:pt x="400" y="219"/>
                    <a:pt x="479" y="348"/>
                    <a:pt x="540" y="350"/>
                  </a:cubicBezTo>
                  <a:cubicBezTo>
                    <a:pt x="540" y="350"/>
                    <a:pt x="502" y="359"/>
                    <a:pt x="444" y="306"/>
                  </a:cubicBezTo>
                  <a:cubicBezTo>
                    <a:pt x="387" y="253"/>
                    <a:pt x="316" y="255"/>
                    <a:pt x="316" y="255"/>
                  </a:cubicBezTo>
                  <a:cubicBezTo>
                    <a:pt x="316" y="255"/>
                    <a:pt x="266" y="133"/>
                    <a:pt x="192" y="168"/>
                  </a:cubicBezTo>
                  <a:cubicBezTo>
                    <a:pt x="192" y="168"/>
                    <a:pt x="192" y="168"/>
                    <a:pt x="192" y="168"/>
                  </a:cubicBezTo>
                  <a:cubicBezTo>
                    <a:pt x="185" y="178"/>
                    <a:pt x="184" y="190"/>
                    <a:pt x="182" y="190"/>
                  </a:cubicBezTo>
                  <a:cubicBezTo>
                    <a:pt x="178" y="188"/>
                    <a:pt x="145" y="170"/>
                    <a:pt x="99" y="190"/>
                  </a:cubicBezTo>
                  <a:cubicBezTo>
                    <a:pt x="99" y="190"/>
                    <a:pt x="91" y="151"/>
                    <a:pt x="92" y="147"/>
                  </a:cubicBezTo>
                  <a:cubicBezTo>
                    <a:pt x="94" y="142"/>
                    <a:pt x="94" y="142"/>
                    <a:pt x="94" y="142"/>
                  </a:cubicBezTo>
                  <a:cubicBezTo>
                    <a:pt x="94" y="142"/>
                    <a:pt x="142" y="76"/>
                    <a:pt x="154" y="47"/>
                  </a:cubicBezTo>
                  <a:cubicBezTo>
                    <a:pt x="154" y="47"/>
                    <a:pt x="131" y="33"/>
                    <a:pt x="106" y="20"/>
                  </a:cubicBezTo>
                  <a:cubicBezTo>
                    <a:pt x="78" y="42"/>
                    <a:pt x="37" y="78"/>
                    <a:pt x="38" y="91"/>
                  </a:cubicBezTo>
                  <a:cubicBezTo>
                    <a:pt x="38" y="93"/>
                    <a:pt x="38" y="95"/>
                    <a:pt x="38" y="97"/>
                  </a:cubicBezTo>
                  <a:cubicBezTo>
                    <a:pt x="109" y="78"/>
                    <a:pt x="109" y="78"/>
                    <a:pt x="109" y="78"/>
                  </a:cubicBezTo>
                  <a:cubicBezTo>
                    <a:pt x="109" y="78"/>
                    <a:pt x="28" y="113"/>
                    <a:pt x="14" y="135"/>
                  </a:cubicBezTo>
                  <a:cubicBezTo>
                    <a:pt x="1" y="157"/>
                    <a:pt x="5" y="218"/>
                    <a:pt x="5" y="218"/>
                  </a:cubicBezTo>
                  <a:cubicBezTo>
                    <a:pt x="51" y="207"/>
                    <a:pt x="51" y="207"/>
                    <a:pt x="51" y="207"/>
                  </a:cubicBezTo>
                  <a:cubicBezTo>
                    <a:pt x="31" y="213"/>
                    <a:pt x="0" y="223"/>
                    <a:pt x="5" y="234"/>
                  </a:cubicBezTo>
                  <a:cubicBezTo>
                    <a:pt x="11" y="250"/>
                    <a:pt x="37" y="234"/>
                    <a:pt x="37" y="234"/>
                  </a:cubicBezTo>
                  <a:cubicBezTo>
                    <a:pt x="37" y="234"/>
                    <a:pt x="44" y="266"/>
                    <a:pt x="63" y="277"/>
                  </a:cubicBezTo>
                  <a:cubicBezTo>
                    <a:pt x="82" y="287"/>
                    <a:pt x="191" y="328"/>
                    <a:pt x="191" y="328"/>
                  </a:cubicBezTo>
                  <a:cubicBezTo>
                    <a:pt x="191" y="328"/>
                    <a:pt x="184" y="286"/>
                    <a:pt x="173" y="270"/>
                  </a:cubicBezTo>
                  <a:cubicBezTo>
                    <a:pt x="185" y="281"/>
                    <a:pt x="208" y="304"/>
                    <a:pt x="215" y="319"/>
                  </a:cubicBezTo>
                  <a:cubicBezTo>
                    <a:pt x="203" y="259"/>
                    <a:pt x="203" y="259"/>
                    <a:pt x="203" y="259"/>
                  </a:cubicBezTo>
                  <a:cubicBezTo>
                    <a:pt x="203" y="259"/>
                    <a:pt x="228" y="282"/>
                    <a:pt x="232" y="309"/>
                  </a:cubicBezTo>
                  <a:cubicBezTo>
                    <a:pt x="237" y="335"/>
                    <a:pt x="263" y="216"/>
                    <a:pt x="243" y="201"/>
                  </a:cubicBezTo>
                  <a:cubicBezTo>
                    <a:pt x="222" y="187"/>
                    <a:pt x="197" y="190"/>
                    <a:pt x="197" y="190"/>
                  </a:cubicBezTo>
                  <a:cubicBezTo>
                    <a:pt x="197" y="190"/>
                    <a:pt x="213" y="170"/>
                    <a:pt x="231" y="178"/>
                  </a:cubicBezTo>
                  <a:cubicBezTo>
                    <a:pt x="249" y="185"/>
                    <a:pt x="270" y="247"/>
                    <a:pt x="272" y="268"/>
                  </a:cubicBezTo>
                  <a:cubicBezTo>
                    <a:pt x="273" y="288"/>
                    <a:pt x="461" y="358"/>
                    <a:pt x="461" y="358"/>
                  </a:cubicBezTo>
                  <a:cubicBezTo>
                    <a:pt x="461" y="358"/>
                    <a:pt x="280" y="299"/>
                    <a:pt x="272" y="325"/>
                  </a:cubicBezTo>
                  <a:cubicBezTo>
                    <a:pt x="272" y="325"/>
                    <a:pt x="486" y="362"/>
                    <a:pt x="455" y="503"/>
                  </a:cubicBezTo>
                  <a:cubicBezTo>
                    <a:pt x="455" y="503"/>
                    <a:pt x="460" y="365"/>
                    <a:pt x="265" y="375"/>
                  </a:cubicBezTo>
                  <a:cubicBezTo>
                    <a:pt x="265" y="375"/>
                    <a:pt x="323" y="421"/>
                    <a:pt x="316" y="531"/>
                  </a:cubicBezTo>
                  <a:cubicBezTo>
                    <a:pt x="309" y="642"/>
                    <a:pt x="316" y="621"/>
                    <a:pt x="316" y="621"/>
                  </a:cubicBezTo>
                  <a:cubicBezTo>
                    <a:pt x="461" y="592"/>
                    <a:pt x="461" y="592"/>
                    <a:pt x="461" y="592"/>
                  </a:cubicBezTo>
                  <a:cubicBezTo>
                    <a:pt x="316" y="633"/>
                    <a:pt x="316" y="633"/>
                    <a:pt x="316" y="633"/>
                  </a:cubicBezTo>
                  <a:cubicBezTo>
                    <a:pt x="316" y="633"/>
                    <a:pt x="306" y="724"/>
                    <a:pt x="268" y="801"/>
                  </a:cubicBezTo>
                  <a:cubicBezTo>
                    <a:pt x="257" y="847"/>
                    <a:pt x="247" y="892"/>
                    <a:pt x="252" y="904"/>
                  </a:cubicBezTo>
                  <a:cubicBezTo>
                    <a:pt x="252" y="904"/>
                    <a:pt x="291" y="867"/>
                    <a:pt x="555" y="833"/>
                  </a:cubicBezTo>
                  <a:cubicBezTo>
                    <a:pt x="555" y="833"/>
                    <a:pt x="586" y="801"/>
                    <a:pt x="590" y="785"/>
                  </a:cubicBezTo>
                  <a:cubicBezTo>
                    <a:pt x="590" y="785"/>
                    <a:pt x="615" y="822"/>
                    <a:pt x="626" y="826"/>
                  </a:cubicBezTo>
                  <a:cubicBezTo>
                    <a:pt x="636" y="830"/>
                    <a:pt x="752" y="826"/>
                    <a:pt x="755" y="844"/>
                  </a:cubicBezTo>
                  <a:cubicBezTo>
                    <a:pt x="755" y="844"/>
                    <a:pt x="716" y="652"/>
                    <a:pt x="711" y="617"/>
                  </a:cubicBezTo>
                  <a:cubicBezTo>
                    <a:pt x="710" y="612"/>
                    <a:pt x="709" y="605"/>
                    <a:pt x="708" y="597"/>
                  </a:cubicBezTo>
                  <a:cubicBezTo>
                    <a:pt x="683" y="595"/>
                    <a:pt x="659" y="592"/>
                    <a:pt x="655" y="584"/>
                  </a:cubicBezTo>
                  <a:cubicBezTo>
                    <a:pt x="655" y="528"/>
                    <a:pt x="655" y="528"/>
                    <a:pt x="655" y="528"/>
                  </a:cubicBezTo>
                  <a:cubicBezTo>
                    <a:pt x="655" y="528"/>
                    <a:pt x="656" y="562"/>
                    <a:pt x="670" y="571"/>
                  </a:cubicBezTo>
                  <a:cubicBezTo>
                    <a:pt x="676" y="575"/>
                    <a:pt x="690" y="577"/>
                    <a:pt x="704" y="577"/>
                  </a:cubicBezTo>
                  <a:cubicBezTo>
                    <a:pt x="694" y="521"/>
                    <a:pt x="676" y="434"/>
                    <a:pt x="676" y="434"/>
                  </a:cubicBezTo>
                  <a:cubicBezTo>
                    <a:pt x="704" y="362"/>
                    <a:pt x="704" y="362"/>
                    <a:pt x="704" y="362"/>
                  </a:cubicBezTo>
                  <a:cubicBezTo>
                    <a:pt x="704" y="362"/>
                    <a:pt x="706" y="361"/>
                    <a:pt x="710" y="360"/>
                  </a:cubicBezTo>
                  <a:cubicBezTo>
                    <a:pt x="711" y="342"/>
                    <a:pt x="715" y="319"/>
                    <a:pt x="725" y="291"/>
                  </a:cubicBezTo>
                  <a:cubicBezTo>
                    <a:pt x="725" y="291"/>
                    <a:pt x="705" y="212"/>
                    <a:pt x="714" y="201"/>
                  </a:cubicBezTo>
                  <a:cubicBezTo>
                    <a:pt x="714" y="201"/>
                    <a:pt x="720" y="255"/>
                    <a:pt x="737" y="263"/>
                  </a:cubicBezTo>
                  <a:cubicBezTo>
                    <a:pt x="755" y="305"/>
                    <a:pt x="755" y="305"/>
                    <a:pt x="755" y="305"/>
                  </a:cubicBezTo>
                  <a:cubicBezTo>
                    <a:pt x="817" y="291"/>
                    <a:pt x="817" y="291"/>
                    <a:pt x="817" y="291"/>
                  </a:cubicBezTo>
                  <a:cubicBezTo>
                    <a:pt x="817" y="291"/>
                    <a:pt x="852" y="216"/>
                    <a:pt x="844" y="200"/>
                  </a:cubicBezTo>
                  <a:cubicBezTo>
                    <a:pt x="835" y="184"/>
                    <a:pt x="852" y="203"/>
                    <a:pt x="852" y="203"/>
                  </a:cubicBezTo>
                  <a:cubicBezTo>
                    <a:pt x="852" y="203"/>
                    <a:pt x="856" y="257"/>
                    <a:pt x="854" y="303"/>
                  </a:cubicBezTo>
                  <a:cubicBezTo>
                    <a:pt x="901" y="277"/>
                    <a:pt x="975" y="234"/>
                    <a:pt x="982" y="207"/>
                  </a:cubicBezTo>
                  <a:cubicBezTo>
                    <a:pt x="983" y="205"/>
                    <a:pt x="983" y="203"/>
                    <a:pt x="984" y="201"/>
                  </a:cubicBezTo>
                  <a:cubicBezTo>
                    <a:pt x="974" y="187"/>
                    <a:pt x="951" y="150"/>
                    <a:pt x="950" y="140"/>
                  </a:cubicBezTo>
                  <a:cubicBezTo>
                    <a:pt x="948" y="126"/>
                    <a:pt x="922" y="0"/>
                    <a:pt x="922" y="0"/>
                  </a:cubicBezTo>
                  <a:close/>
                </a:path>
              </a:pathLst>
            </a:custGeom>
            <a:solidFill>
              <a:srgbClr val="262423"/>
            </a:solidFill>
            <a:ln w="9525">
              <a:noFill/>
              <a:round/>
            </a:ln>
          </p:spPr>
          <p:txBody>
            <a:bodyPr/>
            <a:lstStyle/>
            <a:p>
              <a:endParaRPr lang="zh-CN" altLang="en-US" sz="2400"/>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0"/>
                                        <p:tgtEl>
                                          <p:spTgt spid="25602"/>
                                        </p:tgtEl>
                                      </p:cBhvr>
                                    </p:animEffect>
                                    <p:anim calcmode="lin" valueType="num">
                                      <p:cBhvr>
                                        <p:cTn id="8" dur="1000" fill="hold"/>
                                        <p:tgtEl>
                                          <p:spTgt spid="25602"/>
                                        </p:tgtEl>
                                        <p:attrNameLst>
                                          <p:attrName>ppt_x</p:attrName>
                                        </p:attrNameLst>
                                      </p:cBhvr>
                                      <p:tavLst>
                                        <p:tav tm="0">
                                          <p:val>
                                            <p:strVal val="#ppt_x"/>
                                          </p:val>
                                        </p:tav>
                                        <p:tav tm="100000">
                                          <p:val>
                                            <p:strVal val="#ppt_x"/>
                                          </p:val>
                                        </p:tav>
                                      </p:tavLst>
                                    </p:anim>
                                    <p:anim calcmode="lin" valueType="num">
                                      <p:cBhvr>
                                        <p:cTn id="9" dur="1000" fill="hold"/>
                                        <p:tgtEl>
                                          <p:spTgt spid="2560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grpId="0" nodeType="after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additive="base">
                                        <p:cTn id="13" dur="500" fill="hold"/>
                                        <p:tgtEl>
                                          <p:spTgt spid="25603"/>
                                        </p:tgtEl>
                                        <p:attrNameLst>
                                          <p:attrName>ppt_x</p:attrName>
                                        </p:attrNameLst>
                                      </p:cBhvr>
                                      <p:tavLst>
                                        <p:tav tm="0">
                                          <p:val>
                                            <p:strVal val="1+#ppt_w/2"/>
                                          </p:val>
                                        </p:tav>
                                        <p:tav tm="100000">
                                          <p:val>
                                            <p:strVal val="#ppt_x"/>
                                          </p:val>
                                        </p:tav>
                                      </p:tavLst>
                                    </p:anim>
                                    <p:anim calcmode="lin" valueType="num">
                                      <p:cBhvr additive="base">
                                        <p:cTn id="14" dur="500" fill="hold"/>
                                        <p:tgtEl>
                                          <p:spTgt spid="25603"/>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122"/>
                                        </p:tgtEl>
                                        <p:attrNameLst>
                                          <p:attrName>style.visibility</p:attrName>
                                        </p:attrNameLst>
                                      </p:cBhvr>
                                      <p:to>
                                        <p:strVal val="visible"/>
                                      </p:to>
                                    </p:set>
                                    <p:animEffect transition="in" filter="fade">
                                      <p:cBhvr>
                                        <p:cTn id="18" dur="1000"/>
                                        <p:tgtEl>
                                          <p:spTgt spid="122"/>
                                        </p:tgtEl>
                                      </p:cBhvr>
                                    </p:animEffect>
                                    <p:anim calcmode="lin" valueType="num">
                                      <p:cBhvr>
                                        <p:cTn id="19" dur="1000" fill="hold"/>
                                        <p:tgtEl>
                                          <p:spTgt spid="122"/>
                                        </p:tgtEl>
                                        <p:attrNameLst>
                                          <p:attrName>ppt_x</p:attrName>
                                        </p:attrNameLst>
                                      </p:cBhvr>
                                      <p:tavLst>
                                        <p:tav tm="0">
                                          <p:val>
                                            <p:strVal val="#ppt_x"/>
                                          </p:val>
                                        </p:tav>
                                        <p:tav tm="100000">
                                          <p:val>
                                            <p:strVal val="#ppt_x"/>
                                          </p:val>
                                        </p:tav>
                                      </p:tavLst>
                                    </p:anim>
                                    <p:anim calcmode="lin" valueType="num">
                                      <p:cBhvr>
                                        <p:cTn id="20" dur="1000" fill="hold"/>
                                        <p:tgtEl>
                                          <p:spTgt spid="122"/>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7" presetClass="entr" presetSubtype="0" fill="hold" grpId="0" nodeType="afterEffect">
                                  <p:stCondLst>
                                    <p:cond delay="0"/>
                                  </p:stCondLst>
                                  <p:childTnLst>
                                    <p:set>
                                      <p:cBhvr>
                                        <p:cTn id="28" dur="1" fill="hold">
                                          <p:stCondLst>
                                            <p:cond delay="0"/>
                                          </p:stCondLst>
                                        </p:cTn>
                                        <p:tgtEl>
                                          <p:spTgt spid="25604"/>
                                        </p:tgtEl>
                                        <p:attrNameLst>
                                          <p:attrName>style.visibility</p:attrName>
                                        </p:attrNameLst>
                                      </p:cBhvr>
                                      <p:to>
                                        <p:strVal val="visible"/>
                                      </p:to>
                                    </p:set>
                                    <p:animEffect transition="in" filter="fade">
                                      <p:cBhvr>
                                        <p:cTn id="29" dur="1000"/>
                                        <p:tgtEl>
                                          <p:spTgt spid="25604"/>
                                        </p:tgtEl>
                                      </p:cBhvr>
                                    </p:animEffect>
                                    <p:anim calcmode="lin" valueType="num">
                                      <p:cBhvr>
                                        <p:cTn id="30" dur="1000" fill="hold"/>
                                        <p:tgtEl>
                                          <p:spTgt spid="25604"/>
                                        </p:tgtEl>
                                        <p:attrNameLst>
                                          <p:attrName>ppt_x</p:attrName>
                                        </p:attrNameLst>
                                      </p:cBhvr>
                                      <p:tavLst>
                                        <p:tav tm="0">
                                          <p:val>
                                            <p:strVal val="#ppt_x"/>
                                          </p:val>
                                        </p:tav>
                                        <p:tav tm="100000">
                                          <p:val>
                                            <p:strVal val="#ppt_x"/>
                                          </p:val>
                                        </p:tav>
                                      </p:tavLst>
                                    </p:anim>
                                    <p:anim calcmode="lin" valueType="num">
                                      <p:cBhvr>
                                        <p:cTn id="31" dur="1000" fill="hold"/>
                                        <p:tgtEl>
                                          <p:spTgt spid="2560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2" fill="hold" grpId="0" nodeType="afterEffect">
                                  <p:stCondLst>
                                    <p:cond delay="0"/>
                                  </p:stCondLst>
                                  <p:childTnLst>
                                    <p:set>
                                      <p:cBhvr>
                                        <p:cTn id="34" dur="1" fill="hold">
                                          <p:stCondLst>
                                            <p:cond delay="0"/>
                                          </p:stCondLst>
                                        </p:cTn>
                                        <p:tgtEl>
                                          <p:spTgt spid="25605"/>
                                        </p:tgtEl>
                                        <p:attrNameLst>
                                          <p:attrName>style.visibility</p:attrName>
                                        </p:attrNameLst>
                                      </p:cBhvr>
                                      <p:to>
                                        <p:strVal val="visible"/>
                                      </p:to>
                                    </p:set>
                                    <p:anim calcmode="lin" valueType="num">
                                      <p:cBhvr additive="base">
                                        <p:cTn id="35" dur="500" fill="hold"/>
                                        <p:tgtEl>
                                          <p:spTgt spid="25605"/>
                                        </p:tgtEl>
                                        <p:attrNameLst>
                                          <p:attrName>ppt_x</p:attrName>
                                        </p:attrNameLst>
                                      </p:cBhvr>
                                      <p:tavLst>
                                        <p:tav tm="0">
                                          <p:val>
                                            <p:strVal val="1+#ppt_w/2"/>
                                          </p:val>
                                        </p:tav>
                                        <p:tav tm="100000">
                                          <p:val>
                                            <p:strVal val="#ppt_x"/>
                                          </p:val>
                                        </p:tav>
                                      </p:tavLst>
                                    </p:anim>
                                    <p:anim calcmode="lin" valueType="num">
                                      <p:cBhvr additive="base">
                                        <p:cTn id="36" dur="500" fill="hold"/>
                                        <p:tgtEl>
                                          <p:spTgt spid="25605"/>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42" presetClass="entr" presetSubtype="0" fill="hold" nodeType="afterEffect">
                                  <p:stCondLst>
                                    <p:cond delay="0"/>
                                  </p:stCondLst>
                                  <p:childTnLst>
                                    <p:set>
                                      <p:cBhvr>
                                        <p:cTn id="39" dur="1" fill="hold">
                                          <p:stCondLst>
                                            <p:cond delay="0"/>
                                          </p:stCondLst>
                                        </p:cTn>
                                        <p:tgtEl>
                                          <p:spTgt spid="123"/>
                                        </p:tgtEl>
                                        <p:attrNameLst>
                                          <p:attrName>style.visibility</p:attrName>
                                        </p:attrNameLst>
                                      </p:cBhvr>
                                      <p:to>
                                        <p:strVal val="visible"/>
                                      </p:to>
                                    </p:set>
                                    <p:animEffect transition="in" filter="fade">
                                      <p:cBhvr>
                                        <p:cTn id="40" dur="1000"/>
                                        <p:tgtEl>
                                          <p:spTgt spid="123"/>
                                        </p:tgtEl>
                                      </p:cBhvr>
                                    </p:animEffect>
                                    <p:anim calcmode="lin" valueType="num">
                                      <p:cBhvr>
                                        <p:cTn id="41" dur="1000" fill="hold"/>
                                        <p:tgtEl>
                                          <p:spTgt spid="123"/>
                                        </p:tgtEl>
                                        <p:attrNameLst>
                                          <p:attrName>ppt_x</p:attrName>
                                        </p:attrNameLst>
                                      </p:cBhvr>
                                      <p:tavLst>
                                        <p:tav tm="0">
                                          <p:val>
                                            <p:strVal val="#ppt_x"/>
                                          </p:val>
                                        </p:tav>
                                        <p:tav tm="100000">
                                          <p:val>
                                            <p:strVal val="#ppt_x"/>
                                          </p:val>
                                        </p:tav>
                                      </p:tavLst>
                                    </p:anim>
                                    <p:anim calcmode="lin" valueType="num">
                                      <p:cBhvr>
                                        <p:cTn id="42" dur="1000" fill="hold"/>
                                        <p:tgtEl>
                                          <p:spTgt spid="123"/>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5606"/>
                                        </p:tgtEl>
                                        <p:attrNameLst>
                                          <p:attrName>style.visibility</p:attrName>
                                        </p:attrNameLst>
                                      </p:cBhvr>
                                      <p:to>
                                        <p:strVal val="visible"/>
                                      </p:to>
                                    </p:set>
                                    <p:animEffect transition="in" filter="fade">
                                      <p:cBhvr>
                                        <p:cTn id="51" dur="1000"/>
                                        <p:tgtEl>
                                          <p:spTgt spid="25606"/>
                                        </p:tgtEl>
                                      </p:cBhvr>
                                    </p:animEffect>
                                    <p:anim calcmode="lin" valueType="num">
                                      <p:cBhvr>
                                        <p:cTn id="52" dur="1000" fill="hold"/>
                                        <p:tgtEl>
                                          <p:spTgt spid="25606"/>
                                        </p:tgtEl>
                                        <p:attrNameLst>
                                          <p:attrName>ppt_x</p:attrName>
                                        </p:attrNameLst>
                                      </p:cBhvr>
                                      <p:tavLst>
                                        <p:tav tm="0">
                                          <p:val>
                                            <p:strVal val="#ppt_x"/>
                                          </p:val>
                                        </p:tav>
                                        <p:tav tm="100000">
                                          <p:val>
                                            <p:strVal val="#ppt_x"/>
                                          </p:val>
                                        </p:tav>
                                      </p:tavLst>
                                    </p:anim>
                                    <p:anim calcmode="lin" valueType="num">
                                      <p:cBhvr>
                                        <p:cTn id="53" dur="1000" fill="hold"/>
                                        <p:tgtEl>
                                          <p:spTgt spid="2560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 presetClass="entr" presetSubtype="2" fill="hold" grpId="0" nodeType="afterEffect">
                                  <p:stCondLst>
                                    <p:cond delay="0"/>
                                  </p:stCondLst>
                                  <p:childTnLst>
                                    <p:set>
                                      <p:cBhvr>
                                        <p:cTn id="56" dur="1" fill="hold">
                                          <p:stCondLst>
                                            <p:cond delay="0"/>
                                          </p:stCondLst>
                                        </p:cTn>
                                        <p:tgtEl>
                                          <p:spTgt spid="25607"/>
                                        </p:tgtEl>
                                        <p:attrNameLst>
                                          <p:attrName>style.visibility</p:attrName>
                                        </p:attrNameLst>
                                      </p:cBhvr>
                                      <p:to>
                                        <p:strVal val="visible"/>
                                      </p:to>
                                    </p:set>
                                    <p:anim calcmode="lin" valueType="num">
                                      <p:cBhvr additive="base">
                                        <p:cTn id="57" dur="500" fill="hold"/>
                                        <p:tgtEl>
                                          <p:spTgt spid="25607"/>
                                        </p:tgtEl>
                                        <p:attrNameLst>
                                          <p:attrName>ppt_x</p:attrName>
                                        </p:attrNameLst>
                                      </p:cBhvr>
                                      <p:tavLst>
                                        <p:tav tm="0">
                                          <p:val>
                                            <p:strVal val="1+#ppt_w/2"/>
                                          </p:val>
                                        </p:tav>
                                        <p:tav tm="100000">
                                          <p:val>
                                            <p:strVal val="#ppt_x"/>
                                          </p:val>
                                        </p:tav>
                                      </p:tavLst>
                                    </p:anim>
                                    <p:anim calcmode="lin" valueType="num">
                                      <p:cBhvr additive="base">
                                        <p:cTn id="58" dur="500" fill="hold"/>
                                        <p:tgtEl>
                                          <p:spTgt spid="25607"/>
                                        </p:tgtEl>
                                        <p:attrNameLst>
                                          <p:attrName>ppt_y</p:attrName>
                                        </p:attrNameLst>
                                      </p:cBhvr>
                                      <p:tavLst>
                                        <p:tav tm="0">
                                          <p:val>
                                            <p:strVal val="#ppt_y"/>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24"/>
                                        </p:tgtEl>
                                        <p:attrNameLst>
                                          <p:attrName>style.visibility</p:attrName>
                                        </p:attrNameLst>
                                      </p:cBhvr>
                                      <p:to>
                                        <p:strVal val="visible"/>
                                      </p:to>
                                    </p:set>
                                    <p:animEffect transition="in" filter="fade">
                                      <p:cBhvr>
                                        <p:cTn id="62" dur="1000"/>
                                        <p:tgtEl>
                                          <p:spTgt spid="124"/>
                                        </p:tgtEl>
                                      </p:cBhvr>
                                    </p:animEffect>
                                    <p:anim calcmode="lin" valueType="num">
                                      <p:cBhvr>
                                        <p:cTn id="63" dur="1000" fill="hold"/>
                                        <p:tgtEl>
                                          <p:spTgt spid="124"/>
                                        </p:tgtEl>
                                        <p:attrNameLst>
                                          <p:attrName>ppt_x</p:attrName>
                                        </p:attrNameLst>
                                      </p:cBhvr>
                                      <p:tavLst>
                                        <p:tav tm="0">
                                          <p:val>
                                            <p:strVal val="#ppt_x"/>
                                          </p:val>
                                        </p:tav>
                                        <p:tav tm="100000">
                                          <p:val>
                                            <p:strVal val="#ppt_x"/>
                                          </p:val>
                                        </p:tav>
                                      </p:tavLst>
                                    </p:anim>
                                    <p:anim calcmode="lin" valueType="num">
                                      <p:cBhvr>
                                        <p:cTn id="64" dur="1000" fill="hold"/>
                                        <p:tgtEl>
                                          <p:spTgt spid="124"/>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1000"/>
                                        <p:tgtEl>
                                          <p:spTgt spid="4"/>
                                        </p:tgtEl>
                                      </p:cBhvr>
                                    </p:animEffect>
                                    <p:anim calcmode="lin" valueType="num">
                                      <p:cBhvr>
                                        <p:cTn id="68" dur="1000" fill="hold"/>
                                        <p:tgtEl>
                                          <p:spTgt spid="4"/>
                                        </p:tgtEl>
                                        <p:attrNameLst>
                                          <p:attrName>ppt_x</p:attrName>
                                        </p:attrNameLst>
                                      </p:cBhvr>
                                      <p:tavLst>
                                        <p:tav tm="0">
                                          <p:val>
                                            <p:strVal val="#ppt_x"/>
                                          </p:val>
                                        </p:tav>
                                        <p:tav tm="100000">
                                          <p:val>
                                            <p:strVal val="#ppt_x"/>
                                          </p:val>
                                        </p:tav>
                                      </p:tavLst>
                                    </p:anim>
                                    <p:anim calcmode="lin" valueType="num">
                                      <p:cBhvr>
                                        <p:cTn id="69" dur="1000" fill="hold"/>
                                        <p:tgtEl>
                                          <p:spTgt spid="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7" presetClass="entr" presetSubtype="0" fill="hold" grpId="0" nodeType="afterEffect">
                                  <p:stCondLst>
                                    <p:cond delay="0"/>
                                  </p:stCondLst>
                                  <p:childTnLst>
                                    <p:set>
                                      <p:cBhvr>
                                        <p:cTn id="72" dur="1" fill="hold">
                                          <p:stCondLst>
                                            <p:cond delay="0"/>
                                          </p:stCondLst>
                                        </p:cTn>
                                        <p:tgtEl>
                                          <p:spTgt spid="25608"/>
                                        </p:tgtEl>
                                        <p:attrNameLst>
                                          <p:attrName>style.visibility</p:attrName>
                                        </p:attrNameLst>
                                      </p:cBhvr>
                                      <p:to>
                                        <p:strVal val="visible"/>
                                      </p:to>
                                    </p:set>
                                    <p:animEffect transition="in" filter="fade">
                                      <p:cBhvr>
                                        <p:cTn id="73" dur="1000"/>
                                        <p:tgtEl>
                                          <p:spTgt spid="25608"/>
                                        </p:tgtEl>
                                      </p:cBhvr>
                                    </p:animEffect>
                                    <p:anim calcmode="lin" valueType="num">
                                      <p:cBhvr>
                                        <p:cTn id="74" dur="1000" fill="hold"/>
                                        <p:tgtEl>
                                          <p:spTgt spid="25608"/>
                                        </p:tgtEl>
                                        <p:attrNameLst>
                                          <p:attrName>ppt_x</p:attrName>
                                        </p:attrNameLst>
                                      </p:cBhvr>
                                      <p:tavLst>
                                        <p:tav tm="0">
                                          <p:val>
                                            <p:strVal val="#ppt_x"/>
                                          </p:val>
                                        </p:tav>
                                        <p:tav tm="100000">
                                          <p:val>
                                            <p:strVal val="#ppt_x"/>
                                          </p:val>
                                        </p:tav>
                                      </p:tavLst>
                                    </p:anim>
                                    <p:anim calcmode="lin" valueType="num">
                                      <p:cBhvr>
                                        <p:cTn id="75" dur="1000" fill="hold"/>
                                        <p:tgtEl>
                                          <p:spTgt spid="25608"/>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125"/>
                                        </p:tgtEl>
                                        <p:attrNameLst>
                                          <p:attrName>style.visibility</p:attrName>
                                        </p:attrNameLst>
                                      </p:cBhvr>
                                      <p:to>
                                        <p:strVal val="visible"/>
                                      </p:to>
                                    </p:set>
                                    <p:animEffect transition="in" filter="fade">
                                      <p:cBhvr>
                                        <p:cTn id="79" dur="1000"/>
                                        <p:tgtEl>
                                          <p:spTgt spid="125"/>
                                        </p:tgtEl>
                                      </p:cBhvr>
                                    </p:animEffect>
                                    <p:anim calcmode="lin" valueType="num">
                                      <p:cBhvr>
                                        <p:cTn id="80" dur="1000" fill="hold"/>
                                        <p:tgtEl>
                                          <p:spTgt spid="125"/>
                                        </p:tgtEl>
                                        <p:attrNameLst>
                                          <p:attrName>ppt_x</p:attrName>
                                        </p:attrNameLst>
                                      </p:cBhvr>
                                      <p:tavLst>
                                        <p:tav tm="0">
                                          <p:val>
                                            <p:strVal val="#ppt_x"/>
                                          </p:val>
                                        </p:tav>
                                        <p:tav tm="100000">
                                          <p:val>
                                            <p:strVal val="#ppt_x"/>
                                          </p:val>
                                        </p:tav>
                                      </p:tavLst>
                                    </p:anim>
                                    <p:anim calcmode="lin" valueType="num">
                                      <p:cBhvr>
                                        <p:cTn id="81" dur="1000" fill="hold"/>
                                        <p:tgtEl>
                                          <p:spTgt spid="125"/>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5"/>
                                        </p:tgtEl>
                                        <p:attrNameLst>
                                          <p:attrName>style.visibility</p:attrName>
                                        </p:attrNameLst>
                                      </p:cBhvr>
                                      <p:to>
                                        <p:strVal val="visible"/>
                                      </p:to>
                                    </p:set>
                                    <p:animEffect transition="in" filter="fade">
                                      <p:cBhvr>
                                        <p:cTn id="84" dur="1000"/>
                                        <p:tgtEl>
                                          <p:spTgt spid="5"/>
                                        </p:tgtEl>
                                      </p:cBhvr>
                                    </p:animEffect>
                                    <p:anim calcmode="lin" valueType="num">
                                      <p:cBhvr>
                                        <p:cTn id="85" dur="1000" fill="hold"/>
                                        <p:tgtEl>
                                          <p:spTgt spid="5"/>
                                        </p:tgtEl>
                                        <p:attrNameLst>
                                          <p:attrName>ppt_x</p:attrName>
                                        </p:attrNameLst>
                                      </p:cBhvr>
                                      <p:tavLst>
                                        <p:tav tm="0">
                                          <p:val>
                                            <p:strVal val="#ppt_x"/>
                                          </p:val>
                                        </p:tav>
                                        <p:tav tm="100000">
                                          <p:val>
                                            <p:strVal val="#ppt_x"/>
                                          </p:val>
                                        </p:tav>
                                      </p:tavLst>
                                    </p:anim>
                                    <p:anim calcmode="lin" valueType="num">
                                      <p:cBhvr>
                                        <p:cTn id="8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animBg="1"/>
      <p:bldP spid="25604" grpId="0" animBg="1"/>
      <p:bldP spid="25605" grpId="0" animBg="1"/>
      <p:bldP spid="25606" grpId="0" animBg="1"/>
      <p:bldP spid="25607" grpId="0" animBg="1"/>
      <p:bldP spid="2560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9315207" y="431007"/>
            <a:ext cx="2182187" cy="2184213"/>
            <a:chOff x="2343540" y="491900"/>
            <a:chExt cx="1636640" cy="1638160"/>
          </a:xfrm>
        </p:grpSpPr>
        <p:sp>
          <p:nvSpPr>
            <p:cNvPr id="36" name="Freeform 3301"/>
            <p:cNvSpPr/>
            <p:nvPr/>
          </p:nvSpPr>
          <p:spPr bwMode="auto">
            <a:xfrm>
              <a:off x="2343540" y="491900"/>
              <a:ext cx="1636640" cy="1638160"/>
            </a:xfrm>
            <a:custGeom>
              <a:avLst/>
              <a:gdLst>
                <a:gd name="T0" fmla="*/ 1617 w 3233"/>
                <a:gd name="T1" fmla="*/ 3236 h 3236"/>
                <a:gd name="T2" fmla="*/ 0 w 3233"/>
                <a:gd name="T3" fmla="*/ 1619 h 3236"/>
                <a:gd name="T4" fmla="*/ 1617 w 3233"/>
                <a:gd name="T5" fmla="*/ 0 h 3236"/>
                <a:gd name="T6" fmla="*/ 3233 w 3233"/>
                <a:gd name="T7" fmla="*/ 1619 h 3236"/>
                <a:gd name="T8" fmla="*/ 1617 w 3233"/>
                <a:gd name="T9" fmla="*/ 3236 h 3236"/>
              </a:gdLst>
              <a:ahLst/>
              <a:cxnLst>
                <a:cxn ang="0">
                  <a:pos x="T0" y="T1"/>
                </a:cxn>
                <a:cxn ang="0">
                  <a:pos x="T2" y="T3"/>
                </a:cxn>
                <a:cxn ang="0">
                  <a:pos x="T4" y="T5"/>
                </a:cxn>
                <a:cxn ang="0">
                  <a:pos x="T6" y="T7"/>
                </a:cxn>
                <a:cxn ang="0">
                  <a:pos x="T8" y="T9"/>
                </a:cxn>
              </a:cxnLst>
              <a:rect l="0" t="0" r="r" b="b"/>
              <a:pathLst>
                <a:path w="3233" h="3236">
                  <a:moveTo>
                    <a:pt x="1617" y="3236"/>
                  </a:moveTo>
                  <a:lnTo>
                    <a:pt x="0" y="1619"/>
                  </a:lnTo>
                  <a:lnTo>
                    <a:pt x="1617" y="0"/>
                  </a:lnTo>
                  <a:lnTo>
                    <a:pt x="3233" y="1619"/>
                  </a:lnTo>
                  <a:lnTo>
                    <a:pt x="1617" y="3236"/>
                  </a:lnTo>
                  <a:close/>
                </a:path>
              </a:pathLst>
            </a:custGeom>
            <a:solidFill>
              <a:srgbClr val="333333"/>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7" name="矩形 36"/>
            <p:cNvSpPr/>
            <p:nvPr/>
          </p:nvSpPr>
          <p:spPr>
            <a:xfrm>
              <a:off x="2449948" y="967459"/>
              <a:ext cx="1467561" cy="761747"/>
            </a:xfrm>
            <a:prstGeom prst="rect">
              <a:avLst/>
            </a:prstGeom>
          </p:spPr>
          <p:txBody>
            <a:bodyPr wrap="square">
              <a:spAutoFit/>
            </a:bodyPr>
            <a:lstStyle/>
            <a:p>
              <a:pPr algn="ctr"/>
              <a:r>
                <a:rPr lang="en-US" altLang="zh-CN" sz="3200" b="1" dirty="0">
                  <a:solidFill>
                    <a:schemeClr val="bg1">
                      <a:lumMod val="100000"/>
                    </a:schemeClr>
                  </a:solidFill>
                  <a:cs typeface="+mn-ea"/>
                  <a:sym typeface="+mn-lt"/>
                </a:rPr>
                <a:t>04</a:t>
              </a:r>
            </a:p>
            <a:p>
              <a:pPr algn="ctr"/>
              <a:r>
                <a:rPr lang="en-US" altLang="zh-CN" sz="2800" b="1" dirty="0">
                  <a:solidFill>
                    <a:schemeClr val="bg1">
                      <a:lumMod val="100000"/>
                    </a:schemeClr>
                  </a:solidFill>
                  <a:cs typeface="+mn-ea"/>
                  <a:sym typeface="+mn-lt"/>
                </a:rPr>
                <a:t>PART</a:t>
              </a:r>
              <a:endParaRPr lang="en-US" altLang="zh-CN" sz="3200" b="1" dirty="0">
                <a:solidFill>
                  <a:schemeClr val="bg1">
                    <a:lumMod val="100000"/>
                  </a:schemeClr>
                </a:solidFill>
                <a:cs typeface="+mn-ea"/>
                <a:sym typeface="+mn-lt"/>
              </a:endParaRPr>
            </a:p>
          </p:txBody>
        </p:sp>
      </p:grpSp>
      <p:grpSp>
        <p:nvGrpSpPr>
          <p:cNvPr id="25" name="Group 34"/>
          <p:cNvGrpSpPr/>
          <p:nvPr/>
        </p:nvGrpSpPr>
        <p:grpSpPr>
          <a:xfrm>
            <a:off x="4780729" y="3177484"/>
            <a:ext cx="4534478" cy="1455795"/>
            <a:chOff x="5672038" y="902658"/>
            <a:chExt cx="4842915" cy="1455796"/>
          </a:xfrm>
        </p:grpSpPr>
        <p:sp>
          <p:nvSpPr>
            <p:cNvPr id="26" name="TextBox 35"/>
            <p:cNvSpPr txBox="1"/>
            <p:nvPr/>
          </p:nvSpPr>
          <p:spPr>
            <a:xfrm>
              <a:off x="5672038" y="902658"/>
              <a:ext cx="4232109" cy="809598"/>
            </a:xfrm>
            <a:prstGeom prst="rect">
              <a:avLst/>
            </a:prstGeom>
            <a:noFill/>
          </p:spPr>
          <p:txBody>
            <a:bodyPr wrap="none" lIns="480000" tIns="0" rIns="0" bIns="0" anchor="b" anchorCtr="0">
              <a:normAutofit/>
            </a:bodyPr>
            <a:lstStyle/>
            <a:p>
              <a:r>
                <a:rPr lang="zh-CN" altLang="en-US" sz="4800" b="1" dirty="0">
                  <a:solidFill>
                    <a:srgbClr val="333333"/>
                  </a:solidFill>
                  <a:cs typeface="+mn-ea"/>
                  <a:sym typeface="+mn-lt"/>
                </a:rPr>
                <a:t>标题文本预设</a:t>
              </a:r>
            </a:p>
          </p:txBody>
        </p:sp>
        <p:sp>
          <p:nvSpPr>
            <p:cNvPr id="27" name="TextBox 36"/>
            <p:cNvSpPr txBox="1"/>
            <p:nvPr/>
          </p:nvSpPr>
          <p:spPr>
            <a:xfrm>
              <a:off x="5672038" y="1712256"/>
              <a:ext cx="4842915" cy="646198"/>
            </a:xfrm>
            <a:prstGeom prst="rect">
              <a:avLst/>
            </a:prstGeom>
          </p:spPr>
          <p:txBody>
            <a:bodyPr vert="horz" wrap="square" lIns="480000" tIns="0" rIns="0" bIns="0" anchor="ctr" anchorCtr="0">
              <a:noAutofit/>
            </a:bodyPr>
            <a:lstStyle/>
            <a:p>
              <a:pPr algn="l">
                <a:lnSpc>
                  <a:spcPct val="120000"/>
                </a:lnSpc>
              </a:pPr>
              <a:r>
                <a:rPr lang="zh-CN" altLang="en-US" sz="2000" dirty="0">
                  <a:solidFill>
                    <a:schemeClr val="dk1">
                      <a:lumMod val="100000"/>
                    </a:schemeClr>
                  </a:solidFill>
                  <a:cs typeface="+mn-ea"/>
                  <a:sym typeface="+mn-lt"/>
                </a:rPr>
                <a:t>此部分内容作为文字排版占位显示 </a:t>
              </a:r>
            </a:p>
          </p:txBody>
        </p:sp>
      </p:gr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7994" y="5192821"/>
            <a:ext cx="2094448" cy="95476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16944" y="5208243"/>
            <a:ext cx="2060618" cy="939347"/>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7609" y="5208243"/>
            <a:ext cx="2060618" cy="9393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2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20000">
                                          <p:cBhvr additive="base">
                                            <p:cTn id="7" dur="500" fill="hold"/>
                                            <p:tgtEl>
                                              <p:spTgt spid="35"/>
                                            </p:tgtEl>
                                            <p:attrNameLst>
                                              <p:attrName>ppt_x</p:attrName>
                                            </p:attrNameLst>
                                          </p:cBhvr>
                                          <p:tavLst>
                                            <p:tav tm="0">
                                              <p:val>
                                                <p:strVal val="#ppt_x"/>
                                              </p:val>
                                            </p:tav>
                                            <p:tav tm="100000">
                                              <p:val>
                                                <p:strVal val="#ppt_x"/>
                                              </p:val>
                                            </p:tav>
                                          </p:tavLst>
                                        </p:anim>
                                        <p:anim calcmode="lin" valueType="num" p14:bounceEnd="20000">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7067295" y="4753724"/>
            <a:ext cx="4430099" cy="715890"/>
            <a:chOff x="3683842" y="3615656"/>
            <a:chExt cx="3322574" cy="536918"/>
          </a:xfrm>
        </p:grpSpPr>
        <p:sp>
          <p:nvSpPr>
            <p:cNvPr id="9" name="Diamond 27"/>
            <p:cNvSpPr/>
            <p:nvPr/>
          </p:nvSpPr>
          <p:spPr>
            <a:xfrm>
              <a:off x="3683842" y="3615656"/>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2500" lnSpcReduction="10000"/>
            </a:bodyPr>
            <a:lstStyle/>
            <a:p>
              <a:pPr algn="ctr"/>
              <a:r>
                <a:rPr lang="en-US" altLang="zh-CN" sz="2400">
                  <a:solidFill>
                    <a:schemeClr val="bg1"/>
                  </a:solidFill>
                  <a:cs typeface="+mn-ea"/>
                  <a:sym typeface="+mn-lt"/>
                </a:rPr>
                <a:t>04</a:t>
              </a:r>
            </a:p>
          </p:txBody>
        </p:sp>
        <p:grpSp>
          <p:nvGrpSpPr>
            <p:cNvPr id="10" name="Group 28"/>
            <p:cNvGrpSpPr/>
            <p:nvPr/>
          </p:nvGrpSpPr>
          <p:grpSpPr>
            <a:xfrm>
              <a:off x="4034486" y="3638576"/>
              <a:ext cx="2971930" cy="513998"/>
              <a:chOff x="6444107" y="1469392"/>
              <a:chExt cx="4232109" cy="685330"/>
            </a:xfrm>
          </p:grpSpPr>
          <p:sp>
            <p:nvSpPr>
              <p:cNvPr id="23" name="TextBox 41"/>
              <p:cNvSpPr txBox="1"/>
              <p:nvPr/>
            </p:nvSpPr>
            <p:spPr>
              <a:xfrm>
                <a:off x="6444107" y="1469392"/>
                <a:ext cx="4232109" cy="242864"/>
              </a:xfrm>
              <a:prstGeom prst="rect">
                <a:avLst/>
              </a:prstGeom>
              <a:noFill/>
            </p:spPr>
            <p:txBody>
              <a:bodyPr wrap="none" lIns="480000" tIns="0" rIns="0" bIns="0" anchor="b" anchorCtr="0">
                <a:normAutofit fontScale="92500" lnSpcReduction="20000"/>
              </a:bodyPr>
              <a:lstStyle/>
              <a:p>
                <a:r>
                  <a:rPr lang="zh-CN" altLang="en-US" sz="2000" b="1">
                    <a:solidFill>
                      <a:srgbClr val="B71C2B"/>
                    </a:solidFill>
                    <a:cs typeface="+mn-ea"/>
                    <a:sym typeface="+mn-lt"/>
                  </a:rPr>
                  <a:t>添加你的标题</a:t>
                </a:r>
                <a:endParaRPr lang="zh-CN" altLang="en-US" sz="2000" b="1" dirty="0">
                  <a:solidFill>
                    <a:srgbClr val="B71C2B"/>
                  </a:solidFill>
                  <a:cs typeface="+mn-ea"/>
                  <a:sym typeface="+mn-lt"/>
                </a:endParaRPr>
              </a:p>
            </p:txBody>
          </p:sp>
          <p:sp>
            <p:nvSpPr>
              <p:cNvPr id="24" name="TextBox 42"/>
              <p:cNvSpPr txBox="1"/>
              <p:nvPr/>
            </p:nvSpPr>
            <p:spPr>
              <a:xfrm>
                <a:off x="6444107" y="1834354"/>
                <a:ext cx="4232109" cy="320368"/>
              </a:xfrm>
              <a:prstGeom prst="rect">
                <a:avLst/>
              </a:prstGeom>
            </p:spPr>
            <p:txBody>
              <a:bodyPr vert="horz" wrap="square" lIns="480000" tIns="0" rIns="0" bIns="0" anchor="ctr" anchorCtr="0">
                <a:noAutofit/>
              </a:bodyPr>
              <a:lstStyle/>
              <a:p>
                <a:pPr algn="l">
                  <a:lnSpc>
                    <a:spcPct val="120000"/>
                  </a:lnSpc>
                </a:pPr>
                <a:r>
                  <a:rPr lang="zh-CN" altLang="en-US" sz="1400" dirty="0">
                    <a:solidFill>
                      <a:schemeClr val="dk1">
                        <a:lumMod val="100000"/>
                      </a:schemeClr>
                    </a:solidFill>
                    <a:cs typeface="+mn-ea"/>
                    <a:sym typeface="+mn-lt"/>
                  </a:rPr>
                  <a:t>此部分内容作为文字排版占位显示 （建议使用主题字体）</a:t>
                </a:r>
              </a:p>
            </p:txBody>
          </p:sp>
        </p:grpSp>
      </p:grpSp>
      <p:grpSp>
        <p:nvGrpSpPr>
          <p:cNvPr id="32" name="组合 31"/>
          <p:cNvGrpSpPr/>
          <p:nvPr/>
        </p:nvGrpSpPr>
        <p:grpSpPr>
          <a:xfrm>
            <a:off x="7067295" y="3554779"/>
            <a:ext cx="4430099" cy="733668"/>
            <a:chOff x="3683842" y="2956724"/>
            <a:chExt cx="3322574" cy="550251"/>
          </a:xfrm>
        </p:grpSpPr>
        <p:sp>
          <p:nvSpPr>
            <p:cNvPr id="11" name="Diamond 29"/>
            <p:cNvSpPr/>
            <p:nvPr/>
          </p:nvSpPr>
          <p:spPr>
            <a:xfrm>
              <a:off x="3683842" y="2956724"/>
              <a:ext cx="468262" cy="468262"/>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2500" lnSpcReduction="10000"/>
            </a:bodyPr>
            <a:lstStyle/>
            <a:p>
              <a:pPr algn="ctr"/>
              <a:r>
                <a:rPr lang="en-US" altLang="zh-CN" sz="2400">
                  <a:solidFill>
                    <a:schemeClr val="bg1"/>
                  </a:solidFill>
                  <a:cs typeface="+mn-ea"/>
                  <a:sym typeface="+mn-lt"/>
                </a:rPr>
                <a:t>03</a:t>
              </a:r>
            </a:p>
          </p:txBody>
        </p:sp>
        <p:grpSp>
          <p:nvGrpSpPr>
            <p:cNvPr id="12" name="Group 30"/>
            <p:cNvGrpSpPr/>
            <p:nvPr/>
          </p:nvGrpSpPr>
          <p:grpSpPr>
            <a:xfrm>
              <a:off x="4034486" y="2979642"/>
              <a:ext cx="2971930" cy="527333"/>
              <a:chOff x="6444107" y="1469392"/>
              <a:chExt cx="4232109" cy="703111"/>
            </a:xfrm>
          </p:grpSpPr>
          <p:sp>
            <p:nvSpPr>
              <p:cNvPr id="21" name="TextBox 39"/>
              <p:cNvSpPr txBox="1"/>
              <p:nvPr/>
            </p:nvSpPr>
            <p:spPr>
              <a:xfrm>
                <a:off x="6444107" y="1469392"/>
                <a:ext cx="4232109" cy="242864"/>
              </a:xfrm>
              <a:prstGeom prst="rect">
                <a:avLst/>
              </a:prstGeom>
              <a:noFill/>
            </p:spPr>
            <p:txBody>
              <a:bodyPr wrap="none" lIns="480000" tIns="0" rIns="0" bIns="0" anchor="b" anchorCtr="0">
                <a:normAutofit fontScale="92500" lnSpcReduction="20000"/>
              </a:bodyPr>
              <a:lstStyle/>
              <a:p>
                <a:r>
                  <a:rPr lang="zh-CN" altLang="en-US" sz="2000" b="1">
                    <a:solidFill>
                      <a:srgbClr val="B71C2B"/>
                    </a:solidFill>
                    <a:cs typeface="+mn-ea"/>
                    <a:sym typeface="+mn-lt"/>
                  </a:rPr>
                  <a:t>添加你的标题</a:t>
                </a:r>
                <a:endParaRPr lang="zh-CN" altLang="en-US" sz="2000" b="1" dirty="0">
                  <a:solidFill>
                    <a:srgbClr val="B71C2B"/>
                  </a:solidFill>
                  <a:cs typeface="+mn-ea"/>
                  <a:sym typeface="+mn-lt"/>
                </a:endParaRPr>
              </a:p>
            </p:txBody>
          </p:sp>
          <p:sp>
            <p:nvSpPr>
              <p:cNvPr id="22" name="TextBox 40"/>
              <p:cNvSpPr txBox="1"/>
              <p:nvPr/>
            </p:nvSpPr>
            <p:spPr>
              <a:xfrm>
                <a:off x="6444107" y="1852135"/>
                <a:ext cx="4232109" cy="320368"/>
              </a:xfrm>
              <a:prstGeom prst="rect">
                <a:avLst/>
              </a:prstGeom>
            </p:spPr>
            <p:txBody>
              <a:bodyPr vert="horz" wrap="square" lIns="480000" tIns="0" rIns="0" bIns="0" anchor="ctr" anchorCtr="0">
                <a:noAutofit/>
              </a:bodyPr>
              <a:lstStyle/>
              <a:p>
                <a:pPr algn="l">
                  <a:lnSpc>
                    <a:spcPct val="120000"/>
                  </a:lnSpc>
                </a:pPr>
                <a:r>
                  <a:rPr lang="zh-CN" altLang="en-US" sz="1400" dirty="0">
                    <a:solidFill>
                      <a:schemeClr val="dk1">
                        <a:lumMod val="100000"/>
                      </a:schemeClr>
                    </a:solidFill>
                    <a:cs typeface="+mn-ea"/>
                    <a:sym typeface="+mn-lt"/>
                  </a:rPr>
                  <a:t>此部分内容作为文字排版占位显示 （建议使用主题字体）</a:t>
                </a:r>
              </a:p>
            </p:txBody>
          </p:sp>
        </p:grpSp>
      </p:grpSp>
      <p:grpSp>
        <p:nvGrpSpPr>
          <p:cNvPr id="31" name="组合 30"/>
          <p:cNvGrpSpPr/>
          <p:nvPr/>
        </p:nvGrpSpPr>
        <p:grpSpPr>
          <a:xfrm>
            <a:off x="2169676" y="4792480"/>
            <a:ext cx="4430098" cy="713528"/>
            <a:chOff x="3683842" y="2297792"/>
            <a:chExt cx="3322573" cy="535146"/>
          </a:xfrm>
        </p:grpSpPr>
        <p:sp>
          <p:nvSpPr>
            <p:cNvPr id="13" name="Diamond 31"/>
            <p:cNvSpPr/>
            <p:nvPr/>
          </p:nvSpPr>
          <p:spPr>
            <a:xfrm>
              <a:off x="3683842" y="2297792"/>
              <a:ext cx="468262" cy="468262"/>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2500" lnSpcReduction="10000"/>
            </a:bodyPr>
            <a:lstStyle/>
            <a:p>
              <a:pPr algn="ctr"/>
              <a:r>
                <a:rPr lang="en-US" altLang="zh-CN" sz="2400" dirty="0">
                  <a:solidFill>
                    <a:schemeClr val="bg1"/>
                  </a:solidFill>
                  <a:cs typeface="+mn-ea"/>
                  <a:sym typeface="+mn-lt"/>
                </a:rPr>
                <a:t>02</a:t>
              </a:r>
            </a:p>
          </p:txBody>
        </p:sp>
        <p:grpSp>
          <p:nvGrpSpPr>
            <p:cNvPr id="14" name="Group 32"/>
            <p:cNvGrpSpPr/>
            <p:nvPr/>
          </p:nvGrpSpPr>
          <p:grpSpPr>
            <a:xfrm>
              <a:off x="4034484" y="2320710"/>
              <a:ext cx="2971931" cy="512228"/>
              <a:chOff x="6444105" y="1469392"/>
              <a:chExt cx="4232111" cy="682971"/>
            </a:xfrm>
          </p:grpSpPr>
          <p:sp>
            <p:nvSpPr>
              <p:cNvPr id="19" name="TextBox 37"/>
              <p:cNvSpPr txBox="1"/>
              <p:nvPr/>
            </p:nvSpPr>
            <p:spPr>
              <a:xfrm>
                <a:off x="6444107" y="1469392"/>
                <a:ext cx="4232109" cy="242864"/>
              </a:xfrm>
              <a:prstGeom prst="rect">
                <a:avLst/>
              </a:prstGeom>
              <a:noFill/>
            </p:spPr>
            <p:txBody>
              <a:bodyPr wrap="none" lIns="480000" tIns="0" rIns="0" bIns="0" anchor="b" anchorCtr="0">
                <a:normAutofit fontScale="92500" lnSpcReduction="20000"/>
              </a:bodyPr>
              <a:lstStyle/>
              <a:p>
                <a:r>
                  <a:rPr lang="zh-CN" altLang="en-US" sz="2000" b="1">
                    <a:solidFill>
                      <a:srgbClr val="B71C2B"/>
                    </a:solidFill>
                    <a:cs typeface="+mn-ea"/>
                    <a:sym typeface="+mn-lt"/>
                  </a:rPr>
                  <a:t>添加你的标题</a:t>
                </a:r>
                <a:endParaRPr lang="zh-CN" altLang="en-US" sz="2000" b="1" dirty="0">
                  <a:solidFill>
                    <a:srgbClr val="B71C2B"/>
                  </a:solidFill>
                  <a:cs typeface="+mn-ea"/>
                  <a:sym typeface="+mn-lt"/>
                </a:endParaRPr>
              </a:p>
            </p:txBody>
          </p:sp>
          <p:sp>
            <p:nvSpPr>
              <p:cNvPr id="20" name="TextBox 38"/>
              <p:cNvSpPr txBox="1"/>
              <p:nvPr/>
            </p:nvSpPr>
            <p:spPr>
              <a:xfrm>
                <a:off x="6444105" y="1831995"/>
                <a:ext cx="4232109" cy="320368"/>
              </a:xfrm>
              <a:prstGeom prst="rect">
                <a:avLst/>
              </a:prstGeom>
            </p:spPr>
            <p:txBody>
              <a:bodyPr vert="horz" wrap="square" lIns="480000" tIns="0" rIns="0" bIns="0" anchor="ctr" anchorCtr="0">
                <a:noAutofit/>
              </a:bodyPr>
              <a:lstStyle/>
              <a:p>
                <a:pPr algn="l">
                  <a:lnSpc>
                    <a:spcPct val="120000"/>
                  </a:lnSpc>
                </a:pPr>
                <a:r>
                  <a:rPr lang="zh-CN" altLang="en-US" sz="1400" dirty="0">
                    <a:solidFill>
                      <a:schemeClr val="dk1">
                        <a:lumMod val="100000"/>
                      </a:schemeClr>
                    </a:solidFill>
                    <a:cs typeface="+mn-ea"/>
                    <a:sym typeface="+mn-lt"/>
                  </a:rPr>
                  <a:t>此部分内容作为文字排版占位显示 （建议使用主题字体）</a:t>
                </a:r>
              </a:p>
            </p:txBody>
          </p:sp>
        </p:grpSp>
      </p:grpSp>
      <p:grpSp>
        <p:nvGrpSpPr>
          <p:cNvPr id="30" name="组合 29"/>
          <p:cNvGrpSpPr/>
          <p:nvPr/>
        </p:nvGrpSpPr>
        <p:grpSpPr>
          <a:xfrm>
            <a:off x="2169676" y="3593528"/>
            <a:ext cx="4430096" cy="721966"/>
            <a:chOff x="3683844" y="1638860"/>
            <a:chExt cx="3322572" cy="541475"/>
          </a:xfrm>
        </p:grpSpPr>
        <p:sp>
          <p:nvSpPr>
            <p:cNvPr id="15" name="Diamond 33"/>
            <p:cNvSpPr/>
            <p:nvPr/>
          </p:nvSpPr>
          <p:spPr>
            <a:xfrm>
              <a:off x="3683844" y="1638860"/>
              <a:ext cx="468262" cy="468262"/>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2500" lnSpcReduction="10000"/>
            </a:bodyPr>
            <a:lstStyle/>
            <a:p>
              <a:pPr algn="ctr"/>
              <a:r>
                <a:rPr lang="en-US" altLang="zh-CN" sz="2400">
                  <a:solidFill>
                    <a:schemeClr val="bg1"/>
                  </a:solidFill>
                  <a:cs typeface="+mn-ea"/>
                  <a:sym typeface="+mn-lt"/>
                </a:rPr>
                <a:t>01</a:t>
              </a:r>
            </a:p>
          </p:txBody>
        </p:sp>
        <p:grpSp>
          <p:nvGrpSpPr>
            <p:cNvPr id="16" name="Group 34"/>
            <p:cNvGrpSpPr/>
            <p:nvPr/>
          </p:nvGrpSpPr>
          <p:grpSpPr>
            <a:xfrm>
              <a:off x="4034486" y="1661780"/>
              <a:ext cx="2971930" cy="518555"/>
              <a:chOff x="6444107" y="1469392"/>
              <a:chExt cx="4232109" cy="691406"/>
            </a:xfrm>
          </p:grpSpPr>
          <p:sp>
            <p:nvSpPr>
              <p:cNvPr id="17" name="TextBox 35"/>
              <p:cNvSpPr txBox="1"/>
              <p:nvPr/>
            </p:nvSpPr>
            <p:spPr>
              <a:xfrm>
                <a:off x="6444107" y="1469392"/>
                <a:ext cx="4232109" cy="242864"/>
              </a:xfrm>
              <a:prstGeom prst="rect">
                <a:avLst/>
              </a:prstGeom>
              <a:noFill/>
            </p:spPr>
            <p:txBody>
              <a:bodyPr wrap="none" lIns="480000" tIns="0" rIns="0" bIns="0" anchor="b" anchorCtr="0">
                <a:normAutofit fontScale="92500" lnSpcReduction="20000"/>
              </a:bodyPr>
              <a:lstStyle/>
              <a:p>
                <a:r>
                  <a:rPr lang="zh-CN" altLang="en-US" sz="2000" b="1" dirty="0">
                    <a:solidFill>
                      <a:srgbClr val="B71C2B"/>
                    </a:solidFill>
                    <a:cs typeface="+mn-ea"/>
                    <a:sym typeface="+mn-lt"/>
                  </a:rPr>
                  <a:t>添加你的标题</a:t>
                </a:r>
              </a:p>
            </p:txBody>
          </p:sp>
          <p:sp>
            <p:nvSpPr>
              <p:cNvPr id="18" name="TextBox 36"/>
              <p:cNvSpPr txBox="1"/>
              <p:nvPr/>
            </p:nvSpPr>
            <p:spPr>
              <a:xfrm>
                <a:off x="6444107" y="1840430"/>
                <a:ext cx="4232109" cy="320368"/>
              </a:xfrm>
              <a:prstGeom prst="rect">
                <a:avLst/>
              </a:prstGeom>
            </p:spPr>
            <p:txBody>
              <a:bodyPr vert="horz" wrap="square" lIns="480000" tIns="0" rIns="0" bIns="0" anchor="ctr" anchorCtr="0">
                <a:noAutofit/>
              </a:bodyPr>
              <a:lstStyle/>
              <a:p>
                <a:pPr algn="l">
                  <a:lnSpc>
                    <a:spcPct val="120000"/>
                  </a:lnSpc>
                </a:pPr>
                <a:r>
                  <a:rPr lang="zh-CN" altLang="en-US" sz="1400" dirty="0">
                    <a:solidFill>
                      <a:schemeClr val="dk1">
                        <a:lumMod val="100000"/>
                      </a:schemeClr>
                    </a:solidFill>
                    <a:cs typeface="+mn-ea"/>
                    <a:sym typeface="+mn-lt"/>
                  </a:rPr>
                  <a:t>此部分内容作为文字排版占位显示 （建议使用主题字体）</a:t>
                </a:r>
              </a:p>
            </p:txBody>
          </p:sp>
        </p:grpSp>
      </p:grpSp>
      <p:grpSp>
        <p:nvGrpSpPr>
          <p:cNvPr id="35" name="组合 34"/>
          <p:cNvGrpSpPr/>
          <p:nvPr/>
        </p:nvGrpSpPr>
        <p:grpSpPr>
          <a:xfrm>
            <a:off x="9315207" y="431007"/>
            <a:ext cx="2182187" cy="2184213"/>
            <a:chOff x="2343540" y="491900"/>
            <a:chExt cx="1636640" cy="1638160"/>
          </a:xfrm>
        </p:grpSpPr>
        <p:sp>
          <p:nvSpPr>
            <p:cNvPr id="36" name="Freeform 3301"/>
            <p:cNvSpPr/>
            <p:nvPr/>
          </p:nvSpPr>
          <p:spPr bwMode="auto">
            <a:xfrm>
              <a:off x="2343540" y="491900"/>
              <a:ext cx="1636640" cy="1638160"/>
            </a:xfrm>
            <a:custGeom>
              <a:avLst/>
              <a:gdLst>
                <a:gd name="T0" fmla="*/ 1617 w 3233"/>
                <a:gd name="T1" fmla="*/ 3236 h 3236"/>
                <a:gd name="T2" fmla="*/ 0 w 3233"/>
                <a:gd name="T3" fmla="*/ 1619 h 3236"/>
                <a:gd name="T4" fmla="*/ 1617 w 3233"/>
                <a:gd name="T5" fmla="*/ 0 h 3236"/>
                <a:gd name="T6" fmla="*/ 3233 w 3233"/>
                <a:gd name="T7" fmla="*/ 1619 h 3236"/>
                <a:gd name="T8" fmla="*/ 1617 w 3233"/>
                <a:gd name="T9" fmla="*/ 3236 h 3236"/>
              </a:gdLst>
              <a:ahLst/>
              <a:cxnLst>
                <a:cxn ang="0">
                  <a:pos x="T0" y="T1"/>
                </a:cxn>
                <a:cxn ang="0">
                  <a:pos x="T2" y="T3"/>
                </a:cxn>
                <a:cxn ang="0">
                  <a:pos x="T4" y="T5"/>
                </a:cxn>
                <a:cxn ang="0">
                  <a:pos x="T6" y="T7"/>
                </a:cxn>
                <a:cxn ang="0">
                  <a:pos x="T8" y="T9"/>
                </a:cxn>
              </a:cxnLst>
              <a:rect l="0" t="0" r="r" b="b"/>
              <a:pathLst>
                <a:path w="3233" h="3236">
                  <a:moveTo>
                    <a:pt x="1617" y="3236"/>
                  </a:moveTo>
                  <a:lnTo>
                    <a:pt x="0" y="1619"/>
                  </a:lnTo>
                  <a:lnTo>
                    <a:pt x="1617" y="0"/>
                  </a:lnTo>
                  <a:lnTo>
                    <a:pt x="3233" y="1619"/>
                  </a:lnTo>
                  <a:lnTo>
                    <a:pt x="1617" y="3236"/>
                  </a:lnTo>
                  <a:close/>
                </a:path>
              </a:pathLst>
            </a:custGeom>
            <a:solidFill>
              <a:srgbClr val="333333"/>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7" name="矩形 36"/>
            <p:cNvSpPr/>
            <p:nvPr/>
          </p:nvSpPr>
          <p:spPr>
            <a:xfrm>
              <a:off x="2449948" y="967459"/>
              <a:ext cx="1467561" cy="669414"/>
            </a:xfrm>
            <a:prstGeom prst="rect">
              <a:avLst/>
            </a:prstGeom>
          </p:spPr>
          <p:txBody>
            <a:bodyPr wrap="square">
              <a:spAutoFit/>
            </a:bodyPr>
            <a:lstStyle/>
            <a:p>
              <a:pPr algn="ctr"/>
              <a:r>
                <a:rPr lang="zh-CN" altLang="en-US" sz="2800" b="1" dirty="0">
                  <a:solidFill>
                    <a:schemeClr val="bg1">
                      <a:lumMod val="100000"/>
                    </a:schemeClr>
                  </a:solidFill>
                  <a:cs typeface="+mn-ea"/>
                  <a:sym typeface="+mn-lt"/>
                </a:rPr>
                <a:t>目录</a:t>
              </a:r>
              <a:endParaRPr lang="en-US" altLang="zh-CN" sz="2800" b="1" dirty="0">
                <a:solidFill>
                  <a:schemeClr val="bg1">
                    <a:lumMod val="100000"/>
                  </a:schemeClr>
                </a:solidFill>
                <a:cs typeface="+mn-ea"/>
                <a:sym typeface="+mn-lt"/>
              </a:endParaRPr>
            </a:p>
            <a:p>
              <a:pPr algn="ctr"/>
              <a:r>
                <a:rPr lang="en-US" altLang="zh-CN" sz="2400" b="1" dirty="0">
                  <a:solidFill>
                    <a:schemeClr val="bg1">
                      <a:lumMod val="100000"/>
                    </a:schemeClr>
                  </a:solidFill>
                  <a:cs typeface="+mn-ea"/>
                  <a:sym typeface="+mn-lt"/>
                </a:rPr>
                <a:t>CONTENT</a:t>
              </a:r>
              <a:endParaRPr lang="en-US" altLang="zh-CN" sz="2800" b="1" dirty="0">
                <a:solidFill>
                  <a:schemeClr val="bg1">
                    <a:lumMod val="10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2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20000">
                                          <p:cBhvr additive="base">
                                            <p:cTn id="7" dur="500" fill="hold"/>
                                            <p:tgtEl>
                                              <p:spTgt spid="35"/>
                                            </p:tgtEl>
                                            <p:attrNameLst>
                                              <p:attrName>ppt_x</p:attrName>
                                            </p:attrNameLst>
                                          </p:cBhvr>
                                          <p:tavLst>
                                            <p:tav tm="0">
                                              <p:val>
                                                <p:strVal val="#ppt_x"/>
                                              </p:val>
                                            </p:tav>
                                            <p:tav tm="100000">
                                              <p:val>
                                                <p:strVal val="#ppt_x"/>
                                              </p:val>
                                            </p:tav>
                                          </p:tavLst>
                                        </p:anim>
                                        <p:anim calcmode="lin" valueType="num" p14:bounceEnd="20000">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1+#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1+#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1+#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1+#ppt_w/2"/>
                                              </p:val>
                                            </p:tav>
                                            <p:tav tm="100000">
                                              <p:val>
                                                <p:strVal val="#ppt_x"/>
                                              </p:val>
                                            </p:tav>
                                          </p:tavLst>
                                        </p:anim>
                                        <p:anim calcmode="lin" valueType="num">
                                          <p:cBhvr additive="base">
                                            <p:cTn id="2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1+#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1+#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1+#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1+#ppt_w/2"/>
                                              </p:val>
                                            </p:tav>
                                            <p:tav tm="100000">
                                              <p:val>
                                                <p:strVal val="#ppt_x"/>
                                              </p:val>
                                            </p:tav>
                                          </p:tavLst>
                                        </p:anim>
                                        <p:anim calcmode="lin" valueType="num">
                                          <p:cBhvr additive="base">
                                            <p:cTn id="2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777526" y="1794510"/>
            <a:ext cx="2214880" cy="2214880"/>
          </a:xfrm>
          <a:prstGeom prst="rect">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LOGO</a:t>
            </a:r>
            <a:endParaRPr lang="zh-CN" altLang="en-US" sz="4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2407" y="1794509"/>
            <a:ext cx="2665114" cy="2214879"/>
          </a:xfrm>
          <a:prstGeom prst="rect">
            <a:avLst/>
          </a:prstGeom>
          <a:effectLst/>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086" y="1794510"/>
            <a:ext cx="4663439" cy="2214879"/>
          </a:xfrm>
          <a:prstGeom prst="rect">
            <a:avLst/>
          </a:prstGeom>
          <a:effectLst/>
        </p:spPr>
      </p:pic>
      <p:sp>
        <p:nvSpPr>
          <p:cNvPr id="5" name="Text Box 44"/>
          <p:cNvSpPr txBox="1">
            <a:spLocks noChangeArrowheads="1"/>
          </p:cNvSpPr>
          <p:nvPr/>
        </p:nvSpPr>
        <p:spPr bwMode="auto">
          <a:xfrm>
            <a:off x="1114086" y="4182564"/>
            <a:ext cx="9956800" cy="2231380"/>
          </a:xfrm>
          <a:prstGeom prst="rect">
            <a:avLst/>
          </a:prstGeom>
          <a:noFill/>
          <a:ln>
            <a:noFill/>
          </a:ln>
          <a:effectLst/>
          <a:extLst>
            <a:ext uri="{909E8E84-426E-40DD-AFC4-6F175D3DCCD1}">
              <a14:hiddenFill xmlns:a14="http://schemas.microsoft.com/office/drawing/2010/main">
                <a:solidFill>
                  <a:srgbClr val="FFFFFF">
                    <a:alpha val="3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indent="457200" defTabSz="720725">
              <a:lnSpc>
                <a:spcPct val="135000"/>
              </a:lnSpc>
              <a:defRPr sz="1600">
                <a:solidFill>
                  <a:schemeClr val="bg1">
                    <a:lumMod val="50000"/>
                  </a:schemeClr>
                </a:solidFill>
                <a:latin typeface="微软雅黑" panose="020B0503020204020204" pitchFamily="34" charset="-122"/>
                <a:ea typeface="微软雅黑" panose="020B0503020204020204" pitchFamily="34" charset="-122"/>
              </a:defRPr>
            </a:lvl1pPr>
            <a:lvl2pPr defTabSz="720725" eaLnBrk="0" hangingPunct="0">
              <a:defRPr sz="1600">
                <a:latin typeface="Arial" panose="020B0604020202020204" pitchFamily="34" charset="0"/>
                <a:ea typeface="宋体" panose="02010600030101010101" pitchFamily="2" charset="-122"/>
              </a:defRPr>
            </a:lvl2pPr>
            <a:lvl3pPr defTabSz="720725" eaLnBrk="0" hangingPunct="0">
              <a:defRPr sz="1600">
                <a:latin typeface="Arial" panose="020B0604020202020204" pitchFamily="34" charset="0"/>
                <a:ea typeface="宋体" panose="02010600030101010101" pitchFamily="2" charset="-122"/>
              </a:defRPr>
            </a:lvl3pPr>
            <a:lvl4pPr defTabSz="720725" eaLnBrk="0" hangingPunct="0">
              <a:defRPr sz="1600">
                <a:latin typeface="Arial" panose="020B0604020202020204" pitchFamily="34" charset="0"/>
                <a:ea typeface="宋体" panose="02010600030101010101" pitchFamily="2" charset="-122"/>
              </a:defRPr>
            </a:lvl4pPr>
            <a:lvl5pPr defTabSz="720725" eaLnBrk="0" hangingPunct="0">
              <a:defRPr sz="1600">
                <a:latin typeface="Arial" panose="020B0604020202020204" pitchFamily="34" charset="0"/>
                <a:ea typeface="宋体" panose="02010600030101010101" pitchFamily="2" charset="-122"/>
              </a:defRPr>
            </a:lvl5pPr>
            <a:lvl6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6pPr>
            <a:lvl7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7pPr>
            <a:lvl8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8pPr>
            <a:lvl9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9pPr>
          </a:lstStyle>
          <a:p>
            <a:pPr indent="0" algn="just">
              <a:lnSpc>
                <a:spcPct val="150000"/>
              </a:lnSpc>
              <a:spcBef>
                <a:spcPts val="1000"/>
              </a:spcBef>
            </a:pPr>
            <a:r>
              <a:rPr lang="zh-CN" altLang="en-US" sz="1400" b="1" dirty="0">
                <a:solidFill>
                  <a:schemeClr val="tx1">
                    <a:lumMod val="75000"/>
                    <a:lumOff val="25000"/>
                  </a:schemeClr>
                </a:solidFill>
              </a:rPr>
              <a:t>填写小标题：</a:t>
            </a:r>
            <a:endParaRPr lang="en-US" altLang="zh-CN" sz="1400" b="1" dirty="0">
              <a:solidFill>
                <a:schemeClr val="tx1">
                  <a:lumMod val="75000"/>
                  <a:lumOff val="25000"/>
                </a:schemeClr>
              </a:solidFill>
            </a:endParaRPr>
          </a:p>
          <a:p>
            <a:pPr indent="0" algn="just">
              <a:lnSpc>
                <a:spcPct val="150000"/>
              </a:lnSpc>
              <a:spcBef>
                <a:spcPts val="1000"/>
              </a:spcBef>
            </a:pPr>
            <a:r>
              <a:rPr lang="zh-CN" altLang="en-US" sz="1200" dirty="0">
                <a:solidFill>
                  <a:schemeClr val="tx1">
                    <a:lumMod val="75000"/>
                    <a:lumOff val="25000"/>
                  </a:schemeClr>
                </a:solidFill>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tx1">
                  <a:lumMod val="75000"/>
                  <a:lumOff val="25000"/>
                </a:schemeClr>
              </a:solidFill>
            </a:endParaRPr>
          </a:p>
          <a:p>
            <a:pPr indent="0" algn="just">
              <a:lnSpc>
                <a:spcPct val="150000"/>
              </a:lnSpc>
              <a:spcBef>
                <a:spcPts val="1000"/>
              </a:spcBef>
            </a:pPr>
            <a:r>
              <a:rPr lang="zh-CN" altLang="en-US" sz="1400" b="1" dirty="0">
                <a:solidFill>
                  <a:schemeClr val="tx1">
                    <a:lumMod val="75000"/>
                    <a:lumOff val="25000"/>
                  </a:schemeClr>
                </a:solidFill>
              </a:rPr>
              <a:t>填写小标题：</a:t>
            </a:r>
            <a:endParaRPr lang="en-US" altLang="zh-CN" sz="1400" b="1" dirty="0">
              <a:solidFill>
                <a:schemeClr val="tx1">
                  <a:lumMod val="75000"/>
                  <a:lumOff val="25000"/>
                </a:schemeClr>
              </a:solidFill>
            </a:endParaRPr>
          </a:p>
          <a:p>
            <a:pPr indent="0" algn="just">
              <a:lnSpc>
                <a:spcPct val="150000"/>
              </a:lnSpc>
              <a:spcBef>
                <a:spcPts val="1000"/>
              </a:spcBef>
            </a:pPr>
            <a:r>
              <a:rPr lang="zh-CN" altLang="en-US" sz="1200" dirty="0">
                <a:solidFill>
                  <a:schemeClr val="tx1">
                    <a:lumMod val="75000"/>
                    <a:lumOff val="25000"/>
                  </a:schemeClr>
                </a:solidFill>
              </a:rPr>
              <a:t>您的内容打在这里，或者通过复制您的文本后，在此框中选择粘贴，并选择只保留文字。您的内容打在这里，或者通过复制您的文本后，在此框中选择粘贴，并选择只保留文字。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14:presetBounceEnd="3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30000">
                                          <p:cBhvr additive="base">
                                            <p:cTn id="7" dur="1000" fill="hold"/>
                                            <p:tgtEl>
                                              <p:spTgt spid="4"/>
                                            </p:tgtEl>
                                            <p:attrNameLst>
                                              <p:attrName>ppt_x</p:attrName>
                                            </p:attrNameLst>
                                          </p:cBhvr>
                                          <p:tavLst>
                                            <p:tav tm="0">
                                              <p:val>
                                                <p:strVal val="0-#ppt_w/2"/>
                                              </p:val>
                                            </p:tav>
                                            <p:tav tm="100000">
                                              <p:val>
                                                <p:strVal val="#ppt_x"/>
                                              </p:val>
                                            </p:tav>
                                          </p:tavLst>
                                        </p:anim>
                                        <p:anim calcmode="lin" valueType="num" p14:bounceEnd="30000">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6" fill="hold" nodeType="withEffect" p14:presetBounceEnd="30000">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14:bounceEnd="30000">
                                          <p:cBhvr additive="base">
                                            <p:cTn id="11" dur="1000" fill="hold"/>
                                            <p:tgtEl>
                                              <p:spTgt spid="3"/>
                                            </p:tgtEl>
                                            <p:attrNameLst>
                                              <p:attrName>ppt_x</p:attrName>
                                            </p:attrNameLst>
                                          </p:cBhvr>
                                          <p:tavLst>
                                            <p:tav tm="0">
                                              <p:val>
                                                <p:strVal val="1+#ppt_w/2"/>
                                              </p:val>
                                            </p:tav>
                                            <p:tav tm="100000">
                                              <p:val>
                                                <p:strVal val="#ppt_x"/>
                                              </p:val>
                                            </p:tav>
                                          </p:tavLst>
                                        </p:anim>
                                        <p:anim calcmode="lin" valueType="num" p14:bounceEnd="30000">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decel="10000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1000" fill="hold"/>
                                            <p:tgtEl>
                                              <p:spTgt spid="2"/>
                                            </p:tgtEl>
                                            <p:attrNameLst>
                                              <p:attrName>ppt_x</p:attrName>
                                            </p:attrNameLst>
                                          </p:cBhvr>
                                          <p:tavLst>
                                            <p:tav tm="0">
                                              <p:val>
                                                <p:strVal val="#ppt_x"/>
                                              </p:val>
                                            </p:tav>
                                            <p:tav tm="100000">
                                              <p:val>
                                                <p:strVal val="#ppt_x"/>
                                              </p:val>
                                            </p:tav>
                                          </p:tavLst>
                                        </p:anim>
                                        <p:anim calcmode="lin" valueType="num">
                                          <p:cBhvr additive="base">
                                            <p:cTn id="17" dur="1000" fill="hold"/>
                                            <p:tgtEl>
                                              <p:spTgt spid="2"/>
                                            </p:tgtEl>
                                            <p:attrNameLst>
                                              <p:attrName>ppt_y</p:attrName>
                                            </p:attrNameLst>
                                          </p:cBhvr>
                                          <p:tavLst>
                                            <p:tav tm="0">
                                              <p:val>
                                                <p:strVal val="1+#ppt_h/2"/>
                                              </p:val>
                                            </p:tav>
                                            <p:tav tm="100000">
                                              <p:val>
                                                <p:strVal val="#ppt_y"/>
                                              </p:val>
                                            </p:tav>
                                          </p:tavLst>
                                        </p:anim>
                                      </p:childTnLst>
                                    </p:cTn>
                                  </p:par>
                                  <p:par>
                                    <p:cTn id="18" presetID="10" presetClass="entr" presetSubtype="0" fill="hold" grpId="0" nodeType="withEffect">
                                      <p:stCondLst>
                                        <p:cond delay="0"/>
                                      </p:stCondLst>
                                      <p:iterate type="lt">
                                        <p:tmPct val="10000"/>
                                      </p:iterate>
                                      <p:childTnLst>
                                        <p:set>
                                          <p:cBhvr>
                                            <p:cTn id="19" dur="1" fill="hold">
                                              <p:stCondLst>
                                                <p:cond delay="0"/>
                                              </p:stCondLst>
                                            </p:cTn>
                                            <p:tgtEl>
                                              <p:spTgt spid="5"/>
                                            </p:tgtEl>
                                            <p:attrNameLst>
                                              <p:attrName>style.visibility</p:attrName>
                                            </p:attrNameLst>
                                          </p:cBhvr>
                                          <p:to>
                                            <p:strVal val="visible"/>
                                          </p:to>
                                        </p:set>
                                        <p:animEffect transition="in" filter="fade">
                                          <p:cBhvr>
                                            <p:cTn id="20"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decel="10000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1000" fill="hold"/>
                                            <p:tgtEl>
                                              <p:spTgt spid="2"/>
                                            </p:tgtEl>
                                            <p:attrNameLst>
                                              <p:attrName>ppt_x</p:attrName>
                                            </p:attrNameLst>
                                          </p:cBhvr>
                                          <p:tavLst>
                                            <p:tav tm="0">
                                              <p:val>
                                                <p:strVal val="#ppt_x"/>
                                              </p:val>
                                            </p:tav>
                                            <p:tav tm="100000">
                                              <p:val>
                                                <p:strVal val="#ppt_x"/>
                                              </p:val>
                                            </p:tav>
                                          </p:tavLst>
                                        </p:anim>
                                        <p:anim calcmode="lin" valueType="num">
                                          <p:cBhvr additive="base">
                                            <p:cTn id="17" dur="1000" fill="hold"/>
                                            <p:tgtEl>
                                              <p:spTgt spid="2"/>
                                            </p:tgtEl>
                                            <p:attrNameLst>
                                              <p:attrName>ppt_y</p:attrName>
                                            </p:attrNameLst>
                                          </p:cBhvr>
                                          <p:tavLst>
                                            <p:tav tm="0">
                                              <p:val>
                                                <p:strVal val="1+#ppt_h/2"/>
                                              </p:val>
                                            </p:tav>
                                            <p:tav tm="100000">
                                              <p:val>
                                                <p:strVal val="#ppt_y"/>
                                              </p:val>
                                            </p:tav>
                                          </p:tavLst>
                                        </p:anim>
                                      </p:childTnLst>
                                    </p:cTn>
                                  </p:par>
                                  <p:par>
                                    <p:cTn id="18" presetID="10" presetClass="entr" presetSubtype="0" fill="hold" grpId="0" nodeType="withEffect">
                                      <p:stCondLst>
                                        <p:cond delay="0"/>
                                      </p:stCondLst>
                                      <p:iterate type="lt">
                                        <p:tmPct val="10000"/>
                                      </p:iterate>
                                      <p:childTnLst>
                                        <p:set>
                                          <p:cBhvr>
                                            <p:cTn id="19" dur="1" fill="hold">
                                              <p:stCondLst>
                                                <p:cond delay="0"/>
                                              </p:stCondLst>
                                            </p:cTn>
                                            <p:tgtEl>
                                              <p:spTgt spid="5"/>
                                            </p:tgtEl>
                                            <p:attrNameLst>
                                              <p:attrName>style.visibility</p:attrName>
                                            </p:attrNameLst>
                                          </p:cBhvr>
                                          <p:to>
                                            <p:strVal val="visible"/>
                                          </p:to>
                                        </p:set>
                                        <p:animEffect transition="in" filter="fade">
                                          <p:cBhvr>
                                            <p:cTn id="20"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 name="组合 194"/>
          <p:cNvGrpSpPr/>
          <p:nvPr/>
        </p:nvGrpSpPr>
        <p:grpSpPr>
          <a:xfrm flipH="1">
            <a:off x="1294675" y="2135590"/>
            <a:ext cx="9452972" cy="3151776"/>
            <a:chOff x="1477121" y="2666980"/>
            <a:chExt cx="9454722" cy="3152359"/>
          </a:xfrm>
        </p:grpSpPr>
        <p:sp>
          <p:nvSpPr>
            <p:cNvPr id="196" name="椭圆 195"/>
            <p:cNvSpPr/>
            <p:nvPr/>
          </p:nvSpPr>
          <p:spPr>
            <a:xfrm>
              <a:off x="1477121" y="2666980"/>
              <a:ext cx="798795" cy="79879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197" name="任意多边形 6"/>
            <p:cNvSpPr/>
            <p:nvPr/>
          </p:nvSpPr>
          <p:spPr>
            <a:xfrm rot="16200000">
              <a:off x="3713486" y="1491401"/>
              <a:ext cx="660026" cy="3148047"/>
            </a:xfrm>
            <a:custGeom>
              <a:avLst/>
              <a:gdLst>
                <a:gd name="connsiteX0" fmla="*/ 660026 w 660026"/>
                <a:gd name="connsiteY0" fmla="*/ 339800 h 3148047"/>
                <a:gd name="connsiteX1" fmla="*/ 660026 w 660026"/>
                <a:gd name="connsiteY1" fmla="*/ 3038041 h 3148047"/>
                <a:gd name="connsiteX2" fmla="*/ 550020 w 660026"/>
                <a:gd name="connsiteY2" fmla="*/ 3148047 h 3148047"/>
                <a:gd name="connsiteX3" fmla="*/ 110006 w 660026"/>
                <a:gd name="connsiteY3" fmla="*/ 3148047 h 3148047"/>
                <a:gd name="connsiteX4" fmla="*/ 0 w 660026"/>
                <a:gd name="connsiteY4" fmla="*/ 3038041 h 3148047"/>
                <a:gd name="connsiteX5" fmla="*/ 0 w 660026"/>
                <a:gd name="connsiteY5" fmla="*/ 339800 h 3148047"/>
                <a:gd name="connsiteX6" fmla="*/ 110006 w 660026"/>
                <a:gd name="connsiteY6" fmla="*/ 229794 h 3148047"/>
                <a:gd name="connsiteX7" fmla="*/ 200383 w 660026"/>
                <a:gd name="connsiteY7" fmla="*/ 229794 h 3148047"/>
                <a:gd name="connsiteX8" fmla="*/ 330015 w 660026"/>
                <a:gd name="connsiteY8" fmla="*/ 0 h 3148047"/>
                <a:gd name="connsiteX9" fmla="*/ 459646 w 660026"/>
                <a:gd name="connsiteY9" fmla="*/ 229794 h 3148047"/>
                <a:gd name="connsiteX10" fmla="*/ 550020 w 660026"/>
                <a:gd name="connsiteY10" fmla="*/ 229794 h 3148047"/>
                <a:gd name="connsiteX11" fmla="*/ 660026 w 660026"/>
                <a:gd name="connsiteY11" fmla="*/ 339800 h 3148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0026" h="3148047">
                  <a:moveTo>
                    <a:pt x="660026" y="339800"/>
                  </a:moveTo>
                  <a:lnTo>
                    <a:pt x="660026" y="3038041"/>
                  </a:lnTo>
                  <a:cubicBezTo>
                    <a:pt x="660026" y="3098796"/>
                    <a:pt x="610775" y="3148047"/>
                    <a:pt x="550020" y="3148047"/>
                  </a:cubicBezTo>
                  <a:lnTo>
                    <a:pt x="110006" y="3148047"/>
                  </a:lnTo>
                  <a:cubicBezTo>
                    <a:pt x="49251" y="3148047"/>
                    <a:pt x="0" y="3098796"/>
                    <a:pt x="0" y="3038041"/>
                  </a:cubicBezTo>
                  <a:lnTo>
                    <a:pt x="0" y="339800"/>
                  </a:lnTo>
                  <a:cubicBezTo>
                    <a:pt x="0" y="279045"/>
                    <a:pt x="49251" y="229794"/>
                    <a:pt x="110006" y="229794"/>
                  </a:cubicBezTo>
                  <a:lnTo>
                    <a:pt x="200383" y="229794"/>
                  </a:lnTo>
                  <a:lnTo>
                    <a:pt x="330015" y="0"/>
                  </a:lnTo>
                  <a:lnTo>
                    <a:pt x="459646" y="229794"/>
                  </a:lnTo>
                  <a:lnTo>
                    <a:pt x="550020" y="229794"/>
                  </a:lnTo>
                  <a:cubicBezTo>
                    <a:pt x="610775" y="229794"/>
                    <a:pt x="660026" y="279045"/>
                    <a:pt x="660026" y="33980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198" name="椭圆 197"/>
            <p:cNvSpPr/>
            <p:nvPr/>
          </p:nvSpPr>
          <p:spPr>
            <a:xfrm>
              <a:off x="6742722" y="2666980"/>
              <a:ext cx="798795" cy="79879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199" name="任意多边形 8"/>
            <p:cNvSpPr/>
            <p:nvPr/>
          </p:nvSpPr>
          <p:spPr>
            <a:xfrm rot="16200000">
              <a:off x="8979087" y="1491401"/>
              <a:ext cx="660026" cy="3148047"/>
            </a:xfrm>
            <a:custGeom>
              <a:avLst/>
              <a:gdLst>
                <a:gd name="connsiteX0" fmla="*/ 660026 w 660026"/>
                <a:gd name="connsiteY0" fmla="*/ 339800 h 3148047"/>
                <a:gd name="connsiteX1" fmla="*/ 660026 w 660026"/>
                <a:gd name="connsiteY1" fmla="*/ 3038041 h 3148047"/>
                <a:gd name="connsiteX2" fmla="*/ 550020 w 660026"/>
                <a:gd name="connsiteY2" fmla="*/ 3148047 h 3148047"/>
                <a:gd name="connsiteX3" fmla="*/ 110006 w 660026"/>
                <a:gd name="connsiteY3" fmla="*/ 3148047 h 3148047"/>
                <a:gd name="connsiteX4" fmla="*/ 0 w 660026"/>
                <a:gd name="connsiteY4" fmla="*/ 3038041 h 3148047"/>
                <a:gd name="connsiteX5" fmla="*/ 0 w 660026"/>
                <a:gd name="connsiteY5" fmla="*/ 339800 h 3148047"/>
                <a:gd name="connsiteX6" fmla="*/ 110006 w 660026"/>
                <a:gd name="connsiteY6" fmla="*/ 229794 h 3148047"/>
                <a:gd name="connsiteX7" fmla="*/ 200383 w 660026"/>
                <a:gd name="connsiteY7" fmla="*/ 229794 h 3148047"/>
                <a:gd name="connsiteX8" fmla="*/ 330015 w 660026"/>
                <a:gd name="connsiteY8" fmla="*/ 0 h 3148047"/>
                <a:gd name="connsiteX9" fmla="*/ 459646 w 660026"/>
                <a:gd name="connsiteY9" fmla="*/ 229794 h 3148047"/>
                <a:gd name="connsiteX10" fmla="*/ 550020 w 660026"/>
                <a:gd name="connsiteY10" fmla="*/ 229794 h 3148047"/>
                <a:gd name="connsiteX11" fmla="*/ 660026 w 660026"/>
                <a:gd name="connsiteY11" fmla="*/ 339800 h 3148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0026" h="3148047">
                  <a:moveTo>
                    <a:pt x="660026" y="339800"/>
                  </a:moveTo>
                  <a:lnTo>
                    <a:pt x="660026" y="3038041"/>
                  </a:lnTo>
                  <a:cubicBezTo>
                    <a:pt x="660026" y="3098796"/>
                    <a:pt x="610775" y="3148047"/>
                    <a:pt x="550020" y="3148047"/>
                  </a:cubicBezTo>
                  <a:lnTo>
                    <a:pt x="110006" y="3148047"/>
                  </a:lnTo>
                  <a:cubicBezTo>
                    <a:pt x="49251" y="3148047"/>
                    <a:pt x="0" y="3098796"/>
                    <a:pt x="0" y="3038041"/>
                  </a:cubicBezTo>
                  <a:lnTo>
                    <a:pt x="0" y="339800"/>
                  </a:lnTo>
                  <a:cubicBezTo>
                    <a:pt x="0" y="279045"/>
                    <a:pt x="49251" y="229794"/>
                    <a:pt x="110006" y="229794"/>
                  </a:cubicBezTo>
                  <a:lnTo>
                    <a:pt x="200383" y="229794"/>
                  </a:lnTo>
                  <a:lnTo>
                    <a:pt x="330015" y="0"/>
                  </a:lnTo>
                  <a:lnTo>
                    <a:pt x="459646" y="229794"/>
                  </a:lnTo>
                  <a:lnTo>
                    <a:pt x="550020" y="229794"/>
                  </a:lnTo>
                  <a:cubicBezTo>
                    <a:pt x="610775" y="229794"/>
                    <a:pt x="660026" y="279045"/>
                    <a:pt x="660026" y="33980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200" name="椭圆 199"/>
            <p:cNvSpPr/>
            <p:nvPr/>
          </p:nvSpPr>
          <p:spPr>
            <a:xfrm>
              <a:off x="1477121" y="4484958"/>
              <a:ext cx="798795" cy="798795"/>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201" name="任意多边形 10"/>
            <p:cNvSpPr/>
            <p:nvPr/>
          </p:nvSpPr>
          <p:spPr>
            <a:xfrm rot="16200000">
              <a:off x="3713486" y="3309379"/>
              <a:ext cx="660026" cy="3148047"/>
            </a:xfrm>
            <a:custGeom>
              <a:avLst/>
              <a:gdLst>
                <a:gd name="connsiteX0" fmla="*/ 660026 w 660026"/>
                <a:gd name="connsiteY0" fmla="*/ 339800 h 3148047"/>
                <a:gd name="connsiteX1" fmla="*/ 660026 w 660026"/>
                <a:gd name="connsiteY1" fmla="*/ 3038041 h 3148047"/>
                <a:gd name="connsiteX2" fmla="*/ 550020 w 660026"/>
                <a:gd name="connsiteY2" fmla="*/ 3148047 h 3148047"/>
                <a:gd name="connsiteX3" fmla="*/ 110006 w 660026"/>
                <a:gd name="connsiteY3" fmla="*/ 3148047 h 3148047"/>
                <a:gd name="connsiteX4" fmla="*/ 0 w 660026"/>
                <a:gd name="connsiteY4" fmla="*/ 3038041 h 3148047"/>
                <a:gd name="connsiteX5" fmla="*/ 0 w 660026"/>
                <a:gd name="connsiteY5" fmla="*/ 339800 h 3148047"/>
                <a:gd name="connsiteX6" fmla="*/ 110006 w 660026"/>
                <a:gd name="connsiteY6" fmla="*/ 229794 h 3148047"/>
                <a:gd name="connsiteX7" fmla="*/ 200383 w 660026"/>
                <a:gd name="connsiteY7" fmla="*/ 229794 h 3148047"/>
                <a:gd name="connsiteX8" fmla="*/ 330015 w 660026"/>
                <a:gd name="connsiteY8" fmla="*/ 0 h 3148047"/>
                <a:gd name="connsiteX9" fmla="*/ 459646 w 660026"/>
                <a:gd name="connsiteY9" fmla="*/ 229794 h 3148047"/>
                <a:gd name="connsiteX10" fmla="*/ 550020 w 660026"/>
                <a:gd name="connsiteY10" fmla="*/ 229794 h 3148047"/>
                <a:gd name="connsiteX11" fmla="*/ 660026 w 660026"/>
                <a:gd name="connsiteY11" fmla="*/ 339800 h 3148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0026" h="3148047">
                  <a:moveTo>
                    <a:pt x="660026" y="339800"/>
                  </a:moveTo>
                  <a:lnTo>
                    <a:pt x="660026" y="3038041"/>
                  </a:lnTo>
                  <a:cubicBezTo>
                    <a:pt x="660026" y="3098796"/>
                    <a:pt x="610775" y="3148047"/>
                    <a:pt x="550020" y="3148047"/>
                  </a:cubicBezTo>
                  <a:lnTo>
                    <a:pt x="110006" y="3148047"/>
                  </a:lnTo>
                  <a:cubicBezTo>
                    <a:pt x="49251" y="3148047"/>
                    <a:pt x="0" y="3098796"/>
                    <a:pt x="0" y="3038041"/>
                  </a:cubicBezTo>
                  <a:lnTo>
                    <a:pt x="0" y="339800"/>
                  </a:lnTo>
                  <a:cubicBezTo>
                    <a:pt x="0" y="279045"/>
                    <a:pt x="49251" y="229794"/>
                    <a:pt x="110006" y="229794"/>
                  </a:cubicBezTo>
                  <a:lnTo>
                    <a:pt x="200383" y="229794"/>
                  </a:lnTo>
                  <a:lnTo>
                    <a:pt x="330015" y="0"/>
                  </a:lnTo>
                  <a:lnTo>
                    <a:pt x="459646" y="229794"/>
                  </a:lnTo>
                  <a:lnTo>
                    <a:pt x="550020" y="229794"/>
                  </a:lnTo>
                  <a:cubicBezTo>
                    <a:pt x="610775" y="229794"/>
                    <a:pt x="660026" y="279045"/>
                    <a:pt x="660026" y="33980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202" name="椭圆 201"/>
            <p:cNvSpPr/>
            <p:nvPr/>
          </p:nvSpPr>
          <p:spPr>
            <a:xfrm>
              <a:off x="6742722" y="4484958"/>
              <a:ext cx="798795" cy="79879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203" name="任意多边形 202"/>
            <p:cNvSpPr/>
            <p:nvPr/>
          </p:nvSpPr>
          <p:spPr>
            <a:xfrm rot="16200000">
              <a:off x="8979087" y="3309379"/>
              <a:ext cx="660026" cy="3148047"/>
            </a:xfrm>
            <a:custGeom>
              <a:avLst/>
              <a:gdLst>
                <a:gd name="connsiteX0" fmla="*/ 660026 w 660026"/>
                <a:gd name="connsiteY0" fmla="*/ 339800 h 3148047"/>
                <a:gd name="connsiteX1" fmla="*/ 660026 w 660026"/>
                <a:gd name="connsiteY1" fmla="*/ 3038041 h 3148047"/>
                <a:gd name="connsiteX2" fmla="*/ 550020 w 660026"/>
                <a:gd name="connsiteY2" fmla="*/ 3148047 h 3148047"/>
                <a:gd name="connsiteX3" fmla="*/ 110006 w 660026"/>
                <a:gd name="connsiteY3" fmla="*/ 3148047 h 3148047"/>
                <a:gd name="connsiteX4" fmla="*/ 0 w 660026"/>
                <a:gd name="connsiteY4" fmla="*/ 3038041 h 3148047"/>
                <a:gd name="connsiteX5" fmla="*/ 0 w 660026"/>
                <a:gd name="connsiteY5" fmla="*/ 339800 h 3148047"/>
                <a:gd name="connsiteX6" fmla="*/ 110006 w 660026"/>
                <a:gd name="connsiteY6" fmla="*/ 229794 h 3148047"/>
                <a:gd name="connsiteX7" fmla="*/ 200383 w 660026"/>
                <a:gd name="connsiteY7" fmla="*/ 229794 h 3148047"/>
                <a:gd name="connsiteX8" fmla="*/ 330015 w 660026"/>
                <a:gd name="connsiteY8" fmla="*/ 0 h 3148047"/>
                <a:gd name="connsiteX9" fmla="*/ 459646 w 660026"/>
                <a:gd name="connsiteY9" fmla="*/ 229794 h 3148047"/>
                <a:gd name="connsiteX10" fmla="*/ 550020 w 660026"/>
                <a:gd name="connsiteY10" fmla="*/ 229794 h 3148047"/>
                <a:gd name="connsiteX11" fmla="*/ 660026 w 660026"/>
                <a:gd name="connsiteY11" fmla="*/ 339800 h 3148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0026" h="3148047">
                  <a:moveTo>
                    <a:pt x="660026" y="339800"/>
                  </a:moveTo>
                  <a:lnTo>
                    <a:pt x="660026" y="3038041"/>
                  </a:lnTo>
                  <a:cubicBezTo>
                    <a:pt x="660026" y="3098796"/>
                    <a:pt x="610775" y="3148047"/>
                    <a:pt x="550020" y="3148047"/>
                  </a:cubicBezTo>
                  <a:lnTo>
                    <a:pt x="110006" y="3148047"/>
                  </a:lnTo>
                  <a:cubicBezTo>
                    <a:pt x="49251" y="3148047"/>
                    <a:pt x="0" y="3098796"/>
                    <a:pt x="0" y="3038041"/>
                  </a:cubicBezTo>
                  <a:lnTo>
                    <a:pt x="0" y="339800"/>
                  </a:lnTo>
                  <a:cubicBezTo>
                    <a:pt x="0" y="279045"/>
                    <a:pt x="49251" y="229794"/>
                    <a:pt x="110006" y="229794"/>
                  </a:cubicBezTo>
                  <a:lnTo>
                    <a:pt x="200383" y="229794"/>
                  </a:lnTo>
                  <a:lnTo>
                    <a:pt x="330015" y="0"/>
                  </a:lnTo>
                  <a:lnTo>
                    <a:pt x="459646" y="229794"/>
                  </a:lnTo>
                  <a:lnTo>
                    <a:pt x="550020" y="229794"/>
                  </a:lnTo>
                  <a:cubicBezTo>
                    <a:pt x="610775" y="229794"/>
                    <a:pt x="660026" y="279045"/>
                    <a:pt x="660026" y="33980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grpSp>
          <p:nvGrpSpPr>
            <p:cNvPr id="204" name="组合 203"/>
            <p:cNvGrpSpPr/>
            <p:nvPr/>
          </p:nvGrpSpPr>
          <p:grpSpPr>
            <a:xfrm>
              <a:off x="6929476" y="4660461"/>
              <a:ext cx="425286" cy="445836"/>
              <a:chOff x="7002627" y="828237"/>
              <a:chExt cx="444697" cy="466185"/>
            </a:xfrm>
            <a:solidFill>
              <a:srgbClr val="FEFEFE"/>
            </a:solidFill>
            <a:effectLst/>
          </p:grpSpPr>
          <p:sp>
            <p:nvSpPr>
              <p:cNvPr id="224" name="Freeform 11"/>
              <p:cNvSpPr/>
              <p:nvPr/>
            </p:nvSpPr>
            <p:spPr bwMode="auto">
              <a:xfrm>
                <a:off x="7133420" y="1073942"/>
                <a:ext cx="88753" cy="87818"/>
              </a:xfrm>
              <a:custGeom>
                <a:avLst/>
                <a:gdLst>
                  <a:gd name="T0" fmla="*/ 24 w 40"/>
                  <a:gd name="T1" fmla="*/ 1 h 40"/>
                  <a:gd name="T2" fmla="*/ 20 w 40"/>
                  <a:gd name="T3" fmla="*/ 0 h 40"/>
                  <a:gd name="T4" fmla="*/ 0 w 40"/>
                  <a:gd name="T5" fmla="*/ 20 h 40"/>
                  <a:gd name="T6" fmla="*/ 20 w 40"/>
                  <a:gd name="T7" fmla="*/ 40 h 40"/>
                  <a:gd name="T8" fmla="*/ 40 w 40"/>
                  <a:gd name="T9" fmla="*/ 20 h 40"/>
                  <a:gd name="T10" fmla="*/ 39 w 40"/>
                  <a:gd name="T11" fmla="*/ 15 h 40"/>
                  <a:gd name="T12" fmla="*/ 15 w 40"/>
                  <a:gd name="T13" fmla="*/ 26 h 40"/>
                  <a:gd name="T14" fmla="*/ 24 w 40"/>
                  <a:gd name="T15" fmla="*/ 1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40">
                    <a:moveTo>
                      <a:pt x="24" y="1"/>
                    </a:moveTo>
                    <a:cubicBezTo>
                      <a:pt x="23" y="1"/>
                      <a:pt x="21" y="0"/>
                      <a:pt x="20" y="0"/>
                    </a:cubicBezTo>
                    <a:cubicBezTo>
                      <a:pt x="9" y="0"/>
                      <a:pt x="0" y="9"/>
                      <a:pt x="0" y="20"/>
                    </a:cubicBezTo>
                    <a:cubicBezTo>
                      <a:pt x="0" y="31"/>
                      <a:pt x="9" y="40"/>
                      <a:pt x="20" y="40"/>
                    </a:cubicBezTo>
                    <a:cubicBezTo>
                      <a:pt x="31" y="40"/>
                      <a:pt x="40" y="31"/>
                      <a:pt x="40" y="20"/>
                    </a:cubicBezTo>
                    <a:cubicBezTo>
                      <a:pt x="40" y="18"/>
                      <a:pt x="40" y="17"/>
                      <a:pt x="39" y="15"/>
                    </a:cubicBezTo>
                    <a:cubicBezTo>
                      <a:pt x="15" y="26"/>
                      <a:pt x="15" y="26"/>
                      <a:pt x="15" y="26"/>
                    </a:cubicBezTo>
                    <a:lnTo>
                      <a:pt x="24"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5" name="Freeform 12"/>
              <p:cNvSpPr/>
              <p:nvPr/>
            </p:nvSpPr>
            <p:spPr bwMode="auto">
              <a:xfrm>
                <a:off x="7002627" y="943149"/>
                <a:ext cx="351273" cy="351273"/>
              </a:xfrm>
              <a:custGeom>
                <a:avLst/>
                <a:gdLst>
                  <a:gd name="T0" fmla="*/ 131 w 159"/>
                  <a:gd name="T1" fmla="*/ 41 h 159"/>
                  <a:gd name="T2" fmla="*/ 144 w 159"/>
                  <a:gd name="T3" fmla="*/ 79 h 159"/>
                  <a:gd name="T4" fmla="*/ 79 w 159"/>
                  <a:gd name="T5" fmla="*/ 144 h 159"/>
                  <a:gd name="T6" fmla="*/ 15 w 159"/>
                  <a:gd name="T7" fmla="*/ 79 h 159"/>
                  <a:gd name="T8" fmla="*/ 79 w 159"/>
                  <a:gd name="T9" fmla="*/ 15 h 159"/>
                  <a:gd name="T10" fmla="*/ 112 w 159"/>
                  <a:gd name="T11" fmla="*/ 24 h 159"/>
                  <a:gd name="T12" fmla="*/ 122 w 159"/>
                  <a:gd name="T13" fmla="*/ 13 h 159"/>
                  <a:gd name="T14" fmla="*/ 79 w 159"/>
                  <a:gd name="T15" fmla="*/ 0 h 159"/>
                  <a:gd name="T16" fmla="*/ 0 w 159"/>
                  <a:gd name="T17" fmla="*/ 79 h 159"/>
                  <a:gd name="T18" fmla="*/ 79 w 159"/>
                  <a:gd name="T19" fmla="*/ 159 h 159"/>
                  <a:gd name="T20" fmla="*/ 159 w 159"/>
                  <a:gd name="T21" fmla="*/ 79 h 159"/>
                  <a:gd name="T22" fmla="*/ 141 w 159"/>
                  <a:gd name="T23" fmla="*/ 30 h 159"/>
                  <a:gd name="T24" fmla="*/ 131 w 159"/>
                  <a:gd name="T25" fmla="*/ 4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159">
                    <a:moveTo>
                      <a:pt x="131" y="41"/>
                    </a:moveTo>
                    <a:cubicBezTo>
                      <a:pt x="139" y="52"/>
                      <a:pt x="144" y="65"/>
                      <a:pt x="144" y="79"/>
                    </a:cubicBezTo>
                    <a:cubicBezTo>
                      <a:pt x="144" y="115"/>
                      <a:pt x="115" y="144"/>
                      <a:pt x="79" y="144"/>
                    </a:cubicBezTo>
                    <a:cubicBezTo>
                      <a:pt x="44" y="144"/>
                      <a:pt x="15" y="115"/>
                      <a:pt x="15" y="79"/>
                    </a:cubicBezTo>
                    <a:cubicBezTo>
                      <a:pt x="15" y="44"/>
                      <a:pt x="44" y="15"/>
                      <a:pt x="79" y="15"/>
                    </a:cubicBezTo>
                    <a:cubicBezTo>
                      <a:pt x="91" y="15"/>
                      <a:pt x="103" y="18"/>
                      <a:pt x="112" y="24"/>
                    </a:cubicBezTo>
                    <a:cubicBezTo>
                      <a:pt x="122" y="13"/>
                      <a:pt x="122" y="13"/>
                      <a:pt x="122" y="13"/>
                    </a:cubicBezTo>
                    <a:cubicBezTo>
                      <a:pt x="110" y="5"/>
                      <a:pt x="95" y="0"/>
                      <a:pt x="79" y="0"/>
                    </a:cubicBezTo>
                    <a:cubicBezTo>
                      <a:pt x="35" y="0"/>
                      <a:pt x="0" y="35"/>
                      <a:pt x="0" y="79"/>
                    </a:cubicBezTo>
                    <a:cubicBezTo>
                      <a:pt x="0" y="123"/>
                      <a:pt x="35" y="159"/>
                      <a:pt x="79" y="159"/>
                    </a:cubicBezTo>
                    <a:cubicBezTo>
                      <a:pt x="123" y="159"/>
                      <a:pt x="159" y="123"/>
                      <a:pt x="159" y="79"/>
                    </a:cubicBezTo>
                    <a:cubicBezTo>
                      <a:pt x="159" y="61"/>
                      <a:pt x="152" y="43"/>
                      <a:pt x="141" y="30"/>
                    </a:cubicBezTo>
                    <a:lnTo>
                      <a:pt x="131"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6" name="Freeform 13"/>
              <p:cNvSpPr/>
              <p:nvPr/>
            </p:nvSpPr>
            <p:spPr bwMode="auto">
              <a:xfrm>
                <a:off x="7177329" y="1049652"/>
                <a:ext cx="66331" cy="68199"/>
              </a:xfrm>
              <a:custGeom>
                <a:avLst/>
                <a:gdLst>
                  <a:gd name="T0" fmla="*/ 71 w 71"/>
                  <a:gd name="T1" fmla="*/ 30 h 73"/>
                  <a:gd name="T2" fmla="*/ 38 w 71"/>
                  <a:gd name="T3" fmla="*/ 0 h 73"/>
                  <a:gd name="T4" fmla="*/ 19 w 71"/>
                  <a:gd name="T5" fmla="*/ 19 h 73"/>
                  <a:gd name="T6" fmla="*/ 0 w 71"/>
                  <a:gd name="T7" fmla="*/ 73 h 73"/>
                  <a:gd name="T8" fmla="*/ 55 w 71"/>
                  <a:gd name="T9" fmla="*/ 49 h 73"/>
                  <a:gd name="T10" fmla="*/ 71 w 71"/>
                  <a:gd name="T11" fmla="*/ 30 h 73"/>
                </a:gdLst>
                <a:ahLst/>
                <a:cxnLst>
                  <a:cxn ang="0">
                    <a:pos x="T0" y="T1"/>
                  </a:cxn>
                  <a:cxn ang="0">
                    <a:pos x="T2" y="T3"/>
                  </a:cxn>
                  <a:cxn ang="0">
                    <a:pos x="T4" y="T5"/>
                  </a:cxn>
                  <a:cxn ang="0">
                    <a:pos x="T6" y="T7"/>
                  </a:cxn>
                  <a:cxn ang="0">
                    <a:pos x="T8" y="T9"/>
                  </a:cxn>
                  <a:cxn ang="0">
                    <a:pos x="T10" y="T11"/>
                  </a:cxn>
                </a:cxnLst>
                <a:rect l="0" t="0" r="r" b="b"/>
                <a:pathLst>
                  <a:path w="71" h="73">
                    <a:moveTo>
                      <a:pt x="71" y="30"/>
                    </a:moveTo>
                    <a:lnTo>
                      <a:pt x="38" y="0"/>
                    </a:lnTo>
                    <a:lnTo>
                      <a:pt x="19" y="19"/>
                    </a:lnTo>
                    <a:lnTo>
                      <a:pt x="0" y="73"/>
                    </a:lnTo>
                    <a:lnTo>
                      <a:pt x="55" y="49"/>
                    </a:lnTo>
                    <a:lnTo>
                      <a:pt x="71"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7" name="Freeform 14"/>
              <p:cNvSpPr/>
              <p:nvPr/>
            </p:nvSpPr>
            <p:spPr bwMode="auto">
              <a:xfrm>
                <a:off x="7219370" y="916990"/>
                <a:ext cx="143873" cy="152281"/>
              </a:xfrm>
              <a:custGeom>
                <a:avLst/>
                <a:gdLst>
                  <a:gd name="T0" fmla="*/ 121 w 154"/>
                  <a:gd name="T1" fmla="*/ 0 h 163"/>
                  <a:gd name="T2" fmla="*/ 0 w 154"/>
                  <a:gd name="T3" fmla="*/ 132 h 163"/>
                  <a:gd name="T4" fmla="*/ 33 w 154"/>
                  <a:gd name="T5" fmla="*/ 163 h 163"/>
                  <a:gd name="T6" fmla="*/ 154 w 154"/>
                  <a:gd name="T7" fmla="*/ 31 h 163"/>
                  <a:gd name="T8" fmla="*/ 121 w 154"/>
                  <a:gd name="T9" fmla="*/ 35 h 163"/>
                  <a:gd name="T10" fmla="*/ 121 w 154"/>
                  <a:gd name="T11" fmla="*/ 0 h 163"/>
                </a:gdLst>
                <a:ahLst/>
                <a:cxnLst>
                  <a:cxn ang="0">
                    <a:pos x="T0" y="T1"/>
                  </a:cxn>
                  <a:cxn ang="0">
                    <a:pos x="T2" y="T3"/>
                  </a:cxn>
                  <a:cxn ang="0">
                    <a:pos x="T4" y="T5"/>
                  </a:cxn>
                  <a:cxn ang="0">
                    <a:pos x="T6" y="T7"/>
                  </a:cxn>
                  <a:cxn ang="0">
                    <a:pos x="T8" y="T9"/>
                  </a:cxn>
                  <a:cxn ang="0">
                    <a:pos x="T10" y="T11"/>
                  </a:cxn>
                </a:cxnLst>
                <a:rect l="0" t="0" r="r" b="b"/>
                <a:pathLst>
                  <a:path w="154" h="163">
                    <a:moveTo>
                      <a:pt x="121" y="0"/>
                    </a:moveTo>
                    <a:lnTo>
                      <a:pt x="0" y="132"/>
                    </a:lnTo>
                    <a:lnTo>
                      <a:pt x="33" y="163"/>
                    </a:lnTo>
                    <a:lnTo>
                      <a:pt x="154" y="31"/>
                    </a:lnTo>
                    <a:lnTo>
                      <a:pt x="121" y="35"/>
                    </a:lnTo>
                    <a:lnTo>
                      <a:pt x="1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8" name="Freeform 15"/>
              <p:cNvSpPr/>
              <p:nvPr/>
            </p:nvSpPr>
            <p:spPr bwMode="auto">
              <a:xfrm>
                <a:off x="7338952" y="883357"/>
                <a:ext cx="56988" cy="59791"/>
              </a:xfrm>
              <a:custGeom>
                <a:avLst/>
                <a:gdLst>
                  <a:gd name="T0" fmla="*/ 14 w 61"/>
                  <a:gd name="T1" fmla="*/ 48 h 64"/>
                  <a:gd name="T2" fmla="*/ 14 w 61"/>
                  <a:gd name="T3" fmla="*/ 12 h 64"/>
                  <a:gd name="T4" fmla="*/ 0 w 61"/>
                  <a:gd name="T5" fmla="*/ 0 h 64"/>
                  <a:gd name="T6" fmla="*/ 0 w 61"/>
                  <a:gd name="T7" fmla="*/ 0 h 64"/>
                  <a:gd name="T8" fmla="*/ 0 w 61"/>
                  <a:gd name="T9" fmla="*/ 64 h 64"/>
                  <a:gd name="T10" fmla="*/ 61 w 61"/>
                  <a:gd name="T11" fmla="*/ 55 h 64"/>
                  <a:gd name="T12" fmla="*/ 61 w 61"/>
                  <a:gd name="T13" fmla="*/ 55 h 64"/>
                  <a:gd name="T14" fmla="*/ 50 w 61"/>
                  <a:gd name="T15" fmla="*/ 43 h 64"/>
                  <a:gd name="T16" fmla="*/ 14 w 61"/>
                  <a:gd name="T17" fmla="*/ 4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4">
                    <a:moveTo>
                      <a:pt x="14" y="48"/>
                    </a:moveTo>
                    <a:lnTo>
                      <a:pt x="14" y="12"/>
                    </a:lnTo>
                    <a:lnTo>
                      <a:pt x="0" y="0"/>
                    </a:lnTo>
                    <a:lnTo>
                      <a:pt x="0" y="0"/>
                    </a:lnTo>
                    <a:lnTo>
                      <a:pt x="0" y="64"/>
                    </a:lnTo>
                    <a:lnTo>
                      <a:pt x="61" y="55"/>
                    </a:lnTo>
                    <a:lnTo>
                      <a:pt x="61" y="55"/>
                    </a:lnTo>
                    <a:lnTo>
                      <a:pt x="50" y="43"/>
                    </a:lnTo>
                    <a:lnTo>
                      <a:pt x="14"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9" name="Freeform 16"/>
              <p:cNvSpPr/>
              <p:nvPr/>
            </p:nvSpPr>
            <p:spPr bwMode="auto">
              <a:xfrm>
                <a:off x="7363242" y="855330"/>
                <a:ext cx="59791" cy="61660"/>
              </a:xfrm>
              <a:custGeom>
                <a:avLst/>
                <a:gdLst>
                  <a:gd name="T0" fmla="*/ 14 w 64"/>
                  <a:gd name="T1" fmla="*/ 49 h 66"/>
                  <a:gd name="T2" fmla="*/ 14 w 64"/>
                  <a:gd name="T3" fmla="*/ 11 h 66"/>
                  <a:gd name="T4" fmla="*/ 2 w 64"/>
                  <a:gd name="T5" fmla="*/ 0 h 66"/>
                  <a:gd name="T6" fmla="*/ 2 w 64"/>
                  <a:gd name="T7" fmla="*/ 0 h 66"/>
                  <a:gd name="T8" fmla="*/ 0 w 64"/>
                  <a:gd name="T9" fmla="*/ 66 h 66"/>
                  <a:gd name="T10" fmla="*/ 64 w 64"/>
                  <a:gd name="T11" fmla="*/ 56 h 66"/>
                  <a:gd name="T12" fmla="*/ 64 w 64"/>
                  <a:gd name="T13" fmla="*/ 56 h 66"/>
                  <a:gd name="T14" fmla="*/ 50 w 64"/>
                  <a:gd name="T15" fmla="*/ 44 h 66"/>
                  <a:gd name="T16" fmla="*/ 14 w 64"/>
                  <a:gd name="T17"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6">
                    <a:moveTo>
                      <a:pt x="14" y="49"/>
                    </a:moveTo>
                    <a:lnTo>
                      <a:pt x="14" y="11"/>
                    </a:lnTo>
                    <a:lnTo>
                      <a:pt x="2" y="0"/>
                    </a:lnTo>
                    <a:lnTo>
                      <a:pt x="2" y="0"/>
                    </a:lnTo>
                    <a:lnTo>
                      <a:pt x="0" y="66"/>
                    </a:lnTo>
                    <a:lnTo>
                      <a:pt x="64" y="56"/>
                    </a:lnTo>
                    <a:lnTo>
                      <a:pt x="64" y="56"/>
                    </a:lnTo>
                    <a:lnTo>
                      <a:pt x="50" y="44"/>
                    </a:lnTo>
                    <a:lnTo>
                      <a:pt x="14"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30" name="Freeform 17"/>
              <p:cNvSpPr/>
              <p:nvPr/>
            </p:nvSpPr>
            <p:spPr bwMode="auto">
              <a:xfrm>
                <a:off x="7067089" y="1009479"/>
                <a:ext cx="220480" cy="218612"/>
              </a:xfrm>
              <a:custGeom>
                <a:avLst/>
                <a:gdLst>
                  <a:gd name="T0" fmla="*/ 50 w 100"/>
                  <a:gd name="T1" fmla="*/ 0 h 99"/>
                  <a:gd name="T2" fmla="*/ 0 w 100"/>
                  <a:gd name="T3" fmla="*/ 49 h 99"/>
                  <a:gd name="T4" fmla="*/ 50 w 100"/>
                  <a:gd name="T5" fmla="*/ 99 h 99"/>
                  <a:gd name="T6" fmla="*/ 100 w 100"/>
                  <a:gd name="T7" fmla="*/ 49 h 99"/>
                  <a:gd name="T8" fmla="*/ 92 w 100"/>
                  <a:gd name="T9" fmla="*/ 22 h 99"/>
                  <a:gd name="T10" fmla="*/ 83 w 100"/>
                  <a:gd name="T11" fmla="*/ 32 h 99"/>
                  <a:gd name="T12" fmla="*/ 81 w 100"/>
                  <a:gd name="T13" fmla="*/ 34 h 99"/>
                  <a:gd name="T14" fmla="*/ 85 w 100"/>
                  <a:gd name="T15" fmla="*/ 49 h 99"/>
                  <a:gd name="T16" fmla="*/ 50 w 100"/>
                  <a:gd name="T17" fmla="*/ 84 h 99"/>
                  <a:gd name="T18" fmla="*/ 15 w 100"/>
                  <a:gd name="T19" fmla="*/ 49 h 99"/>
                  <a:gd name="T20" fmla="*/ 50 w 100"/>
                  <a:gd name="T21" fmla="*/ 15 h 99"/>
                  <a:gd name="T22" fmla="*/ 62 w 100"/>
                  <a:gd name="T23" fmla="*/ 17 h 99"/>
                  <a:gd name="T24" fmla="*/ 64 w 100"/>
                  <a:gd name="T25" fmla="*/ 14 h 99"/>
                  <a:gd name="T26" fmla="*/ 73 w 100"/>
                  <a:gd name="T27" fmla="*/ 5 h 99"/>
                  <a:gd name="T28" fmla="*/ 50 w 100"/>
                  <a:gd name="T29"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0" h="99">
                    <a:moveTo>
                      <a:pt x="50" y="0"/>
                    </a:moveTo>
                    <a:cubicBezTo>
                      <a:pt x="23" y="0"/>
                      <a:pt x="0" y="22"/>
                      <a:pt x="0" y="49"/>
                    </a:cubicBezTo>
                    <a:cubicBezTo>
                      <a:pt x="0" y="77"/>
                      <a:pt x="23" y="99"/>
                      <a:pt x="50" y="99"/>
                    </a:cubicBezTo>
                    <a:cubicBezTo>
                      <a:pt x="78" y="99"/>
                      <a:pt x="100" y="77"/>
                      <a:pt x="100" y="49"/>
                    </a:cubicBezTo>
                    <a:cubicBezTo>
                      <a:pt x="100" y="39"/>
                      <a:pt x="97" y="30"/>
                      <a:pt x="92" y="22"/>
                    </a:cubicBezTo>
                    <a:cubicBezTo>
                      <a:pt x="83" y="32"/>
                      <a:pt x="83" y="32"/>
                      <a:pt x="83" y="32"/>
                    </a:cubicBezTo>
                    <a:cubicBezTo>
                      <a:pt x="81" y="34"/>
                      <a:pt x="81" y="34"/>
                      <a:pt x="81" y="34"/>
                    </a:cubicBezTo>
                    <a:cubicBezTo>
                      <a:pt x="84" y="39"/>
                      <a:pt x="85" y="44"/>
                      <a:pt x="85" y="49"/>
                    </a:cubicBezTo>
                    <a:cubicBezTo>
                      <a:pt x="85" y="69"/>
                      <a:pt x="69" y="84"/>
                      <a:pt x="50" y="84"/>
                    </a:cubicBezTo>
                    <a:cubicBezTo>
                      <a:pt x="31" y="84"/>
                      <a:pt x="15" y="69"/>
                      <a:pt x="15" y="49"/>
                    </a:cubicBezTo>
                    <a:cubicBezTo>
                      <a:pt x="15" y="30"/>
                      <a:pt x="31" y="15"/>
                      <a:pt x="50" y="15"/>
                    </a:cubicBezTo>
                    <a:cubicBezTo>
                      <a:pt x="54" y="15"/>
                      <a:pt x="59" y="15"/>
                      <a:pt x="62" y="17"/>
                    </a:cubicBezTo>
                    <a:cubicBezTo>
                      <a:pt x="64" y="14"/>
                      <a:pt x="64" y="14"/>
                      <a:pt x="64" y="14"/>
                    </a:cubicBezTo>
                    <a:cubicBezTo>
                      <a:pt x="73" y="5"/>
                      <a:pt x="73" y="5"/>
                      <a:pt x="73" y="5"/>
                    </a:cubicBezTo>
                    <a:cubicBezTo>
                      <a:pt x="66" y="2"/>
                      <a:pt x="58" y="0"/>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31" name="Freeform 18"/>
              <p:cNvSpPr/>
              <p:nvPr/>
            </p:nvSpPr>
            <p:spPr bwMode="auto">
              <a:xfrm>
                <a:off x="7389401" y="828237"/>
                <a:ext cx="57923" cy="59791"/>
              </a:xfrm>
              <a:custGeom>
                <a:avLst/>
                <a:gdLst>
                  <a:gd name="T0" fmla="*/ 50 w 62"/>
                  <a:gd name="T1" fmla="*/ 43 h 64"/>
                  <a:gd name="T2" fmla="*/ 15 w 62"/>
                  <a:gd name="T3" fmla="*/ 47 h 64"/>
                  <a:gd name="T4" fmla="*/ 15 w 62"/>
                  <a:gd name="T5" fmla="*/ 12 h 64"/>
                  <a:gd name="T6" fmla="*/ 0 w 62"/>
                  <a:gd name="T7" fmla="*/ 0 h 64"/>
                  <a:gd name="T8" fmla="*/ 0 w 62"/>
                  <a:gd name="T9" fmla="*/ 0 h 64"/>
                  <a:gd name="T10" fmla="*/ 0 w 62"/>
                  <a:gd name="T11" fmla="*/ 64 h 64"/>
                  <a:gd name="T12" fmla="*/ 62 w 62"/>
                  <a:gd name="T13" fmla="*/ 55 h 64"/>
                  <a:gd name="T14" fmla="*/ 62 w 62"/>
                  <a:gd name="T15" fmla="*/ 55 h 64"/>
                  <a:gd name="T16" fmla="*/ 50 w 62"/>
                  <a:gd name="T17" fmla="*/ 4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64">
                    <a:moveTo>
                      <a:pt x="50" y="43"/>
                    </a:moveTo>
                    <a:lnTo>
                      <a:pt x="15" y="47"/>
                    </a:lnTo>
                    <a:lnTo>
                      <a:pt x="15" y="12"/>
                    </a:lnTo>
                    <a:lnTo>
                      <a:pt x="0" y="0"/>
                    </a:lnTo>
                    <a:lnTo>
                      <a:pt x="0" y="0"/>
                    </a:lnTo>
                    <a:lnTo>
                      <a:pt x="0" y="64"/>
                    </a:lnTo>
                    <a:lnTo>
                      <a:pt x="62" y="55"/>
                    </a:lnTo>
                    <a:lnTo>
                      <a:pt x="62" y="55"/>
                    </a:lnTo>
                    <a:lnTo>
                      <a:pt x="5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grpSp>
        <p:grpSp>
          <p:nvGrpSpPr>
            <p:cNvPr id="205" name="组合 204"/>
            <p:cNvGrpSpPr>
              <a:grpSpLocks noChangeAspect="1"/>
            </p:cNvGrpSpPr>
            <p:nvPr/>
          </p:nvGrpSpPr>
          <p:grpSpPr>
            <a:xfrm>
              <a:off x="1719452" y="2869153"/>
              <a:ext cx="350058" cy="391480"/>
              <a:chOff x="5999255" y="3275006"/>
              <a:chExt cx="402656" cy="450303"/>
            </a:xfrm>
            <a:solidFill>
              <a:srgbClr val="FEFEFE"/>
            </a:solidFill>
            <a:effectLst/>
          </p:grpSpPr>
          <p:sp>
            <p:nvSpPr>
              <p:cNvPr id="219"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0"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1" name="Freeform 110"/>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2" name="Freeform 111"/>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23"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grpSp>
        <p:grpSp>
          <p:nvGrpSpPr>
            <p:cNvPr id="206" name="组合 205"/>
            <p:cNvGrpSpPr/>
            <p:nvPr/>
          </p:nvGrpSpPr>
          <p:grpSpPr>
            <a:xfrm>
              <a:off x="1712692" y="4705306"/>
              <a:ext cx="321063" cy="317751"/>
              <a:chOff x="6967126" y="4092464"/>
              <a:chExt cx="453105" cy="448433"/>
            </a:xfrm>
            <a:solidFill>
              <a:srgbClr val="FEFEFE"/>
            </a:solidFill>
            <a:effectLst/>
          </p:grpSpPr>
          <p:sp>
            <p:nvSpPr>
              <p:cNvPr id="217" name="Freeform 136"/>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18"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grpSp>
        <p:grpSp>
          <p:nvGrpSpPr>
            <p:cNvPr id="207" name="组合 206"/>
            <p:cNvGrpSpPr/>
            <p:nvPr/>
          </p:nvGrpSpPr>
          <p:grpSpPr>
            <a:xfrm>
              <a:off x="7005151" y="2859772"/>
              <a:ext cx="334415" cy="359883"/>
              <a:chOff x="7005429" y="4859473"/>
              <a:chExt cx="466184" cy="501686"/>
            </a:xfrm>
            <a:solidFill>
              <a:srgbClr val="FEFEFE"/>
            </a:solidFill>
            <a:effectLst/>
          </p:grpSpPr>
          <p:sp>
            <p:nvSpPr>
              <p:cNvPr id="212" name="Freeform 154"/>
              <p:cNvSpPr/>
              <p:nvPr/>
            </p:nvSpPr>
            <p:spPr bwMode="auto">
              <a:xfrm>
                <a:off x="7146499" y="5285485"/>
                <a:ext cx="50449" cy="46712"/>
              </a:xfrm>
              <a:custGeom>
                <a:avLst/>
                <a:gdLst>
                  <a:gd name="T0" fmla="*/ 16 w 23"/>
                  <a:gd name="T1" fmla="*/ 0 h 21"/>
                  <a:gd name="T2" fmla="*/ 16 w 23"/>
                  <a:gd name="T3" fmla="*/ 4 h 21"/>
                  <a:gd name="T4" fmla="*/ 19 w 23"/>
                  <a:gd name="T5" fmla="*/ 11 h 21"/>
                  <a:gd name="T6" fmla="*/ 10 w 23"/>
                  <a:gd name="T7" fmla="*/ 17 h 21"/>
                  <a:gd name="T8" fmla="*/ 4 w 23"/>
                  <a:gd name="T9" fmla="*/ 9 h 21"/>
                  <a:gd name="T10" fmla="*/ 6 w 23"/>
                  <a:gd name="T11" fmla="*/ 5 h 21"/>
                  <a:gd name="T12" fmla="*/ 6 w 23"/>
                  <a:gd name="T13" fmla="*/ 0 h 21"/>
                  <a:gd name="T14" fmla="*/ 0 w 23"/>
                  <a:gd name="T15" fmla="*/ 10 h 21"/>
                  <a:gd name="T16" fmla="*/ 11 w 23"/>
                  <a:gd name="T17" fmla="*/ 21 h 21"/>
                  <a:gd name="T18" fmla="*/ 23 w 23"/>
                  <a:gd name="T19" fmla="*/ 10 h 21"/>
                  <a:gd name="T20" fmla="*/ 16 w 23"/>
                  <a:gd name="T2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13" name="Rectangle 155"/>
              <p:cNvSpPr>
                <a:spLocks noChangeArrowheads="1"/>
              </p:cNvSpPr>
              <p:nvPr/>
            </p:nvSpPr>
            <p:spPr bwMode="auto">
              <a:xfrm>
                <a:off x="7166118" y="5278945"/>
                <a:ext cx="9342" cy="326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14" name="Freeform 156"/>
              <p:cNvSpPr>
                <a:spLocks noEditPoints="1"/>
              </p:cNvSpPr>
              <p:nvPr/>
            </p:nvSpPr>
            <p:spPr bwMode="auto">
              <a:xfrm>
                <a:off x="7044667" y="4940751"/>
                <a:ext cx="260652" cy="260652"/>
              </a:xfrm>
              <a:custGeom>
                <a:avLst/>
                <a:gdLst>
                  <a:gd name="T0" fmla="*/ 24 w 118"/>
                  <a:gd name="T1" fmla="*/ 19 h 118"/>
                  <a:gd name="T2" fmla="*/ 19 w 118"/>
                  <a:gd name="T3" fmla="*/ 94 h 118"/>
                  <a:gd name="T4" fmla="*/ 94 w 118"/>
                  <a:gd name="T5" fmla="*/ 99 h 118"/>
                  <a:gd name="T6" fmla="*/ 99 w 118"/>
                  <a:gd name="T7" fmla="*/ 24 h 118"/>
                  <a:gd name="T8" fmla="*/ 24 w 118"/>
                  <a:gd name="T9" fmla="*/ 19 h 118"/>
                  <a:gd name="T10" fmla="*/ 64 w 118"/>
                  <a:gd name="T11" fmla="*/ 84 h 118"/>
                  <a:gd name="T12" fmla="*/ 64 w 118"/>
                  <a:gd name="T13" fmla="*/ 93 h 118"/>
                  <a:gd name="T14" fmla="*/ 56 w 118"/>
                  <a:gd name="T15" fmla="*/ 93 h 118"/>
                  <a:gd name="T16" fmla="*/ 56 w 118"/>
                  <a:gd name="T17" fmla="*/ 85 h 118"/>
                  <a:gd name="T18" fmla="*/ 41 w 118"/>
                  <a:gd name="T19" fmla="*/ 81 h 118"/>
                  <a:gd name="T20" fmla="*/ 43 w 118"/>
                  <a:gd name="T21" fmla="*/ 71 h 118"/>
                  <a:gd name="T22" fmla="*/ 58 w 118"/>
                  <a:gd name="T23" fmla="*/ 75 h 118"/>
                  <a:gd name="T24" fmla="*/ 66 w 118"/>
                  <a:gd name="T25" fmla="*/ 70 h 118"/>
                  <a:gd name="T26" fmla="*/ 57 w 118"/>
                  <a:gd name="T27" fmla="*/ 62 h 118"/>
                  <a:gd name="T28" fmla="*/ 41 w 118"/>
                  <a:gd name="T29" fmla="*/ 46 h 118"/>
                  <a:gd name="T30" fmla="*/ 56 w 118"/>
                  <a:gd name="T31" fmla="*/ 31 h 118"/>
                  <a:gd name="T32" fmla="*/ 56 w 118"/>
                  <a:gd name="T33" fmla="*/ 23 h 118"/>
                  <a:gd name="T34" fmla="*/ 64 w 118"/>
                  <a:gd name="T35" fmla="*/ 23 h 118"/>
                  <a:gd name="T36" fmla="*/ 64 w 118"/>
                  <a:gd name="T37" fmla="*/ 30 h 118"/>
                  <a:gd name="T38" fmla="*/ 77 w 118"/>
                  <a:gd name="T39" fmla="*/ 33 h 118"/>
                  <a:gd name="T40" fmla="*/ 74 w 118"/>
                  <a:gd name="T41" fmla="*/ 43 h 118"/>
                  <a:gd name="T42" fmla="*/ 62 w 118"/>
                  <a:gd name="T43" fmla="*/ 40 h 118"/>
                  <a:gd name="T44" fmla="*/ 55 w 118"/>
                  <a:gd name="T45" fmla="*/ 45 h 118"/>
                  <a:gd name="T46" fmla="*/ 65 w 118"/>
                  <a:gd name="T47" fmla="*/ 52 h 118"/>
                  <a:gd name="T48" fmla="*/ 79 w 118"/>
                  <a:gd name="T49" fmla="*/ 69 h 118"/>
                  <a:gd name="T50" fmla="*/ 64 w 118"/>
                  <a:gd name="T51"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15" name="Freeform 157"/>
              <p:cNvSpPr>
                <a:spLocks noEditPoints="1"/>
              </p:cNvSpPr>
              <p:nvPr/>
            </p:nvSpPr>
            <p:spPr bwMode="auto">
              <a:xfrm>
                <a:off x="7005429" y="4859473"/>
                <a:ext cx="338194" cy="501686"/>
              </a:xfrm>
              <a:custGeom>
                <a:avLst/>
                <a:gdLst>
                  <a:gd name="T0" fmla="*/ 138 w 153"/>
                  <a:gd name="T1" fmla="*/ 177 h 227"/>
                  <a:gd name="T2" fmla="*/ 16 w 153"/>
                  <a:gd name="T3" fmla="*/ 177 h 227"/>
                  <a:gd name="T4" fmla="*/ 16 w 153"/>
                  <a:gd name="T5" fmla="*/ 16 h 227"/>
                  <a:gd name="T6" fmla="*/ 138 w 153"/>
                  <a:gd name="T7" fmla="*/ 16 h 227"/>
                  <a:gd name="T8" fmla="*/ 138 w 153"/>
                  <a:gd name="T9" fmla="*/ 103 h 227"/>
                  <a:gd name="T10" fmla="*/ 139 w 153"/>
                  <a:gd name="T11" fmla="*/ 102 h 227"/>
                  <a:gd name="T12" fmla="*/ 153 w 153"/>
                  <a:gd name="T13" fmla="*/ 94 h 227"/>
                  <a:gd name="T14" fmla="*/ 153 w 153"/>
                  <a:gd name="T15" fmla="*/ 13 h 227"/>
                  <a:gd name="T16" fmla="*/ 141 w 153"/>
                  <a:gd name="T17" fmla="*/ 0 h 227"/>
                  <a:gd name="T18" fmla="*/ 12 w 153"/>
                  <a:gd name="T19" fmla="*/ 0 h 227"/>
                  <a:gd name="T20" fmla="*/ 0 w 153"/>
                  <a:gd name="T21" fmla="*/ 13 h 227"/>
                  <a:gd name="T22" fmla="*/ 0 w 153"/>
                  <a:gd name="T23" fmla="*/ 215 h 227"/>
                  <a:gd name="T24" fmla="*/ 12 w 153"/>
                  <a:gd name="T25" fmla="*/ 227 h 227"/>
                  <a:gd name="T26" fmla="*/ 141 w 153"/>
                  <a:gd name="T27" fmla="*/ 227 h 227"/>
                  <a:gd name="T28" fmla="*/ 153 w 153"/>
                  <a:gd name="T29" fmla="*/ 215 h 227"/>
                  <a:gd name="T30" fmla="*/ 153 w 153"/>
                  <a:gd name="T31" fmla="*/ 176 h 227"/>
                  <a:gd name="T32" fmla="*/ 138 w 153"/>
                  <a:gd name="T33" fmla="*/ 166 h 227"/>
                  <a:gd name="T34" fmla="*/ 138 w 153"/>
                  <a:gd name="T35" fmla="*/ 177 h 227"/>
                  <a:gd name="T36" fmla="*/ 75 w 153"/>
                  <a:gd name="T37" fmla="*/ 221 h 227"/>
                  <a:gd name="T38" fmla="*/ 56 w 153"/>
                  <a:gd name="T39" fmla="*/ 201 h 227"/>
                  <a:gd name="T40" fmla="*/ 75 w 153"/>
                  <a:gd name="T41" fmla="*/ 182 h 227"/>
                  <a:gd name="T42" fmla="*/ 95 w 153"/>
                  <a:gd name="T43" fmla="*/ 201 h 227"/>
                  <a:gd name="T44" fmla="*/ 75 w 153"/>
                  <a:gd name="T45" fmla="*/ 221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sp>
            <p:nvSpPr>
              <p:cNvPr id="216" name="Freeform 158"/>
              <p:cNvSpPr>
                <a:spLocks noEditPoints="1"/>
              </p:cNvSpPr>
              <p:nvPr/>
            </p:nvSpPr>
            <p:spPr bwMode="auto">
              <a:xfrm>
                <a:off x="7281029" y="5062202"/>
                <a:ext cx="190584" cy="190584"/>
              </a:xfrm>
              <a:custGeom>
                <a:avLst/>
                <a:gdLst>
                  <a:gd name="T0" fmla="*/ 72 w 86"/>
                  <a:gd name="T1" fmla="*/ 17 h 86"/>
                  <a:gd name="T2" fmla="*/ 18 w 86"/>
                  <a:gd name="T3" fmla="*/ 14 h 86"/>
                  <a:gd name="T4" fmla="*/ 14 w 86"/>
                  <a:gd name="T5" fmla="*/ 68 h 86"/>
                  <a:gd name="T6" fmla="*/ 69 w 86"/>
                  <a:gd name="T7" fmla="*/ 72 h 86"/>
                  <a:gd name="T8" fmla="*/ 72 w 86"/>
                  <a:gd name="T9" fmla="*/ 17 h 86"/>
                  <a:gd name="T10" fmla="*/ 46 w 86"/>
                  <a:gd name="T11" fmla="*/ 63 h 86"/>
                  <a:gd name="T12" fmla="*/ 46 w 86"/>
                  <a:gd name="T13" fmla="*/ 70 h 86"/>
                  <a:gd name="T14" fmla="*/ 40 w 86"/>
                  <a:gd name="T15" fmla="*/ 70 h 86"/>
                  <a:gd name="T16" fmla="*/ 40 w 86"/>
                  <a:gd name="T17" fmla="*/ 64 h 86"/>
                  <a:gd name="T18" fmla="*/ 28 w 86"/>
                  <a:gd name="T19" fmla="*/ 61 h 86"/>
                  <a:gd name="T20" fmla="*/ 30 w 86"/>
                  <a:gd name="T21" fmla="*/ 53 h 86"/>
                  <a:gd name="T22" fmla="*/ 41 w 86"/>
                  <a:gd name="T23" fmla="*/ 56 h 86"/>
                  <a:gd name="T24" fmla="*/ 48 w 86"/>
                  <a:gd name="T25" fmla="*/ 52 h 86"/>
                  <a:gd name="T26" fmla="*/ 41 w 86"/>
                  <a:gd name="T27" fmla="*/ 46 h 86"/>
                  <a:gd name="T28" fmla="*/ 29 w 86"/>
                  <a:gd name="T29" fmla="*/ 34 h 86"/>
                  <a:gd name="T30" fmla="*/ 40 w 86"/>
                  <a:gd name="T31" fmla="*/ 22 h 86"/>
                  <a:gd name="T32" fmla="*/ 40 w 86"/>
                  <a:gd name="T33" fmla="*/ 15 h 86"/>
                  <a:gd name="T34" fmla="*/ 47 w 86"/>
                  <a:gd name="T35" fmla="*/ 15 h 86"/>
                  <a:gd name="T36" fmla="*/ 47 w 86"/>
                  <a:gd name="T37" fmla="*/ 21 h 86"/>
                  <a:gd name="T38" fmla="*/ 56 w 86"/>
                  <a:gd name="T39" fmla="*/ 23 h 86"/>
                  <a:gd name="T40" fmla="*/ 54 w 86"/>
                  <a:gd name="T41" fmla="*/ 31 h 86"/>
                  <a:gd name="T42" fmla="*/ 45 w 86"/>
                  <a:gd name="T43" fmla="*/ 29 h 86"/>
                  <a:gd name="T44" fmla="*/ 39 w 86"/>
                  <a:gd name="T45" fmla="*/ 32 h 86"/>
                  <a:gd name="T46" fmla="*/ 47 w 86"/>
                  <a:gd name="T47" fmla="*/ 38 h 86"/>
                  <a:gd name="T48" fmla="*/ 58 w 86"/>
                  <a:gd name="T49" fmla="*/ 51 h 86"/>
                  <a:gd name="T50" fmla="*/ 46 w 86"/>
                  <a:gd name="T51" fmla="*/ 6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2" tIns="45710" rIns="91422" bIns="45710" numCol="1" anchor="t" anchorCtr="0" compatLnSpc="1"/>
              <a:lstStyle/>
              <a:p>
                <a:pPr>
                  <a:lnSpc>
                    <a:spcPct val="130000"/>
                  </a:lnSpc>
                </a:pPr>
                <a:endParaRPr lang="zh-CN" altLang="en-US" sz="1600">
                  <a:solidFill>
                    <a:prstClr val="black"/>
                  </a:solidFill>
                  <a:cs typeface="+mn-ea"/>
                  <a:sym typeface="+mn-lt"/>
                </a:endParaRPr>
              </a:p>
            </p:txBody>
          </p:sp>
        </p:grpSp>
        <p:sp>
          <p:nvSpPr>
            <p:cNvPr id="208" name="文本框 45"/>
            <p:cNvSpPr txBox="1"/>
            <p:nvPr/>
          </p:nvSpPr>
          <p:spPr>
            <a:xfrm>
              <a:off x="2706189" y="2792710"/>
              <a:ext cx="2884170" cy="1180684"/>
            </a:xfrm>
            <a:prstGeom prst="rect">
              <a:avLst/>
            </a:prstGeom>
            <a:noFill/>
            <a:effectLst/>
          </p:spPr>
          <p:txBody>
            <a:bodyPr wrap="square" rtlCol="0">
              <a:spAutoFit/>
            </a:bodyPr>
            <a:lstStyle/>
            <a:p>
              <a:pPr algn="ctr">
                <a:lnSpc>
                  <a:spcPct val="130000"/>
                </a:lnSpc>
              </a:pPr>
              <a:r>
                <a:rPr lang="zh-CN" altLang="en-US" sz="2000" spc="300" dirty="0">
                  <a:ln w="12700" cmpd="sng">
                    <a:noFill/>
                    <a:prstDash val="solid"/>
                    <a:miter lim="800000"/>
                  </a:ln>
                  <a:solidFill>
                    <a:schemeClr val="bg1"/>
                  </a:solidFill>
                  <a:cs typeface="+mn-ea"/>
                  <a:sym typeface="+mn-lt"/>
                </a:rPr>
                <a:t>单击添加标题</a:t>
              </a:r>
            </a:p>
            <a:p>
              <a:pPr algn="ctr">
                <a:lnSpc>
                  <a:spcPct val="130000"/>
                </a:lnSpc>
              </a:pPr>
              <a:endParaRPr lang="en-US" altLang="zh-CN" sz="1045" b="1" dirty="0">
                <a:solidFill>
                  <a:schemeClr val="bg1"/>
                </a:solidFill>
                <a:cs typeface="+mn-ea"/>
                <a:sym typeface="+mn-lt"/>
              </a:endParaRPr>
            </a:p>
            <a:p>
              <a:pPr algn="ctr">
                <a:lnSpc>
                  <a:spcPct val="130000"/>
                </a:lnSpc>
              </a:pPr>
              <a:r>
                <a:rPr sz="1200" dirty="0">
                  <a:solidFill>
                    <a:schemeClr val="tx2"/>
                  </a:solidFill>
                  <a:cs typeface="+mn-ea"/>
                  <a:sym typeface="+mn-lt"/>
                </a:rPr>
                <a:t>welcome to download this template,Please add content here.</a:t>
              </a:r>
            </a:p>
          </p:txBody>
        </p:sp>
        <p:sp>
          <p:nvSpPr>
            <p:cNvPr id="209" name="文本框 46"/>
            <p:cNvSpPr txBox="1"/>
            <p:nvPr/>
          </p:nvSpPr>
          <p:spPr>
            <a:xfrm>
              <a:off x="7857808" y="2793345"/>
              <a:ext cx="3074035" cy="1211169"/>
            </a:xfrm>
            <a:prstGeom prst="rect">
              <a:avLst/>
            </a:prstGeom>
            <a:noFill/>
            <a:effectLst/>
          </p:spPr>
          <p:txBody>
            <a:bodyPr wrap="square" rtlCol="0">
              <a:spAutoFit/>
            </a:bodyPr>
            <a:lstStyle/>
            <a:p>
              <a:pPr lvl="0" algn="ctr">
                <a:lnSpc>
                  <a:spcPct val="130000"/>
                </a:lnSpc>
              </a:pPr>
              <a:r>
                <a:rPr lang="zh-CN" altLang="en-US" sz="2000" spc="300" dirty="0">
                  <a:ln w="12700" cmpd="sng">
                    <a:noFill/>
                    <a:prstDash val="solid"/>
                    <a:miter lim="800000"/>
                  </a:ln>
                  <a:solidFill>
                    <a:schemeClr val="bg1"/>
                  </a:solidFill>
                  <a:cs typeface="+mn-ea"/>
                  <a:sym typeface="+mn-lt"/>
                </a:rPr>
                <a:t>单击添加标题</a:t>
              </a:r>
            </a:p>
            <a:p>
              <a:pPr lvl="0" algn="ctr">
                <a:lnSpc>
                  <a:spcPct val="130000"/>
                </a:lnSpc>
              </a:pPr>
              <a:endParaRPr sz="1200" dirty="0">
                <a:solidFill>
                  <a:schemeClr val="tx2"/>
                </a:solidFill>
                <a:cs typeface="+mn-ea"/>
                <a:sym typeface="+mn-lt"/>
              </a:endParaRPr>
            </a:p>
            <a:p>
              <a:pPr lvl="0" algn="ctr">
                <a:lnSpc>
                  <a:spcPct val="130000"/>
                </a:lnSpc>
              </a:pPr>
              <a:r>
                <a:rPr sz="1200" dirty="0">
                  <a:solidFill>
                    <a:schemeClr val="tx2"/>
                  </a:solidFill>
                  <a:cs typeface="+mn-ea"/>
                  <a:sym typeface="+mn-lt"/>
                </a:rPr>
                <a:t>welcome to download this template,Please add content here.</a:t>
              </a:r>
            </a:p>
          </p:txBody>
        </p:sp>
        <p:sp>
          <p:nvSpPr>
            <p:cNvPr id="210" name="文本框 47"/>
            <p:cNvSpPr txBox="1"/>
            <p:nvPr/>
          </p:nvSpPr>
          <p:spPr>
            <a:xfrm>
              <a:off x="2701109" y="4606905"/>
              <a:ext cx="2894330" cy="1180684"/>
            </a:xfrm>
            <a:prstGeom prst="rect">
              <a:avLst/>
            </a:prstGeom>
            <a:noFill/>
            <a:effectLst/>
          </p:spPr>
          <p:txBody>
            <a:bodyPr wrap="square" rtlCol="0">
              <a:spAutoFit/>
            </a:bodyPr>
            <a:lstStyle/>
            <a:p>
              <a:pPr lvl="0" algn="ctr">
                <a:lnSpc>
                  <a:spcPct val="130000"/>
                </a:lnSpc>
              </a:pPr>
              <a:r>
                <a:rPr lang="zh-CN" altLang="en-US" sz="2000" spc="300" dirty="0">
                  <a:ln w="12700" cmpd="sng">
                    <a:noFill/>
                    <a:prstDash val="solid"/>
                    <a:miter lim="800000"/>
                  </a:ln>
                  <a:solidFill>
                    <a:schemeClr val="bg1"/>
                  </a:solidFill>
                  <a:cs typeface="+mn-ea"/>
                  <a:sym typeface="+mn-lt"/>
                </a:rPr>
                <a:t>单击添加标题</a:t>
              </a:r>
            </a:p>
            <a:p>
              <a:pPr lvl="0" algn="ctr">
                <a:lnSpc>
                  <a:spcPct val="130000"/>
                </a:lnSpc>
              </a:pPr>
              <a:endParaRPr lang="en-US" altLang="zh-CN" sz="1045" b="1" dirty="0">
                <a:solidFill>
                  <a:srgbClr val="FFFFFF"/>
                </a:solidFill>
                <a:cs typeface="+mn-ea"/>
                <a:sym typeface="+mn-lt"/>
              </a:endParaRPr>
            </a:p>
            <a:p>
              <a:pPr lvl="0" algn="ctr">
                <a:lnSpc>
                  <a:spcPct val="130000"/>
                </a:lnSpc>
              </a:pPr>
              <a:r>
                <a:rPr sz="1200" dirty="0">
                  <a:solidFill>
                    <a:schemeClr val="tx2"/>
                  </a:solidFill>
                  <a:cs typeface="+mn-ea"/>
                  <a:sym typeface="+mn-lt"/>
                </a:rPr>
                <a:t>welcome to download this template,Please add content here.</a:t>
              </a:r>
            </a:p>
          </p:txBody>
        </p:sp>
        <p:sp>
          <p:nvSpPr>
            <p:cNvPr id="211" name="文本框 48"/>
            <p:cNvSpPr txBox="1"/>
            <p:nvPr/>
          </p:nvSpPr>
          <p:spPr>
            <a:xfrm>
              <a:off x="7966710" y="4638655"/>
              <a:ext cx="2856230" cy="1180684"/>
            </a:xfrm>
            <a:prstGeom prst="rect">
              <a:avLst/>
            </a:prstGeom>
            <a:noFill/>
            <a:effectLst/>
          </p:spPr>
          <p:txBody>
            <a:bodyPr wrap="square" rtlCol="0">
              <a:spAutoFit/>
            </a:bodyPr>
            <a:lstStyle/>
            <a:p>
              <a:pPr lvl="0" algn="ctr">
                <a:lnSpc>
                  <a:spcPct val="130000"/>
                </a:lnSpc>
              </a:pPr>
              <a:r>
                <a:rPr lang="zh-CN" altLang="en-US" sz="2000" spc="300" dirty="0">
                  <a:ln w="12700" cmpd="sng">
                    <a:noFill/>
                    <a:prstDash val="solid"/>
                    <a:miter lim="800000"/>
                  </a:ln>
                  <a:solidFill>
                    <a:schemeClr val="bg1"/>
                  </a:solidFill>
                  <a:cs typeface="+mn-ea"/>
                  <a:sym typeface="+mn-lt"/>
                </a:rPr>
                <a:t>单击添加标题</a:t>
              </a:r>
            </a:p>
            <a:p>
              <a:pPr lvl="0" algn="ctr">
                <a:lnSpc>
                  <a:spcPct val="130000"/>
                </a:lnSpc>
              </a:pPr>
              <a:endParaRPr lang="en-US" altLang="zh-CN" sz="1045" b="1" dirty="0">
                <a:solidFill>
                  <a:srgbClr val="FFFFFF"/>
                </a:solidFill>
                <a:cs typeface="+mn-ea"/>
                <a:sym typeface="+mn-lt"/>
              </a:endParaRPr>
            </a:p>
            <a:p>
              <a:pPr lvl="0" algn="ctr">
                <a:lnSpc>
                  <a:spcPct val="130000"/>
                </a:lnSpc>
              </a:pPr>
              <a:r>
                <a:rPr sz="1200" dirty="0">
                  <a:solidFill>
                    <a:schemeClr val="tx2"/>
                  </a:solidFill>
                  <a:cs typeface="+mn-ea"/>
                  <a:sym typeface="+mn-lt"/>
                </a:rPr>
                <a:t>welcome to download this template,Please add content here.</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5"/>
                                        </p:tgtEl>
                                        <p:attrNameLst>
                                          <p:attrName>style.visibility</p:attrName>
                                        </p:attrNameLst>
                                      </p:cBhvr>
                                      <p:to>
                                        <p:strVal val="visible"/>
                                      </p:to>
                                    </p:set>
                                    <p:animEffect transition="in" filter="fade">
                                      <p:cBhvr>
                                        <p:cTn id="7" dur="1000"/>
                                        <p:tgtEl>
                                          <p:spTgt spid="195"/>
                                        </p:tgtEl>
                                      </p:cBhvr>
                                    </p:animEffect>
                                    <p:anim calcmode="lin" valueType="num">
                                      <p:cBhvr>
                                        <p:cTn id="8" dur="1000" fill="hold"/>
                                        <p:tgtEl>
                                          <p:spTgt spid="195"/>
                                        </p:tgtEl>
                                        <p:attrNameLst>
                                          <p:attrName>ppt_x</p:attrName>
                                        </p:attrNameLst>
                                      </p:cBhvr>
                                      <p:tavLst>
                                        <p:tav tm="0">
                                          <p:val>
                                            <p:strVal val="#ppt_x"/>
                                          </p:val>
                                        </p:tav>
                                        <p:tav tm="100000">
                                          <p:val>
                                            <p:strVal val="#ppt_x"/>
                                          </p:val>
                                        </p:tav>
                                      </p:tavLst>
                                    </p:anim>
                                    <p:anim calcmode="lin" valueType="num">
                                      <p:cBhvr>
                                        <p:cTn id="9" dur="1000" fill="hold"/>
                                        <p:tgtEl>
                                          <p:spTgt spid="1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evron 2"/>
          <p:cNvSpPr/>
          <p:nvPr/>
        </p:nvSpPr>
        <p:spPr>
          <a:xfrm>
            <a:off x="9355345" y="3609181"/>
            <a:ext cx="2318572" cy="442912"/>
          </a:xfrm>
          <a:prstGeom prst="chevron">
            <a:avLst>
              <a:gd name="adj" fmla="val 32323"/>
            </a:avLst>
          </a:prstGeom>
          <a:solidFill>
            <a:schemeClr val="accent5"/>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tx1">
                  <a:lumMod val="85000"/>
                  <a:lumOff val="15000"/>
                </a:schemeClr>
              </a:solidFill>
              <a:cs typeface="+mn-ea"/>
              <a:sym typeface="+mn-lt"/>
            </a:endParaRPr>
          </a:p>
        </p:txBody>
      </p:sp>
      <p:sp>
        <p:nvSpPr>
          <p:cNvPr id="3" name="Chevron 3"/>
          <p:cNvSpPr/>
          <p:nvPr/>
        </p:nvSpPr>
        <p:spPr>
          <a:xfrm>
            <a:off x="7146030" y="3609181"/>
            <a:ext cx="2318572" cy="442912"/>
          </a:xfrm>
          <a:prstGeom prst="chevron">
            <a:avLst>
              <a:gd name="adj" fmla="val 32323"/>
            </a:avLst>
          </a:prstGeom>
          <a:solidFill>
            <a:schemeClr val="accent4"/>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tx1">
                  <a:lumMod val="85000"/>
                  <a:lumOff val="15000"/>
                </a:schemeClr>
              </a:solidFill>
              <a:cs typeface="+mn-ea"/>
              <a:sym typeface="+mn-lt"/>
            </a:endParaRPr>
          </a:p>
        </p:txBody>
      </p:sp>
      <p:sp>
        <p:nvSpPr>
          <p:cNvPr id="4" name="Chevron 4"/>
          <p:cNvSpPr/>
          <p:nvPr/>
        </p:nvSpPr>
        <p:spPr>
          <a:xfrm>
            <a:off x="4936715" y="3609181"/>
            <a:ext cx="2318572" cy="442912"/>
          </a:xfrm>
          <a:prstGeom prst="chevron">
            <a:avLst>
              <a:gd name="adj" fmla="val 32323"/>
            </a:avLst>
          </a:prstGeom>
          <a:solidFill>
            <a:schemeClr val="accent3"/>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tx1">
                  <a:lumMod val="85000"/>
                  <a:lumOff val="15000"/>
                </a:schemeClr>
              </a:solidFill>
              <a:cs typeface="+mn-ea"/>
              <a:sym typeface="+mn-lt"/>
            </a:endParaRPr>
          </a:p>
        </p:txBody>
      </p:sp>
      <p:sp>
        <p:nvSpPr>
          <p:cNvPr id="5" name="Chevron 5"/>
          <p:cNvSpPr/>
          <p:nvPr/>
        </p:nvSpPr>
        <p:spPr>
          <a:xfrm>
            <a:off x="2727399" y="3609181"/>
            <a:ext cx="2318572" cy="442912"/>
          </a:xfrm>
          <a:prstGeom prst="chevron">
            <a:avLst>
              <a:gd name="adj" fmla="val 32323"/>
            </a:avLst>
          </a:prstGeom>
          <a:solidFill>
            <a:schemeClr val="accent2"/>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tx1">
                  <a:lumMod val="85000"/>
                  <a:lumOff val="15000"/>
                </a:schemeClr>
              </a:solidFill>
              <a:cs typeface="+mn-ea"/>
              <a:sym typeface="+mn-lt"/>
            </a:endParaRPr>
          </a:p>
        </p:txBody>
      </p:sp>
      <p:sp>
        <p:nvSpPr>
          <p:cNvPr id="6" name="Chevron 15"/>
          <p:cNvSpPr/>
          <p:nvPr/>
        </p:nvSpPr>
        <p:spPr>
          <a:xfrm>
            <a:off x="518085" y="3609181"/>
            <a:ext cx="2318572" cy="442912"/>
          </a:xfrm>
          <a:prstGeom prst="chevron">
            <a:avLst>
              <a:gd name="adj" fmla="val 32323"/>
            </a:avLst>
          </a:prstGeom>
          <a:solidFill>
            <a:schemeClr val="accent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tx1">
                  <a:lumMod val="85000"/>
                  <a:lumOff val="15000"/>
                </a:schemeClr>
              </a:solidFill>
              <a:cs typeface="+mn-ea"/>
              <a:sym typeface="+mn-lt"/>
            </a:endParaRPr>
          </a:p>
        </p:txBody>
      </p:sp>
      <p:grpSp>
        <p:nvGrpSpPr>
          <p:cNvPr id="7" name="Group 6"/>
          <p:cNvGrpSpPr/>
          <p:nvPr/>
        </p:nvGrpSpPr>
        <p:grpSpPr>
          <a:xfrm>
            <a:off x="1259746" y="2393636"/>
            <a:ext cx="835245" cy="1417625"/>
            <a:chOff x="2519490" y="4787269"/>
            <a:chExt cx="1670491" cy="2835251"/>
          </a:xfrm>
        </p:grpSpPr>
        <p:cxnSp>
          <p:nvCxnSpPr>
            <p:cNvPr id="8" name="Straight Connector 16"/>
            <p:cNvCxnSpPr/>
            <p:nvPr/>
          </p:nvCxnSpPr>
          <p:spPr>
            <a:xfrm flipH="1" flipV="1">
              <a:off x="3354736" y="6227347"/>
              <a:ext cx="0" cy="1395173"/>
            </a:xfrm>
            <a:prstGeom prst="line">
              <a:avLst/>
            </a:prstGeom>
            <a:ln w="38100" cmpd="sng">
              <a:solidFill>
                <a:schemeClr val="accent1">
                  <a:lumMod val="50000"/>
                </a:schemeClr>
              </a:solidFill>
              <a:headEnd type="oval"/>
            </a:ln>
            <a:effectLst/>
          </p:spPr>
          <p:style>
            <a:lnRef idx="2">
              <a:schemeClr val="accent1"/>
            </a:lnRef>
            <a:fillRef idx="0">
              <a:schemeClr val="accent1"/>
            </a:fillRef>
            <a:effectRef idx="1">
              <a:schemeClr val="accent1"/>
            </a:effectRef>
            <a:fontRef idx="minor">
              <a:schemeClr val="tx1"/>
            </a:fontRef>
          </p:style>
        </p:cxnSp>
        <p:sp>
          <p:nvSpPr>
            <p:cNvPr id="9" name="Hexagon 33"/>
            <p:cNvSpPr/>
            <p:nvPr/>
          </p:nvSpPr>
          <p:spPr>
            <a:xfrm>
              <a:off x="2519490" y="4787269"/>
              <a:ext cx="1670491" cy="1440078"/>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85000"/>
                    <a:lumOff val="15000"/>
                  </a:schemeClr>
                </a:solidFill>
                <a:cs typeface="+mn-ea"/>
                <a:sym typeface="+mn-lt"/>
              </a:endParaRPr>
            </a:p>
          </p:txBody>
        </p:sp>
      </p:grpSp>
      <p:grpSp>
        <p:nvGrpSpPr>
          <p:cNvPr id="10" name="Group 7"/>
          <p:cNvGrpSpPr/>
          <p:nvPr/>
        </p:nvGrpSpPr>
        <p:grpSpPr>
          <a:xfrm>
            <a:off x="3469059" y="3858817"/>
            <a:ext cx="835245" cy="1417625"/>
            <a:chOff x="6938117" y="7717631"/>
            <a:chExt cx="1670491" cy="2835251"/>
          </a:xfrm>
        </p:grpSpPr>
        <p:cxnSp>
          <p:nvCxnSpPr>
            <p:cNvPr id="11" name="Straight Connector 11"/>
            <p:cNvCxnSpPr/>
            <p:nvPr/>
          </p:nvCxnSpPr>
          <p:spPr>
            <a:xfrm flipH="1" flipV="1">
              <a:off x="7773363" y="7717631"/>
              <a:ext cx="0" cy="1395173"/>
            </a:xfrm>
            <a:prstGeom prst="line">
              <a:avLst/>
            </a:prstGeom>
            <a:ln w="38100" cmpd="sng">
              <a:solidFill>
                <a:schemeClr val="accent2">
                  <a:lumMod val="50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2" name="Hexagon 34"/>
            <p:cNvSpPr/>
            <p:nvPr/>
          </p:nvSpPr>
          <p:spPr>
            <a:xfrm>
              <a:off x="6938117" y="9112804"/>
              <a:ext cx="1670491" cy="144007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85000"/>
                    <a:lumOff val="15000"/>
                  </a:schemeClr>
                </a:solidFill>
                <a:cs typeface="+mn-ea"/>
                <a:sym typeface="+mn-lt"/>
              </a:endParaRPr>
            </a:p>
          </p:txBody>
        </p:sp>
      </p:grpSp>
      <p:grpSp>
        <p:nvGrpSpPr>
          <p:cNvPr id="13" name="Group 8"/>
          <p:cNvGrpSpPr/>
          <p:nvPr/>
        </p:nvGrpSpPr>
        <p:grpSpPr>
          <a:xfrm>
            <a:off x="5678378" y="2393636"/>
            <a:ext cx="835245" cy="1417625"/>
            <a:chOff x="11356753" y="4787269"/>
            <a:chExt cx="1670491" cy="2835251"/>
          </a:xfrm>
        </p:grpSpPr>
        <p:cxnSp>
          <p:nvCxnSpPr>
            <p:cNvPr id="14" name="Straight Connector 12"/>
            <p:cNvCxnSpPr/>
            <p:nvPr/>
          </p:nvCxnSpPr>
          <p:spPr>
            <a:xfrm flipH="1" flipV="1">
              <a:off x="12191995" y="6227347"/>
              <a:ext cx="0" cy="1395173"/>
            </a:xfrm>
            <a:prstGeom prst="line">
              <a:avLst/>
            </a:prstGeom>
            <a:ln w="38100" cmpd="sng">
              <a:solidFill>
                <a:schemeClr val="accent3">
                  <a:lumMod val="50000"/>
                </a:schemeClr>
              </a:solidFill>
              <a:headEnd type="oval"/>
            </a:ln>
            <a:effectLst/>
          </p:spPr>
          <p:style>
            <a:lnRef idx="2">
              <a:schemeClr val="accent1"/>
            </a:lnRef>
            <a:fillRef idx="0">
              <a:schemeClr val="accent1"/>
            </a:fillRef>
            <a:effectRef idx="1">
              <a:schemeClr val="accent1"/>
            </a:effectRef>
            <a:fontRef idx="minor">
              <a:schemeClr val="tx1"/>
            </a:fontRef>
          </p:style>
        </p:cxnSp>
        <p:sp>
          <p:nvSpPr>
            <p:cNvPr id="15" name="Hexagon 35"/>
            <p:cNvSpPr/>
            <p:nvPr/>
          </p:nvSpPr>
          <p:spPr>
            <a:xfrm>
              <a:off x="11356753" y="4787269"/>
              <a:ext cx="1670491" cy="1440078"/>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85000"/>
                    <a:lumOff val="15000"/>
                  </a:schemeClr>
                </a:solidFill>
                <a:cs typeface="+mn-ea"/>
                <a:sym typeface="+mn-lt"/>
              </a:endParaRPr>
            </a:p>
          </p:txBody>
        </p:sp>
      </p:grpSp>
      <p:grpSp>
        <p:nvGrpSpPr>
          <p:cNvPr id="16" name="Group 9"/>
          <p:cNvGrpSpPr/>
          <p:nvPr/>
        </p:nvGrpSpPr>
        <p:grpSpPr>
          <a:xfrm>
            <a:off x="7887691" y="3858817"/>
            <a:ext cx="835245" cy="1417625"/>
            <a:chOff x="15775380" y="7717631"/>
            <a:chExt cx="1670491" cy="2835251"/>
          </a:xfrm>
        </p:grpSpPr>
        <p:cxnSp>
          <p:nvCxnSpPr>
            <p:cNvPr id="17" name="Straight Connector 13"/>
            <p:cNvCxnSpPr/>
            <p:nvPr/>
          </p:nvCxnSpPr>
          <p:spPr>
            <a:xfrm flipH="1" flipV="1">
              <a:off x="16610624" y="7717631"/>
              <a:ext cx="0" cy="1395173"/>
            </a:xfrm>
            <a:prstGeom prst="line">
              <a:avLst/>
            </a:prstGeom>
            <a:ln w="38100" cmpd="sng">
              <a:solidFill>
                <a:schemeClr val="accent4">
                  <a:lumMod val="50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8" name="Hexagon 36"/>
            <p:cNvSpPr/>
            <p:nvPr/>
          </p:nvSpPr>
          <p:spPr>
            <a:xfrm>
              <a:off x="15775380" y="9112804"/>
              <a:ext cx="1670491" cy="1440078"/>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85000"/>
                    <a:lumOff val="15000"/>
                  </a:schemeClr>
                </a:solidFill>
                <a:cs typeface="+mn-ea"/>
                <a:sym typeface="+mn-lt"/>
              </a:endParaRPr>
            </a:p>
          </p:txBody>
        </p:sp>
      </p:grpSp>
      <p:grpSp>
        <p:nvGrpSpPr>
          <p:cNvPr id="19" name="Group 10"/>
          <p:cNvGrpSpPr/>
          <p:nvPr/>
        </p:nvGrpSpPr>
        <p:grpSpPr>
          <a:xfrm>
            <a:off x="10097004" y="2393636"/>
            <a:ext cx="835245" cy="1417625"/>
            <a:chOff x="20194008" y="4787269"/>
            <a:chExt cx="1670491" cy="2835251"/>
          </a:xfrm>
        </p:grpSpPr>
        <p:cxnSp>
          <p:nvCxnSpPr>
            <p:cNvPr id="20" name="Straight Connector 14"/>
            <p:cNvCxnSpPr/>
            <p:nvPr/>
          </p:nvCxnSpPr>
          <p:spPr>
            <a:xfrm flipH="1" flipV="1">
              <a:off x="21029255" y="6227347"/>
              <a:ext cx="0" cy="1395173"/>
            </a:xfrm>
            <a:prstGeom prst="line">
              <a:avLst/>
            </a:prstGeom>
            <a:ln w="38100" cmpd="sng">
              <a:solidFill>
                <a:schemeClr val="accent5">
                  <a:lumMod val="50000"/>
                </a:schemeClr>
              </a:solidFill>
              <a:headEnd type="oval"/>
            </a:ln>
            <a:effectLst/>
          </p:spPr>
          <p:style>
            <a:lnRef idx="2">
              <a:schemeClr val="accent1"/>
            </a:lnRef>
            <a:fillRef idx="0">
              <a:schemeClr val="accent1"/>
            </a:fillRef>
            <a:effectRef idx="1">
              <a:schemeClr val="accent1"/>
            </a:effectRef>
            <a:fontRef idx="minor">
              <a:schemeClr val="tx1"/>
            </a:fontRef>
          </p:style>
        </p:cxnSp>
        <p:sp>
          <p:nvSpPr>
            <p:cNvPr id="21" name="Hexagon 37"/>
            <p:cNvSpPr/>
            <p:nvPr/>
          </p:nvSpPr>
          <p:spPr>
            <a:xfrm>
              <a:off x="20194008" y="4787269"/>
              <a:ext cx="1670491" cy="1440078"/>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85000"/>
                    <a:lumOff val="15000"/>
                  </a:schemeClr>
                </a:solidFill>
                <a:cs typeface="+mn-ea"/>
                <a:sym typeface="+mn-lt"/>
              </a:endParaRPr>
            </a:p>
          </p:txBody>
        </p:sp>
      </p:grpSp>
      <p:sp>
        <p:nvSpPr>
          <p:cNvPr id="22" name="Rectangle 15"/>
          <p:cNvSpPr/>
          <p:nvPr/>
        </p:nvSpPr>
        <p:spPr>
          <a:xfrm>
            <a:off x="9741941" y="4281864"/>
            <a:ext cx="1689563" cy="307777"/>
          </a:xfrm>
          <a:prstGeom prst="rect">
            <a:avLst/>
          </a:prstGeom>
        </p:spPr>
        <p:txBody>
          <a:bodyPr wrap="square">
            <a:spAutoFit/>
          </a:bodyPr>
          <a:lstStyle/>
          <a:p>
            <a:r>
              <a:rPr lang="zh-CN" altLang="en-US" sz="1400" b="1" spc="-31" dirty="0">
                <a:solidFill>
                  <a:schemeClr val="tx1">
                    <a:lumMod val="85000"/>
                    <a:lumOff val="15000"/>
                  </a:schemeClr>
                </a:solidFill>
                <a:cs typeface="+mn-ea"/>
                <a:sym typeface="+mn-lt"/>
              </a:rPr>
              <a:t>点击输入文字信息</a:t>
            </a:r>
            <a:endParaRPr lang="en-US" altLang="zh-CN" sz="1400" b="1" spc="-31" dirty="0">
              <a:solidFill>
                <a:schemeClr val="tx1">
                  <a:lumMod val="85000"/>
                  <a:lumOff val="15000"/>
                </a:schemeClr>
              </a:solidFill>
              <a:cs typeface="+mn-ea"/>
              <a:sym typeface="+mn-lt"/>
            </a:endParaRPr>
          </a:p>
        </p:txBody>
      </p:sp>
      <p:sp>
        <p:nvSpPr>
          <p:cNvPr id="23" name="Rectangle 13"/>
          <p:cNvSpPr/>
          <p:nvPr/>
        </p:nvSpPr>
        <p:spPr>
          <a:xfrm>
            <a:off x="9355339" y="4589074"/>
            <a:ext cx="2462768" cy="630942"/>
          </a:xfrm>
          <a:prstGeom prst="rect">
            <a:avLst/>
          </a:prstGeom>
        </p:spPr>
        <p:txBody>
          <a:bodyPr wrap="square">
            <a:spAutoFit/>
          </a:bodyPr>
          <a:lstStyle/>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 </a:t>
            </a:r>
            <a:endParaRPr lang="en-US" altLang="zh-CN" sz="1100" spc="-31" dirty="0">
              <a:solidFill>
                <a:schemeClr val="tx1">
                  <a:lumMod val="85000"/>
                  <a:lumOff val="15000"/>
                </a:schemeClr>
              </a:solidFill>
              <a:cs typeface="+mn-ea"/>
              <a:sym typeface="+mn-lt"/>
            </a:endParaRPr>
          </a:p>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a:t>
            </a:r>
            <a:endParaRPr lang="en-US" altLang="zh-CN" sz="1100" spc="-31" dirty="0">
              <a:solidFill>
                <a:schemeClr val="tx1">
                  <a:lumMod val="85000"/>
                  <a:lumOff val="15000"/>
                </a:schemeClr>
              </a:solidFill>
              <a:cs typeface="+mn-ea"/>
              <a:sym typeface="+mn-lt"/>
            </a:endParaRPr>
          </a:p>
        </p:txBody>
      </p:sp>
      <p:sp>
        <p:nvSpPr>
          <p:cNvPr id="24" name="Rectangle 15"/>
          <p:cNvSpPr/>
          <p:nvPr/>
        </p:nvSpPr>
        <p:spPr>
          <a:xfrm>
            <a:off x="5251216" y="4281864"/>
            <a:ext cx="1689563" cy="307777"/>
          </a:xfrm>
          <a:prstGeom prst="rect">
            <a:avLst/>
          </a:prstGeom>
        </p:spPr>
        <p:txBody>
          <a:bodyPr wrap="square">
            <a:spAutoFit/>
          </a:bodyPr>
          <a:lstStyle/>
          <a:p>
            <a:r>
              <a:rPr lang="zh-CN" altLang="en-US" sz="1400" b="1" spc="-31" dirty="0">
                <a:solidFill>
                  <a:schemeClr val="tx1">
                    <a:lumMod val="85000"/>
                    <a:lumOff val="15000"/>
                  </a:schemeClr>
                </a:solidFill>
                <a:cs typeface="+mn-ea"/>
                <a:sym typeface="+mn-lt"/>
              </a:rPr>
              <a:t>点击输入文字信息</a:t>
            </a:r>
            <a:endParaRPr lang="en-US" altLang="zh-CN" sz="1400" b="1" spc="-31" dirty="0">
              <a:solidFill>
                <a:schemeClr val="tx1">
                  <a:lumMod val="85000"/>
                  <a:lumOff val="15000"/>
                </a:schemeClr>
              </a:solidFill>
              <a:cs typeface="+mn-ea"/>
              <a:sym typeface="+mn-lt"/>
            </a:endParaRPr>
          </a:p>
        </p:txBody>
      </p:sp>
      <p:sp>
        <p:nvSpPr>
          <p:cNvPr id="25" name="Rectangle 13"/>
          <p:cNvSpPr/>
          <p:nvPr/>
        </p:nvSpPr>
        <p:spPr>
          <a:xfrm>
            <a:off x="4864613" y="4589074"/>
            <a:ext cx="2462768" cy="630942"/>
          </a:xfrm>
          <a:prstGeom prst="rect">
            <a:avLst/>
          </a:prstGeom>
        </p:spPr>
        <p:txBody>
          <a:bodyPr wrap="square">
            <a:spAutoFit/>
          </a:bodyPr>
          <a:lstStyle/>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 </a:t>
            </a:r>
            <a:endParaRPr lang="en-US" altLang="zh-CN" sz="1100" spc="-31" dirty="0">
              <a:solidFill>
                <a:schemeClr val="tx1">
                  <a:lumMod val="85000"/>
                  <a:lumOff val="15000"/>
                </a:schemeClr>
              </a:solidFill>
              <a:cs typeface="+mn-ea"/>
              <a:sym typeface="+mn-lt"/>
            </a:endParaRPr>
          </a:p>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a:t>
            </a:r>
            <a:endParaRPr lang="en-US" altLang="zh-CN" sz="1100" spc="-31" dirty="0">
              <a:solidFill>
                <a:schemeClr val="tx1">
                  <a:lumMod val="85000"/>
                  <a:lumOff val="15000"/>
                </a:schemeClr>
              </a:solidFill>
              <a:cs typeface="+mn-ea"/>
              <a:sym typeface="+mn-lt"/>
            </a:endParaRPr>
          </a:p>
        </p:txBody>
      </p:sp>
      <p:sp>
        <p:nvSpPr>
          <p:cNvPr id="26" name="Rectangle 15"/>
          <p:cNvSpPr/>
          <p:nvPr/>
        </p:nvSpPr>
        <p:spPr>
          <a:xfrm>
            <a:off x="787944" y="4281864"/>
            <a:ext cx="1689563" cy="307777"/>
          </a:xfrm>
          <a:prstGeom prst="rect">
            <a:avLst/>
          </a:prstGeom>
        </p:spPr>
        <p:txBody>
          <a:bodyPr wrap="square">
            <a:spAutoFit/>
          </a:bodyPr>
          <a:lstStyle/>
          <a:p>
            <a:r>
              <a:rPr lang="zh-CN" altLang="en-US" sz="1400" b="1" spc="-31" dirty="0">
                <a:solidFill>
                  <a:schemeClr val="tx1">
                    <a:lumMod val="85000"/>
                    <a:lumOff val="15000"/>
                  </a:schemeClr>
                </a:solidFill>
                <a:cs typeface="+mn-ea"/>
                <a:sym typeface="+mn-lt"/>
              </a:rPr>
              <a:t>点击输入文字信息</a:t>
            </a:r>
            <a:endParaRPr lang="en-US" altLang="zh-CN" sz="1400" b="1" spc="-31" dirty="0">
              <a:solidFill>
                <a:schemeClr val="tx1">
                  <a:lumMod val="85000"/>
                  <a:lumOff val="15000"/>
                </a:schemeClr>
              </a:solidFill>
              <a:cs typeface="+mn-ea"/>
              <a:sym typeface="+mn-lt"/>
            </a:endParaRPr>
          </a:p>
        </p:txBody>
      </p:sp>
      <p:sp>
        <p:nvSpPr>
          <p:cNvPr id="27" name="Rectangle 13"/>
          <p:cNvSpPr/>
          <p:nvPr/>
        </p:nvSpPr>
        <p:spPr>
          <a:xfrm>
            <a:off x="401341" y="4589074"/>
            <a:ext cx="2462768" cy="630942"/>
          </a:xfrm>
          <a:prstGeom prst="rect">
            <a:avLst/>
          </a:prstGeom>
        </p:spPr>
        <p:txBody>
          <a:bodyPr wrap="square">
            <a:spAutoFit/>
          </a:bodyPr>
          <a:lstStyle/>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 </a:t>
            </a:r>
            <a:endParaRPr lang="en-US" altLang="zh-CN" sz="1100" spc="-31" dirty="0">
              <a:solidFill>
                <a:schemeClr val="tx1">
                  <a:lumMod val="85000"/>
                  <a:lumOff val="15000"/>
                </a:schemeClr>
              </a:solidFill>
              <a:cs typeface="+mn-ea"/>
              <a:sym typeface="+mn-lt"/>
            </a:endParaRPr>
          </a:p>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a:t>
            </a:r>
            <a:endParaRPr lang="en-US" altLang="zh-CN" sz="1100" spc="-31" dirty="0">
              <a:solidFill>
                <a:schemeClr val="tx1">
                  <a:lumMod val="85000"/>
                  <a:lumOff val="15000"/>
                </a:schemeClr>
              </a:solidFill>
              <a:cs typeface="+mn-ea"/>
              <a:sym typeface="+mn-lt"/>
            </a:endParaRPr>
          </a:p>
        </p:txBody>
      </p:sp>
      <p:sp>
        <p:nvSpPr>
          <p:cNvPr id="28" name="Rectangle 15"/>
          <p:cNvSpPr/>
          <p:nvPr/>
        </p:nvSpPr>
        <p:spPr>
          <a:xfrm>
            <a:off x="3041900" y="3018472"/>
            <a:ext cx="1689563" cy="307777"/>
          </a:xfrm>
          <a:prstGeom prst="rect">
            <a:avLst/>
          </a:prstGeom>
        </p:spPr>
        <p:txBody>
          <a:bodyPr wrap="square">
            <a:spAutoFit/>
          </a:bodyPr>
          <a:lstStyle/>
          <a:p>
            <a:r>
              <a:rPr lang="zh-CN" altLang="en-US" sz="1400" b="1" spc="-31" dirty="0">
                <a:solidFill>
                  <a:schemeClr val="tx1">
                    <a:lumMod val="85000"/>
                    <a:lumOff val="15000"/>
                  </a:schemeClr>
                </a:solidFill>
                <a:cs typeface="+mn-ea"/>
                <a:sym typeface="+mn-lt"/>
              </a:rPr>
              <a:t>点击输入文字信息</a:t>
            </a:r>
            <a:endParaRPr lang="en-US" altLang="zh-CN" sz="1400" b="1" spc="-31" dirty="0">
              <a:solidFill>
                <a:schemeClr val="tx1">
                  <a:lumMod val="85000"/>
                  <a:lumOff val="15000"/>
                </a:schemeClr>
              </a:solidFill>
              <a:cs typeface="+mn-ea"/>
              <a:sym typeface="+mn-lt"/>
            </a:endParaRPr>
          </a:p>
        </p:txBody>
      </p:sp>
      <p:sp>
        <p:nvSpPr>
          <p:cNvPr id="29" name="Rectangle 13"/>
          <p:cNvSpPr/>
          <p:nvPr/>
        </p:nvSpPr>
        <p:spPr>
          <a:xfrm>
            <a:off x="2655297" y="2362290"/>
            <a:ext cx="2462768" cy="630942"/>
          </a:xfrm>
          <a:prstGeom prst="rect">
            <a:avLst/>
          </a:prstGeom>
        </p:spPr>
        <p:txBody>
          <a:bodyPr wrap="square">
            <a:spAutoFit/>
          </a:bodyPr>
          <a:lstStyle/>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 </a:t>
            </a:r>
            <a:endParaRPr lang="en-US" altLang="zh-CN" sz="1100" spc="-31" dirty="0">
              <a:solidFill>
                <a:schemeClr val="tx1">
                  <a:lumMod val="85000"/>
                  <a:lumOff val="15000"/>
                </a:schemeClr>
              </a:solidFill>
              <a:cs typeface="+mn-ea"/>
              <a:sym typeface="+mn-lt"/>
            </a:endParaRPr>
          </a:p>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a:t>
            </a:r>
            <a:endParaRPr lang="en-US" altLang="zh-CN" sz="1100" spc="-31" dirty="0">
              <a:solidFill>
                <a:schemeClr val="tx1">
                  <a:lumMod val="85000"/>
                  <a:lumOff val="15000"/>
                </a:schemeClr>
              </a:solidFill>
              <a:cs typeface="+mn-ea"/>
              <a:sym typeface="+mn-lt"/>
            </a:endParaRPr>
          </a:p>
        </p:txBody>
      </p:sp>
      <p:sp>
        <p:nvSpPr>
          <p:cNvPr id="30" name="Rectangle 15"/>
          <p:cNvSpPr/>
          <p:nvPr/>
        </p:nvSpPr>
        <p:spPr>
          <a:xfrm>
            <a:off x="7441197" y="3018472"/>
            <a:ext cx="1689563" cy="307777"/>
          </a:xfrm>
          <a:prstGeom prst="rect">
            <a:avLst/>
          </a:prstGeom>
        </p:spPr>
        <p:txBody>
          <a:bodyPr wrap="square">
            <a:spAutoFit/>
          </a:bodyPr>
          <a:lstStyle/>
          <a:p>
            <a:r>
              <a:rPr lang="zh-CN" altLang="en-US" sz="1400" b="1" spc="-31" dirty="0">
                <a:solidFill>
                  <a:schemeClr val="tx1">
                    <a:lumMod val="85000"/>
                    <a:lumOff val="15000"/>
                  </a:schemeClr>
                </a:solidFill>
                <a:cs typeface="+mn-ea"/>
                <a:sym typeface="+mn-lt"/>
              </a:rPr>
              <a:t>点击输入文字信息</a:t>
            </a:r>
            <a:endParaRPr lang="en-US" altLang="zh-CN" sz="1400" b="1" spc="-31" dirty="0">
              <a:solidFill>
                <a:schemeClr val="tx1">
                  <a:lumMod val="85000"/>
                  <a:lumOff val="15000"/>
                </a:schemeClr>
              </a:solidFill>
              <a:cs typeface="+mn-ea"/>
              <a:sym typeface="+mn-lt"/>
            </a:endParaRPr>
          </a:p>
        </p:txBody>
      </p:sp>
      <p:sp>
        <p:nvSpPr>
          <p:cNvPr id="31" name="Rectangle 13"/>
          <p:cNvSpPr/>
          <p:nvPr/>
        </p:nvSpPr>
        <p:spPr>
          <a:xfrm>
            <a:off x="7054595" y="2362290"/>
            <a:ext cx="2462768" cy="630942"/>
          </a:xfrm>
          <a:prstGeom prst="rect">
            <a:avLst/>
          </a:prstGeom>
        </p:spPr>
        <p:txBody>
          <a:bodyPr wrap="square">
            <a:spAutoFit/>
          </a:bodyPr>
          <a:lstStyle/>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 </a:t>
            </a:r>
            <a:endParaRPr lang="en-US" altLang="zh-CN" sz="1100" spc="-31" dirty="0">
              <a:solidFill>
                <a:schemeClr val="tx1">
                  <a:lumMod val="85000"/>
                  <a:lumOff val="15000"/>
                </a:schemeClr>
              </a:solidFill>
              <a:cs typeface="+mn-ea"/>
              <a:sym typeface="+mn-lt"/>
            </a:endParaRPr>
          </a:p>
          <a:p>
            <a:pPr>
              <a:lnSpc>
                <a:spcPts val="1400"/>
              </a:lnSpc>
            </a:pPr>
            <a:r>
              <a:rPr lang="zh-CN" altLang="en-US" sz="1100" spc="-31" dirty="0">
                <a:solidFill>
                  <a:schemeClr val="tx1">
                    <a:lumMod val="85000"/>
                    <a:lumOff val="15000"/>
                  </a:schemeClr>
                </a:solidFill>
                <a:cs typeface="+mn-ea"/>
                <a:sym typeface="+mn-lt"/>
              </a:rPr>
              <a:t>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点击输入文字信息点击输入文字信息</a:t>
            </a:r>
            <a:r>
              <a:rPr lang="en-US" altLang="zh-CN" sz="1100" spc="-31" dirty="0">
                <a:solidFill>
                  <a:schemeClr val="tx1">
                    <a:lumMod val="85000"/>
                    <a:lumOff val="15000"/>
                  </a:schemeClr>
                </a:solidFill>
                <a:cs typeface="+mn-ea"/>
                <a:sym typeface="+mn-lt"/>
              </a:rPr>
              <a:t> </a:t>
            </a:r>
            <a:r>
              <a:rPr lang="zh-CN" altLang="en-US" sz="1100" spc="-31" dirty="0">
                <a:solidFill>
                  <a:schemeClr val="tx1">
                    <a:lumMod val="85000"/>
                    <a:lumOff val="15000"/>
                  </a:schemeClr>
                </a:solidFill>
                <a:cs typeface="+mn-ea"/>
                <a:sym typeface="+mn-lt"/>
              </a:rPr>
              <a:t>点击输入文字信息</a:t>
            </a:r>
            <a:endParaRPr lang="en-US" altLang="zh-CN" sz="1100" spc="-31"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1000"/>
                                        <p:tgtEl>
                                          <p:spTgt spid="10"/>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1000"/>
                                        <p:tgtEl>
                                          <p:spTgt spid="13"/>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1000"/>
                                        <p:tgtEl>
                                          <p:spTgt spid="16"/>
                                        </p:tgtEl>
                                      </p:cBhvr>
                                    </p:animEffect>
                                  </p:childTnLst>
                                </p:cTn>
                              </p:par>
                            </p:childTnLst>
                          </p:cTn>
                        </p:par>
                        <p:par>
                          <p:cTn id="20" fill="hold">
                            <p:stCondLst>
                              <p:cond delay="4000"/>
                            </p:stCondLst>
                            <p:childTnLst>
                              <p:par>
                                <p:cTn id="21" presetID="22" presetClass="entr" presetSubtype="4"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1000"/>
                                        <p:tgtEl>
                                          <p:spTgt spid="19"/>
                                        </p:tgtEl>
                                      </p:cBhvr>
                                    </p:animEffect>
                                  </p:childTnLst>
                                </p:cTn>
                              </p:par>
                            </p:childTnLst>
                          </p:cTn>
                        </p:par>
                        <p:par>
                          <p:cTn id="24" fill="hold">
                            <p:stCondLst>
                              <p:cond delay="5000"/>
                            </p:stCondLst>
                            <p:childTnLst>
                              <p:par>
                                <p:cTn id="25" presetID="2" presetClass="entr" presetSubtype="4"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5500"/>
                            </p:stCondLst>
                            <p:childTnLst>
                              <p:par>
                                <p:cTn id="30" presetID="2" presetClass="entr" presetSubtype="4"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par>
                          <p:cTn id="39" fill="hold">
                            <p:stCondLst>
                              <p:cond delay="6500"/>
                            </p:stCondLst>
                            <p:childTnLst>
                              <p:par>
                                <p:cTn id="40" presetID="2" presetClass="entr" presetSubtype="4"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fill="hold"/>
                                        <p:tgtEl>
                                          <p:spTgt spid="25"/>
                                        </p:tgtEl>
                                        <p:attrNameLst>
                                          <p:attrName>ppt_x</p:attrName>
                                        </p:attrNameLst>
                                      </p:cBhvr>
                                      <p:tavLst>
                                        <p:tav tm="0">
                                          <p:val>
                                            <p:strVal val="#ppt_x"/>
                                          </p:val>
                                        </p:tav>
                                        <p:tav tm="100000">
                                          <p:val>
                                            <p:strVal val="#ppt_x"/>
                                          </p:val>
                                        </p:tav>
                                      </p:tavLst>
                                    </p:anim>
                                    <p:anim calcmode="lin" valueType="num">
                                      <p:cBhvr additive="base">
                                        <p:cTn id="43" dur="500" fill="hold"/>
                                        <p:tgtEl>
                                          <p:spTgt spid="25"/>
                                        </p:tgtEl>
                                        <p:attrNameLst>
                                          <p:attrName>ppt_y</p:attrName>
                                        </p:attrNameLst>
                                      </p:cBhvr>
                                      <p:tavLst>
                                        <p:tav tm="0">
                                          <p:val>
                                            <p:strVal val="1+#ppt_h/2"/>
                                          </p:val>
                                        </p:tav>
                                        <p:tav tm="100000">
                                          <p:val>
                                            <p:strVal val="#ppt_y"/>
                                          </p:val>
                                        </p:tav>
                                      </p:tavLst>
                                    </p:anim>
                                  </p:childTnLst>
                                </p:cTn>
                              </p:par>
                            </p:childTnLst>
                          </p:cTn>
                        </p:par>
                        <p:par>
                          <p:cTn id="44" fill="hold">
                            <p:stCondLst>
                              <p:cond delay="7000"/>
                            </p:stCondLst>
                            <p:childTnLst>
                              <p:par>
                                <p:cTn id="45" presetID="2" presetClass="entr" presetSubtype="4"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additive="base">
                                        <p:cTn id="47" dur="500" fill="hold"/>
                                        <p:tgtEl>
                                          <p:spTgt spid="26"/>
                                        </p:tgtEl>
                                        <p:attrNameLst>
                                          <p:attrName>ppt_x</p:attrName>
                                        </p:attrNameLst>
                                      </p:cBhvr>
                                      <p:tavLst>
                                        <p:tav tm="0">
                                          <p:val>
                                            <p:strVal val="#ppt_x"/>
                                          </p:val>
                                        </p:tav>
                                        <p:tav tm="100000">
                                          <p:val>
                                            <p:strVal val="#ppt_x"/>
                                          </p:val>
                                        </p:tav>
                                      </p:tavLst>
                                    </p:anim>
                                    <p:anim calcmode="lin" valueType="num">
                                      <p:cBhvr additive="base">
                                        <p:cTn id="48" dur="500" fill="hold"/>
                                        <p:tgtEl>
                                          <p:spTgt spid="26"/>
                                        </p:tgtEl>
                                        <p:attrNameLst>
                                          <p:attrName>ppt_y</p:attrName>
                                        </p:attrNameLst>
                                      </p:cBhvr>
                                      <p:tavLst>
                                        <p:tav tm="0">
                                          <p:val>
                                            <p:strVal val="1+#ppt_h/2"/>
                                          </p:val>
                                        </p:tav>
                                        <p:tav tm="100000">
                                          <p:val>
                                            <p:strVal val="#ppt_y"/>
                                          </p:val>
                                        </p:tav>
                                      </p:tavLst>
                                    </p:anim>
                                  </p:childTnLst>
                                </p:cTn>
                              </p:par>
                            </p:childTnLst>
                          </p:cTn>
                        </p:par>
                        <p:par>
                          <p:cTn id="49" fill="hold">
                            <p:stCondLst>
                              <p:cond delay="7500"/>
                            </p:stCondLst>
                            <p:childTnLst>
                              <p:par>
                                <p:cTn id="50" presetID="2" presetClass="entr" presetSubtype="4" fill="hold" grpId="0" nodeType="afterEffect">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cBhvr additive="base">
                                        <p:cTn id="52" dur="500" fill="hold"/>
                                        <p:tgtEl>
                                          <p:spTgt spid="27"/>
                                        </p:tgtEl>
                                        <p:attrNameLst>
                                          <p:attrName>ppt_x</p:attrName>
                                        </p:attrNameLst>
                                      </p:cBhvr>
                                      <p:tavLst>
                                        <p:tav tm="0">
                                          <p:val>
                                            <p:strVal val="#ppt_x"/>
                                          </p:val>
                                        </p:tav>
                                        <p:tav tm="100000">
                                          <p:val>
                                            <p:strVal val="#ppt_x"/>
                                          </p:val>
                                        </p:tav>
                                      </p:tavLst>
                                    </p:anim>
                                    <p:anim calcmode="lin" valueType="num">
                                      <p:cBhvr additive="base">
                                        <p:cTn id="53" dur="500" fill="hold"/>
                                        <p:tgtEl>
                                          <p:spTgt spid="27"/>
                                        </p:tgtEl>
                                        <p:attrNameLst>
                                          <p:attrName>ppt_y</p:attrName>
                                        </p:attrNameLst>
                                      </p:cBhvr>
                                      <p:tavLst>
                                        <p:tav tm="0">
                                          <p:val>
                                            <p:strVal val="1+#ppt_h/2"/>
                                          </p:val>
                                        </p:tav>
                                        <p:tav tm="100000">
                                          <p:val>
                                            <p:strVal val="#ppt_y"/>
                                          </p:val>
                                        </p:tav>
                                      </p:tavLst>
                                    </p:anim>
                                  </p:childTnLst>
                                </p:cTn>
                              </p:par>
                            </p:childTnLst>
                          </p:cTn>
                        </p:par>
                        <p:par>
                          <p:cTn id="54" fill="hold">
                            <p:stCondLst>
                              <p:cond delay="8000"/>
                            </p:stCondLst>
                            <p:childTnLst>
                              <p:par>
                                <p:cTn id="55" presetID="2" presetClass="entr" presetSubtype="4"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childTnLst>
                          </p:cTn>
                        </p:par>
                        <p:par>
                          <p:cTn id="59" fill="hold">
                            <p:stCondLst>
                              <p:cond delay="8500"/>
                            </p:stCondLst>
                            <p:childTnLst>
                              <p:par>
                                <p:cTn id="60" presetID="2" presetClass="entr" presetSubtype="4" fill="hold" grpId="0" nodeType="after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500" fill="hold"/>
                                        <p:tgtEl>
                                          <p:spTgt spid="29"/>
                                        </p:tgtEl>
                                        <p:attrNameLst>
                                          <p:attrName>ppt_x</p:attrName>
                                        </p:attrNameLst>
                                      </p:cBhvr>
                                      <p:tavLst>
                                        <p:tav tm="0">
                                          <p:val>
                                            <p:strVal val="#ppt_x"/>
                                          </p:val>
                                        </p:tav>
                                        <p:tav tm="100000">
                                          <p:val>
                                            <p:strVal val="#ppt_x"/>
                                          </p:val>
                                        </p:tav>
                                      </p:tavLst>
                                    </p:anim>
                                    <p:anim calcmode="lin" valueType="num">
                                      <p:cBhvr additive="base">
                                        <p:cTn id="63" dur="5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9000"/>
                            </p:stCondLst>
                            <p:childTnLst>
                              <p:par>
                                <p:cTn id="65" presetID="2" presetClass="entr" presetSubtype="4"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childTnLst>
                          </p:cTn>
                        </p:par>
                        <p:par>
                          <p:cTn id="69" fill="hold">
                            <p:stCondLst>
                              <p:cond delay="9500"/>
                            </p:stCondLst>
                            <p:childTnLst>
                              <p:par>
                                <p:cTn id="70" presetID="2" presetClass="entr" presetSubtype="4" fill="hold" grpId="0" nodeType="afterEffect">
                                  <p:stCondLst>
                                    <p:cond delay="0"/>
                                  </p:stCondLst>
                                  <p:childTnLst>
                                    <p:set>
                                      <p:cBhvr>
                                        <p:cTn id="71" dur="1" fill="hold">
                                          <p:stCondLst>
                                            <p:cond delay="0"/>
                                          </p:stCondLst>
                                        </p:cTn>
                                        <p:tgtEl>
                                          <p:spTgt spid="31"/>
                                        </p:tgtEl>
                                        <p:attrNameLst>
                                          <p:attrName>style.visibility</p:attrName>
                                        </p:attrNameLst>
                                      </p:cBhvr>
                                      <p:to>
                                        <p:strVal val="visible"/>
                                      </p:to>
                                    </p:set>
                                    <p:anim calcmode="lin" valueType="num">
                                      <p:cBhvr additive="base">
                                        <p:cTn id="72" dur="500" fill="hold"/>
                                        <p:tgtEl>
                                          <p:spTgt spid="31"/>
                                        </p:tgtEl>
                                        <p:attrNameLst>
                                          <p:attrName>ppt_x</p:attrName>
                                        </p:attrNameLst>
                                      </p:cBhvr>
                                      <p:tavLst>
                                        <p:tav tm="0">
                                          <p:val>
                                            <p:strVal val="#ppt_x"/>
                                          </p:val>
                                        </p:tav>
                                        <p:tav tm="100000">
                                          <p:val>
                                            <p:strVal val="#ppt_x"/>
                                          </p:val>
                                        </p:tav>
                                      </p:tavLst>
                                    </p:anim>
                                    <p:anim calcmode="lin" valueType="num">
                                      <p:cBhvr additive="base">
                                        <p:cTn id="7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淘宝店chenying0907 1"/>
          <p:cNvGrpSpPr/>
          <p:nvPr/>
        </p:nvGrpSpPr>
        <p:grpSpPr>
          <a:xfrm>
            <a:off x="4898546" y="1509121"/>
            <a:ext cx="1288429" cy="1288826"/>
            <a:chOff x="3673476" y="1131590"/>
            <a:chExt cx="966788" cy="966788"/>
          </a:xfrm>
        </p:grpSpPr>
        <p:sp>
          <p:nvSpPr>
            <p:cNvPr id="6" name="淘宝店chenying0907 5"/>
            <p:cNvSpPr/>
            <p:nvPr/>
          </p:nvSpPr>
          <p:spPr bwMode="auto">
            <a:xfrm>
              <a:off x="3673476" y="1131590"/>
              <a:ext cx="966788" cy="966788"/>
            </a:xfrm>
            <a:custGeom>
              <a:avLst/>
              <a:gdLst>
                <a:gd name="T0" fmla="*/ 4869 w 4870"/>
                <a:gd name="T1" fmla="*/ 2493 h 4872"/>
                <a:gd name="T2" fmla="*/ 4866 w 4870"/>
                <a:gd name="T3" fmla="*/ 2310 h 4872"/>
                <a:gd name="T4" fmla="*/ 4793 w 4870"/>
                <a:gd name="T5" fmla="*/ 1827 h 4872"/>
                <a:gd name="T6" fmla="*/ 4630 w 4870"/>
                <a:gd name="T7" fmla="*/ 1380 h 4872"/>
                <a:gd name="T8" fmla="*/ 4386 w 4870"/>
                <a:gd name="T9" fmla="*/ 979 h 4872"/>
                <a:gd name="T10" fmla="*/ 4072 w 4870"/>
                <a:gd name="T11" fmla="*/ 633 h 4872"/>
                <a:gd name="T12" fmla="*/ 3698 w 4870"/>
                <a:gd name="T13" fmla="*/ 353 h 4872"/>
                <a:gd name="T14" fmla="*/ 3272 w 4870"/>
                <a:gd name="T15" fmla="*/ 148 h 4872"/>
                <a:gd name="T16" fmla="*/ 2805 w 4870"/>
                <a:gd name="T17" fmla="*/ 28 h 4872"/>
                <a:gd name="T18" fmla="*/ 2309 w 4870"/>
                <a:gd name="T19" fmla="*/ 3 h 4872"/>
                <a:gd name="T20" fmla="*/ 1826 w 4870"/>
                <a:gd name="T21" fmla="*/ 77 h 4872"/>
                <a:gd name="T22" fmla="*/ 1380 w 4870"/>
                <a:gd name="T23" fmla="*/ 240 h 4872"/>
                <a:gd name="T24" fmla="*/ 979 w 4870"/>
                <a:gd name="T25" fmla="*/ 484 h 4872"/>
                <a:gd name="T26" fmla="*/ 633 w 4870"/>
                <a:gd name="T27" fmla="*/ 798 h 4872"/>
                <a:gd name="T28" fmla="*/ 353 w 4870"/>
                <a:gd name="T29" fmla="*/ 1173 h 4872"/>
                <a:gd name="T30" fmla="*/ 148 w 4870"/>
                <a:gd name="T31" fmla="*/ 1599 h 4872"/>
                <a:gd name="T32" fmla="*/ 29 w 4870"/>
                <a:gd name="T33" fmla="*/ 2064 h 4872"/>
                <a:gd name="T34" fmla="*/ 4 w 4870"/>
                <a:gd name="T35" fmla="*/ 2562 h 4872"/>
                <a:gd name="T36" fmla="*/ 77 w 4870"/>
                <a:gd name="T37" fmla="*/ 3044 h 4872"/>
                <a:gd name="T38" fmla="*/ 240 w 4870"/>
                <a:gd name="T39" fmla="*/ 3492 h 4872"/>
                <a:gd name="T40" fmla="*/ 484 w 4870"/>
                <a:gd name="T41" fmla="*/ 3893 h 4872"/>
                <a:gd name="T42" fmla="*/ 798 w 4870"/>
                <a:gd name="T43" fmla="*/ 4238 h 4872"/>
                <a:gd name="T44" fmla="*/ 1172 w 4870"/>
                <a:gd name="T45" fmla="*/ 4519 h 4872"/>
                <a:gd name="T46" fmla="*/ 1598 w 4870"/>
                <a:gd name="T47" fmla="*/ 4724 h 4872"/>
                <a:gd name="T48" fmla="*/ 2064 w 4870"/>
                <a:gd name="T49" fmla="*/ 4844 h 4872"/>
                <a:gd name="T50" fmla="*/ 2480 w 4870"/>
                <a:gd name="T51" fmla="*/ 4871 h 4872"/>
                <a:gd name="T52" fmla="*/ 2656 w 4870"/>
                <a:gd name="T53" fmla="*/ 4862 h 4872"/>
                <a:gd name="T54" fmla="*/ 2829 w 4870"/>
                <a:gd name="T55" fmla="*/ 4840 h 4872"/>
                <a:gd name="T56" fmla="*/ 2997 w 4870"/>
                <a:gd name="T57" fmla="*/ 4807 h 4872"/>
                <a:gd name="T58" fmla="*/ 3160 w 4870"/>
                <a:gd name="T59" fmla="*/ 4761 h 4872"/>
                <a:gd name="T60" fmla="*/ 3320 w 4870"/>
                <a:gd name="T61" fmla="*/ 4704 h 4872"/>
                <a:gd name="T62" fmla="*/ 3477 w 4870"/>
                <a:gd name="T63" fmla="*/ 4636 h 4872"/>
                <a:gd name="T64" fmla="*/ 3630 w 4870"/>
                <a:gd name="T65" fmla="*/ 4556 h 4872"/>
                <a:gd name="T66" fmla="*/ 3763 w 4870"/>
                <a:gd name="T67" fmla="*/ 4477 h 4872"/>
                <a:gd name="T68" fmla="*/ 3863 w 4870"/>
                <a:gd name="T69" fmla="*/ 4415 h 4872"/>
                <a:gd name="T70" fmla="*/ 3937 w 4870"/>
                <a:gd name="T71" fmla="*/ 4396 h 4872"/>
                <a:gd name="T72" fmla="*/ 3997 w 4870"/>
                <a:gd name="T73" fmla="*/ 4415 h 4872"/>
                <a:gd name="T74" fmla="*/ 4077 w 4870"/>
                <a:gd name="T75" fmla="*/ 4475 h 4872"/>
                <a:gd name="T76" fmla="*/ 4178 w 4870"/>
                <a:gd name="T77" fmla="*/ 4554 h 4872"/>
                <a:gd name="T78" fmla="*/ 4289 w 4870"/>
                <a:gd name="T79" fmla="*/ 4616 h 4872"/>
                <a:gd name="T80" fmla="*/ 4439 w 4870"/>
                <a:gd name="T81" fmla="*/ 4663 h 4872"/>
                <a:gd name="T82" fmla="*/ 4639 w 4870"/>
                <a:gd name="T83" fmla="*/ 4686 h 4872"/>
                <a:gd name="T84" fmla="*/ 4639 w 4870"/>
                <a:gd name="T85" fmla="*/ 4649 h 4872"/>
                <a:gd name="T86" fmla="*/ 4574 w 4870"/>
                <a:gd name="T87" fmla="*/ 4590 h 4872"/>
                <a:gd name="T88" fmla="*/ 4525 w 4870"/>
                <a:gd name="T89" fmla="*/ 4522 h 4872"/>
                <a:gd name="T90" fmla="*/ 4489 w 4870"/>
                <a:gd name="T91" fmla="*/ 4448 h 4872"/>
                <a:gd name="T92" fmla="*/ 4466 w 4870"/>
                <a:gd name="T93" fmla="*/ 4370 h 4872"/>
                <a:gd name="T94" fmla="*/ 4453 w 4870"/>
                <a:gd name="T95" fmla="*/ 4292 h 4872"/>
                <a:gd name="T96" fmla="*/ 4453 w 4870"/>
                <a:gd name="T97" fmla="*/ 4163 h 4872"/>
                <a:gd name="T98" fmla="*/ 4480 w 4870"/>
                <a:gd name="T99" fmla="*/ 4020 h 4872"/>
                <a:gd name="T100" fmla="*/ 4529 w 4870"/>
                <a:gd name="T101" fmla="*/ 3866 h 4872"/>
                <a:gd name="T102" fmla="*/ 4648 w 4870"/>
                <a:gd name="T103" fmla="*/ 3566 h 4872"/>
                <a:gd name="T104" fmla="*/ 4737 w 4870"/>
                <a:gd name="T105" fmla="*/ 3319 h 4872"/>
                <a:gd name="T106" fmla="*/ 4800 w 4870"/>
                <a:gd name="T107" fmla="*/ 3098 h 4872"/>
                <a:gd name="T108" fmla="*/ 4846 w 4870"/>
                <a:gd name="T109" fmla="*/ 2853 h 4872"/>
                <a:gd name="T110" fmla="*/ 4869 w 4870"/>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70" h="4872">
                  <a:moveTo>
                    <a:pt x="4870" y="2508"/>
                  </a:moveTo>
                  <a:lnTo>
                    <a:pt x="4869" y="2510"/>
                  </a:lnTo>
                  <a:lnTo>
                    <a:pt x="4867" y="2512"/>
                  </a:lnTo>
                  <a:lnTo>
                    <a:pt x="4869" y="2493"/>
                  </a:lnTo>
                  <a:lnTo>
                    <a:pt x="4869" y="2474"/>
                  </a:lnTo>
                  <a:lnTo>
                    <a:pt x="4870" y="2455"/>
                  </a:lnTo>
                  <a:lnTo>
                    <a:pt x="4870" y="2435"/>
                  </a:lnTo>
                  <a:lnTo>
                    <a:pt x="4866" y="2310"/>
                  </a:lnTo>
                  <a:lnTo>
                    <a:pt x="4857" y="2186"/>
                  </a:lnTo>
                  <a:lnTo>
                    <a:pt x="4842" y="2064"/>
                  </a:lnTo>
                  <a:lnTo>
                    <a:pt x="4820" y="1945"/>
                  </a:lnTo>
                  <a:lnTo>
                    <a:pt x="4793" y="1827"/>
                  </a:lnTo>
                  <a:lnTo>
                    <a:pt x="4760" y="1712"/>
                  </a:lnTo>
                  <a:lnTo>
                    <a:pt x="4722" y="1599"/>
                  </a:lnTo>
                  <a:lnTo>
                    <a:pt x="4678" y="1487"/>
                  </a:lnTo>
                  <a:lnTo>
                    <a:pt x="4630" y="1380"/>
                  </a:lnTo>
                  <a:lnTo>
                    <a:pt x="4576" y="1275"/>
                  </a:lnTo>
                  <a:lnTo>
                    <a:pt x="4517" y="1173"/>
                  </a:lnTo>
                  <a:lnTo>
                    <a:pt x="4454" y="1073"/>
                  </a:lnTo>
                  <a:lnTo>
                    <a:pt x="4386" y="979"/>
                  </a:lnTo>
                  <a:lnTo>
                    <a:pt x="4313" y="886"/>
                  </a:lnTo>
                  <a:lnTo>
                    <a:pt x="4238" y="798"/>
                  </a:lnTo>
                  <a:lnTo>
                    <a:pt x="4156" y="714"/>
                  </a:lnTo>
                  <a:lnTo>
                    <a:pt x="4072" y="633"/>
                  </a:lnTo>
                  <a:lnTo>
                    <a:pt x="3984" y="556"/>
                  </a:lnTo>
                  <a:lnTo>
                    <a:pt x="3892" y="484"/>
                  </a:lnTo>
                  <a:lnTo>
                    <a:pt x="3796" y="416"/>
                  </a:lnTo>
                  <a:lnTo>
                    <a:pt x="3698" y="353"/>
                  </a:lnTo>
                  <a:lnTo>
                    <a:pt x="3595" y="294"/>
                  </a:lnTo>
                  <a:lnTo>
                    <a:pt x="3490" y="240"/>
                  </a:lnTo>
                  <a:lnTo>
                    <a:pt x="3382" y="192"/>
                  </a:lnTo>
                  <a:lnTo>
                    <a:pt x="3272" y="148"/>
                  </a:lnTo>
                  <a:lnTo>
                    <a:pt x="3159" y="109"/>
                  </a:lnTo>
                  <a:lnTo>
                    <a:pt x="3043" y="77"/>
                  </a:lnTo>
                  <a:lnTo>
                    <a:pt x="2926" y="50"/>
                  </a:lnTo>
                  <a:lnTo>
                    <a:pt x="2805" y="28"/>
                  </a:lnTo>
                  <a:lnTo>
                    <a:pt x="2684" y="12"/>
                  </a:lnTo>
                  <a:lnTo>
                    <a:pt x="2561" y="3"/>
                  </a:lnTo>
                  <a:lnTo>
                    <a:pt x="2434" y="0"/>
                  </a:lnTo>
                  <a:lnTo>
                    <a:pt x="2309" y="3"/>
                  </a:lnTo>
                  <a:lnTo>
                    <a:pt x="2187" y="12"/>
                  </a:lnTo>
                  <a:lnTo>
                    <a:pt x="2064" y="28"/>
                  </a:lnTo>
                  <a:lnTo>
                    <a:pt x="1944" y="50"/>
                  </a:lnTo>
                  <a:lnTo>
                    <a:pt x="1826" y="77"/>
                  </a:lnTo>
                  <a:lnTo>
                    <a:pt x="1711" y="109"/>
                  </a:lnTo>
                  <a:lnTo>
                    <a:pt x="1598" y="148"/>
                  </a:lnTo>
                  <a:lnTo>
                    <a:pt x="1488" y="192"/>
                  </a:lnTo>
                  <a:lnTo>
                    <a:pt x="1380" y="240"/>
                  </a:lnTo>
                  <a:lnTo>
                    <a:pt x="1275" y="294"/>
                  </a:lnTo>
                  <a:lnTo>
                    <a:pt x="1172" y="353"/>
                  </a:lnTo>
                  <a:lnTo>
                    <a:pt x="1074" y="416"/>
                  </a:lnTo>
                  <a:lnTo>
                    <a:pt x="979" y="484"/>
                  </a:lnTo>
                  <a:lnTo>
                    <a:pt x="886" y="556"/>
                  </a:lnTo>
                  <a:lnTo>
                    <a:pt x="798" y="633"/>
                  </a:lnTo>
                  <a:lnTo>
                    <a:pt x="714" y="714"/>
                  </a:lnTo>
                  <a:lnTo>
                    <a:pt x="633" y="798"/>
                  </a:lnTo>
                  <a:lnTo>
                    <a:pt x="556" y="886"/>
                  </a:lnTo>
                  <a:lnTo>
                    <a:pt x="484" y="979"/>
                  </a:lnTo>
                  <a:lnTo>
                    <a:pt x="416" y="1073"/>
                  </a:lnTo>
                  <a:lnTo>
                    <a:pt x="353" y="1173"/>
                  </a:lnTo>
                  <a:lnTo>
                    <a:pt x="295" y="1275"/>
                  </a:lnTo>
                  <a:lnTo>
                    <a:pt x="240" y="1380"/>
                  </a:lnTo>
                  <a:lnTo>
                    <a:pt x="192" y="1487"/>
                  </a:lnTo>
                  <a:lnTo>
                    <a:pt x="148" y="1599"/>
                  </a:lnTo>
                  <a:lnTo>
                    <a:pt x="110" y="1712"/>
                  </a:lnTo>
                  <a:lnTo>
                    <a:pt x="77" y="1827"/>
                  </a:lnTo>
                  <a:lnTo>
                    <a:pt x="50" y="1945"/>
                  </a:lnTo>
                  <a:lnTo>
                    <a:pt x="29" y="2064"/>
                  </a:lnTo>
                  <a:lnTo>
                    <a:pt x="13" y="2186"/>
                  </a:lnTo>
                  <a:lnTo>
                    <a:pt x="4" y="2310"/>
                  </a:lnTo>
                  <a:lnTo>
                    <a:pt x="0" y="2435"/>
                  </a:lnTo>
                  <a:lnTo>
                    <a:pt x="4" y="2562"/>
                  </a:lnTo>
                  <a:lnTo>
                    <a:pt x="13" y="2685"/>
                  </a:lnTo>
                  <a:lnTo>
                    <a:pt x="29" y="2806"/>
                  </a:lnTo>
                  <a:lnTo>
                    <a:pt x="50" y="2927"/>
                  </a:lnTo>
                  <a:lnTo>
                    <a:pt x="77" y="3044"/>
                  </a:lnTo>
                  <a:lnTo>
                    <a:pt x="110" y="3160"/>
                  </a:lnTo>
                  <a:lnTo>
                    <a:pt x="148" y="3273"/>
                  </a:lnTo>
                  <a:lnTo>
                    <a:pt x="192" y="3384"/>
                  </a:lnTo>
                  <a:lnTo>
                    <a:pt x="240" y="3492"/>
                  </a:lnTo>
                  <a:lnTo>
                    <a:pt x="295" y="3597"/>
                  </a:lnTo>
                  <a:lnTo>
                    <a:pt x="353" y="3699"/>
                  </a:lnTo>
                  <a:lnTo>
                    <a:pt x="416" y="3797"/>
                  </a:lnTo>
                  <a:lnTo>
                    <a:pt x="484" y="3893"/>
                  </a:lnTo>
                  <a:lnTo>
                    <a:pt x="556" y="3985"/>
                  </a:lnTo>
                  <a:lnTo>
                    <a:pt x="633" y="4074"/>
                  </a:lnTo>
                  <a:lnTo>
                    <a:pt x="714" y="4158"/>
                  </a:lnTo>
                  <a:lnTo>
                    <a:pt x="798" y="4238"/>
                  </a:lnTo>
                  <a:lnTo>
                    <a:pt x="886" y="4315"/>
                  </a:lnTo>
                  <a:lnTo>
                    <a:pt x="979" y="4387"/>
                  </a:lnTo>
                  <a:lnTo>
                    <a:pt x="1074" y="4456"/>
                  </a:lnTo>
                  <a:lnTo>
                    <a:pt x="1172" y="4519"/>
                  </a:lnTo>
                  <a:lnTo>
                    <a:pt x="1275" y="4578"/>
                  </a:lnTo>
                  <a:lnTo>
                    <a:pt x="1380" y="4632"/>
                  </a:lnTo>
                  <a:lnTo>
                    <a:pt x="1488" y="4680"/>
                  </a:lnTo>
                  <a:lnTo>
                    <a:pt x="1598" y="4724"/>
                  </a:lnTo>
                  <a:lnTo>
                    <a:pt x="1711" y="4761"/>
                  </a:lnTo>
                  <a:lnTo>
                    <a:pt x="1826" y="4795"/>
                  </a:lnTo>
                  <a:lnTo>
                    <a:pt x="1944" y="4822"/>
                  </a:lnTo>
                  <a:lnTo>
                    <a:pt x="2064" y="4844"/>
                  </a:lnTo>
                  <a:lnTo>
                    <a:pt x="2187" y="4858"/>
                  </a:lnTo>
                  <a:lnTo>
                    <a:pt x="2309" y="4869"/>
                  </a:lnTo>
                  <a:lnTo>
                    <a:pt x="2434" y="4872"/>
                  </a:lnTo>
                  <a:lnTo>
                    <a:pt x="2480" y="4871"/>
                  </a:lnTo>
                  <a:lnTo>
                    <a:pt x="2525" y="4870"/>
                  </a:lnTo>
                  <a:lnTo>
                    <a:pt x="2569" y="4869"/>
                  </a:lnTo>
                  <a:lnTo>
                    <a:pt x="2614" y="4865"/>
                  </a:lnTo>
                  <a:lnTo>
                    <a:pt x="2656" y="4862"/>
                  </a:lnTo>
                  <a:lnTo>
                    <a:pt x="2700" y="4857"/>
                  </a:lnTo>
                  <a:lnTo>
                    <a:pt x="2743" y="4853"/>
                  </a:lnTo>
                  <a:lnTo>
                    <a:pt x="2786" y="4847"/>
                  </a:lnTo>
                  <a:lnTo>
                    <a:pt x="2829" y="4840"/>
                  </a:lnTo>
                  <a:lnTo>
                    <a:pt x="2872" y="4832"/>
                  </a:lnTo>
                  <a:lnTo>
                    <a:pt x="2913" y="4825"/>
                  </a:lnTo>
                  <a:lnTo>
                    <a:pt x="2955" y="4817"/>
                  </a:lnTo>
                  <a:lnTo>
                    <a:pt x="2997" y="4807"/>
                  </a:lnTo>
                  <a:lnTo>
                    <a:pt x="3038" y="4796"/>
                  </a:lnTo>
                  <a:lnTo>
                    <a:pt x="3079" y="4785"/>
                  </a:lnTo>
                  <a:lnTo>
                    <a:pt x="3120" y="4774"/>
                  </a:lnTo>
                  <a:lnTo>
                    <a:pt x="3160" y="4761"/>
                  </a:lnTo>
                  <a:lnTo>
                    <a:pt x="3201" y="4748"/>
                  </a:lnTo>
                  <a:lnTo>
                    <a:pt x="3241" y="4734"/>
                  </a:lnTo>
                  <a:lnTo>
                    <a:pt x="3281" y="4720"/>
                  </a:lnTo>
                  <a:lnTo>
                    <a:pt x="3320" y="4704"/>
                  </a:lnTo>
                  <a:lnTo>
                    <a:pt x="3360" y="4688"/>
                  </a:lnTo>
                  <a:lnTo>
                    <a:pt x="3399" y="4671"/>
                  </a:lnTo>
                  <a:lnTo>
                    <a:pt x="3439" y="4654"/>
                  </a:lnTo>
                  <a:lnTo>
                    <a:pt x="3477" y="4636"/>
                  </a:lnTo>
                  <a:lnTo>
                    <a:pt x="3516" y="4617"/>
                  </a:lnTo>
                  <a:lnTo>
                    <a:pt x="3555" y="4597"/>
                  </a:lnTo>
                  <a:lnTo>
                    <a:pt x="3593" y="4577"/>
                  </a:lnTo>
                  <a:lnTo>
                    <a:pt x="3630" y="4556"/>
                  </a:lnTo>
                  <a:lnTo>
                    <a:pt x="3668" y="4535"/>
                  </a:lnTo>
                  <a:lnTo>
                    <a:pt x="3707" y="4512"/>
                  </a:lnTo>
                  <a:lnTo>
                    <a:pt x="3744" y="4489"/>
                  </a:lnTo>
                  <a:lnTo>
                    <a:pt x="3763" y="4477"/>
                  </a:lnTo>
                  <a:lnTo>
                    <a:pt x="3787" y="4463"/>
                  </a:lnTo>
                  <a:lnTo>
                    <a:pt x="3813" y="4447"/>
                  </a:lnTo>
                  <a:lnTo>
                    <a:pt x="3843" y="4428"/>
                  </a:lnTo>
                  <a:lnTo>
                    <a:pt x="3863" y="4415"/>
                  </a:lnTo>
                  <a:lnTo>
                    <a:pt x="3884" y="4406"/>
                  </a:lnTo>
                  <a:lnTo>
                    <a:pt x="3902" y="4401"/>
                  </a:lnTo>
                  <a:lnTo>
                    <a:pt x="3920" y="4397"/>
                  </a:lnTo>
                  <a:lnTo>
                    <a:pt x="3937" y="4396"/>
                  </a:lnTo>
                  <a:lnTo>
                    <a:pt x="3952" y="4398"/>
                  </a:lnTo>
                  <a:lnTo>
                    <a:pt x="3968" y="4402"/>
                  </a:lnTo>
                  <a:lnTo>
                    <a:pt x="3983" y="4407"/>
                  </a:lnTo>
                  <a:lnTo>
                    <a:pt x="3997" y="4415"/>
                  </a:lnTo>
                  <a:lnTo>
                    <a:pt x="4013" y="4424"/>
                  </a:lnTo>
                  <a:lnTo>
                    <a:pt x="4028" y="4436"/>
                  </a:lnTo>
                  <a:lnTo>
                    <a:pt x="4044" y="4448"/>
                  </a:lnTo>
                  <a:lnTo>
                    <a:pt x="4077" y="4475"/>
                  </a:lnTo>
                  <a:lnTo>
                    <a:pt x="4114" y="4505"/>
                  </a:lnTo>
                  <a:lnTo>
                    <a:pt x="4134" y="4521"/>
                  </a:lnTo>
                  <a:lnTo>
                    <a:pt x="4155" y="4538"/>
                  </a:lnTo>
                  <a:lnTo>
                    <a:pt x="4178" y="4554"/>
                  </a:lnTo>
                  <a:lnTo>
                    <a:pt x="4203" y="4570"/>
                  </a:lnTo>
                  <a:lnTo>
                    <a:pt x="4230" y="4586"/>
                  </a:lnTo>
                  <a:lnTo>
                    <a:pt x="4258" y="4601"/>
                  </a:lnTo>
                  <a:lnTo>
                    <a:pt x="4289" y="4616"/>
                  </a:lnTo>
                  <a:lnTo>
                    <a:pt x="4322" y="4630"/>
                  </a:lnTo>
                  <a:lnTo>
                    <a:pt x="4358" y="4642"/>
                  </a:lnTo>
                  <a:lnTo>
                    <a:pt x="4398" y="4653"/>
                  </a:lnTo>
                  <a:lnTo>
                    <a:pt x="4439" y="4663"/>
                  </a:lnTo>
                  <a:lnTo>
                    <a:pt x="4483" y="4671"/>
                  </a:lnTo>
                  <a:lnTo>
                    <a:pt x="4532" y="4678"/>
                  </a:lnTo>
                  <a:lnTo>
                    <a:pt x="4583" y="4683"/>
                  </a:lnTo>
                  <a:lnTo>
                    <a:pt x="4639" y="4686"/>
                  </a:lnTo>
                  <a:lnTo>
                    <a:pt x="4697" y="4686"/>
                  </a:lnTo>
                  <a:lnTo>
                    <a:pt x="4677" y="4675"/>
                  </a:lnTo>
                  <a:lnTo>
                    <a:pt x="4657" y="4662"/>
                  </a:lnTo>
                  <a:lnTo>
                    <a:pt x="4639" y="4649"/>
                  </a:lnTo>
                  <a:lnTo>
                    <a:pt x="4621" y="4635"/>
                  </a:lnTo>
                  <a:lnTo>
                    <a:pt x="4604" y="4620"/>
                  </a:lnTo>
                  <a:lnTo>
                    <a:pt x="4589" y="4606"/>
                  </a:lnTo>
                  <a:lnTo>
                    <a:pt x="4574" y="4590"/>
                  </a:lnTo>
                  <a:lnTo>
                    <a:pt x="4561" y="4574"/>
                  </a:lnTo>
                  <a:lnTo>
                    <a:pt x="4547" y="4557"/>
                  </a:lnTo>
                  <a:lnTo>
                    <a:pt x="4536" y="4540"/>
                  </a:lnTo>
                  <a:lnTo>
                    <a:pt x="4525" y="4522"/>
                  </a:lnTo>
                  <a:lnTo>
                    <a:pt x="4515" y="4504"/>
                  </a:lnTo>
                  <a:lnTo>
                    <a:pt x="4506" y="4486"/>
                  </a:lnTo>
                  <a:lnTo>
                    <a:pt x="4497" y="4467"/>
                  </a:lnTo>
                  <a:lnTo>
                    <a:pt x="4489" y="4448"/>
                  </a:lnTo>
                  <a:lnTo>
                    <a:pt x="4482" y="4429"/>
                  </a:lnTo>
                  <a:lnTo>
                    <a:pt x="4476" y="4410"/>
                  </a:lnTo>
                  <a:lnTo>
                    <a:pt x="4471" y="4390"/>
                  </a:lnTo>
                  <a:lnTo>
                    <a:pt x="4466" y="4370"/>
                  </a:lnTo>
                  <a:lnTo>
                    <a:pt x="4462" y="4351"/>
                  </a:lnTo>
                  <a:lnTo>
                    <a:pt x="4458" y="4332"/>
                  </a:lnTo>
                  <a:lnTo>
                    <a:pt x="4455" y="4312"/>
                  </a:lnTo>
                  <a:lnTo>
                    <a:pt x="4453" y="4292"/>
                  </a:lnTo>
                  <a:lnTo>
                    <a:pt x="4452" y="4273"/>
                  </a:lnTo>
                  <a:lnTo>
                    <a:pt x="4449" y="4235"/>
                  </a:lnTo>
                  <a:lnTo>
                    <a:pt x="4450" y="4198"/>
                  </a:lnTo>
                  <a:lnTo>
                    <a:pt x="4453" y="4163"/>
                  </a:lnTo>
                  <a:lnTo>
                    <a:pt x="4457" y="4129"/>
                  </a:lnTo>
                  <a:lnTo>
                    <a:pt x="4463" y="4093"/>
                  </a:lnTo>
                  <a:lnTo>
                    <a:pt x="4471" y="4057"/>
                  </a:lnTo>
                  <a:lnTo>
                    <a:pt x="4480" y="4020"/>
                  </a:lnTo>
                  <a:lnTo>
                    <a:pt x="4490" y="3982"/>
                  </a:lnTo>
                  <a:lnTo>
                    <a:pt x="4502" y="3944"/>
                  </a:lnTo>
                  <a:lnTo>
                    <a:pt x="4516" y="3906"/>
                  </a:lnTo>
                  <a:lnTo>
                    <a:pt x="4529" y="3866"/>
                  </a:lnTo>
                  <a:lnTo>
                    <a:pt x="4545" y="3826"/>
                  </a:lnTo>
                  <a:lnTo>
                    <a:pt x="4577" y="3743"/>
                  </a:lnTo>
                  <a:lnTo>
                    <a:pt x="4612" y="3656"/>
                  </a:lnTo>
                  <a:lnTo>
                    <a:pt x="4648" y="3566"/>
                  </a:lnTo>
                  <a:lnTo>
                    <a:pt x="4684" y="3470"/>
                  </a:lnTo>
                  <a:lnTo>
                    <a:pt x="4702" y="3421"/>
                  </a:lnTo>
                  <a:lnTo>
                    <a:pt x="4720" y="3371"/>
                  </a:lnTo>
                  <a:lnTo>
                    <a:pt x="4737" y="3319"/>
                  </a:lnTo>
                  <a:lnTo>
                    <a:pt x="4754" y="3266"/>
                  </a:lnTo>
                  <a:lnTo>
                    <a:pt x="4769" y="3211"/>
                  </a:lnTo>
                  <a:lnTo>
                    <a:pt x="4785" y="3156"/>
                  </a:lnTo>
                  <a:lnTo>
                    <a:pt x="4800" y="3098"/>
                  </a:lnTo>
                  <a:lnTo>
                    <a:pt x="4812" y="3039"/>
                  </a:lnTo>
                  <a:lnTo>
                    <a:pt x="4825" y="2979"/>
                  </a:lnTo>
                  <a:lnTo>
                    <a:pt x="4836" y="2917"/>
                  </a:lnTo>
                  <a:lnTo>
                    <a:pt x="4846" y="2853"/>
                  </a:lnTo>
                  <a:lnTo>
                    <a:pt x="4854" y="2787"/>
                  </a:lnTo>
                  <a:lnTo>
                    <a:pt x="4861" y="2721"/>
                  </a:lnTo>
                  <a:lnTo>
                    <a:pt x="4865" y="2652"/>
                  </a:lnTo>
                  <a:lnTo>
                    <a:pt x="4869" y="2581"/>
                  </a:lnTo>
                  <a:lnTo>
                    <a:pt x="4870" y="2508"/>
                  </a:lnTo>
                  <a:close/>
                </a:path>
              </a:pathLst>
            </a:custGeom>
            <a:solidFill>
              <a:schemeClr val="accent2"/>
            </a:solidFill>
            <a:ln>
              <a:solidFill>
                <a:schemeClr val="accent2"/>
              </a:solidFill>
            </a:ln>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sp>
          <p:nvSpPr>
            <p:cNvPr id="7" name="淘宝店chenying0907 6"/>
            <p:cNvSpPr/>
            <p:nvPr/>
          </p:nvSpPr>
          <p:spPr bwMode="auto">
            <a:xfrm>
              <a:off x="3802063" y="1260178"/>
              <a:ext cx="709613" cy="709613"/>
            </a:xfrm>
            <a:custGeom>
              <a:avLst/>
              <a:gdLst>
                <a:gd name="T0" fmla="*/ 3567 w 3576"/>
                <a:gd name="T1" fmla="*/ 1972 h 3578"/>
                <a:gd name="T2" fmla="*/ 3520 w 3576"/>
                <a:gd name="T3" fmla="*/ 2236 h 3578"/>
                <a:gd name="T4" fmla="*/ 3435 w 3576"/>
                <a:gd name="T5" fmla="*/ 2485 h 3578"/>
                <a:gd name="T6" fmla="*/ 3317 w 3576"/>
                <a:gd name="T7" fmla="*/ 2716 h 3578"/>
                <a:gd name="T8" fmla="*/ 3168 w 3576"/>
                <a:gd name="T9" fmla="*/ 2927 h 3578"/>
                <a:gd name="T10" fmla="*/ 2990 w 3576"/>
                <a:gd name="T11" fmla="*/ 3113 h 3578"/>
                <a:gd name="T12" fmla="*/ 2788 w 3576"/>
                <a:gd name="T13" fmla="*/ 3272 h 3578"/>
                <a:gd name="T14" fmla="*/ 2563 w 3576"/>
                <a:gd name="T15" fmla="*/ 3402 h 3578"/>
                <a:gd name="T16" fmla="*/ 2319 w 3576"/>
                <a:gd name="T17" fmla="*/ 3498 h 3578"/>
                <a:gd name="T18" fmla="*/ 2060 w 3576"/>
                <a:gd name="T19" fmla="*/ 3557 h 3578"/>
                <a:gd name="T20" fmla="*/ 1787 w 3576"/>
                <a:gd name="T21" fmla="*/ 3578 h 3578"/>
                <a:gd name="T22" fmla="*/ 1516 w 3576"/>
                <a:gd name="T23" fmla="*/ 3557 h 3578"/>
                <a:gd name="T24" fmla="*/ 1257 w 3576"/>
                <a:gd name="T25" fmla="*/ 3498 h 3578"/>
                <a:gd name="T26" fmla="*/ 1013 w 3576"/>
                <a:gd name="T27" fmla="*/ 3402 h 3578"/>
                <a:gd name="T28" fmla="*/ 788 w 3576"/>
                <a:gd name="T29" fmla="*/ 3272 h 3578"/>
                <a:gd name="T30" fmla="*/ 586 w 3576"/>
                <a:gd name="T31" fmla="*/ 3113 h 3578"/>
                <a:gd name="T32" fmla="*/ 408 w 3576"/>
                <a:gd name="T33" fmla="*/ 2927 h 3578"/>
                <a:gd name="T34" fmla="*/ 258 w 3576"/>
                <a:gd name="T35" fmla="*/ 2716 h 3578"/>
                <a:gd name="T36" fmla="*/ 140 w 3576"/>
                <a:gd name="T37" fmla="*/ 2485 h 3578"/>
                <a:gd name="T38" fmla="*/ 57 w 3576"/>
                <a:gd name="T39" fmla="*/ 2236 h 3578"/>
                <a:gd name="T40" fmla="*/ 9 w 3576"/>
                <a:gd name="T41" fmla="*/ 1972 h 3578"/>
                <a:gd name="T42" fmla="*/ 2 w 3576"/>
                <a:gd name="T43" fmla="*/ 1697 h 3578"/>
                <a:gd name="T44" fmla="*/ 36 w 3576"/>
                <a:gd name="T45" fmla="*/ 1429 h 3578"/>
                <a:gd name="T46" fmla="*/ 108 w 3576"/>
                <a:gd name="T47" fmla="*/ 1174 h 3578"/>
                <a:gd name="T48" fmla="*/ 215 w 3576"/>
                <a:gd name="T49" fmla="*/ 936 h 3578"/>
                <a:gd name="T50" fmla="*/ 355 w 3576"/>
                <a:gd name="T51" fmla="*/ 718 h 3578"/>
                <a:gd name="T52" fmla="*/ 523 w 3576"/>
                <a:gd name="T53" fmla="*/ 523 h 3578"/>
                <a:gd name="T54" fmla="*/ 718 w 3576"/>
                <a:gd name="T55" fmla="*/ 355 h 3578"/>
                <a:gd name="T56" fmla="*/ 936 w 3576"/>
                <a:gd name="T57" fmla="*/ 216 h 3578"/>
                <a:gd name="T58" fmla="*/ 1173 w 3576"/>
                <a:gd name="T59" fmla="*/ 108 h 3578"/>
                <a:gd name="T60" fmla="*/ 1428 w 3576"/>
                <a:gd name="T61" fmla="*/ 36 h 3578"/>
                <a:gd name="T62" fmla="*/ 1696 w 3576"/>
                <a:gd name="T63" fmla="*/ 2 h 3578"/>
                <a:gd name="T64" fmla="*/ 1971 w 3576"/>
                <a:gd name="T65" fmla="*/ 9 h 3578"/>
                <a:gd name="T66" fmla="*/ 2235 w 3576"/>
                <a:gd name="T67" fmla="*/ 57 h 3578"/>
                <a:gd name="T68" fmla="*/ 2484 w 3576"/>
                <a:gd name="T69" fmla="*/ 140 h 3578"/>
                <a:gd name="T70" fmla="*/ 2715 w 3576"/>
                <a:gd name="T71" fmla="*/ 258 h 3578"/>
                <a:gd name="T72" fmla="*/ 2926 w 3576"/>
                <a:gd name="T73" fmla="*/ 408 h 3578"/>
                <a:gd name="T74" fmla="*/ 3112 w 3576"/>
                <a:gd name="T75" fmla="*/ 585 h 3578"/>
                <a:gd name="T76" fmla="*/ 3270 w 3576"/>
                <a:gd name="T77" fmla="*/ 788 h 3578"/>
                <a:gd name="T78" fmla="*/ 3400 w 3576"/>
                <a:gd name="T79" fmla="*/ 1013 h 3578"/>
                <a:gd name="T80" fmla="*/ 3496 w 3576"/>
                <a:gd name="T81" fmla="*/ 1256 h 3578"/>
                <a:gd name="T82" fmla="*/ 3556 w 3576"/>
                <a:gd name="T83" fmla="*/ 1517 h 3578"/>
                <a:gd name="T84" fmla="*/ 3576 w 3576"/>
                <a:gd name="T85" fmla="*/ 1788 h 3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76" h="3578">
                  <a:moveTo>
                    <a:pt x="3576" y="1788"/>
                  </a:moveTo>
                  <a:lnTo>
                    <a:pt x="3574" y="1881"/>
                  </a:lnTo>
                  <a:lnTo>
                    <a:pt x="3567" y="1972"/>
                  </a:lnTo>
                  <a:lnTo>
                    <a:pt x="3556" y="2061"/>
                  </a:lnTo>
                  <a:lnTo>
                    <a:pt x="3540" y="2149"/>
                  </a:lnTo>
                  <a:lnTo>
                    <a:pt x="3520" y="2236"/>
                  </a:lnTo>
                  <a:lnTo>
                    <a:pt x="3496" y="2321"/>
                  </a:lnTo>
                  <a:lnTo>
                    <a:pt x="3468" y="2404"/>
                  </a:lnTo>
                  <a:lnTo>
                    <a:pt x="3435" y="2485"/>
                  </a:lnTo>
                  <a:lnTo>
                    <a:pt x="3400" y="2564"/>
                  </a:lnTo>
                  <a:lnTo>
                    <a:pt x="3361" y="2642"/>
                  </a:lnTo>
                  <a:lnTo>
                    <a:pt x="3317" y="2716"/>
                  </a:lnTo>
                  <a:lnTo>
                    <a:pt x="3270" y="2788"/>
                  </a:lnTo>
                  <a:lnTo>
                    <a:pt x="3221" y="2860"/>
                  </a:lnTo>
                  <a:lnTo>
                    <a:pt x="3168" y="2927"/>
                  </a:lnTo>
                  <a:lnTo>
                    <a:pt x="3112" y="2991"/>
                  </a:lnTo>
                  <a:lnTo>
                    <a:pt x="3052" y="3053"/>
                  </a:lnTo>
                  <a:lnTo>
                    <a:pt x="2990" y="3113"/>
                  </a:lnTo>
                  <a:lnTo>
                    <a:pt x="2926" y="3170"/>
                  </a:lnTo>
                  <a:lnTo>
                    <a:pt x="2858" y="3223"/>
                  </a:lnTo>
                  <a:lnTo>
                    <a:pt x="2788" y="3272"/>
                  </a:lnTo>
                  <a:lnTo>
                    <a:pt x="2715" y="3318"/>
                  </a:lnTo>
                  <a:lnTo>
                    <a:pt x="2641" y="3362"/>
                  </a:lnTo>
                  <a:lnTo>
                    <a:pt x="2563" y="3402"/>
                  </a:lnTo>
                  <a:lnTo>
                    <a:pt x="2484" y="3437"/>
                  </a:lnTo>
                  <a:lnTo>
                    <a:pt x="2403" y="3470"/>
                  </a:lnTo>
                  <a:lnTo>
                    <a:pt x="2319" y="3498"/>
                  </a:lnTo>
                  <a:lnTo>
                    <a:pt x="2235" y="3521"/>
                  </a:lnTo>
                  <a:lnTo>
                    <a:pt x="2148" y="3542"/>
                  </a:lnTo>
                  <a:lnTo>
                    <a:pt x="2060" y="3557"/>
                  </a:lnTo>
                  <a:lnTo>
                    <a:pt x="1971" y="3569"/>
                  </a:lnTo>
                  <a:lnTo>
                    <a:pt x="1880" y="3575"/>
                  </a:lnTo>
                  <a:lnTo>
                    <a:pt x="1787" y="3578"/>
                  </a:lnTo>
                  <a:lnTo>
                    <a:pt x="1696" y="3575"/>
                  </a:lnTo>
                  <a:lnTo>
                    <a:pt x="1605" y="3569"/>
                  </a:lnTo>
                  <a:lnTo>
                    <a:pt x="1516" y="3557"/>
                  </a:lnTo>
                  <a:lnTo>
                    <a:pt x="1428" y="3542"/>
                  </a:lnTo>
                  <a:lnTo>
                    <a:pt x="1341" y="3521"/>
                  </a:lnTo>
                  <a:lnTo>
                    <a:pt x="1257" y="3498"/>
                  </a:lnTo>
                  <a:lnTo>
                    <a:pt x="1173" y="3470"/>
                  </a:lnTo>
                  <a:lnTo>
                    <a:pt x="1092" y="3437"/>
                  </a:lnTo>
                  <a:lnTo>
                    <a:pt x="1013" y="3402"/>
                  </a:lnTo>
                  <a:lnTo>
                    <a:pt x="936" y="3362"/>
                  </a:lnTo>
                  <a:lnTo>
                    <a:pt x="861" y="3318"/>
                  </a:lnTo>
                  <a:lnTo>
                    <a:pt x="788" y="3272"/>
                  </a:lnTo>
                  <a:lnTo>
                    <a:pt x="718" y="3223"/>
                  </a:lnTo>
                  <a:lnTo>
                    <a:pt x="650" y="3170"/>
                  </a:lnTo>
                  <a:lnTo>
                    <a:pt x="586" y="3113"/>
                  </a:lnTo>
                  <a:lnTo>
                    <a:pt x="523" y="3053"/>
                  </a:lnTo>
                  <a:lnTo>
                    <a:pt x="465" y="2991"/>
                  </a:lnTo>
                  <a:lnTo>
                    <a:pt x="408" y="2927"/>
                  </a:lnTo>
                  <a:lnTo>
                    <a:pt x="355" y="2860"/>
                  </a:lnTo>
                  <a:lnTo>
                    <a:pt x="306" y="2788"/>
                  </a:lnTo>
                  <a:lnTo>
                    <a:pt x="258" y="2716"/>
                  </a:lnTo>
                  <a:lnTo>
                    <a:pt x="215" y="2642"/>
                  </a:lnTo>
                  <a:lnTo>
                    <a:pt x="176" y="2564"/>
                  </a:lnTo>
                  <a:lnTo>
                    <a:pt x="140" y="2485"/>
                  </a:lnTo>
                  <a:lnTo>
                    <a:pt x="108" y="2404"/>
                  </a:lnTo>
                  <a:lnTo>
                    <a:pt x="80" y="2321"/>
                  </a:lnTo>
                  <a:lnTo>
                    <a:pt x="57" y="2236"/>
                  </a:lnTo>
                  <a:lnTo>
                    <a:pt x="36" y="2149"/>
                  </a:lnTo>
                  <a:lnTo>
                    <a:pt x="21" y="2061"/>
                  </a:lnTo>
                  <a:lnTo>
                    <a:pt x="9" y="1972"/>
                  </a:lnTo>
                  <a:lnTo>
                    <a:pt x="2" y="1881"/>
                  </a:lnTo>
                  <a:lnTo>
                    <a:pt x="0" y="1788"/>
                  </a:lnTo>
                  <a:lnTo>
                    <a:pt x="2" y="1697"/>
                  </a:lnTo>
                  <a:lnTo>
                    <a:pt x="9" y="1606"/>
                  </a:lnTo>
                  <a:lnTo>
                    <a:pt x="21" y="1517"/>
                  </a:lnTo>
                  <a:lnTo>
                    <a:pt x="36" y="1429"/>
                  </a:lnTo>
                  <a:lnTo>
                    <a:pt x="57" y="1342"/>
                  </a:lnTo>
                  <a:lnTo>
                    <a:pt x="80" y="1256"/>
                  </a:lnTo>
                  <a:lnTo>
                    <a:pt x="108" y="1174"/>
                  </a:lnTo>
                  <a:lnTo>
                    <a:pt x="140" y="1093"/>
                  </a:lnTo>
                  <a:lnTo>
                    <a:pt x="176" y="1013"/>
                  </a:lnTo>
                  <a:lnTo>
                    <a:pt x="215" y="936"/>
                  </a:lnTo>
                  <a:lnTo>
                    <a:pt x="258" y="862"/>
                  </a:lnTo>
                  <a:lnTo>
                    <a:pt x="306" y="788"/>
                  </a:lnTo>
                  <a:lnTo>
                    <a:pt x="355" y="718"/>
                  </a:lnTo>
                  <a:lnTo>
                    <a:pt x="408" y="651"/>
                  </a:lnTo>
                  <a:lnTo>
                    <a:pt x="465" y="585"/>
                  </a:lnTo>
                  <a:lnTo>
                    <a:pt x="523" y="523"/>
                  </a:lnTo>
                  <a:lnTo>
                    <a:pt x="586" y="465"/>
                  </a:lnTo>
                  <a:lnTo>
                    <a:pt x="650" y="408"/>
                  </a:lnTo>
                  <a:lnTo>
                    <a:pt x="718" y="355"/>
                  </a:lnTo>
                  <a:lnTo>
                    <a:pt x="788" y="306"/>
                  </a:lnTo>
                  <a:lnTo>
                    <a:pt x="861" y="258"/>
                  </a:lnTo>
                  <a:lnTo>
                    <a:pt x="936" y="216"/>
                  </a:lnTo>
                  <a:lnTo>
                    <a:pt x="1013" y="176"/>
                  </a:lnTo>
                  <a:lnTo>
                    <a:pt x="1092" y="140"/>
                  </a:lnTo>
                  <a:lnTo>
                    <a:pt x="1173" y="108"/>
                  </a:lnTo>
                  <a:lnTo>
                    <a:pt x="1257" y="80"/>
                  </a:lnTo>
                  <a:lnTo>
                    <a:pt x="1341" y="57"/>
                  </a:lnTo>
                  <a:lnTo>
                    <a:pt x="1428" y="36"/>
                  </a:lnTo>
                  <a:lnTo>
                    <a:pt x="1516" y="20"/>
                  </a:lnTo>
                  <a:lnTo>
                    <a:pt x="1605" y="9"/>
                  </a:lnTo>
                  <a:lnTo>
                    <a:pt x="1696" y="2"/>
                  </a:lnTo>
                  <a:lnTo>
                    <a:pt x="1787" y="0"/>
                  </a:lnTo>
                  <a:lnTo>
                    <a:pt x="1880" y="2"/>
                  </a:lnTo>
                  <a:lnTo>
                    <a:pt x="1971" y="9"/>
                  </a:lnTo>
                  <a:lnTo>
                    <a:pt x="2060" y="20"/>
                  </a:lnTo>
                  <a:lnTo>
                    <a:pt x="2148" y="36"/>
                  </a:lnTo>
                  <a:lnTo>
                    <a:pt x="2235" y="57"/>
                  </a:lnTo>
                  <a:lnTo>
                    <a:pt x="2319" y="80"/>
                  </a:lnTo>
                  <a:lnTo>
                    <a:pt x="2403" y="108"/>
                  </a:lnTo>
                  <a:lnTo>
                    <a:pt x="2484" y="140"/>
                  </a:lnTo>
                  <a:lnTo>
                    <a:pt x="2563" y="176"/>
                  </a:lnTo>
                  <a:lnTo>
                    <a:pt x="2641" y="216"/>
                  </a:lnTo>
                  <a:lnTo>
                    <a:pt x="2715" y="258"/>
                  </a:lnTo>
                  <a:lnTo>
                    <a:pt x="2788" y="306"/>
                  </a:lnTo>
                  <a:lnTo>
                    <a:pt x="2858" y="355"/>
                  </a:lnTo>
                  <a:lnTo>
                    <a:pt x="2926" y="408"/>
                  </a:lnTo>
                  <a:lnTo>
                    <a:pt x="2990" y="465"/>
                  </a:lnTo>
                  <a:lnTo>
                    <a:pt x="3052" y="523"/>
                  </a:lnTo>
                  <a:lnTo>
                    <a:pt x="3112" y="585"/>
                  </a:lnTo>
                  <a:lnTo>
                    <a:pt x="3168" y="651"/>
                  </a:lnTo>
                  <a:lnTo>
                    <a:pt x="3221" y="718"/>
                  </a:lnTo>
                  <a:lnTo>
                    <a:pt x="3270" y="788"/>
                  </a:lnTo>
                  <a:lnTo>
                    <a:pt x="3317" y="862"/>
                  </a:lnTo>
                  <a:lnTo>
                    <a:pt x="3361" y="936"/>
                  </a:lnTo>
                  <a:lnTo>
                    <a:pt x="3400" y="1013"/>
                  </a:lnTo>
                  <a:lnTo>
                    <a:pt x="3435" y="1093"/>
                  </a:lnTo>
                  <a:lnTo>
                    <a:pt x="3468" y="1174"/>
                  </a:lnTo>
                  <a:lnTo>
                    <a:pt x="3496" y="1256"/>
                  </a:lnTo>
                  <a:lnTo>
                    <a:pt x="3520" y="1342"/>
                  </a:lnTo>
                  <a:lnTo>
                    <a:pt x="3540" y="1429"/>
                  </a:lnTo>
                  <a:lnTo>
                    <a:pt x="3556" y="1517"/>
                  </a:lnTo>
                  <a:lnTo>
                    <a:pt x="3567" y="1606"/>
                  </a:lnTo>
                  <a:lnTo>
                    <a:pt x="3574" y="1697"/>
                  </a:lnTo>
                  <a:lnTo>
                    <a:pt x="3576" y="1788"/>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grpSp>
      <p:grpSp>
        <p:nvGrpSpPr>
          <p:cNvPr id="3" name="淘宝店chenying0907 2"/>
          <p:cNvGrpSpPr/>
          <p:nvPr/>
        </p:nvGrpSpPr>
        <p:grpSpPr>
          <a:xfrm>
            <a:off x="6129852" y="2704830"/>
            <a:ext cx="1288429" cy="1288826"/>
            <a:chOff x="4597401" y="2028528"/>
            <a:chExt cx="966788" cy="966788"/>
          </a:xfrm>
        </p:grpSpPr>
        <p:sp>
          <p:nvSpPr>
            <p:cNvPr id="8" name="淘宝店chenying0907 7"/>
            <p:cNvSpPr/>
            <p:nvPr/>
          </p:nvSpPr>
          <p:spPr bwMode="auto">
            <a:xfrm>
              <a:off x="4597401" y="2028528"/>
              <a:ext cx="966788" cy="966788"/>
            </a:xfrm>
            <a:custGeom>
              <a:avLst/>
              <a:gdLst>
                <a:gd name="T0" fmla="*/ 2 w 4869"/>
                <a:gd name="T1" fmla="*/ 2493 h 4872"/>
                <a:gd name="T2" fmla="*/ 3 w 4869"/>
                <a:gd name="T3" fmla="*/ 2311 h 4872"/>
                <a:gd name="T4" fmla="*/ 76 w 4869"/>
                <a:gd name="T5" fmla="*/ 1827 h 4872"/>
                <a:gd name="T6" fmla="*/ 240 w 4869"/>
                <a:gd name="T7" fmla="*/ 1380 h 4872"/>
                <a:gd name="T8" fmla="*/ 484 w 4869"/>
                <a:gd name="T9" fmla="*/ 979 h 4872"/>
                <a:gd name="T10" fmla="*/ 798 w 4869"/>
                <a:gd name="T11" fmla="*/ 633 h 4872"/>
                <a:gd name="T12" fmla="*/ 1172 w 4869"/>
                <a:gd name="T13" fmla="*/ 353 h 4872"/>
                <a:gd name="T14" fmla="*/ 1598 w 4869"/>
                <a:gd name="T15" fmla="*/ 148 h 4872"/>
                <a:gd name="T16" fmla="*/ 2064 w 4869"/>
                <a:gd name="T17" fmla="*/ 29 h 4872"/>
                <a:gd name="T18" fmla="*/ 2560 w 4869"/>
                <a:gd name="T19" fmla="*/ 4 h 4872"/>
                <a:gd name="T20" fmla="*/ 3043 w 4869"/>
                <a:gd name="T21" fmla="*/ 77 h 4872"/>
                <a:gd name="T22" fmla="*/ 3490 w 4869"/>
                <a:gd name="T23" fmla="*/ 241 h 4872"/>
                <a:gd name="T24" fmla="*/ 3891 w 4869"/>
                <a:gd name="T25" fmla="*/ 484 h 4872"/>
                <a:gd name="T26" fmla="*/ 4237 w 4869"/>
                <a:gd name="T27" fmla="*/ 799 h 4872"/>
                <a:gd name="T28" fmla="*/ 4516 w 4869"/>
                <a:gd name="T29" fmla="*/ 1173 h 4872"/>
                <a:gd name="T30" fmla="*/ 4721 w 4869"/>
                <a:gd name="T31" fmla="*/ 1598 h 4872"/>
                <a:gd name="T32" fmla="*/ 4841 w 4869"/>
                <a:gd name="T33" fmla="*/ 2065 h 4872"/>
                <a:gd name="T34" fmla="*/ 4866 w 4869"/>
                <a:gd name="T35" fmla="*/ 2561 h 4872"/>
                <a:gd name="T36" fmla="*/ 4792 w 4869"/>
                <a:gd name="T37" fmla="*/ 3045 h 4872"/>
                <a:gd name="T38" fmla="*/ 4629 w 4869"/>
                <a:gd name="T39" fmla="*/ 3492 h 4872"/>
                <a:gd name="T40" fmla="*/ 4386 w 4869"/>
                <a:gd name="T41" fmla="*/ 3894 h 4872"/>
                <a:gd name="T42" fmla="*/ 4071 w 4869"/>
                <a:gd name="T43" fmla="*/ 4239 h 4872"/>
                <a:gd name="T44" fmla="*/ 3697 w 4869"/>
                <a:gd name="T45" fmla="*/ 4519 h 4872"/>
                <a:gd name="T46" fmla="*/ 3271 w 4869"/>
                <a:gd name="T47" fmla="*/ 4724 h 4872"/>
                <a:gd name="T48" fmla="*/ 2806 w 4869"/>
                <a:gd name="T49" fmla="*/ 4844 h 4872"/>
                <a:gd name="T50" fmla="*/ 2390 w 4869"/>
                <a:gd name="T51" fmla="*/ 4871 h 4872"/>
                <a:gd name="T52" fmla="*/ 2213 w 4869"/>
                <a:gd name="T53" fmla="*/ 4862 h 4872"/>
                <a:gd name="T54" fmla="*/ 2041 w 4869"/>
                <a:gd name="T55" fmla="*/ 4841 h 4872"/>
                <a:gd name="T56" fmla="*/ 1873 w 4869"/>
                <a:gd name="T57" fmla="*/ 4807 h 4872"/>
                <a:gd name="T58" fmla="*/ 1709 w 4869"/>
                <a:gd name="T59" fmla="*/ 4762 h 4872"/>
                <a:gd name="T60" fmla="*/ 1549 w 4869"/>
                <a:gd name="T61" fmla="*/ 4704 h 4872"/>
                <a:gd name="T62" fmla="*/ 1393 w 4869"/>
                <a:gd name="T63" fmla="*/ 4637 h 4872"/>
                <a:gd name="T64" fmla="*/ 1239 w 4869"/>
                <a:gd name="T65" fmla="*/ 4557 h 4872"/>
                <a:gd name="T66" fmla="*/ 1106 w 4869"/>
                <a:gd name="T67" fmla="*/ 4478 h 4872"/>
                <a:gd name="T68" fmla="*/ 1006 w 4869"/>
                <a:gd name="T69" fmla="*/ 4416 h 4872"/>
                <a:gd name="T70" fmla="*/ 933 w 4869"/>
                <a:gd name="T71" fmla="*/ 4397 h 4872"/>
                <a:gd name="T72" fmla="*/ 872 w 4869"/>
                <a:gd name="T73" fmla="*/ 4416 h 4872"/>
                <a:gd name="T74" fmla="*/ 793 w 4869"/>
                <a:gd name="T75" fmla="*/ 4475 h 4872"/>
                <a:gd name="T76" fmla="*/ 692 w 4869"/>
                <a:gd name="T77" fmla="*/ 4554 h 4872"/>
                <a:gd name="T78" fmla="*/ 580 w 4869"/>
                <a:gd name="T79" fmla="*/ 4616 h 4872"/>
                <a:gd name="T80" fmla="*/ 430 w 4869"/>
                <a:gd name="T81" fmla="*/ 4664 h 4872"/>
                <a:gd name="T82" fmla="*/ 231 w 4869"/>
                <a:gd name="T83" fmla="*/ 4686 h 4872"/>
                <a:gd name="T84" fmla="*/ 231 w 4869"/>
                <a:gd name="T85" fmla="*/ 4649 h 4872"/>
                <a:gd name="T86" fmla="*/ 295 w 4869"/>
                <a:gd name="T87" fmla="*/ 4590 h 4872"/>
                <a:gd name="T88" fmla="*/ 345 w 4869"/>
                <a:gd name="T89" fmla="*/ 4523 h 4872"/>
                <a:gd name="T90" fmla="*/ 381 w 4869"/>
                <a:gd name="T91" fmla="*/ 4448 h 4872"/>
                <a:gd name="T92" fmla="*/ 403 w 4869"/>
                <a:gd name="T93" fmla="*/ 4371 h 4872"/>
                <a:gd name="T94" fmla="*/ 417 w 4869"/>
                <a:gd name="T95" fmla="*/ 4293 h 4872"/>
                <a:gd name="T96" fmla="*/ 417 w 4869"/>
                <a:gd name="T97" fmla="*/ 4163 h 4872"/>
                <a:gd name="T98" fmla="*/ 390 w 4869"/>
                <a:gd name="T99" fmla="*/ 4020 h 4872"/>
                <a:gd name="T100" fmla="*/ 340 w 4869"/>
                <a:gd name="T101" fmla="*/ 3867 h 4872"/>
                <a:gd name="T102" fmla="*/ 222 w 4869"/>
                <a:gd name="T103" fmla="*/ 3567 h 4872"/>
                <a:gd name="T104" fmla="*/ 133 w 4869"/>
                <a:gd name="T105" fmla="*/ 3320 h 4872"/>
                <a:gd name="T106" fmla="*/ 70 w 4869"/>
                <a:gd name="T107" fmla="*/ 3099 h 4872"/>
                <a:gd name="T108" fmla="*/ 23 w 4869"/>
                <a:gd name="T109" fmla="*/ 2853 h 4872"/>
                <a:gd name="T110" fmla="*/ 1 w 4869"/>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69" h="4872">
                  <a:moveTo>
                    <a:pt x="0" y="2508"/>
                  </a:moveTo>
                  <a:lnTo>
                    <a:pt x="1" y="2510"/>
                  </a:lnTo>
                  <a:lnTo>
                    <a:pt x="2" y="2512"/>
                  </a:lnTo>
                  <a:lnTo>
                    <a:pt x="2" y="2493"/>
                  </a:lnTo>
                  <a:lnTo>
                    <a:pt x="1" y="2474"/>
                  </a:lnTo>
                  <a:lnTo>
                    <a:pt x="0" y="2455"/>
                  </a:lnTo>
                  <a:lnTo>
                    <a:pt x="0" y="2436"/>
                  </a:lnTo>
                  <a:lnTo>
                    <a:pt x="3" y="2311"/>
                  </a:lnTo>
                  <a:lnTo>
                    <a:pt x="12" y="2187"/>
                  </a:lnTo>
                  <a:lnTo>
                    <a:pt x="28" y="2065"/>
                  </a:lnTo>
                  <a:lnTo>
                    <a:pt x="49" y="1945"/>
                  </a:lnTo>
                  <a:lnTo>
                    <a:pt x="76" y="1827"/>
                  </a:lnTo>
                  <a:lnTo>
                    <a:pt x="109" y="1712"/>
                  </a:lnTo>
                  <a:lnTo>
                    <a:pt x="147" y="1598"/>
                  </a:lnTo>
                  <a:lnTo>
                    <a:pt x="191" y="1488"/>
                  </a:lnTo>
                  <a:lnTo>
                    <a:pt x="240" y="1380"/>
                  </a:lnTo>
                  <a:lnTo>
                    <a:pt x="294" y="1276"/>
                  </a:lnTo>
                  <a:lnTo>
                    <a:pt x="352" y="1173"/>
                  </a:lnTo>
                  <a:lnTo>
                    <a:pt x="416" y="1074"/>
                  </a:lnTo>
                  <a:lnTo>
                    <a:pt x="484" y="979"/>
                  </a:lnTo>
                  <a:lnTo>
                    <a:pt x="556" y="887"/>
                  </a:lnTo>
                  <a:lnTo>
                    <a:pt x="633" y="799"/>
                  </a:lnTo>
                  <a:lnTo>
                    <a:pt x="713" y="714"/>
                  </a:lnTo>
                  <a:lnTo>
                    <a:pt x="798" y="633"/>
                  </a:lnTo>
                  <a:lnTo>
                    <a:pt x="887" y="556"/>
                  </a:lnTo>
                  <a:lnTo>
                    <a:pt x="978" y="484"/>
                  </a:lnTo>
                  <a:lnTo>
                    <a:pt x="1074" y="416"/>
                  </a:lnTo>
                  <a:lnTo>
                    <a:pt x="1172" y="353"/>
                  </a:lnTo>
                  <a:lnTo>
                    <a:pt x="1274" y="295"/>
                  </a:lnTo>
                  <a:lnTo>
                    <a:pt x="1379" y="241"/>
                  </a:lnTo>
                  <a:lnTo>
                    <a:pt x="1487" y="192"/>
                  </a:lnTo>
                  <a:lnTo>
                    <a:pt x="1598" y="148"/>
                  </a:lnTo>
                  <a:lnTo>
                    <a:pt x="1710" y="110"/>
                  </a:lnTo>
                  <a:lnTo>
                    <a:pt x="1826" y="77"/>
                  </a:lnTo>
                  <a:lnTo>
                    <a:pt x="1944" y="50"/>
                  </a:lnTo>
                  <a:lnTo>
                    <a:pt x="2064" y="29"/>
                  </a:lnTo>
                  <a:lnTo>
                    <a:pt x="2186" y="13"/>
                  </a:lnTo>
                  <a:lnTo>
                    <a:pt x="2310" y="4"/>
                  </a:lnTo>
                  <a:lnTo>
                    <a:pt x="2435" y="0"/>
                  </a:lnTo>
                  <a:lnTo>
                    <a:pt x="2560" y="4"/>
                  </a:lnTo>
                  <a:lnTo>
                    <a:pt x="2684" y="13"/>
                  </a:lnTo>
                  <a:lnTo>
                    <a:pt x="2806" y="29"/>
                  </a:lnTo>
                  <a:lnTo>
                    <a:pt x="2925" y="50"/>
                  </a:lnTo>
                  <a:lnTo>
                    <a:pt x="3043" y="77"/>
                  </a:lnTo>
                  <a:lnTo>
                    <a:pt x="3158" y="110"/>
                  </a:lnTo>
                  <a:lnTo>
                    <a:pt x="3271" y="148"/>
                  </a:lnTo>
                  <a:lnTo>
                    <a:pt x="3383" y="192"/>
                  </a:lnTo>
                  <a:lnTo>
                    <a:pt x="3490" y="241"/>
                  </a:lnTo>
                  <a:lnTo>
                    <a:pt x="3594" y="295"/>
                  </a:lnTo>
                  <a:lnTo>
                    <a:pt x="3697" y="353"/>
                  </a:lnTo>
                  <a:lnTo>
                    <a:pt x="3796" y="416"/>
                  </a:lnTo>
                  <a:lnTo>
                    <a:pt x="3891" y="484"/>
                  </a:lnTo>
                  <a:lnTo>
                    <a:pt x="3983" y="556"/>
                  </a:lnTo>
                  <a:lnTo>
                    <a:pt x="4071" y="633"/>
                  </a:lnTo>
                  <a:lnTo>
                    <a:pt x="4156" y="714"/>
                  </a:lnTo>
                  <a:lnTo>
                    <a:pt x="4237" y="799"/>
                  </a:lnTo>
                  <a:lnTo>
                    <a:pt x="4313" y="887"/>
                  </a:lnTo>
                  <a:lnTo>
                    <a:pt x="4386" y="979"/>
                  </a:lnTo>
                  <a:lnTo>
                    <a:pt x="4453" y="1074"/>
                  </a:lnTo>
                  <a:lnTo>
                    <a:pt x="4516" y="1173"/>
                  </a:lnTo>
                  <a:lnTo>
                    <a:pt x="4575" y="1276"/>
                  </a:lnTo>
                  <a:lnTo>
                    <a:pt x="4629" y="1380"/>
                  </a:lnTo>
                  <a:lnTo>
                    <a:pt x="4677" y="1488"/>
                  </a:lnTo>
                  <a:lnTo>
                    <a:pt x="4721" y="1598"/>
                  </a:lnTo>
                  <a:lnTo>
                    <a:pt x="4760" y="1712"/>
                  </a:lnTo>
                  <a:lnTo>
                    <a:pt x="4792" y="1827"/>
                  </a:lnTo>
                  <a:lnTo>
                    <a:pt x="4819" y="1945"/>
                  </a:lnTo>
                  <a:lnTo>
                    <a:pt x="4841" y="2065"/>
                  </a:lnTo>
                  <a:lnTo>
                    <a:pt x="4857" y="2187"/>
                  </a:lnTo>
                  <a:lnTo>
                    <a:pt x="4866" y="2311"/>
                  </a:lnTo>
                  <a:lnTo>
                    <a:pt x="4869" y="2436"/>
                  </a:lnTo>
                  <a:lnTo>
                    <a:pt x="4866" y="2561"/>
                  </a:lnTo>
                  <a:lnTo>
                    <a:pt x="4857" y="2685"/>
                  </a:lnTo>
                  <a:lnTo>
                    <a:pt x="4841" y="2807"/>
                  </a:lnTo>
                  <a:lnTo>
                    <a:pt x="4819" y="2927"/>
                  </a:lnTo>
                  <a:lnTo>
                    <a:pt x="4792" y="3045"/>
                  </a:lnTo>
                  <a:lnTo>
                    <a:pt x="4760" y="3161"/>
                  </a:lnTo>
                  <a:lnTo>
                    <a:pt x="4721" y="3274"/>
                  </a:lnTo>
                  <a:lnTo>
                    <a:pt x="4677" y="3384"/>
                  </a:lnTo>
                  <a:lnTo>
                    <a:pt x="4629" y="3492"/>
                  </a:lnTo>
                  <a:lnTo>
                    <a:pt x="4575" y="3597"/>
                  </a:lnTo>
                  <a:lnTo>
                    <a:pt x="4516" y="3699"/>
                  </a:lnTo>
                  <a:lnTo>
                    <a:pt x="4453" y="3798"/>
                  </a:lnTo>
                  <a:lnTo>
                    <a:pt x="4386" y="3894"/>
                  </a:lnTo>
                  <a:lnTo>
                    <a:pt x="4313" y="3985"/>
                  </a:lnTo>
                  <a:lnTo>
                    <a:pt x="4237" y="4074"/>
                  </a:lnTo>
                  <a:lnTo>
                    <a:pt x="4156" y="4159"/>
                  </a:lnTo>
                  <a:lnTo>
                    <a:pt x="4071" y="4239"/>
                  </a:lnTo>
                  <a:lnTo>
                    <a:pt x="3983" y="4315"/>
                  </a:lnTo>
                  <a:lnTo>
                    <a:pt x="3891" y="4388"/>
                  </a:lnTo>
                  <a:lnTo>
                    <a:pt x="3796" y="4456"/>
                  </a:lnTo>
                  <a:lnTo>
                    <a:pt x="3697" y="4519"/>
                  </a:lnTo>
                  <a:lnTo>
                    <a:pt x="3594" y="4578"/>
                  </a:lnTo>
                  <a:lnTo>
                    <a:pt x="3490" y="4631"/>
                  </a:lnTo>
                  <a:lnTo>
                    <a:pt x="3383" y="4681"/>
                  </a:lnTo>
                  <a:lnTo>
                    <a:pt x="3271" y="4724"/>
                  </a:lnTo>
                  <a:lnTo>
                    <a:pt x="3158" y="4762"/>
                  </a:lnTo>
                  <a:lnTo>
                    <a:pt x="3043" y="4796"/>
                  </a:lnTo>
                  <a:lnTo>
                    <a:pt x="2925" y="4823"/>
                  </a:lnTo>
                  <a:lnTo>
                    <a:pt x="2806" y="4844"/>
                  </a:lnTo>
                  <a:lnTo>
                    <a:pt x="2684" y="4859"/>
                  </a:lnTo>
                  <a:lnTo>
                    <a:pt x="2560" y="4869"/>
                  </a:lnTo>
                  <a:lnTo>
                    <a:pt x="2435" y="4872"/>
                  </a:lnTo>
                  <a:lnTo>
                    <a:pt x="2390" y="4871"/>
                  </a:lnTo>
                  <a:lnTo>
                    <a:pt x="2345" y="4870"/>
                  </a:lnTo>
                  <a:lnTo>
                    <a:pt x="2301" y="4868"/>
                  </a:lnTo>
                  <a:lnTo>
                    <a:pt x="2257" y="4866"/>
                  </a:lnTo>
                  <a:lnTo>
                    <a:pt x="2213" y="4862"/>
                  </a:lnTo>
                  <a:lnTo>
                    <a:pt x="2169" y="4858"/>
                  </a:lnTo>
                  <a:lnTo>
                    <a:pt x="2126" y="4853"/>
                  </a:lnTo>
                  <a:lnTo>
                    <a:pt x="2083" y="4848"/>
                  </a:lnTo>
                  <a:lnTo>
                    <a:pt x="2041" y="4841"/>
                  </a:lnTo>
                  <a:lnTo>
                    <a:pt x="1998" y="4833"/>
                  </a:lnTo>
                  <a:lnTo>
                    <a:pt x="1956" y="4825"/>
                  </a:lnTo>
                  <a:lnTo>
                    <a:pt x="1914" y="4817"/>
                  </a:lnTo>
                  <a:lnTo>
                    <a:pt x="1873" y="4807"/>
                  </a:lnTo>
                  <a:lnTo>
                    <a:pt x="1831" y="4797"/>
                  </a:lnTo>
                  <a:lnTo>
                    <a:pt x="1790" y="4786"/>
                  </a:lnTo>
                  <a:lnTo>
                    <a:pt x="1750" y="4774"/>
                  </a:lnTo>
                  <a:lnTo>
                    <a:pt x="1709" y="4762"/>
                  </a:lnTo>
                  <a:lnTo>
                    <a:pt x="1669" y="4748"/>
                  </a:lnTo>
                  <a:lnTo>
                    <a:pt x="1628" y="4735"/>
                  </a:lnTo>
                  <a:lnTo>
                    <a:pt x="1589" y="4720"/>
                  </a:lnTo>
                  <a:lnTo>
                    <a:pt x="1549" y="4704"/>
                  </a:lnTo>
                  <a:lnTo>
                    <a:pt x="1510" y="4689"/>
                  </a:lnTo>
                  <a:lnTo>
                    <a:pt x="1470" y="4672"/>
                  </a:lnTo>
                  <a:lnTo>
                    <a:pt x="1431" y="4655"/>
                  </a:lnTo>
                  <a:lnTo>
                    <a:pt x="1393" y="4637"/>
                  </a:lnTo>
                  <a:lnTo>
                    <a:pt x="1353" y="4618"/>
                  </a:lnTo>
                  <a:lnTo>
                    <a:pt x="1315" y="4597"/>
                  </a:lnTo>
                  <a:lnTo>
                    <a:pt x="1276" y="4577"/>
                  </a:lnTo>
                  <a:lnTo>
                    <a:pt x="1239" y="4557"/>
                  </a:lnTo>
                  <a:lnTo>
                    <a:pt x="1201" y="4535"/>
                  </a:lnTo>
                  <a:lnTo>
                    <a:pt x="1164" y="4513"/>
                  </a:lnTo>
                  <a:lnTo>
                    <a:pt x="1125" y="4489"/>
                  </a:lnTo>
                  <a:lnTo>
                    <a:pt x="1106" y="4478"/>
                  </a:lnTo>
                  <a:lnTo>
                    <a:pt x="1083" y="4463"/>
                  </a:lnTo>
                  <a:lnTo>
                    <a:pt x="1057" y="4447"/>
                  </a:lnTo>
                  <a:lnTo>
                    <a:pt x="1026" y="4428"/>
                  </a:lnTo>
                  <a:lnTo>
                    <a:pt x="1006" y="4416"/>
                  </a:lnTo>
                  <a:lnTo>
                    <a:pt x="986" y="4407"/>
                  </a:lnTo>
                  <a:lnTo>
                    <a:pt x="968" y="4401"/>
                  </a:lnTo>
                  <a:lnTo>
                    <a:pt x="950" y="4398"/>
                  </a:lnTo>
                  <a:lnTo>
                    <a:pt x="933" y="4397"/>
                  </a:lnTo>
                  <a:lnTo>
                    <a:pt x="917" y="4399"/>
                  </a:lnTo>
                  <a:lnTo>
                    <a:pt x="901" y="4402"/>
                  </a:lnTo>
                  <a:lnTo>
                    <a:pt x="887" y="4408"/>
                  </a:lnTo>
                  <a:lnTo>
                    <a:pt x="872" y="4416"/>
                  </a:lnTo>
                  <a:lnTo>
                    <a:pt x="856" y="4425"/>
                  </a:lnTo>
                  <a:lnTo>
                    <a:pt x="841" y="4436"/>
                  </a:lnTo>
                  <a:lnTo>
                    <a:pt x="826" y="4448"/>
                  </a:lnTo>
                  <a:lnTo>
                    <a:pt x="793" y="4475"/>
                  </a:lnTo>
                  <a:lnTo>
                    <a:pt x="756" y="4506"/>
                  </a:lnTo>
                  <a:lnTo>
                    <a:pt x="736" y="4522"/>
                  </a:lnTo>
                  <a:lnTo>
                    <a:pt x="714" y="4539"/>
                  </a:lnTo>
                  <a:lnTo>
                    <a:pt x="692" y="4554"/>
                  </a:lnTo>
                  <a:lnTo>
                    <a:pt x="667" y="4570"/>
                  </a:lnTo>
                  <a:lnTo>
                    <a:pt x="640" y="4586"/>
                  </a:lnTo>
                  <a:lnTo>
                    <a:pt x="612" y="4602"/>
                  </a:lnTo>
                  <a:lnTo>
                    <a:pt x="580" y="4616"/>
                  </a:lnTo>
                  <a:lnTo>
                    <a:pt x="547" y="4630"/>
                  </a:lnTo>
                  <a:lnTo>
                    <a:pt x="511" y="4642"/>
                  </a:lnTo>
                  <a:lnTo>
                    <a:pt x="472" y="4654"/>
                  </a:lnTo>
                  <a:lnTo>
                    <a:pt x="430" y="4664"/>
                  </a:lnTo>
                  <a:lnTo>
                    <a:pt x="386" y="4672"/>
                  </a:lnTo>
                  <a:lnTo>
                    <a:pt x="338" y="4678"/>
                  </a:lnTo>
                  <a:lnTo>
                    <a:pt x="286" y="4683"/>
                  </a:lnTo>
                  <a:lnTo>
                    <a:pt x="231" y="4686"/>
                  </a:lnTo>
                  <a:lnTo>
                    <a:pt x="172" y="4686"/>
                  </a:lnTo>
                  <a:lnTo>
                    <a:pt x="192" y="4675"/>
                  </a:lnTo>
                  <a:lnTo>
                    <a:pt x="213" y="4663"/>
                  </a:lnTo>
                  <a:lnTo>
                    <a:pt x="231" y="4649"/>
                  </a:lnTo>
                  <a:lnTo>
                    <a:pt x="249" y="4636"/>
                  </a:lnTo>
                  <a:lnTo>
                    <a:pt x="266" y="4621"/>
                  </a:lnTo>
                  <a:lnTo>
                    <a:pt x="280" y="4606"/>
                  </a:lnTo>
                  <a:lnTo>
                    <a:pt x="295" y="4590"/>
                  </a:lnTo>
                  <a:lnTo>
                    <a:pt x="310" y="4575"/>
                  </a:lnTo>
                  <a:lnTo>
                    <a:pt x="322" y="4558"/>
                  </a:lnTo>
                  <a:lnTo>
                    <a:pt x="333" y="4541"/>
                  </a:lnTo>
                  <a:lnTo>
                    <a:pt x="345" y="4523"/>
                  </a:lnTo>
                  <a:lnTo>
                    <a:pt x="355" y="4505"/>
                  </a:lnTo>
                  <a:lnTo>
                    <a:pt x="364" y="4487"/>
                  </a:lnTo>
                  <a:lnTo>
                    <a:pt x="373" y="4468"/>
                  </a:lnTo>
                  <a:lnTo>
                    <a:pt x="381" y="4448"/>
                  </a:lnTo>
                  <a:lnTo>
                    <a:pt x="387" y="4429"/>
                  </a:lnTo>
                  <a:lnTo>
                    <a:pt x="393" y="4410"/>
                  </a:lnTo>
                  <a:lnTo>
                    <a:pt x="399" y="4391"/>
                  </a:lnTo>
                  <a:lnTo>
                    <a:pt x="403" y="4371"/>
                  </a:lnTo>
                  <a:lnTo>
                    <a:pt x="408" y="4351"/>
                  </a:lnTo>
                  <a:lnTo>
                    <a:pt x="411" y="4332"/>
                  </a:lnTo>
                  <a:lnTo>
                    <a:pt x="414" y="4312"/>
                  </a:lnTo>
                  <a:lnTo>
                    <a:pt x="417" y="4293"/>
                  </a:lnTo>
                  <a:lnTo>
                    <a:pt x="418" y="4274"/>
                  </a:lnTo>
                  <a:lnTo>
                    <a:pt x="420" y="4235"/>
                  </a:lnTo>
                  <a:lnTo>
                    <a:pt x="419" y="4198"/>
                  </a:lnTo>
                  <a:lnTo>
                    <a:pt x="417" y="4163"/>
                  </a:lnTo>
                  <a:lnTo>
                    <a:pt x="413" y="4129"/>
                  </a:lnTo>
                  <a:lnTo>
                    <a:pt x="407" y="4093"/>
                  </a:lnTo>
                  <a:lnTo>
                    <a:pt x="399" y="4057"/>
                  </a:lnTo>
                  <a:lnTo>
                    <a:pt x="390" y="4020"/>
                  </a:lnTo>
                  <a:lnTo>
                    <a:pt x="379" y="3983"/>
                  </a:lnTo>
                  <a:lnTo>
                    <a:pt x="367" y="3944"/>
                  </a:lnTo>
                  <a:lnTo>
                    <a:pt x="354" y="3906"/>
                  </a:lnTo>
                  <a:lnTo>
                    <a:pt x="340" y="3867"/>
                  </a:lnTo>
                  <a:lnTo>
                    <a:pt x="324" y="3826"/>
                  </a:lnTo>
                  <a:lnTo>
                    <a:pt x="293" y="3744"/>
                  </a:lnTo>
                  <a:lnTo>
                    <a:pt x="258" y="3657"/>
                  </a:lnTo>
                  <a:lnTo>
                    <a:pt x="222" y="3567"/>
                  </a:lnTo>
                  <a:lnTo>
                    <a:pt x="186" y="3471"/>
                  </a:lnTo>
                  <a:lnTo>
                    <a:pt x="168" y="3421"/>
                  </a:lnTo>
                  <a:lnTo>
                    <a:pt x="150" y="3372"/>
                  </a:lnTo>
                  <a:lnTo>
                    <a:pt x="133" y="3320"/>
                  </a:lnTo>
                  <a:lnTo>
                    <a:pt x="116" y="3266"/>
                  </a:lnTo>
                  <a:lnTo>
                    <a:pt x="100" y="3212"/>
                  </a:lnTo>
                  <a:lnTo>
                    <a:pt x="84" y="3155"/>
                  </a:lnTo>
                  <a:lnTo>
                    <a:pt x="70" y="3099"/>
                  </a:lnTo>
                  <a:lnTo>
                    <a:pt x="57" y="3039"/>
                  </a:lnTo>
                  <a:lnTo>
                    <a:pt x="45" y="2979"/>
                  </a:lnTo>
                  <a:lnTo>
                    <a:pt x="34" y="2917"/>
                  </a:lnTo>
                  <a:lnTo>
                    <a:pt x="23" y="2853"/>
                  </a:lnTo>
                  <a:lnTo>
                    <a:pt x="15" y="2788"/>
                  </a:lnTo>
                  <a:lnTo>
                    <a:pt x="9" y="2721"/>
                  </a:lnTo>
                  <a:lnTo>
                    <a:pt x="4" y="2651"/>
                  </a:lnTo>
                  <a:lnTo>
                    <a:pt x="1" y="2581"/>
                  </a:lnTo>
                  <a:lnTo>
                    <a:pt x="0" y="2508"/>
                  </a:lnTo>
                  <a:close/>
                </a:path>
              </a:pathLst>
            </a:custGeom>
            <a:solidFill>
              <a:schemeClr val="accent1"/>
            </a:solidFill>
            <a:ln>
              <a:noFill/>
            </a:ln>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sp>
          <p:nvSpPr>
            <p:cNvPr id="9" name="淘宝店chenying0907 8"/>
            <p:cNvSpPr/>
            <p:nvPr/>
          </p:nvSpPr>
          <p:spPr bwMode="auto">
            <a:xfrm>
              <a:off x="4725988" y="2157115"/>
              <a:ext cx="709613" cy="709613"/>
            </a:xfrm>
            <a:custGeom>
              <a:avLst/>
              <a:gdLst>
                <a:gd name="T0" fmla="*/ 9 w 3575"/>
                <a:gd name="T1" fmla="*/ 1972 h 3577"/>
                <a:gd name="T2" fmla="*/ 56 w 3575"/>
                <a:gd name="T3" fmla="*/ 2235 h 3577"/>
                <a:gd name="T4" fmla="*/ 140 w 3575"/>
                <a:gd name="T5" fmla="*/ 2485 h 3577"/>
                <a:gd name="T6" fmla="*/ 259 w 3575"/>
                <a:gd name="T7" fmla="*/ 2716 h 3577"/>
                <a:gd name="T8" fmla="*/ 407 w 3575"/>
                <a:gd name="T9" fmla="*/ 2927 h 3577"/>
                <a:gd name="T10" fmla="*/ 586 w 3575"/>
                <a:gd name="T11" fmla="*/ 3113 h 3577"/>
                <a:gd name="T12" fmla="*/ 788 w 3575"/>
                <a:gd name="T13" fmla="*/ 3272 h 3577"/>
                <a:gd name="T14" fmla="*/ 1013 w 3575"/>
                <a:gd name="T15" fmla="*/ 3400 h 3577"/>
                <a:gd name="T16" fmla="*/ 1256 w 3575"/>
                <a:gd name="T17" fmla="*/ 3497 h 3577"/>
                <a:gd name="T18" fmla="*/ 1515 w 3575"/>
                <a:gd name="T19" fmla="*/ 3557 h 3577"/>
                <a:gd name="T20" fmla="*/ 1788 w 3575"/>
                <a:gd name="T21" fmla="*/ 3577 h 3577"/>
                <a:gd name="T22" fmla="*/ 2059 w 3575"/>
                <a:gd name="T23" fmla="*/ 3557 h 3577"/>
                <a:gd name="T24" fmla="*/ 2319 w 3575"/>
                <a:gd name="T25" fmla="*/ 3497 h 3577"/>
                <a:gd name="T26" fmla="*/ 2563 w 3575"/>
                <a:gd name="T27" fmla="*/ 3400 h 3577"/>
                <a:gd name="T28" fmla="*/ 2787 w 3575"/>
                <a:gd name="T29" fmla="*/ 3272 h 3577"/>
                <a:gd name="T30" fmla="*/ 2989 w 3575"/>
                <a:gd name="T31" fmla="*/ 3113 h 3577"/>
                <a:gd name="T32" fmla="*/ 3167 w 3575"/>
                <a:gd name="T33" fmla="*/ 2927 h 3577"/>
                <a:gd name="T34" fmla="*/ 3317 w 3575"/>
                <a:gd name="T35" fmla="*/ 2716 h 3577"/>
                <a:gd name="T36" fmla="*/ 3435 w 3575"/>
                <a:gd name="T37" fmla="*/ 2485 h 3577"/>
                <a:gd name="T38" fmla="*/ 3519 w 3575"/>
                <a:gd name="T39" fmla="*/ 2235 h 3577"/>
                <a:gd name="T40" fmla="*/ 3566 w 3575"/>
                <a:gd name="T41" fmla="*/ 1972 h 3577"/>
                <a:gd name="T42" fmla="*/ 3573 w 3575"/>
                <a:gd name="T43" fmla="*/ 1696 h 3577"/>
                <a:gd name="T44" fmla="*/ 3539 w 3575"/>
                <a:gd name="T45" fmla="*/ 1427 h 3577"/>
                <a:gd name="T46" fmla="*/ 3467 w 3575"/>
                <a:gd name="T47" fmla="*/ 1173 h 3577"/>
                <a:gd name="T48" fmla="*/ 3360 w 3575"/>
                <a:gd name="T49" fmla="*/ 935 h 3577"/>
                <a:gd name="T50" fmla="*/ 3220 w 3575"/>
                <a:gd name="T51" fmla="*/ 718 h 3577"/>
                <a:gd name="T52" fmla="*/ 3052 w 3575"/>
                <a:gd name="T53" fmla="*/ 523 h 3577"/>
                <a:gd name="T54" fmla="*/ 2857 w 3575"/>
                <a:gd name="T55" fmla="*/ 355 h 3577"/>
                <a:gd name="T56" fmla="*/ 2640 w 3575"/>
                <a:gd name="T57" fmla="*/ 215 h 3577"/>
                <a:gd name="T58" fmla="*/ 2402 w 3575"/>
                <a:gd name="T59" fmla="*/ 108 h 3577"/>
                <a:gd name="T60" fmla="*/ 2147 w 3575"/>
                <a:gd name="T61" fmla="*/ 36 h 3577"/>
                <a:gd name="T62" fmla="*/ 1879 w 3575"/>
                <a:gd name="T63" fmla="*/ 2 h 3577"/>
                <a:gd name="T64" fmla="*/ 1604 w 3575"/>
                <a:gd name="T65" fmla="*/ 9 h 3577"/>
                <a:gd name="T66" fmla="*/ 1341 w 3575"/>
                <a:gd name="T67" fmla="*/ 56 h 3577"/>
                <a:gd name="T68" fmla="*/ 1091 w 3575"/>
                <a:gd name="T69" fmla="*/ 139 h 3577"/>
                <a:gd name="T70" fmla="*/ 860 w 3575"/>
                <a:gd name="T71" fmla="*/ 258 h 3577"/>
                <a:gd name="T72" fmla="*/ 650 w 3575"/>
                <a:gd name="T73" fmla="*/ 408 h 3577"/>
                <a:gd name="T74" fmla="*/ 464 w 3575"/>
                <a:gd name="T75" fmla="*/ 585 h 3577"/>
                <a:gd name="T76" fmla="*/ 305 w 3575"/>
                <a:gd name="T77" fmla="*/ 788 h 3577"/>
                <a:gd name="T78" fmla="*/ 175 w 3575"/>
                <a:gd name="T79" fmla="*/ 1012 h 3577"/>
                <a:gd name="T80" fmla="*/ 80 w 3575"/>
                <a:gd name="T81" fmla="*/ 1256 h 3577"/>
                <a:gd name="T82" fmla="*/ 20 w 3575"/>
                <a:gd name="T83" fmla="*/ 1516 h 3577"/>
                <a:gd name="T84" fmla="*/ 0 w 3575"/>
                <a:gd name="T85" fmla="*/ 1788 h 3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75" h="3577">
                  <a:moveTo>
                    <a:pt x="0" y="1788"/>
                  </a:moveTo>
                  <a:lnTo>
                    <a:pt x="2" y="1880"/>
                  </a:lnTo>
                  <a:lnTo>
                    <a:pt x="9" y="1972"/>
                  </a:lnTo>
                  <a:lnTo>
                    <a:pt x="20" y="2061"/>
                  </a:lnTo>
                  <a:lnTo>
                    <a:pt x="36" y="2149"/>
                  </a:lnTo>
                  <a:lnTo>
                    <a:pt x="56" y="2235"/>
                  </a:lnTo>
                  <a:lnTo>
                    <a:pt x="80" y="2320"/>
                  </a:lnTo>
                  <a:lnTo>
                    <a:pt x="108" y="2403"/>
                  </a:lnTo>
                  <a:lnTo>
                    <a:pt x="140" y="2485"/>
                  </a:lnTo>
                  <a:lnTo>
                    <a:pt x="175" y="2564"/>
                  </a:lnTo>
                  <a:lnTo>
                    <a:pt x="216" y="2641"/>
                  </a:lnTo>
                  <a:lnTo>
                    <a:pt x="259" y="2716"/>
                  </a:lnTo>
                  <a:lnTo>
                    <a:pt x="305" y="2788"/>
                  </a:lnTo>
                  <a:lnTo>
                    <a:pt x="355" y="2859"/>
                  </a:lnTo>
                  <a:lnTo>
                    <a:pt x="407" y="2927"/>
                  </a:lnTo>
                  <a:lnTo>
                    <a:pt x="464" y="2991"/>
                  </a:lnTo>
                  <a:lnTo>
                    <a:pt x="524" y="3053"/>
                  </a:lnTo>
                  <a:lnTo>
                    <a:pt x="586" y="3113"/>
                  </a:lnTo>
                  <a:lnTo>
                    <a:pt x="650" y="3169"/>
                  </a:lnTo>
                  <a:lnTo>
                    <a:pt x="717" y="3222"/>
                  </a:lnTo>
                  <a:lnTo>
                    <a:pt x="788" y="3272"/>
                  </a:lnTo>
                  <a:lnTo>
                    <a:pt x="860" y="3318"/>
                  </a:lnTo>
                  <a:lnTo>
                    <a:pt x="935" y="3361"/>
                  </a:lnTo>
                  <a:lnTo>
                    <a:pt x="1013" y="3400"/>
                  </a:lnTo>
                  <a:lnTo>
                    <a:pt x="1091" y="3436"/>
                  </a:lnTo>
                  <a:lnTo>
                    <a:pt x="1173" y="3469"/>
                  </a:lnTo>
                  <a:lnTo>
                    <a:pt x="1256" y="3497"/>
                  </a:lnTo>
                  <a:lnTo>
                    <a:pt x="1341" y="3521"/>
                  </a:lnTo>
                  <a:lnTo>
                    <a:pt x="1427" y="3541"/>
                  </a:lnTo>
                  <a:lnTo>
                    <a:pt x="1515" y="3557"/>
                  </a:lnTo>
                  <a:lnTo>
                    <a:pt x="1604" y="3568"/>
                  </a:lnTo>
                  <a:lnTo>
                    <a:pt x="1696" y="3575"/>
                  </a:lnTo>
                  <a:lnTo>
                    <a:pt x="1788" y="3577"/>
                  </a:lnTo>
                  <a:lnTo>
                    <a:pt x="1879" y="3575"/>
                  </a:lnTo>
                  <a:lnTo>
                    <a:pt x="1970" y="3568"/>
                  </a:lnTo>
                  <a:lnTo>
                    <a:pt x="2059" y="3557"/>
                  </a:lnTo>
                  <a:lnTo>
                    <a:pt x="2147" y="3541"/>
                  </a:lnTo>
                  <a:lnTo>
                    <a:pt x="2234" y="3521"/>
                  </a:lnTo>
                  <a:lnTo>
                    <a:pt x="2319" y="3497"/>
                  </a:lnTo>
                  <a:lnTo>
                    <a:pt x="2402" y="3469"/>
                  </a:lnTo>
                  <a:lnTo>
                    <a:pt x="2483" y="3436"/>
                  </a:lnTo>
                  <a:lnTo>
                    <a:pt x="2563" y="3400"/>
                  </a:lnTo>
                  <a:lnTo>
                    <a:pt x="2640" y="3361"/>
                  </a:lnTo>
                  <a:lnTo>
                    <a:pt x="2714" y="3318"/>
                  </a:lnTo>
                  <a:lnTo>
                    <a:pt x="2787" y="3272"/>
                  </a:lnTo>
                  <a:lnTo>
                    <a:pt x="2857" y="3222"/>
                  </a:lnTo>
                  <a:lnTo>
                    <a:pt x="2925" y="3169"/>
                  </a:lnTo>
                  <a:lnTo>
                    <a:pt x="2989" y="3113"/>
                  </a:lnTo>
                  <a:lnTo>
                    <a:pt x="3052" y="3053"/>
                  </a:lnTo>
                  <a:lnTo>
                    <a:pt x="3111" y="2991"/>
                  </a:lnTo>
                  <a:lnTo>
                    <a:pt x="3167" y="2927"/>
                  </a:lnTo>
                  <a:lnTo>
                    <a:pt x="3220" y="2859"/>
                  </a:lnTo>
                  <a:lnTo>
                    <a:pt x="3270" y="2788"/>
                  </a:lnTo>
                  <a:lnTo>
                    <a:pt x="3317" y="2716"/>
                  </a:lnTo>
                  <a:lnTo>
                    <a:pt x="3360" y="2641"/>
                  </a:lnTo>
                  <a:lnTo>
                    <a:pt x="3399" y="2564"/>
                  </a:lnTo>
                  <a:lnTo>
                    <a:pt x="3435" y="2485"/>
                  </a:lnTo>
                  <a:lnTo>
                    <a:pt x="3467" y="2403"/>
                  </a:lnTo>
                  <a:lnTo>
                    <a:pt x="3495" y="2320"/>
                  </a:lnTo>
                  <a:lnTo>
                    <a:pt x="3519" y="2235"/>
                  </a:lnTo>
                  <a:lnTo>
                    <a:pt x="3539" y="2149"/>
                  </a:lnTo>
                  <a:lnTo>
                    <a:pt x="3555" y="2061"/>
                  </a:lnTo>
                  <a:lnTo>
                    <a:pt x="3566" y="1972"/>
                  </a:lnTo>
                  <a:lnTo>
                    <a:pt x="3573" y="1880"/>
                  </a:lnTo>
                  <a:lnTo>
                    <a:pt x="3575" y="1788"/>
                  </a:lnTo>
                  <a:lnTo>
                    <a:pt x="3573" y="1696"/>
                  </a:lnTo>
                  <a:lnTo>
                    <a:pt x="3566" y="1605"/>
                  </a:lnTo>
                  <a:lnTo>
                    <a:pt x="3555" y="1516"/>
                  </a:lnTo>
                  <a:lnTo>
                    <a:pt x="3539" y="1427"/>
                  </a:lnTo>
                  <a:lnTo>
                    <a:pt x="3519" y="1341"/>
                  </a:lnTo>
                  <a:lnTo>
                    <a:pt x="3495" y="1256"/>
                  </a:lnTo>
                  <a:lnTo>
                    <a:pt x="3467" y="1173"/>
                  </a:lnTo>
                  <a:lnTo>
                    <a:pt x="3435" y="1092"/>
                  </a:lnTo>
                  <a:lnTo>
                    <a:pt x="3399" y="1012"/>
                  </a:lnTo>
                  <a:lnTo>
                    <a:pt x="3360" y="935"/>
                  </a:lnTo>
                  <a:lnTo>
                    <a:pt x="3317" y="861"/>
                  </a:lnTo>
                  <a:lnTo>
                    <a:pt x="3270" y="788"/>
                  </a:lnTo>
                  <a:lnTo>
                    <a:pt x="3220" y="718"/>
                  </a:lnTo>
                  <a:lnTo>
                    <a:pt x="3167" y="650"/>
                  </a:lnTo>
                  <a:lnTo>
                    <a:pt x="3111" y="585"/>
                  </a:lnTo>
                  <a:lnTo>
                    <a:pt x="3052" y="523"/>
                  </a:lnTo>
                  <a:lnTo>
                    <a:pt x="2989" y="464"/>
                  </a:lnTo>
                  <a:lnTo>
                    <a:pt x="2925" y="408"/>
                  </a:lnTo>
                  <a:lnTo>
                    <a:pt x="2857" y="355"/>
                  </a:lnTo>
                  <a:lnTo>
                    <a:pt x="2787" y="305"/>
                  </a:lnTo>
                  <a:lnTo>
                    <a:pt x="2714" y="258"/>
                  </a:lnTo>
                  <a:lnTo>
                    <a:pt x="2640" y="215"/>
                  </a:lnTo>
                  <a:lnTo>
                    <a:pt x="2563" y="175"/>
                  </a:lnTo>
                  <a:lnTo>
                    <a:pt x="2483" y="139"/>
                  </a:lnTo>
                  <a:lnTo>
                    <a:pt x="2402" y="108"/>
                  </a:lnTo>
                  <a:lnTo>
                    <a:pt x="2319" y="80"/>
                  </a:lnTo>
                  <a:lnTo>
                    <a:pt x="2234" y="56"/>
                  </a:lnTo>
                  <a:lnTo>
                    <a:pt x="2147" y="36"/>
                  </a:lnTo>
                  <a:lnTo>
                    <a:pt x="2059" y="20"/>
                  </a:lnTo>
                  <a:lnTo>
                    <a:pt x="1970" y="9"/>
                  </a:lnTo>
                  <a:lnTo>
                    <a:pt x="1879" y="2"/>
                  </a:lnTo>
                  <a:lnTo>
                    <a:pt x="1788" y="0"/>
                  </a:lnTo>
                  <a:lnTo>
                    <a:pt x="1696" y="2"/>
                  </a:lnTo>
                  <a:lnTo>
                    <a:pt x="1604" y="9"/>
                  </a:lnTo>
                  <a:lnTo>
                    <a:pt x="1515" y="20"/>
                  </a:lnTo>
                  <a:lnTo>
                    <a:pt x="1427" y="36"/>
                  </a:lnTo>
                  <a:lnTo>
                    <a:pt x="1341" y="56"/>
                  </a:lnTo>
                  <a:lnTo>
                    <a:pt x="1256" y="80"/>
                  </a:lnTo>
                  <a:lnTo>
                    <a:pt x="1173" y="108"/>
                  </a:lnTo>
                  <a:lnTo>
                    <a:pt x="1091" y="139"/>
                  </a:lnTo>
                  <a:lnTo>
                    <a:pt x="1013" y="175"/>
                  </a:lnTo>
                  <a:lnTo>
                    <a:pt x="935" y="215"/>
                  </a:lnTo>
                  <a:lnTo>
                    <a:pt x="860" y="258"/>
                  </a:lnTo>
                  <a:lnTo>
                    <a:pt x="788" y="305"/>
                  </a:lnTo>
                  <a:lnTo>
                    <a:pt x="717" y="355"/>
                  </a:lnTo>
                  <a:lnTo>
                    <a:pt x="650" y="408"/>
                  </a:lnTo>
                  <a:lnTo>
                    <a:pt x="586" y="464"/>
                  </a:lnTo>
                  <a:lnTo>
                    <a:pt x="524" y="523"/>
                  </a:lnTo>
                  <a:lnTo>
                    <a:pt x="464" y="585"/>
                  </a:lnTo>
                  <a:lnTo>
                    <a:pt x="407" y="650"/>
                  </a:lnTo>
                  <a:lnTo>
                    <a:pt x="355" y="718"/>
                  </a:lnTo>
                  <a:lnTo>
                    <a:pt x="305" y="788"/>
                  </a:lnTo>
                  <a:lnTo>
                    <a:pt x="259" y="861"/>
                  </a:lnTo>
                  <a:lnTo>
                    <a:pt x="216" y="935"/>
                  </a:lnTo>
                  <a:lnTo>
                    <a:pt x="175" y="1012"/>
                  </a:lnTo>
                  <a:lnTo>
                    <a:pt x="140" y="1092"/>
                  </a:lnTo>
                  <a:lnTo>
                    <a:pt x="108" y="1173"/>
                  </a:lnTo>
                  <a:lnTo>
                    <a:pt x="80" y="1256"/>
                  </a:lnTo>
                  <a:lnTo>
                    <a:pt x="56" y="1341"/>
                  </a:lnTo>
                  <a:lnTo>
                    <a:pt x="36" y="1427"/>
                  </a:lnTo>
                  <a:lnTo>
                    <a:pt x="20" y="1516"/>
                  </a:lnTo>
                  <a:lnTo>
                    <a:pt x="9" y="1605"/>
                  </a:lnTo>
                  <a:lnTo>
                    <a:pt x="2" y="1696"/>
                  </a:lnTo>
                  <a:lnTo>
                    <a:pt x="0" y="1788"/>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grpSp>
      <p:grpSp>
        <p:nvGrpSpPr>
          <p:cNvPr id="5" name="淘宝店chenying0907 4"/>
          <p:cNvGrpSpPr/>
          <p:nvPr/>
        </p:nvGrpSpPr>
        <p:grpSpPr>
          <a:xfrm>
            <a:off x="4837191" y="3741817"/>
            <a:ext cx="1288429" cy="1288826"/>
            <a:chOff x="3627438" y="2806403"/>
            <a:chExt cx="966788" cy="966788"/>
          </a:xfrm>
        </p:grpSpPr>
        <p:sp>
          <p:nvSpPr>
            <p:cNvPr id="10" name="淘宝店chenying0907 9"/>
            <p:cNvSpPr/>
            <p:nvPr/>
          </p:nvSpPr>
          <p:spPr bwMode="auto">
            <a:xfrm>
              <a:off x="3627438" y="2806403"/>
              <a:ext cx="966788" cy="966788"/>
            </a:xfrm>
            <a:custGeom>
              <a:avLst/>
              <a:gdLst>
                <a:gd name="T0" fmla="*/ 4867 w 4869"/>
                <a:gd name="T1" fmla="*/ 2493 h 4872"/>
                <a:gd name="T2" fmla="*/ 4866 w 4869"/>
                <a:gd name="T3" fmla="*/ 2310 h 4872"/>
                <a:gd name="T4" fmla="*/ 4793 w 4869"/>
                <a:gd name="T5" fmla="*/ 1827 h 4872"/>
                <a:gd name="T6" fmla="*/ 4629 w 4869"/>
                <a:gd name="T7" fmla="*/ 1380 h 4872"/>
                <a:gd name="T8" fmla="*/ 4385 w 4869"/>
                <a:gd name="T9" fmla="*/ 978 h 4872"/>
                <a:gd name="T10" fmla="*/ 4071 w 4869"/>
                <a:gd name="T11" fmla="*/ 632 h 4872"/>
                <a:gd name="T12" fmla="*/ 3697 w 4869"/>
                <a:gd name="T13" fmla="*/ 353 h 4872"/>
                <a:gd name="T14" fmla="*/ 3271 w 4869"/>
                <a:gd name="T15" fmla="*/ 147 h 4872"/>
                <a:gd name="T16" fmla="*/ 2805 w 4869"/>
                <a:gd name="T17" fmla="*/ 28 h 4872"/>
                <a:gd name="T18" fmla="*/ 2309 w 4869"/>
                <a:gd name="T19" fmla="*/ 3 h 4872"/>
                <a:gd name="T20" fmla="*/ 1826 w 4869"/>
                <a:gd name="T21" fmla="*/ 76 h 4872"/>
                <a:gd name="T22" fmla="*/ 1379 w 4869"/>
                <a:gd name="T23" fmla="*/ 240 h 4872"/>
                <a:gd name="T24" fmla="*/ 978 w 4869"/>
                <a:gd name="T25" fmla="*/ 483 h 4872"/>
                <a:gd name="T26" fmla="*/ 632 w 4869"/>
                <a:gd name="T27" fmla="*/ 798 h 4872"/>
                <a:gd name="T28" fmla="*/ 353 w 4869"/>
                <a:gd name="T29" fmla="*/ 1172 h 4872"/>
                <a:gd name="T30" fmla="*/ 148 w 4869"/>
                <a:gd name="T31" fmla="*/ 1599 h 4872"/>
                <a:gd name="T32" fmla="*/ 28 w 4869"/>
                <a:gd name="T33" fmla="*/ 2065 h 4872"/>
                <a:gd name="T34" fmla="*/ 3 w 4869"/>
                <a:gd name="T35" fmla="*/ 2561 h 4872"/>
                <a:gd name="T36" fmla="*/ 77 w 4869"/>
                <a:gd name="T37" fmla="*/ 3044 h 4872"/>
                <a:gd name="T38" fmla="*/ 240 w 4869"/>
                <a:gd name="T39" fmla="*/ 3492 h 4872"/>
                <a:gd name="T40" fmla="*/ 483 w 4869"/>
                <a:gd name="T41" fmla="*/ 3893 h 4872"/>
                <a:gd name="T42" fmla="*/ 798 w 4869"/>
                <a:gd name="T43" fmla="*/ 4239 h 4872"/>
                <a:gd name="T44" fmla="*/ 1172 w 4869"/>
                <a:gd name="T45" fmla="*/ 4519 h 4872"/>
                <a:gd name="T46" fmla="*/ 1598 w 4869"/>
                <a:gd name="T47" fmla="*/ 4724 h 4872"/>
                <a:gd name="T48" fmla="*/ 2063 w 4869"/>
                <a:gd name="T49" fmla="*/ 4843 h 4872"/>
                <a:gd name="T50" fmla="*/ 2479 w 4869"/>
                <a:gd name="T51" fmla="*/ 4871 h 4872"/>
                <a:gd name="T52" fmla="*/ 2656 w 4869"/>
                <a:gd name="T53" fmla="*/ 4862 h 4872"/>
                <a:gd name="T54" fmla="*/ 2828 w 4869"/>
                <a:gd name="T55" fmla="*/ 4840 h 4872"/>
                <a:gd name="T56" fmla="*/ 2996 w 4869"/>
                <a:gd name="T57" fmla="*/ 4806 h 4872"/>
                <a:gd name="T58" fmla="*/ 3160 w 4869"/>
                <a:gd name="T59" fmla="*/ 4761 h 4872"/>
                <a:gd name="T60" fmla="*/ 3320 w 4869"/>
                <a:gd name="T61" fmla="*/ 4705 h 4872"/>
                <a:gd name="T62" fmla="*/ 3476 w 4869"/>
                <a:gd name="T63" fmla="*/ 4636 h 4872"/>
                <a:gd name="T64" fmla="*/ 3630 w 4869"/>
                <a:gd name="T65" fmla="*/ 4556 h 4872"/>
                <a:gd name="T66" fmla="*/ 3763 w 4869"/>
                <a:gd name="T67" fmla="*/ 4477 h 4872"/>
                <a:gd name="T68" fmla="*/ 3863 w 4869"/>
                <a:gd name="T69" fmla="*/ 4415 h 4872"/>
                <a:gd name="T70" fmla="*/ 3936 w 4869"/>
                <a:gd name="T71" fmla="*/ 4397 h 4872"/>
                <a:gd name="T72" fmla="*/ 3997 w 4869"/>
                <a:gd name="T73" fmla="*/ 4415 h 4872"/>
                <a:gd name="T74" fmla="*/ 4076 w 4869"/>
                <a:gd name="T75" fmla="*/ 4475 h 4872"/>
                <a:gd name="T76" fmla="*/ 4177 w 4869"/>
                <a:gd name="T77" fmla="*/ 4554 h 4872"/>
                <a:gd name="T78" fmla="*/ 4289 w 4869"/>
                <a:gd name="T79" fmla="*/ 4616 h 4872"/>
                <a:gd name="T80" fmla="*/ 4439 w 4869"/>
                <a:gd name="T81" fmla="*/ 4663 h 4872"/>
                <a:gd name="T82" fmla="*/ 4638 w 4869"/>
                <a:gd name="T83" fmla="*/ 4686 h 4872"/>
                <a:gd name="T84" fmla="*/ 4638 w 4869"/>
                <a:gd name="T85" fmla="*/ 4650 h 4872"/>
                <a:gd name="T86" fmla="*/ 4574 w 4869"/>
                <a:gd name="T87" fmla="*/ 4590 h 4872"/>
                <a:gd name="T88" fmla="*/ 4524 w 4869"/>
                <a:gd name="T89" fmla="*/ 4522 h 4872"/>
                <a:gd name="T90" fmla="*/ 4488 w 4869"/>
                <a:gd name="T91" fmla="*/ 4448 h 4872"/>
                <a:gd name="T92" fmla="*/ 4466 w 4869"/>
                <a:gd name="T93" fmla="*/ 4371 h 4872"/>
                <a:gd name="T94" fmla="*/ 4452 w 4869"/>
                <a:gd name="T95" fmla="*/ 4292 h 4872"/>
                <a:gd name="T96" fmla="*/ 4452 w 4869"/>
                <a:gd name="T97" fmla="*/ 4162 h 4872"/>
                <a:gd name="T98" fmla="*/ 4479 w 4869"/>
                <a:gd name="T99" fmla="*/ 4019 h 4872"/>
                <a:gd name="T100" fmla="*/ 4529 w 4869"/>
                <a:gd name="T101" fmla="*/ 3866 h 4872"/>
                <a:gd name="T102" fmla="*/ 4647 w 4869"/>
                <a:gd name="T103" fmla="*/ 3566 h 4872"/>
                <a:gd name="T104" fmla="*/ 4736 w 4869"/>
                <a:gd name="T105" fmla="*/ 3319 h 4872"/>
                <a:gd name="T106" fmla="*/ 4799 w 4869"/>
                <a:gd name="T107" fmla="*/ 3098 h 4872"/>
                <a:gd name="T108" fmla="*/ 4846 w 4869"/>
                <a:gd name="T109" fmla="*/ 2852 h 4872"/>
                <a:gd name="T110" fmla="*/ 4868 w 4869"/>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69" h="4872">
                  <a:moveTo>
                    <a:pt x="4869" y="2508"/>
                  </a:moveTo>
                  <a:lnTo>
                    <a:pt x="4868" y="2510"/>
                  </a:lnTo>
                  <a:lnTo>
                    <a:pt x="4867" y="2512"/>
                  </a:lnTo>
                  <a:lnTo>
                    <a:pt x="4867" y="2493"/>
                  </a:lnTo>
                  <a:lnTo>
                    <a:pt x="4868" y="2473"/>
                  </a:lnTo>
                  <a:lnTo>
                    <a:pt x="4869" y="2454"/>
                  </a:lnTo>
                  <a:lnTo>
                    <a:pt x="4869" y="2436"/>
                  </a:lnTo>
                  <a:lnTo>
                    <a:pt x="4866" y="2310"/>
                  </a:lnTo>
                  <a:lnTo>
                    <a:pt x="4857" y="2187"/>
                  </a:lnTo>
                  <a:lnTo>
                    <a:pt x="4841" y="2065"/>
                  </a:lnTo>
                  <a:lnTo>
                    <a:pt x="4820" y="1945"/>
                  </a:lnTo>
                  <a:lnTo>
                    <a:pt x="4793" y="1827"/>
                  </a:lnTo>
                  <a:lnTo>
                    <a:pt x="4760" y="1711"/>
                  </a:lnTo>
                  <a:lnTo>
                    <a:pt x="4722" y="1599"/>
                  </a:lnTo>
                  <a:lnTo>
                    <a:pt x="4678" y="1488"/>
                  </a:lnTo>
                  <a:lnTo>
                    <a:pt x="4629" y="1380"/>
                  </a:lnTo>
                  <a:lnTo>
                    <a:pt x="4575" y="1275"/>
                  </a:lnTo>
                  <a:lnTo>
                    <a:pt x="4517" y="1172"/>
                  </a:lnTo>
                  <a:lnTo>
                    <a:pt x="4453" y="1074"/>
                  </a:lnTo>
                  <a:lnTo>
                    <a:pt x="4385" y="978"/>
                  </a:lnTo>
                  <a:lnTo>
                    <a:pt x="4313" y="886"/>
                  </a:lnTo>
                  <a:lnTo>
                    <a:pt x="4236" y="798"/>
                  </a:lnTo>
                  <a:lnTo>
                    <a:pt x="4156" y="713"/>
                  </a:lnTo>
                  <a:lnTo>
                    <a:pt x="4071" y="632"/>
                  </a:lnTo>
                  <a:lnTo>
                    <a:pt x="3982" y="557"/>
                  </a:lnTo>
                  <a:lnTo>
                    <a:pt x="3891" y="483"/>
                  </a:lnTo>
                  <a:lnTo>
                    <a:pt x="3795" y="416"/>
                  </a:lnTo>
                  <a:lnTo>
                    <a:pt x="3697" y="353"/>
                  </a:lnTo>
                  <a:lnTo>
                    <a:pt x="3595" y="294"/>
                  </a:lnTo>
                  <a:lnTo>
                    <a:pt x="3490" y="240"/>
                  </a:lnTo>
                  <a:lnTo>
                    <a:pt x="3382" y="191"/>
                  </a:lnTo>
                  <a:lnTo>
                    <a:pt x="3271" y="147"/>
                  </a:lnTo>
                  <a:lnTo>
                    <a:pt x="3159" y="109"/>
                  </a:lnTo>
                  <a:lnTo>
                    <a:pt x="3043" y="76"/>
                  </a:lnTo>
                  <a:lnTo>
                    <a:pt x="2925" y="49"/>
                  </a:lnTo>
                  <a:lnTo>
                    <a:pt x="2805" y="28"/>
                  </a:lnTo>
                  <a:lnTo>
                    <a:pt x="2683" y="12"/>
                  </a:lnTo>
                  <a:lnTo>
                    <a:pt x="2559" y="3"/>
                  </a:lnTo>
                  <a:lnTo>
                    <a:pt x="2434" y="0"/>
                  </a:lnTo>
                  <a:lnTo>
                    <a:pt x="2309" y="3"/>
                  </a:lnTo>
                  <a:lnTo>
                    <a:pt x="2185" y="12"/>
                  </a:lnTo>
                  <a:lnTo>
                    <a:pt x="2063" y="28"/>
                  </a:lnTo>
                  <a:lnTo>
                    <a:pt x="1944" y="49"/>
                  </a:lnTo>
                  <a:lnTo>
                    <a:pt x="1826" y="76"/>
                  </a:lnTo>
                  <a:lnTo>
                    <a:pt x="1711" y="109"/>
                  </a:lnTo>
                  <a:lnTo>
                    <a:pt x="1598" y="147"/>
                  </a:lnTo>
                  <a:lnTo>
                    <a:pt x="1486" y="191"/>
                  </a:lnTo>
                  <a:lnTo>
                    <a:pt x="1379" y="240"/>
                  </a:lnTo>
                  <a:lnTo>
                    <a:pt x="1275" y="294"/>
                  </a:lnTo>
                  <a:lnTo>
                    <a:pt x="1172" y="353"/>
                  </a:lnTo>
                  <a:lnTo>
                    <a:pt x="1073" y="416"/>
                  </a:lnTo>
                  <a:lnTo>
                    <a:pt x="978" y="483"/>
                  </a:lnTo>
                  <a:lnTo>
                    <a:pt x="886" y="557"/>
                  </a:lnTo>
                  <a:lnTo>
                    <a:pt x="798" y="632"/>
                  </a:lnTo>
                  <a:lnTo>
                    <a:pt x="713" y="713"/>
                  </a:lnTo>
                  <a:lnTo>
                    <a:pt x="632" y="798"/>
                  </a:lnTo>
                  <a:lnTo>
                    <a:pt x="556" y="886"/>
                  </a:lnTo>
                  <a:lnTo>
                    <a:pt x="483" y="978"/>
                  </a:lnTo>
                  <a:lnTo>
                    <a:pt x="416" y="1074"/>
                  </a:lnTo>
                  <a:lnTo>
                    <a:pt x="353" y="1172"/>
                  </a:lnTo>
                  <a:lnTo>
                    <a:pt x="294" y="1275"/>
                  </a:lnTo>
                  <a:lnTo>
                    <a:pt x="240" y="1380"/>
                  </a:lnTo>
                  <a:lnTo>
                    <a:pt x="192" y="1488"/>
                  </a:lnTo>
                  <a:lnTo>
                    <a:pt x="148" y="1599"/>
                  </a:lnTo>
                  <a:lnTo>
                    <a:pt x="109" y="1711"/>
                  </a:lnTo>
                  <a:lnTo>
                    <a:pt x="77" y="1827"/>
                  </a:lnTo>
                  <a:lnTo>
                    <a:pt x="50" y="1945"/>
                  </a:lnTo>
                  <a:lnTo>
                    <a:pt x="28" y="2065"/>
                  </a:lnTo>
                  <a:lnTo>
                    <a:pt x="12" y="2187"/>
                  </a:lnTo>
                  <a:lnTo>
                    <a:pt x="3" y="2310"/>
                  </a:lnTo>
                  <a:lnTo>
                    <a:pt x="0" y="2436"/>
                  </a:lnTo>
                  <a:lnTo>
                    <a:pt x="3" y="2561"/>
                  </a:lnTo>
                  <a:lnTo>
                    <a:pt x="12" y="2684"/>
                  </a:lnTo>
                  <a:lnTo>
                    <a:pt x="28" y="2807"/>
                  </a:lnTo>
                  <a:lnTo>
                    <a:pt x="50" y="2927"/>
                  </a:lnTo>
                  <a:lnTo>
                    <a:pt x="77" y="3044"/>
                  </a:lnTo>
                  <a:lnTo>
                    <a:pt x="109" y="3160"/>
                  </a:lnTo>
                  <a:lnTo>
                    <a:pt x="148" y="3273"/>
                  </a:lnTo>
                  <a:lnTo>
                    <a:pt x="192" y="3383"/>
                  </a:lnTo>
                  <a:lnTo>
                    <a:pt x="240" y="3492"/>
                  </a:lnTo>
                  <a:lnTo>
                    <a:pt x="294" y="3596"/>
                  </a:lnTo>
                  <a:lnTo>
                    <a:pt x="353" y="3699"/>
                  </a:lnTo>
                  <a:lnTo>
                    <a:pt x="416" y="3797"/>
                  </a:lnTo>
                  <a:lnTo>
                    <a:pt x="483" y="3893"/>
                  </a:lnTo>
                  <a:lnTo>
                    <a:pt x="556" y="3985"/>
                  </a:lnTo>
                  <a:lnTo>
                    <a:pt x="632" y="4073"/>
                  </a:lnTo>
                  <a:lnTo>
                    <a:pt x="713" y="4158"/>
                  </a:lnTo>
                  <a:lnTo>
                    <a:pt x="798" y="4239"/>
                  </a:lnTo>
                  <a:lnTo>
                    <a:pt x="886" y="4316"/>
                  </a:lnTo>
                  <a:lnTo>
                    <a:pt x="978" y="4388"/>
                  </a:lnTo>
                  <a:lnTo>
                    <a:pt x="1073" y="4456"/>
                  </a:lnTo>
                  <a:lnTo>
                    <a:pt x="1172" y="4519"/>
                  </a:lnTo>
                  <a:lnTo>
                    <a:pt x="1275" y="4577"/>
                  </a:lnTo>
                  <a:lnTo>
                    <a:pt x="1379" y="4631"/>
                  </a:lnTo>
                  <a:lnTo>
                    <a:pt x="1486" y="4680"/>
                  </a:lnTo>
                  <a:lnTo>
                    <a:pt x="1598" y="4724"/>
                  </a:lnTo>
                  <a:lnTo>
                    <a:pt x="1711" y="4762"/>
                  </a:lnTo>
                  <a:lnTo>
                    <a:pt x="1826" y="4795"/>
                  </a:lnTo>
                  <a:lnTo>
                    <a:pt x="1944" y="4822"/>
                  </a:lnTo>
                  <a:lnTo>
                    <a:pt x="2063" y="4843"/>
                  </a:lnTo>
                  <a:lnTo>
                    <a:pt x="2185" y="4859"/>
                  </a:lnTo>
                  <a:lnTo>
                    <a:pt x="2309" y="4868"/>
                  </a:lnTo>
                  <a:lnTo>
                    <a:pt x="2434" y="4872"/>
                  </a:lnTo>
                  <a:lnTo>
                    <a:pt x="2479" y="4871"/>
                  </a:lnTo>
                  <a:lnTo>
                    <a:pt x="2524" y="4869"/>
                  </a:lnTo>
                  <a:lnTo>
                    <a:pt x="2568" y="4868"/>
                  </a:lnTo>
                  <a:lnTo>
                    <a:pt x="2612" y="4865"/>
                  </a:lnTo>
                  <a:lnTo>
                    <a:pt x="2656" y="4862"/>
                  </a:lnTo>
                  <a:lnTo>
                    <a:pt x="2700" y="4857"/>
                  </a:lnTo>
                  <a:lnTo>
                    <a:pt x="2743" y="4852"/>
                  </a:lnTo>
                  <a:lnTo>
                    <a:pt x="2786" y="4847"/>
                  </a:lnTo>
                  <a:lnTo>
                    <a:pt x="2828" y="4840"/>
                  </a:lnTo>
                  <a:lnTo>
                    <a:pt x="2871" y="4833"/>
                  </a:lnTo>
                  <a:lnTo>
                    <a:pt x="2913" y="4825"/>
                  </a:lnTo>
                  <a:lnTo>
                    <a:pt x="2955" y="4816"/>
                  </a:lnTo>
                  <a:lnTo>
                    <a:pt x="2996" y="4806"/>
                  </a:lnTo>
                  <a:lnTo>
                    <a:pt x="3038" y="4796"/>
                  </a:lnTo>
                  <a:lnTo>
                    <a:pt x="3079" y="4786"/>
                  </a:lnTo>
                  <a:lnTo>
                    <a:pt x="3119" y="4774"/>
                  </a:lnTo>
                  <a:lnTo>
                    <a:pt x="3160" y="4761"/>
                  </a:lnTo>
                  <a:lnTo>
                    <a:pt x="3200" y="4748"/>
                  </a:lnTo>
                  <a:lnTo>
                    <a:pt x="3241" y="4734"/>
                  </a:lnTo>
                  <a:lnTo>
                    <a:pt x="3280" y="4719"/>
                  </a:lnTo>
                  <a:lnTo>
                    <a:pt x="3320" y="4705"/>
                  </a:lnTo>
                  <a:lnTo>
                    <a:pt x="3359" y="4688"/>
                  </a:lnTo>
                  <a:lnTo>
                    <a:pt x="3399" y="4671"/>
                  </a:lnTo>
                  <a:lnTo>
                    <a:pt x="3438" y="4654"/>
                  </a:lnTo>
                  <a:lnTo>
                    <a:pt x="3476" y="4636"/>
                  </a:lnTo>
                  <a:lnTo>
                    <a:pt x="3516" y="4617"/>
                  </a:lnTo>
                  <a:lnTo>
                    <a:pt x="3554" y="4598"/>
                  </a:lnTo>
                  <a:lnTo>
                    <a:pt x="3593" y="4577"/>
                  </a:lnTo>
                  <a:lnTo>
                    <a:pt x="3630" y="4556"/>
                  </a:lnTo>
                  <a:lnTo>
                    <a:pt x="3668" y="4535"/>
                  </a:lnTo>
                  <a:lnTo>
                    <a:pt x="3705" y="4512"/>
                  </a:lnTo>
                  <a:lnTo>
                    <a:pt x="3744" y="4489"/>
                  </a:lnTo>
                  <a:lnTo>
                    <a:pt x="3763" y="4477"/>
                  </a:lnTo>
                  <a:lnTo>
                    <a:pt x="3786" y="4462"/>
                  </a:lnTo>
                  <a:lnTo>
                    <a:pt x="3812" y="4447"/>
                  </a:lnTo>
                  <a:lnTo>
                    <a:pt x="3843" y="4427"/>
                  </a:lnTo>
                  <a:lnTo>
                    <a:pt x="3863" y="4415"/>
                  </a:lnTo>
                  <a:lnTo>
                    <a:pt x="3883" y="4407"/>
                  </a:lnTo>
                  <a:lnTo>
                    <a:pt x="3901" y="4400"/>
                  </a:lnTo>
                  <a:lnTo>
                    <a:pt x="3919" y="4397"/>
                  </a:lnTo>
                  <a:lnTo>
                    <a:pt x="3936" y="4397"/>
                  </a:lnTo>
                  <a:lnTo>
                    <a:pt x="3952" y="4398"/>
                  </a:lnTo>
                  <a:lnTo>
                    <a:pt x="3968" y="4401"/>
                  </a:lnTo>
                  <a:lnTo>
                    <a:pt x="3982" y="4408"/>
                  </a:lnTo>
                  <a:lnTo>
                    <a:pt x="3997" y="4415"/>
                  </a:lnTo>
                  <a:lnTo>
                    <a:pt x="4013" y="4425"/>
                  </a:lnTo>
                  <a:lnTo>
                    <a:pt x="4028" y="4435"/>
                  </a:lnTo>
                  <a:lnTo>
                    <a:pt x="4043" y="4448"/>
                  </a:lnTo>
                  <a:lnTo>
                    <a:pt x="4076" y="4475"/>
                  </a:lnTo>
                  <a:lnTo>
                    <a:pt x="4113" y="4505"/>
                  </a:lnTo>
                  <a:lnTo>
                    <a:pt x="4133" y="4522"/>
                  </a:lnTo>
                  <a:lnTo>
                    <a:pt x="4155" y="4538"/>
                  </a:lnTo>
                  <a:lnTo>
                    <a:pt x="4177" y="4554"/>
                  </a:lnTo>
                  <a:lnTo>
                    <a:pt x="4202" y="4569"/>
                  </a:lnTo>
                  <a:lnTo>
                    <a:pt x="4229" y="4585"/>
                  </a:lnTo>
                  <a:lnTo>
                    <a:pt x="4257" y="4601"/>
                  </a:lnTo>
                  <a:lnTo>
                    <a:pt x="4289" y="4616"/>
                  </a:lnTo>
                  <a:lnTo>
                    <a:pt x="4322" y="4629"/>
                  </a:lnTo>
                  <a:lnTo>
                    <a:pt x="4358" y="4642"/>
                  </a:lnTo>
                  <a:lnTo>
                    <a:pt x="4397" y="4653"/>
                  </a:lnTo>
                  <a:lnTo>
                    <a:pt x="4439" y="4663"/>
                  </a:lnTo>
                  <a:lnTo>
                    <a:pt x="4483" y="4672"/>
                  </a:lnTo>
                  <a:lnTo>
                    <a:pt x="4531" y="4678"/>
                  </a:lnTo>
                  <a:lnTo>
                    <a:pt x="4583" y="4683"/>
                  </a:lnTo>
                  <a:lnTo>
                    <a:pt x="4638" y="4686"/>
                  </a:lnTo>
                  <a:lnTo>
                    <a:pt x="4697" y="4686"/>
                  </a:lnTo>
                  <a:lnTo>
                    <a:pt x="4677" y="4674"/>
                  </a:lnTo>
                  <a:lnTo>
                    <a:pt x="4656" y="4662"/>
                  </a:lnTo>
                  <a:lnTo>
                    <a:pt x="4638" y="4650"/>
                  </a:lnTo>
                  <a:lnTo>
                    <a:pt x="4620" y="4635"/>
                  </a:lnTo>
                  <a:lnTo>
                    <a:pt x="4603" y="4621"/>
                  </a:lnTo>
                  <a:lnTo>
                    <a:pt x="4589" y="4606"/>
                  </a:lnTo>
                  <a:lnTo>
                    <a:pt x="4574" y="4590"/>
                  </a:lnTo>
                  <a:lnTo>
                    <a:pt x="4559" y="4574"/>
                  </a:lnTo>
                  <a:lnTo>
                    <a:pt x="4547" y="4557"/>
                  </a:lnTo>
                  <a:lnTo>
                    <a:pt x="4536" y="4540"/>
                  </a:lnTo>
                  <a:lnTo>
                    <a:pt x="4524" y="4522"/>
                  </a:lnTo>
                  <a:lnTo>
                    <a:pt x="4514" y="4504"/>
                  </a:lnTo>
                  <a:lnTo>
                    <a:pt x="4505" y="4486"/>
                  </a:lnTo>
                  <a:lnTo>
                    <a:pt x="4496" y="4467"/>
                  </a:lnTo>
                  <a:lnTo>
                    <a:pt x="4488" y="4448"/>
                  </a:lnTo>
                  <a:lnTo>
                    <a:pt x="4482" y="4429"/>
                  </a:lnTo>
                  <a:lnTo>
                    <a:pt x="4476" y="4409"/>
                  </a:lnTo>
                  <a:lnTo>
                    <a:pt x="4470" y="4390"/>
                  </a:lnTo>
                  <a:lnTo>
                    <a:pt x="4466" y="4371"/>
                  </a:lnTo>
                  <a:lnTo>
                    <a:pt x="4461" y="4351"/>
                  </a:lnTo>
                  <a:lnTo>
                    <a:pt x="4458" y="4332"/>
                  </a:lnTo>
                  <a:lnTo>
                    <a:pt x="4455" y="4311"/>
                  </a:lnTo>
                  <a:lnTo>
                    <a:pt x="4452" y="4292"/>
                  </a:lnTo>
                  <a:lnTo>
                    <a:pt x="4451" y="4273"/>
                  </a:lnTo>
                  <a:lnTo>
                    <a:pt x="4449" y="4235"/>
                  </a:lnTo>
                  <a:lnTo>
                    <a:pt x="4450" y="4197"/>
                  </a:lnTo>
                  <a:lnTo>
                    <a:pt x="4452" y="4162"/>
                  </a:lnTo>
                  <a:lnTo>
                    <a:pt x="4456" y="4129"/>
                  </a:lnTo>
                  <a:lnTo>
                    <a:pt x="4462" y="4093"/>
                  </a:lnTo>
                  <a:lnTo>
                    <a:pt x="4470" y="4056"/>
                  </a:lnTo>
                  <a:lnTo>
                    <a:pt x="4479" y="4019"/>
                  </a:lnTo>
                  <a:lnTo>
                    <a:pt x="4490" y="3982"/>
                  </a:lnTo>
                  <a:lnTo>
                    <a:pt x="4502" y="3945"/>
                  </a:lnTo>
                  <a:lnTo>
                    <a:pt x="4515" y="3905"/>
                  </a:lnTo>
                  <a:lnTo>
                    <a:pt x="4529" y="3866"/>
                  </a:lnTo>
                  <a:lnTo>
                    <a:pt x="4545" y="3826"/>
                  </a:lnTo>
                  <a:lnTo>
                    <a:pt x="4576" y="3743"/>
                  </a:lnTo>
                  <a:lnTo>
                    <a:pt x="4611" y="3656"/>
                  </a:lnTo>
                  <a:lnTo>
                    <a:pt x="4647" y="3566"/>
                  </a:lnTo>
                  <a:lnTo>
                    <a:pt x="4683" y="3470"/>
                  </a:lnTo>
                  <a:lnTo>
                    <a:pt x="4701" y="3422"/>
                  </a:lnTo>
                  <a:lnTo>
                    <a:pt x="4719" y="3371"/>
                  </a:lnTo>
                  <a:lnTo>
                    <a:pt x="4736" y="3319"/>
                  </a:lnTo>
                  <a:lnTo>
                    <a:pt x="4753" y="3266"/>
                  </a:lnTo>
                  <a:lnTo>
                    <a:pt x="4769" y="3211"/>
                  </a:lnTo>
                  <a:lnTo>
                    <a:pt x="4785" y="3156"/>
                  </a:lnTo>
                  <a:lnTo>
                    <a:pt x="4799" y="3098"/>
                  </a:lnTo>
                  <a:lnTo>
                    <a:pt x="4812" y="3039"/>
                  </a:lnTo>
                  <a:lnTo>
                    <a:pt x="4824" y="2979"/>
                  </a:lnTo>
                  <a:lnTo>
                    <a:pt x="4835" y="2917"/>
                  </a:lnTo>
                  <a:lnTo>
                    <a:pt x="4846" y="2852"/>
                  </a:lnTo>
                  <a:lnTo>
                    <a:pt x="4854" y="2787"/>
                  </a:lnTo>
                  <a:lnTo>
                    <a:pt x="4860" y="2720"/>
                  </a:lnTo>
                  <a:lnTo>
                    <a:pt x="4865" y="2652"/>
                  </a:lnTo>
                  <a:lnTo>
                    <a:pt x="4868" y="2581"/>
                  </a:lnTo>
                  <a:lnTo>
                    <a:pt x="4869" y="2508"/>
                  </a:lnTo>
                  <a:close/>
                </a:path>
              </a:pathLst>
            </a:custGeom>
            <a:solidFill>
              <a:schemeClr val="accent4"/>
            </a:solidFill>
            <a:ln>
              <a:noFill/>
            </a:ln>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sp>
          <p:nvSpPr>
            <p:cNvPr id="11" name="淘宝店chenying0907 10"/>
            <p:cNvSpPr/>
            <p:nvPr/>
          </p:nvSpPr>
          <p:spPr bwMode="auto">
            <a:xfrm>
              <a:off x="3756026" y="2934990"/>
              <a:ext cx="709613" cy="709613"/>
            </a:xfrm>
            <a:custGeom>
              <a:avLst/>
              <a:gdLst>
                <a:gd name="T0" fmla="*/ 3566 w 3575"/>
                <a:gd name="T1" fmla="*/ 1972 h 3577"/>
                <a:gd name="T2" fmla="*/ 3519 w 3575"/>
                <a:gd name="T3" fmla="*/ 2236 h 3577"/>
                <a:gd name="T4" fmla="*/ 3435 w 3575"/>
                <a:gd name="T5" fmla="*/ 2485 h 3577"/>
                <a:gd name="T6" fmla="*/ 3316 w 3575"/>
                <a:gd name="T7" fmla="*/ 2716 h 3577"/>
                <a:gd name="T8" fmla="*/ 3168 w 3575"/>
                <a:gd name="T9" fmla="*/ 2927 h 3577"/>
                <a:gd name="T10" fmla="*/ 2989 w 3575"/>
                <a:gd name="T11" fmla="*/ 3113 h 3577"/>
                <a:gd name="T12" fmla="*/ 2787 w 3575"/>
                <a:gd name="T13" fmla="*/ 3272 h 3577"/>
                <a:gd name="T14" fmla="*/ 2562 w 3575"/>
                <a:gd name="T15" fmla="*/ 3402 h 3577"/>
                <a:gd name="T16" fmla="*/ 2319 w 3575"/>
                <a:gd name="T17" fmla="*/ 3497 h 3577"/>
                <a:gd name="T18" fmla="*/ 2060 w 3575"/>
                <a:gd name="T19" fmla="*/ 3557 h 3577"/>
                <a:gd name="T20" fmla="*/ 1787 w 3575"/>
                <a:gd name="T21" fmla="*/ 3577 h 3577"/>
                <a:gd name="T22" fmla="*/ 1516 w 3575"/>
                <a:gd name="T23" fmla="*/ 3557 h 3577"/>
                <a:gd name="T24" fmla="*/ 1256 w 3575"/>
                <a:gd name="T25" fmla="*/ 3497 h 3577"/>
                <a:gd name="T26" fmla="*/ 1012 w 3575"/>
                <a:gd name="T27" fmla="*/ 3402 h 3577"/>
                <a:gd name="T28" fmla="*/ 788 w 3575"/>
                <a:gd name="T29" fmla="*/ 3272 h 3577"/>
                <a:gd name="T30" fmla="*/ 586 w 3575"/>
                <a:gd name="T31" fmla="*/ 3113 h 3577"/>
                <a:gd name="T32" fmla="*/ 408 w 3575"/>
                <a:gd name="T33" fmla="*/ 2927 h 3577"/>
                <a:gd name="T34" fmla="*/ 258 w 3575"/>
                <a:gd name="T35" fmla="*/ 2716 h 3577"/>
                <a:gd name="T36" fmla="*/ 140 w 3575"/>
                <a:gd name="T37" fmla="*/ 2485 h 3577"/>
                <a:gd name="T38" fmla="*/ 56 w 3575"/>
                <a:gd name="T39" fmla="*/ 2236 h 3577"/>
                <a:gd name="T40" fmla="*/ 9 w 3575"/>
                <a:gd name="T41" fmla="*/ 1972 h 3577"/>
                <a:gd name="T42" fmla="*/ 2 w 3575"/>
                <a:gd name="T43" fmla="*/ 1697 h 3577"/>
                <a:gd name="T44" fmla="*/ 36 w 3575"/>
                <a:gd name="T45" fmla="*/ 1428 h 3577"/>
                <a:gd name="T46" fmla="*/ 108 w 3575"/>
                <a:gd name="T47" fmla="*/ 1174 h 3577"/>
                <a:gd name="T48" fmla="*/ 215 w 3575"/>
                <a:gd name="T49" fmla="*/ 936 h 3577"/>
                <a:gd name="T50" fmla="*/ 355 w 3575"/>
                <a:gd name="T51" fmla="*/ 718 h 3577"/>
                <a:gd name="T52" fmla="*/ 523 w 3575"/>
                <a:gd name="T53" fmla="*/ 524 h 3577"/>
                <a:gd name="T54" fmla="*/ 718 w 3575"/>
                <a:gd name="T55" fmla="*/ 355 h 3577"/>
                <a:gd name="T56" fmla="*/ 935 w 3575"/>
                <a:gd name="T57" fmla="*/ 215 h 3577"/>
                <a:gd name="T58" fmla="*/ 1173 w 3575"/>
                <a:gd name="T59" fmla="*/ 108 h 3577"/>
                <a:gd name="T60" fmla="*/ 1428 w 3575"/>
                <a:gd name="T61" fmla="*/ 36 h 3577"/>
                <a:gd name="T62" fmla="*/ 1696 w 3575"/>
                <a:gd name="T63" fmla="*/ 2 h 3577"/>
                <a:gd name="T64" fmla="*/ 1971 w 3575"/>
                <a:gd name="T65" fmla="*/ 9 h 3577"/>
                <a:gd name="T66" fmla="*/ 2234 w 3575"/>
                <a:gd name="T67" fmla="*/ 56 h 3577"/>
                <a:gd name="T68" fmla="*/ 2484 w 3575"/>
                <a:gd name="T69" fmla="*/ 141 h 3577"/>
                <a:gd name="T70" fmla="*/ 2715 w 3575"/>
                <a:gd name="T71" fmla="*/ 259 h 3577"/>
                <a:gd name="T72" fmla="*/ 2925 w 3575"/>
                <a:gd name="T73" fmla="*/ 408 h 3577"/>
                <a:gd name="T74" fmla="*/ 3111 w 3575"/>
                <a:gd name="T75" fmla="*/ 586 h 3577"/>
                <a:gd name="T76" fmla="*/ 3270 w 3575"/>
                <a:gd name="T77" fmla="*/ 788 h 3577"/>
                <a:gd name="T78" fmla="*/ 3400 w 3575"/>
                <a:gd name="T79" fmla="*/ 1014 h 3577"/>
                <a:gd name="T80" fmla="*/ 3495 w 3575"/>
                <a:gd name="T81" fmla="*/ 1257 h 3577"/>
                <a:gd name="T82" fmla="*/ 3555 w 3575"/>
                <a:gd name="T83" fmla="*/ 1516 h 3577"/>
                <a:gd name="T84" fmla="*/ 3575 w 3575"/>
                <a:gd name="T85" fmla="*/ 1789 h 3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75" h="3577">
                  <a:moveTo>
                    <a:pt x="3575" y="1789"/>
                  </a:moveTo>
                  <a:lnTo>
                    <a:pt x="3573" y="1881"/>
                  </a:lnTo>
                  <a:lnTo>
                    <a:pt x="3566" y="1972"/>
                  </a:lnTo>
                  <a:lnTo>
                    <a:pt x="3555" y="2061"/>
                  </a:lnTo>
                  <a:lnTo>
                    <a:pt x="3539" y="2149"/>
                  </a:lnTo>
                  <a:lnTo>
                    <a:pt x="3519" y="2236"/>
                  </a:lnTo>
                  <a:lnTo>
                    <a:pt x="3495" y="2320"/>
                  </a:lnTo>
                  <a:lnTo>
                    <a:pt x="3467" y="2404"/>
                  </a:lnTo>
                  <a:lnTo>
                    <a:pt x="3435" y="2485"/>
                  </a:lnTo>
                  <a:lnTo>
                    <a:pt x="3400" y="2564"/>
                  </a:lnTo>
                  <a:lnTo>
                    <a:pt x="3359" y="2642"/>
                  </a:lnTo>
                  <a:lnTo>
                    <a:pt x="3316" y="2716"/>
                  </a:lnTo>
                  <a:lnTo>
                    <a:pt x="3270" y="2789"/>
                  </a:lnTo>
                  <a:lnTo>
                    <a:pt x="3220" y="2859"/>
                  </a:lnTo>
                  <a:lnTo>
                    <a:pt x="3168" y="2927"/>
                  </a:lnTo>
                  <a:lnTo>
                    <a:pt x="3111" y="2991"/>
                  </a:lnTo>
                  <a:lnTo>
                    <a:pt x="3051" y="3054"/>
                  </a:lnTo>
                  <a:lnTo>
                    <a:pt x="2989" y="3113"/>
                  </a:lnTo>
                  <a:lnTo>
                    <a:pt x="2925" y="3169"/>
                  </a:lnTo>
                  <a:lnTo>
                    <a:pt x="2858" y="3222"/>
                  </a:lnTo>
                  <a:lnTo>
                    <a:pt x="2787" y="3272"/>
                  </a:lnTo>
                  <a:lnTo>
                    <a:pt x="2715" y="3319"/>
                  </a:lnTo>
                  <a:lnTo>
                    <a:pt x="2640" y="3362"/>
                  </a:lnTo>
                  <a:lnTo>
                    <a:pt x="2562" y="3402"/>
                  </a:lnTo>
                  <a:lnTo>
                    <a:pt x="2484" y="3438"/>
                  </a:lnTo>
                  <a:lnTo>
                    <a:pt x="2402" y="3469"/>
                  </a:lnTo>
                  <a:lnTo>
                    <a:pt x="2319" y="3497"/>
                  </a:lnTo>
                  <a:lnTo>
                    <a:pt x="2234" y="3521"/>
                  </a:lnTo>
                  <a:lnTo>
                    <a:pt x="2148" y="3541"/>
                  </a:lnTo>
                  <a:lnTo>
                    <a:pt x="2060" y="3557"/>
                  </a:lnTo>
                  <a:lnTo>
                    <a:pt x="1971" y="3568"/>
                  </a:lnTo>
                  <a:lnTo>
                    <a:pt x="1879" y="3575"/>
                  </a:lnTo>
                  <a:lnTo>
                    <a:pt x="1787" y="3577"/>
                  </a:lnTo>
                  <a:lnTo>
                    <a:pt x="1696" y="3575"/>
                  </a:lnTo>
                  <a:lnTo>
                    <a:pt x="1605" y="3568"/>
                  </a:lnTo>
                  <a:lnTo>
                    <a:pt x="1516" y="3557"/>
                  </a:lnTo>
                  <a:lnTo>
                    <a:pt x="1428" y="3541"/>
                  </a:lnTo>
                  <a:lnTo>
                    <a:pt x="1341" y="3521"/>
                  </a:lnTo>
                  <a:lnTo>
                    <a:pt x="1256" y="3497"/>
                  </a:lnTo>
                  <a:lnTo>
                    <a:pt x="1173" y="3469"/>
                  </a:lnTo>
                  <a:lnTo>
                    <a:pt x="1092" y="3438"/>
                  </a:lnTo>
                  <a:lnTo>
                    <a:pt x="1012" y="3402"/>
                  </a:lnTo>
                  <a:lnTo>
                    <a:pt x="935" y="3362"/>
                  </a:lnTo>
                  <a:lnTo>
                    <a:pt x="861" y="3319"/>
                  </a:lnTo>
                  <a:lnTo>
                    <a:pt x="788" y="3272"/>
                  </a:lnTo>
                  <a:lnTo>
                    <a:pt x="718" y="3222"/>
                  </a:lnTo>
                  <a:lnTo>
                    <a:pt x="650" y="3169"/>
                  </a:lnTo>
                  <a:lnTo>
                    <a:pt x="586" y="3113"/>
                  </a:lnTo>
                  <a:lnTo>
                    <a:pt x="523" y="3054"/>
                  </a:lnTo>
                  <a:lnTo>
                    <a:pt x="464" y="2991"/>
                  </a:lnTo>
                  <a:lnTo>
                    <a:pt x="408" y="2927"/>
                  </a:lnTo>
                  <a:lnTo>
                    <a:pt x="355" y="2859"/>
                  </a:lnTo>
                  <a:lnTo>
                    <a:pt x="305" y="2789"/>
                  </a:lnTo>
                  <a:lnTo>
                    <a:pt x="258" y="2716"/>
                  </a:lnTo>
                  <a:lnTo>
                    <a:pt x="215" y="2642"/>
                  </a:lnTo>
                  <a:lnTo>
                    <a:pt x="176" y="2564"/>
                  </a:lnTo>
                  <a:lnTo>
                    <a:pt x="140" y="2485"/>
                  </a:lnTo>
                  <a:lnTo>
                    <a:pt x="108" y="2404"/>
                  </a:lnTo>
                  <a:lnTo>
                    <a:pt x="80" y="2320"/>
                  </a:lnTo>
                  <a:lnTo>
                    <a:pt x="56" y="2236"/>
                  </a:lnTo>
                  <a:lnTo>
                    <a:pt x="36" y="2149"/>
                  </a:lnTo>
                  <a:lnTo>
                    <a:pt x="20" y="2061"/>
                  </a:lnTo>
                  <a:lnTo>
                    <a:pt x="9" y="1972"/>
                  </a:lnTo>
                  <a:lnTo>
                    <a:pt x="2" y="1881"/>
                  </a:lnTo>
                  <a:lnTo>
                    <a:pt x="0" y="1789"/>
                  </a:lnTo>
                  <a:lnTo>
                    <a:pt x="2" y="1697"/>
                  </a:lnTo>
                  <a:lnTo>
                    <a:pt x="9" y="1605"/>
                  </a:lnTo>
                  <a:lnTo>
                    <a:pt x="20" y="1516"/>
                  </a:lnTo>
                  <a:lnTo>
                    <a:pt x="36" y="1428"/>
                  </a:lnTo>
                  <a:lnTo>
                    <a:pt x="56" y="1342"/>
                  </a:lnTo>
                  <a:lnTo>
                    <a:pt x="80" y="1257"/>
                  </a:lnTo>
                  <a:lnTo>
                    <a:pt x="108" y="1174"/>
                  </a:lnTo>
                  <a:lnTo>
                    <a:pt x="140" y="1092"/>
                  </a:lnTo>
                  <a:lnTo>
                    <a:pt x="176" y="1014"/>
                  </a:lnTo>
                  <a:lnTo>
                    <a:pt x="215" y="936"/>
                  </a:lnTo>
                  <a:lnTo>
                    <a:pt x="258" y="861"/>
                  </a:lnTo>
                  <a:lnTo>
                    <a:pt x="305" y="788"/>
                  </a:lnTo>
                  <a:lnTo>
                    <a:pt x="355" y="718"/>
                  </a:lnTo>
                  <a:lnTo>
                    <a:pt x="408" y="650"/>
                  </a:lnTo>
                  <a:lnTo>
                    <a:pt x="464" y="586"/>
                  </a:lnTo>
                  <a:lnTo>
                    <a:pt x="523" y="524"/>
                  </a:lnTo>
                  <a:lnTo>
                    <a:pt x="586" y="464"/>
                  </a:lnTo>
                  <a:lnTo>
                    <a:pt x="650" y="408"/>
                  </a:lnTo>
                  <a:lnTo>
                    <a:pt x="718" y="355"/>
                  </a:lnTo>
                  <a:lnTo>
                    <a:pt x="788" y="305"/>
                  </a:lnTo>
                  <a:lnTo>
                    <a:pt x="861" y="259"/>
                  </a:lnTo>
                  <a:lnTo>
                    <a:pt x="935" y="215"/>
                  </a:lnTo>
                  <a:lnTo>
                    <a:pt x="1012" y="176"/>
                  </a:lnTo>
                  <a:lnTo>
                    <a:pt x="1092" y="141"/>
                  </a:lnTo>
                  <a:lnTo>
                    <a:pt x="1173" y="108"/>
                  </a:lnTo>
                  <a:lnTo>
                    <a:pt x="1256" y="80"/>
                  </a:lnTo>
                  <a:lnTo>
                    <a:pt x="1341" y="56"/>
                  </a:lnTo>
                  <a:lnTo>
                    <a:pt x="1428" y="36"/>
                  </a:lnTo>
                  <a:lnTo>
                    <a:pt x="1516" y="20"/>
                  </a:lnTo>
                  <a:lnTo>
                    <a:pt x="1605" y="9"/>
                  </a:lnTo>
                  <a:lnTo>
                    <a:pt x="1696" y="2"/>
                  </a:lnTo>
                  <a:lnTo>
                    <a:pt x="1787" y="0"/>
                  </a:lnTo>
                  <a:lnTo>
                    <a:pt x="1879" y="2"/>
                  </a:lnTo>
                  <a:lnTo>
                    <a:pt x="1971" y="9"/>
                  </a:lnTo>
                  <a:lnTo>
                    <a:pt x="2060" y="20"/>
                  </a:lnTo>
                  <a:lnTo>
                    <a:pt x="2148" y="36"/>
                  </a:lnTo>
                  <a:lnTo>
                    <a:pt x="2234" y="56"/>
                  </a:lnTo>
                  <a:lnTo>
                    <a:pt x="2319" y="80"/>
                  </a:lnTo>
                  <a:lnTo>
                    <a:pt x="2402" y="108"/>
                  </a:lnTo>
                  <a:lnTo>
                    <a:pt x="2484" y="141"/>
                  </a:lnTo>
                  <a:lnTo>
                    <a:pt x="2562" y="176"/>
                  </a:lnTo>
                  <a:lnTo>
                    <a:pt x="2640" y="215"/>
                  </a:lnTo>
                  <a:lnTo>
                    <a:pt x="2715" y="259"/>
                  </a:lnTo>
                  <a:lnTo>
                    <a:pt x="2787" y="305"/>
                  </a:lnTo>
                  <a:lnTo>
                    <a:pt x="2858" y="355"/>
                  </a:lnTo>
                  <a:lnTo>
                    <a:pt x="2925" y="408"/>
                  </a:lnTo>
                  <a:lnTo>
                    <a:pt x="2989" y="464"/>
                  </a:lnTo>
                  <a:lnTo>
                    <a:pt x="3051" y="524"/>
                  </a:lnTo>
                  <a:lnTo>
                    <a:pt x="3111" y="586"/>
                  </a:lnTo>
                  <a:lnTo>
                    <a:pt x="3168" y="650"/>
                  </a:lnTo>
                  <a:lnTo>
                    <a:pt x="3220" y="718"/>
                  </a:lnTo>
                  <a:lnTo>
                    <a:pt x="3270" y="788"/>
                  </a:lnTo>
                  <a:lnTo>
                    <a:pt x="3316" y="861"/>
                  </a:lnTo>
                  <a:lnTo>
                    <a:pt x="3359" y="936"/>
                  </a:lnTo>
                  <a:lnTo>
                    <a:pt x="3400" y="1014"/>
                  </a:lnTo>
                  <a:lnTo>
                    <a:pt x="3435" y="1092"/>
                  </a:lnTo>
                  <a:lnTo>
                    <a:pt x="3467" y="1174"/>
                  </a:lnTo>
                  <a:lnTo>
                    <a:pt x="3495" y="1257"/>
                  </a:lnTo>
                  <a:lnTo>
                    <a:pt x="3519" y="1342"/>
                  </a:lnTo>
                  <a:lnTo>
                    <a:pt x="3539" y="1428"/>
                  </a:lnTo>
                  <a:lnTo>
                    <a:pt x="3555" y="1516"/>
                  </a:lnTo>
                  <a:lnTo>
                    <a:pt x="3566" y="1605"/>
                  </a:lnTo>
                  <a:lnTo>
                    <a:pt x="3573" y="1697"/>
                  </a:lnTo>
                  <a:lnTo>
                    <a:pt x="3575" y="1789"/>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grpSp>
      <p:grpSp>
        <p:nvGrpSpPr>
          <p:cNvPr id="14" name="淘宝店chenying0907 13"/>
          <p:cNvGrpSpPr/>
          <p:nvPr/>
        </p:nvGrpSpPr>
        <p:grpSpPr>
          <a:xfrm>
            <a:off x="6032532" y="4992548"/>
            <a:ext cx="1288429" cy="1288826"/>
            <a:chOff x="4524376" y="3744615"/>
            <a:chExt cx="966788" cy="966788"/>
          </a:xfrm>
        </p:grpSpPr>
        <p:sp>
          <p:nvSpPr>
            <p:cNvPr id="12" name="淘宝店chenying0907 11"/>
            <p:cNvSpPr/>
            <p:nvPr/>
          </p:nvSpPr>
          <p:spPr bwMode="auto">
            <a:xfrm>
              <a:off x="4524376" y="3744615"/>
              <a:ext cx="966788" cy="966788"/>
            </a:xfrm>
            <a:custGeom>
              <a:avLst/>
              <a:gdLst>
                <a:gd name="T0" fmla="*/ 1 w 4869"/>
                <a:gd name="T1" fmla="*/ 2493 h 4872"/>
                <a:gd name="T2" fmla="*/ 3 w 4869"/>
                <a:gd name="T3" fmla="*/ 2311 h 4872"/>
                <a:gd name="T4" fmla="*/ 76 w 4869"/>
                <a:gd name="T5" fmla="*/ 1828 h 4872"/>
                <a:gd name="T6" fmla="*/ 240 w 4869"/>
                <a:gd name="T7" fmla="*/ 1380 h 4872"/>
                <a:gd name="T8" fmla="*/ 483 w 4869"/>
                <a:gd name="T9" fmla="*/ 979 h 4872"/>
                <a:gd name="T10" fmla="*/ 798 w 4869"/>
                <a:gd name="T11" fmla="*/ 634 h 4872"/>
                <a:gd name="T12" fmla="*/ 1172 w 4869"/>
                <a:gd name="T13" fmla="*/ 353 h 4872"/>
                <a:gd name="T14" fmla="*/ 1598 w 4869"/>
                <a:gd name="T15" fmla="*/ 148 h 4872"/>
                <a:gd name="T16" fmla="*/ 2063 w 4869"/>
                <a:gd name="T17" fmla="*/ 28 h 4872"/>
                <a:gd name="T18" fmla="*/ 2559 w 4869"/>
                <a:gd name="T19" fmla="*/ 3 h 4872"/>
                <a:gd name="T20" fmla="*/ 3042 w 4869"/>
                <a:gd name="T21" fmla="*/ 77 h 4872"/>
                <a:gd name="T22" fmla="*/ 3490 w 4869"/>
                <a:gd name="T23" fmla="*/ 240 h 4872"/>
                <a:gd name="T24" fmla="*/ 3891 w 4869"/>
                <a:gd name="T25" fmla="*/ 485 h 4872"/>
                <a:gd name="T26" fmla="*/ 4236 w 4869"/>
                <a:gd name="T27" fmla="*/ 798 h 4872"/>
                <a:gd name="T28" fmla="*/ 4516 w 4869"/>
                <a:gd name="T29" fmla="*/ 1174 h 4872"/>
                <a:gd name="T30" fmla="*/ 4722 w 4869"/>
                <a:gd name="T31" fmla="*/ 1599 h 4872"/>
                <a:gd name="T32" fmla="*/ 4841 w 4869"/>
                <a:gd name="T33" fmla="*/ 2066 h 4872"/>
                <a:gd name="T34" fmla="*/ 4866 w 4869"/>
                <a:gd name="T35" fmla="*/ 2562 h 4872"/>
                <a:gd name="T36" fmla="*/ 4792 w 4869"/>
                <a:gd name="T37" fmla="*/ 3045 h 4872"/>
                <a:gd name="T38" fmla="*/ 4629 w 4869"/>
                <a:gd name="T39" fmla="*/ 3492 h 4872"/>
                <a:gd name="T40" fmla="*/ 4385 w 4869"/>
                <a:gd name="T41" fmla="*/ 3893 h 4872"/>
                <a:gd name="T42" fmla="*/ 4071 w 4869"/>
                <a:gd name="T43" fmla="*/ 4239 h 4872"/>
                <a:gd name="T44" fmla="*/ 3697 w 4869"/>
                <a:gd name="T45" fmla="*/ 4519 h 4872"/>
                <a:gd name="T46" fmla="*/ 3271 w 4869"/>
                <a:gd name="T47" fmla="*/ 4724 h 4872"/>
                <a:gd name="T48" fmla="*/ 2805 w 4869"/>
                <a:gd name="T49" fmla="*/ 4844 h 4872"/>
                <a:gd name="T50" fmla="*/ 2389 w 4869"/>
                <a:gd name="T51" fmla="*/ 4872 h 4872"/>
                <a:gd name="T52" fmla="*/ 2212 w 4869"/>
                <a:gd name="T53" fmla="*/ 4862 h 4872"/>
                <a:gd name="T54" fmla="*/ 2040 w 4869"/>
                <a:gd name="T55" fmla="*/ 4840 h 4872"/>
                <a:gd name="T56" fmla="*/ 1873 w 4869"/>
                <a:gd name="T57" fmla="*/ 4808 h 4872"/>
                <a:gd name="T58" fmla="*/ 1708 w 4869"/>
                <a:gd name="T59" fmla="*/ 4762 h 4872"/>
                <a:gd name="T60" fmla="*/ 1548 w 4869"/>
                <a:gd name="T61" fmla="*/ 4705 h 4872"/>
                <a:gd name="T62" fmla="*/ 1392 w 4869"/>
                <a:gd name="T63" fmla="*/ 4636 h 4872"/>
                <a:gd name="T64" fmla="*/ 1238 w 4869"/>
                <a:gd name="T65" fmla="*/ 4556 h 4872"/>
                <a:gd name="T66" fmla="*/ 1105 w 4869"/>
                <a:gd name="T67" fmla="*/ 4477 h 4872"/>
                <a:gd name="T68" fmla="*/ 1005 w 4869"/>
                <a:gd name="T69" fmla="*/ 4416 h 4872"/>
                <a:gd name="T70" fmla="*/ 933 w 4869"/>
                <a:gd name="T71" fmla="*/ 4397 h 4872"/>
                <a:gd name="T72" fmla="*/ 871 w 4869"/>
                <a:gd name="T73" fmla="*/ 4416 h 4872"/>
                <a:gd name="T74" fmla="*/ 792 w 4869"/>
                <a:gd name="T75" fmla="*/ 4476 h 4872"/>
                <a:gd name="T76" fmla="*/ 692 w 4869"/>
                <a:gd name="T77" fmla="*/ 4554 h 4872"/>
                <a:gd name="T78" fmla="*/ 580 w 4869"/>
                <a:gd name="T79" fmla="*/ 4616 h 4872"/>
                <a:gd name="T80" fmla="*/ 430 w 4869"/>
                <a:gd name="T81" fmla="*/ 4663 h 4872"/>
                <a:gd name="T82" fmla="*/ 231 w 4869"/>
                <a:gd name="T83" fmla="*/ 4686 h 4872"/>
                <a:gd name="T84" fmla="*/ 231 w 4869"/>
                <a:gd name="T85" fmla="*/ 4650 h 4872"/>
                <a:gd name="T86" fmla="*/ 295 w 4869"/>
                <a:gd name="T87" fmla="*/ 4591 h 4872"/>
                <a:gd name="T88" fmla="*/ 345 w 4869"/>
                <a:gd name="T89" fmla="*/ 4522 h 4872"/>
                <a:gd name="T90" fmla="*/ 380 w 4869"/>
                <a:gd name="T91" fmla="*/ 4449 h 4872"/>
                <a:gd name="T92" fmla="*/ 403 w 4869"/>
                <a:gd name="T93" fmla="*/ 4371 h 4872"/>
                <a:gd name="T94" fmla="*/ 416 w 4869"/>
                <a:gd name="T95" fmla="*/ 4292 h 4872"/>
                <a:gd name="T96" fmla="*/ 417 w 4869"/>
                <a:gd name="T97" fmla="*/ 4163 h 4872"/>
                <a:gd name="T98" fmla="*/ 390 w 4869"/>
                <a:gd name="T99" fmla="*/ 4021 h 4872"/>
                <a:gd name="T100" fmla="*/ 339 w 4869"/>
                <a:gd name="T101" fmla="*/ 3867 h 4872"/>
                <a:gd name="T102" fmla="*/ 222 w 4869"/>
                <a:gd name="T103" fmla="*/ 3566 h 4872"/>
                <a:gd name="T104" fmla="*/ 133 w 4869"/>
                <a:gd name="T105" fmla="*/ 3319 h 4872"/>
                <a:gd name="T106" fmla="*/ 70 w 4869"/>
                <a:gd name="T107" fmla="*/ 3098 h 4872"/>
                <a:gd name="T108" fmla="*/ 23 w 4869"/>
                <a:gd name="T109" fmla="*/ 2854 h 4872"/>
                <a:gd name="T110" fmla="*/ 1 w 4869"/>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69" h="4872">
                  <a:moveTo>
                    <a:pt x="0" y="2509"/>
                  </a:moveTo>
                  <a:lnTo>
                    <a:pt x="1" y="2510"/>
                  </a:lnTo>
                  <a:lnTo>
                    <a:pt x="2" y="2512"/>
                  </a:lnTo>
                  <a:lnTo>
                    <a:pt x="1" y="2493"/>
                  </a:lnTo>
                  <a:lnTo>
                    <a:pt x="1" y="2474"/>
                  </a:lnTo>
                  <a:lnTo>
                    <a:pt x="0" y="2456"/>
                  </a:lnTo>
                  <a:lnTo>
                    <a:pt x="0" y="2437"/>
                  </a:lnTo>
                  <a:lnTo>
                    <a:pt x="3" y="2311"/>
                  </a:lnTo>
                  <a:lnTo>
                    <a:pt x="12" y="2187"/>
                  </a:lnTo>
                  <a:lnTo>
                    <a:pt x="28" y="2066"/>
                  </a:lnTo>
                  <a:lnTo>
                    <a:pt x="49" y="1945"/>
                  </a:lnTo>
                  <a:lnTo>
                    <a:pt x="76" y="1828"/>
                  </a:lnTo>
                  <a:lnTo>
                    <a:pt x="109" y="1712"/>
                  </a:lnTo>
                  <a:lnTo>
                    <a:pt x="147" y="1599"/>
                  </a:lnTo>
                  <a:lnTo>
                    <a:pt x="191" y="1488"/>
                  </a:lnTo>
                  <a:lnTo>
                    <a:pt x="240" y="1380"/>
                  </a:lnTo>
                  <a:lnTo>
                    <a:pt x="294" y="1275"/>
                  </a:lnTo>
                  <a:lnTo>
                    <a:pt x="353" y="1174"/>
                  </a:lnTo>
                  <a:lnTo>
                    <a:pt x="416" y="1075"/>
                  </a:lnTo>
                  <a:lnTo>
                    <a:pt x="483" y="979"/>
                  </a:lnTo>
                  <a:lnTo>
                    <a:pt x="555" y="887"/>
                  </a:lnTo>
                  <a:lnTo>
                    <a:pt x="632" y="798"/>
                  </a:lnTo>
                  <a:lnTo>
                    <a:pt x="713" y="714"/>
                  </a:lnTo>
                  <a:lnTo>
                    <a:pt x="798" y="634"/>
                  </a:lnTo>
                  <a:lnTo>
                    <a:pt x="886" y="557"/>
                  </a:lnTo>
                  <a:lnTo>
                    <a:pt x="978" y="485"/>
                  </a:lnTo>
                  <a:lnTo>
                    <a:pt x="1073" y="416"/>
                  </a:lnTo>
                  <a:lnTo>
                    <a:pt x="1172" y="353"/>
                  </a:lnTo>
                  <a:lnTo>
                    <a:pt x="1274" y="294"/>
                  </a:lnTo>
                  <a:lnTo>
                    <a:pt x="1379" y="240"/>
                  </a:lnTo>
                  <a:lnTo>
                    <a:pt x="1486" y="192"/>
                  </a:lnTo>
                  <a:lnTo>
                    <a:pt x="1598" y="148"/>
                  </a:lnTo>
                  <a:lnTo>
                    <a:pt x="1710" y="111"/>
                  </a:lnTo>
                  <a:lnTo>
                    <a:pt x="1825" y="77"/>
                  </a:lnTo>
                  <a:lnTo>
                    <a:pt x="1944" y="50"/>
                  </a:lnTo>
                  <a:lnTo>
                    <a:pt x="2063" y="28"/>
                  </a:lnTo>
                  <a:lnTo>
                    <a:pt x="2185" y="14"/>
                  </a:lnTo>
                  <a:lnTo>
                    <a:pt x="2309" y="3"/>
                  </a:lnTo>
                  <a:lnTo>
                    <a:pt x="2434" y="0"/>
                  </a:lnTo>
                  <a:lnTo>
                    <a:pt x="2559" y="3"/>
                  </a:lnTo>
                  <a:lnTo>
                    <a:pt x="2683" y="14"/>
                  </a:lnTo>
                  <a:lnTo>
                    <a:pt x="2805" y="28"/>
                  </a:lnTo>
                  <a:lnTo>
                    <a:pt x="2925" y="50"/>
                  </a:lnTo>
                  <a:lnTo>
                    <a:pt x="3042" y="77"/>
                  </a:lnTo>
                  <a:lnTo>
                    <a:pt x="3159" y="111"/>
                  </a:lnTo>
                  <a:lnTo>
                    <a:pt x="3271" y="148"/>
                  </a:lnTo>
                  <a:lnTo>
                    <a:pt x="3382" y="192"/>
                  </a:lnTo>
                  <a:lnTo>
                    <a:pt x="3490" y="240"/>
                  </a:lnTo>
                  <a:lnTo>
                    <a:pt x="3595" y="294"/>
                  </a:lnTo>
                  <a:lnTo>
                    <a:pt x="3697" y="353"/>
                  </a:lnTo>
                  <a:lnTo>
                    <a:pt x="3795" y="416"/>
                  </a:lnTo>
                  <a:lnTo>
                    <a:pt x="3891" y="485"/>
                  </a:lnTo>
                  <a:lnTo>
                    <a:pt x="3982" y="557"/>
                  </a:lnTo>
                  <a:lnTo>
                    <a:pt x="4071" y="634"/>
                  </a:lnTo>
                  <a:lnTo>
                    <a:pt x="4156" y="714"/>
                  </a:lnTo>
                  <a:lnTo>
                    <a:pt x="4236" y="798"/>
                  </a:lnTo>
                  <a:lnTo>
                    <a:pt x="4312" y="887"/>
                  </a:lnTo>
                  <a:lnTo>
                    <a:pt x="4385" y="979"/>
                  </a:lnTo>
                  <a:lnTo>
                    <a:pt x="4453" y="1075"/>
                  </a:lnTo>
                  <a:lnTo>
                    <a:pt x="4516" y="1174"/>
                  </a:lnTo>
                  <a:lnTo>
                    <a:pt x="4575" y="1275"/>
                  </a:lnTo>
                  <a:lnTo>
                    <a:pt x="4629" y="1380"/>
                  </a:lnTo>
                  <a:lnTo>
                    <a:pt x="4678" y="1488"/>
                  </a:lnTo>
                  <a:lnTo>
                    <a:pt x="4722" y="1599"/>
                  </a:lnTo>
                  <a:lnTo>
                    <a:pt x="4759" y="1712"/>
                  </a:lnTo>
                  <a:lnTo>
                    <a:pt x="4792" y="1828"/>
                  </a:lnTo>
                  <a:lnTo>
                    <a:pt x="4820" y="1945"/>
                  </a:lnTo>
                  <a:lnTo>
                    <a:pt x="4841" y="2066"/>
                  </a:lnTo>
                  <a:lnTo>
                    <a:pt x="4856" y="2187"/>
                  </a:lnTo>
                  <a:lnTo>
                    <a:pt x="4866" y="2311"/>
                  </a:lnTo>
                  <a:lnTo>
                    <a:pt x="4869" y="2437"/>
                  </a:lnTo>
                  <a:lnTo>
                    <a:pt x="4866" y="2562"/>
                  </a:lnTo>
                  <a:lnTo>
                    <a:pt x="4856" y="2686"/>
                  </a:lnTo>
                  <a:lnTo>
                    <a:pt x="4841" y="2808"/>
                  </a:lnTo>
                  <a:lnTo>
                    <a:pt x="4820" y="2927"/>
                  </a:lnTo>
                  <a:lnTo>
                    <a:pt x="4792" y="3045"/>
                  </a:lnTo>
                  <a:lnTo>
                    <a:pt x="4759" y="3160"/>
                  </a:lnTo>
                  <a:lnTo>
                    <a:pt x="4722" y="3274"/>
                  </a:lnTo>
                  <a:lnTo>
                    <a:pt x="4678" y="3385"/>
                  </a:lnTo>
                  <a:lnTo>
                    <a:pt x="4629" y="3492"/>
                  </a:lnTo>
                  <a:lnTo>
                    <a:pt x="4575" y="3597"/>
                  </a:lnTo>
                  <a:lnTo>
                    <a:pt x="4516" y="3699"/>
                  </a:lnTo>
                  <a:lnTo>
                    <a:pt x="4453" y="3799"/>
                  </a:lnTo>
                  <a:lnTo>
                    <a:pt x="4385" y="3893"/>
                  </a:lnTo>
                  <a:lnTo>
                    <a:pt x="4312" y="3986"/>
                  </a:lnTo>
                  <a:lnTo>
                    <a:pt x="4236" y="4074"/>
                  </a:lnTo>
                  <a:lnTo>
                    <a:pt x="4156" y="4158"/>
                  </a:lnTo>
                  <a:lnTo>
                    <a:pt x="4071" y="4239"/>
                  </a:lnTo>
                  <a:lnTo>
                    <a:pt x="3982" y="4316"/>
                  </a:lnTo>
                  <a:lnTo>
                    <a:pt x="3891" y="4388"/>
                  </a:lnTo>
                  <a:lnTo>
                    <a:pt x="3795" y="4456"/>
                  </a:lnTo>
                  <a:lnTo>
                    <a:pt x="3697" y="4519"/>
                  </a:lnTo>
                  <a:lnTo>
                    <a:pt x="3595" y="4578"/>
                  </a:lnTo>
                  <a:lnTo>
                    <a:pt x="3490" y="4632"/>
                  </a:lnTo>
                  <a:lnTo>
                    <a:pt x="3382" y="4680"/>
                  </a:lnTo>
                  <a:lnTo>
                    <a:pt x="3271" y="4724"/>
                  </a:lnTo>
                  <a:lnTo>
                    <a:pt x="3159" y="4763"/>
                  </a:lnTo>
                  <a:lnTo>
                    <a:pt x="3042" y="4795"/>
                  </a:lnTo>
                  <a:lnTo>
                    <a:pt x="2925" y="4822"/>
                  </a:lnTo>
                  <a:lnTo>
                    <a:pt x="2805" y="4844"/>
                  </a:lnTo>
                  <a:lnTo>
                    <a:pt x="2683" y="4860"/>
                  </a:lnTo>
                  <a:lnTo>
                    <a:pt x="2559" y="4869"/>
                  </a:lnTo>
                  <a:lnTo>
                    <a:pt x="2434" y="4872"/>
                  </a:lnTo>
                  <a:lnTo>
                    <a:pt x="2389" y="4872"/>
                  </a:lnTo>
                  <a:lnTo>
                    <a:pt x="2345" y="4871"/>
                  </a:lnTo>
                  <a:lnTo>
                    <a:pt x="2300" y="4869"/>
                  </a:lnTo>
                  <a:lnTo>
                    <a:pt x="2256" y="4866"/>
                  </a:lnTo>
                  <a:lnTo>
                    <a:pt x="2212" y="4862"/>
                  </a:lnTo>
                  <a:lnTo>
                    <a:pt x="2169" y="4858"/>
                  </a:lnTo>
                  <a:lnTo>
                    <a:pt x="2125" y="4853"/>
                  </a:lnTo>
                  <a:lnTo>
                    <a:pt x="2082" y="4847"/>
                  </a:lnTo>
                  <a:lnTo>
                    <a:pt x="2040" y="4840"/>
                  </a:lnTo>
                  <a:lnTo>
                    <a:pt x="1998" y="4834"/>
                  </a:lnTo>
                  <a:lnTo>
                    <a:pt x="1956" y="4826"/>
                  </a:lnTo>
                  <a:lnTo>
                    <a:pt x="1913" y="4817"/>
                  </a:lnTo>
                  <a:lnTo>
                    <a:pt x="1873" y="4808"/>
                  </a:lnTo>
                  <a:lnTo>
                    <a:pt x="1831" y="4798"/>
                  </a:lnTo>
                  <a:lnTo>
                    <a:pt x="1789" y="4786"/>
                  </a:lnTo>
                  <a:lnTo>
                    <a:pt x="1749" y="4774"/>
                  </a:lnTo>
                  <a:lnTo>
                    <a:pt x="1708" y="4762"/>
                  </a:lnTo>
                  <a:lnTo>
                    <a:pt x="1668" y="4749"/>
                  </a:lnTo>
                  <a:lnTo>
                    <a:pt x="1628" y="4734"/>
                  </a:lnTo>
                  <a:lnTo>
                    <a:pt x="1588" y="4720"/>
                  </a:lnTo>
                  <a:lnTo>
                    <a:pt x="1548" y="4705"/>
                  </a:lnTo>
                  <a:lnTo>
                    <a:pt x="1509" y="4689"/>
                  </a:lnTo>
                  <a:lnTo>
                    <a:pt x="1469" y="4672"/>
                  </a:lnTo>
                  <a:lnTo>
                    <a:pt x="1431" y="4654"/>
                  </a:lnTo>
                  <a:lnTo>
                    <a:pt x="1392" y="4636"/>
                  </a:lnTo>
                  <a:lnTo>
                    <a:pt x="1353" y="4617"/>
                  </a:lnTo>
                  <a:lnTo>
                    <a:pt x="1315" y="4598"/>
                  </a:lnTo>
                  <a:lnTo>
                    <a:pt x="1277" y="4578"/>
                  </a:lnTo>
                  <a:lnTo>
                    <a:pt x="1238" y="4556"/>
                  </a:lnTo>
                  <a:lnTo>
                    <a:pt x="1201" y="4535"/>
                  </a:lnTo>
                  <a:lnTo>
                    <a:pt x="1163" y="4512"/>
                  </a:lnTo>
                  <a:lnTo>
                    <a:pt x="1126" y="4490"/>
                  </a:lnTo>
                  <a:lnTo>
                    <a:pt x="1105" y="4477"/>
                  </a:lnTo>
                  <a:lnTo>
                    <a:pt x="1083" y="4464"/>
                  </a:lnTo>
                  <a:lnTo>
                    <a:pt x="1057" y="4447"/>
                  </a:lnTo>
                  <a:lnTo>
                    <a:pt x="1026" y="4428"/>
                  </a:lnTo>
                  <a:lnTo>
                    <a:pt x="1005" y="4416"/>
                  </a:lnTo>
                  <a:lnTo>
                    <a:pt x="986" y="4407"/>
                  </a:lnTo>
                  <a:lnTo>
                    <a:pt x="967" y="4401"/>
                  </a:lnTo>
                  <a:lnTo>
                    <a:pt x="950" y="4397"/>
                  </a:lnTo>
                  <a:lnTo>
                    <a:pt x="933" y="4397"/>
                  </a:lnTo>
                  <a:lnTo>
                    <a:pt x="917" y="4398"/>
                  </a:lnTo>
                  <a:lnTo>
                    <a:pt x="901" y="4403"/>
                  </a:lnTo>
                  <a:lnTo>
                    <a:pt x="887" y="4409"/>
                  </a:lnTo>
                  <a:lnTo>
                    <a:pt x="871" y="4416"/>
                  </a:lnTo>
                  <a:lnTo>
                    <a:pt x="856" y="4426"/>
                  </a:lnTo>
                  <a:lnTo>
                    <a:pt x="840" y="4436"/>
                  </a:lnTo>
                  <a:lnTo>
                    <a:pt x="825" y="4448"/>
                  </a:lnTo>
                  <a:lnTo>
                    <a:pt x="792" y="4476"/>
                  </a:lnTo>
                  <a:lnTo>
                    <a:pt x="756" y="4507"/>
                  </a:lnTo>
                  <a:lnTo>
                    <a:pt x="736" y="4522"/>
                  </a:lnTo>
                  <a:lnTo>
                    <a:pt x="714" y="4538"/>
                  </a:lnTo>
                  <a:lnTo>
                    <a:pt x="692" y="4554"/>
                  </a:lnTo>
                  <a:lnTo>
                    <a:pt x="667" y="4571"/>
                  </a:lnTo>
                  <a:lnTo>
                    <a:pt x="640" y="4587"/>
                  </a:lnTo>
                  <a:lnTo>
                    <a:pt x="612" y="4601"/>
                  </a:lnTo>
                  <a:lnTo>
                    <a:pt x="580" y="4616"/>
                  </a:lnTo>
                  <a:lnTo>
                    <a:pt x="546" y="4630"/>
                  </a:lnTo>
                  <a:lnTo>
                    <a:pt x="510" y="4642"/>
                  </a:lnTo>
                  <a:lnTo>
                    <a:pt x="472" y="4653"/>
                  </a:lnTo>
                  <a:lnTo>
                    <a:pt x="430" y="4663"/>
                  </a:lnTo>
                  <a:lnTo>
                    <a:pt x="385" y="4672"/>
                  </a:lnTo>
                  <a:lnTo>
                    <a:pt x="338" y="4679"/>
                  </a:lnTo>
                  <a:lnTo>
                    <a:pt x="286" y="4684"/>
                  </a:lnTo>
                  <a:lnTo>
                    <a:pt x="231" y="4686"/>
                  </a:lnTo>
                  <a:lnTo>
                    <a:pt x="172" y="4686"/>
                  </a:lnTo>
                  <a:lnTo>
                    <a:pt x="193" y="4675"/>
                  </a:lnTo>
                  <a:lnTo>
                    <a:pt x="212" y="4662"/>
                  </a:lnTo>
                  <a:lnTo>
                    <a:pt x="231" y="4650"/>
                  </a:lnTo>
                  <a:lnTo>
                    <a:pt x="249" y="4636"/>
                  </a:lnTo>
                  <a:lnTo>
                    <a:pt x="265" y="4622"/>
                  </a:lnTo>
                  <a:lnTo>
                    <a:pt x="280" y="4606"/>
                  </a:lnTo>
                  <a:lnTo>
                    <a:pt x="295" y="4591"/>
                  </a:lnTo>
                  <a:lnTo>
                    <a:pt x="309" y="4574"/>
                  </a:lnTo>
                  <a:lnTo>
                    <a:pt x="321" y="4557"/>
                  </a:lnTo>
                  <a:lnTo>
                    <a:pt x="333" y="4541"/>
                  </a:lnTo>
                  <a:lnTo>
                    <a:pt x="345" y="4522"/>
                  </a:lnTo>
                  <a:lnTo>
                    <a:pt x="355" y="4504"/>
                  </a:lnTo>
                  <a:lnTo>
                    <a:pt x="364" y="4486"/>
                  </a:lnTo>
                  <a:lnTo>
                    <a:pt x="373" y="4467"/>
                  </a:lnTo>
                  <a:lnTo>
                    <a:pt x="380" y="4449"/>
                  </a:lnTo>
                  <a:lnTo>
                    <a:pt x="386" y="4430"/>
                  </a:lnTo>
                  <a:lnTo>
                    <a:pt x="393" y="4410"/>
                  </a:lnTo>
                  <a:lnTo>
                    <a:pt x="399" y="4391"/>
                  </a:lnTo>
                  <a:lnTo>
                    <a:pt x="403" y="4371"/>
                  </a:lnTo>
                  <a:lnTo>
                    <a:pt x="408" y="4351"/>
                  </a:lnTo>
                  <a:lnTo>
                    <a:pt x="411" y="4332"/>
                  </a:lnTo>
                  <a:lnTo>
                    <a:pt x="413" y="4313"/>
                  </a:lnTo>
                  <a:lnTo>
                    <a:pt x="416" y="4292"/>
                  </a:lnTo>
                  <a:lnTo>
                    <a:pt x="418" y="4273"/>
                  </a:lnTo>
                  <a:lnTo>
                    <a:pt x="419" y="4235"/>
                  </a:lnTo>
                  <a:lnTo>
                    <a:pt x="419" y="4199"/>
                  </a:lnTo>
                  <a:lnTo>
                    <a:pt x="417" y="4163"/>
                  </a:lnTo>
                  <a:lnTo>
                    <a:pt x="412" y="4129"/>
                  </a:lnTo>
                  <a:lnTo>
                    <a:pt x="407" y="4093"/>
                  </a:lnTo>
                  <a:lnTo>
                    <a:pt x="399" y="4057"/>
                  </a:lnTo>
                  <a:lnTo>
                    <a:pt x="390" y="4021"/>
                  </a:lnTo>
                  <a:lnTo>
                    <a:pt x="378" y="3984"/>
                  </a:lnTo>
                  <a:lnTo>
                    <a:pt x="367" y="3945"/>
                  </a:lnTo>
                  <a:lnTo>
                    <a:pt x="354" y="3907"/>
                  </a:lnTo>
                  <a:lnTo>
                    <a:pt x="339" y="3867"/>
                  </a:lnTo>
                  <a:lnTo>
                    <a:pt x="324" y="3827"/>
                  </a:lnTo>
                  <a:lnTo>
                    <a:pt x="292" y="3743"/>
                  </a:lnTo>
                  <a:lnTo>
                    <a:pt x="258" y="3657"/>
                  </a:lnTo>
                  <a:lnTo>
                    <a:pt x="222" y="3566"/>
                  </a:lnTo>
                  <a:lnTo>
                    <a:pt x="186" y="3472"/>
                  </a:lnTo>
                  <a:lnTo>
                    <a:pt x="168" y="3422"/>
                  </a:lnTo>
                  <a:lnTo>
                    <a:pt x="150" y="3371"/>
                  </a:lnTo>
                  <a:lnTo>
                    <a:pt x="133" y="3319"/>
                  </a:lnTo>
                  <a:lnTo>
                    <a:pt x="116" y="3266"/>
                  </a:lnTo>
                  <a:lnTo>
                    <a:pt x="100" y="3212"/>
                  </a:lnTo>
                  <a:lnTo>
                    <a:pt x="84" y="3156"/>
                  </a:lnTo>
                  <a:lnTo>
                    <a:pt x="70" y="3098"/>
                  </a:lnTo>
                  <a:lnTo>
                    <a:pt x="56" y="3040"/>
                  </a:lnTo>
                  <a:lnTo>
                    <a:pt x="44" y="2979"/>
                  </a:lnTo>
                  <a:lnTo>
                    <a:pt x="33" y="2917"/>
                  </a:lnTo>
                  <a:lnTo>
                    <a:pt x="23" y="2854"/>
                  </a:lnTo>
                  <a:lnTo>
                    <a:pt x="16" y="2788"/>
                  </a:lnTo>
                  <a:lnTo>
                    <a:pt x="9" y="2721"/>
                  </a:lnTo>
                  <a:lnTo>
                    <a:pt x="4" y="2652"/>
                  </a:lnTo>
                  <a:lnTo>
                    <a:pt x="1" y="2581"/>
                  </a:lnTo>
                  <a:lnTo>
                    <a:pt x="0" y="2509"/>
                  </a:lnTo>
                  <a:close/>
                </a:path>
              </a:pathLst>
            </a:custGeom>
            <a:solidFill>
              <a:schemeClr val="accent3"/>
            </a:solidFill>
            <a:ln>
              <a:noFill/>
            </a:ln>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sp>
          <p:nvSpPr>
            <p:cNvPr id="13" name="淘宝店chenying0907 12"/>
            <p:cNvSpPr/>
            <p:nvPr/>
          </p:nvSpPr>
          <p:spPr bwMode="auto">
            <a:xfrm>
              <a:off x="4652963" y="3873203"/>
              <a:ext cx="709613" cy="709613"/>
            </a:xfrm>
            <a:custGeom>
              <a:avLst/>
              <a:gdLst>
                <a:gd name="T0" fmla="*/ 9 w 3575"/>
                <a:gd name="T1" fmla="*/ 1972 h 3578"/>
                <a:gd name="T2" fmla="*/ 56 w 3575"/>
                <a:gd name="T3" fmla="*/ 2236 h 3578"/>
                <a:gd name="T4" fmla="*/ 139 w 3575"/>
                <a:gd name="T5" fmla="*/ 2485 h 3578"/>
                <a:gd name="T6" fmla="*/ 258 w 3575"/>
                <a:gd name="T7" fmla="*/ 2718 h 3578"/>
                <a:gd name="T8" fmla="*/ 408 w 3575"/>
                <a:gd name="T9" fmla="*/ 2927 h 3578"/>
                <a:gd name="T10" fmla="*/ 585 w 3575"/>
                <a:gd name="T11" fmla="*/ 3113 h 3578"/>
                <a:gd name="T12" fmla="*/ 787 w 3575"/>
                <a:gd name="T13" fmla="*/ 3272 h 3578"/>
                <a:gd name="T14" fmla="*/ 1012 w 3575"/>
                <a:gd name="T15" fmla="*/ 3402 h 3578"/>
                <a:gd name="T16" fmla="*/ 1255 w 3575"/>
                <a:gd name="T17" fmla="*/ 3498 h 3578"/>
                <a:gd name="T18" fmla="*/ 1515 w 3575"/>
                <a:gd name="T19" fmla="*/ 3558 h 3578"/>
                <a:gd name="T20" fmla="*/ 1787 w 3575"/>
                <a:gd name="T21" fmla="*/ 3578 h 3578"/>
                <a:gd name="T22" fmla="*/ 2060 w 3575"/>
                <a:gd name="T23" fmla="*/ 3558 h 3578"/>
                <a:gd name="T24" fmla="*/ 2319 w 3575"/>
                <a:gd name="T25" fmla="*/ 3498 h 3578"/>
                <a:gd name="T26" fmla="*/ 2562 w 3575"/>
                <a:gd name="T27" fmla="*/ 3402 h 3578"/>
                <a:gd name="T28" fmla="*/ 2786 w 3575"/>
                <a:gd name="T29" fmla="*/ 3272 h 3578"/>
                <a:gd name="T30" fmla="*/ 2989 w 3575"/>
                <a:gd name="T31" fmla="*/ 3113 h 3578"/>
                <a:gd name="T32" fmla="*/ 3167 w 3575"/>
                <a:gd name="T33" fmla="*/ 2927 h 3578"/>
                <a:gd name="T34" fmla="*/ 3316 w 3575"/>
                <a:gd name="T35" fmla="*/ 2718 h 3578"/>
                <a:gd name="T36" fmla="*/ 3434 w 3575"/>
                <a:gd name="T37" fmla="*/ 2485 h 3578"/>
                <a:gd name="T38" fmla="*/ 3519 w 3575"/>
                <a:gd name="T39" fmla="*/ 2236 h 3578"/>
                <a:gd name="T40" fmla="*/ 3566 w 3575"/>
                <a:gd name="T41" fmla="*/ 1972 h 3578"/>
                <a:gd name="T42" fmla="*/ 3573 w 3575"/>
                <a:gd name="T43" fmla="*/ 1697 h 3578"/>
                <a:gd name="T44" fmla="*/ 3539 w 3575"/>
                <a:gd name="T45" fmla="*/ 1429 h 3578"/>
                <a:gd name="T46" fmla="*/ 3467 w 3575"/>
                <a:gd name="T47" fmla="*/ 1174 h 3578"/>
                <a:gd name="T48" fmla="*/ 3359 w 3575"/>
                <a:gd name="T49" fmla="*/ 936 h 3578"/>
                <a:gd name="T50" fmla="*/ 3220 w 3575"/>
                <a:gd name="T51" fmla="*/ 718 h 3578"/>
                <a:gd name="T52" fmla="*/ 3051 w 3575"/>
                <a:gd name="T53" fmla="*/ 525 h 3578"/>
                <a:gd name="T54" fmla="*/ 2857 w 3575"/>
                <a:gd name="T55" fmla="*/ 355 h 3578"/>
                <a:gd name="T56" fmla="*/ 2640 w 3575"/>
                <a:gd name="T57" fmla="*/ 217 h 3578"/>
                <a:gd name="T58" fmla="*/ 2402 w 3575"/>
                <a:gd name="T59" fmla="*/ 108 h 3578"/>
                <a:gd name="T60" fmla="*/ 2148 w 3575"/>
                <a:gd name="T61" fmla="*/ 36 h 3578"/>
                <a:gd name="T62" fmla="*/ 1879 w 3575"/>
                <a:gd name="T63" fmla="*/ 3 h 3578"/>
                <a:gd name="T64" fmla="*/ 1604 w 3575"/>
                <a:gd name="T65" fmla="*/ 9 h 3578"/>
                <a:gd name="T66" fmla="*/ 1341 w 3575"/>
                <a:gd name="T67" fmla="*/ 57 h 3578"/>
                <a:gd name="T68" fmla="*/ 1092 w 3575"/>
                <a:gd name="T69" fmla="*/ 141 h 3578"/>
                <a:gd name="T70" fmla="*/ 861 w 3575"/>
                <a:gd name="T71" fmla="*/ 260 h 3578"/>
                <a:gd name="T72" fmla="*/ 650 w 3575"/>
                <a:gd name="T73" fmla="*/ 408 h 3578"/>
                <a:gd name="T74" fmla="*/ 464 w 3575"/>
                <a:gd name="T75" fmla="*/ 587 h 3578"/>
                <a:gd name="T76" fmla="*/ 305 w 3575"/>
                <a:gd name="T77" fmla="*/ 790 h 3578"/>
                <a:gd name="T78" fmla="*/ 175 w 3575"/>
                <a:gd name="T79" fmla="*/ 1014 h 3578"/>
                <a:gd name="T80" fmla="*/ 80 w 3575"/>
                <a:gd name="T81" fmla="*/ 1257 h 3578"/>
                <a:gd name="T82" fmla="*/ 20 w 3575"/>
                <a:gd name="T83" fmla="*/ 1517 h 3578"/>
                <a:gd name="T84" fmla="*/ 0 w 3575"/>
                <a:gd name="T85" fmla="*/ 1790 h 3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75" h="3578">
                  <a:moveTo>
                    <a:pt x="0" y="1790"/>
                  </a:moveTo>
                  <a:lnTo>
                    <a:pt x="2" y="1881"/>
                  </a:lnTo>
                  <a:lnTo>
                    <a:pt x="9" y="1972"/>
                  </a:lnTo>
                  <a:lnTo>
                    <a:pt x="20" y="2061"/>
                  </a:lnTo>
                  <a:lnTo>
                    <a:pt x="36" y="2150"/>
                  </a:lnTo>
                  <a:lnTo>
                    <a:pt x="56" y="2236"/>
                  </a:lnTo>
                  <a:lnTo>
                    <a:pt x="80" y="2322"/>
                  </a:lnTo>
                  <a:lnTo>
                    <a:pt x="108" y="2404"/>
                  </a:lnTo>
                  <a:lnTo>
                    <a:pt x="139" y="2485"/>
                  </a:lnTo>
                  <a:lnTo>
                    <a:pt x="175" y="2565"/>
                  </a:lnTo>
                  <a:lnTo>
                    <a:pt x="215" y="2642"/>
                  </a:lnTo>
                  <a:lnTo>
                    <a:pt x="258" y="2718"/>
                  </a:lnTo>
                  <a:lnTo>
                    <a:pt x="305" y="2790"/>
                  </a:lnTo>
                  <a:lnTo>
                    <a:pt x="355" y="2860"/>
                  </a:lnTo>
                  <a:lnTo>
                    <a:pt x="408" y="2927"/>
                  </a:lnTo>
                  <a:lnTo>
                    <a:pt x="464" y="2993"/>
                  </a:lnTo>
                  <a:lnTo>
                    <a:pt x="523" y="3055"/>
                  </a:lnTo>
                  <a:lnTo>
                    <a:pt x="585" y="3113"/>
                  </a:lnTo>
                  <a:lnTo>
                    <a:pt x="650" y="3170"/>
                  </a:lnTo>
                  <a:lnTo>
                    <a:pt x="717" y="3223"/>
                  </a:lnTo>
                  <a:lnTo>
                    <a:pt x="787" y="3272"/>
                  </a:lnTo>
                  <a:lnTo>
                    <a:pt x="861" y="3320"/>
                  </a:lnTo>
                  <a:lnTo>
                    <a:pt x="935" y="3362"/>
                  </a:lnTo>
                  <a:lnTo>
                    <a:pt x="1012" y="3402"/>
                  </a:lnTo>
                  <a:lnTo>
                    <a:pt x="1092" y="3438"/>
                  </a:lnTo>
                  <a:lnTo>
                    <a:pt x="1173" y="3470"/>
                  </a:lnTo>
                  <a:lnTo>
                    <a:pt x="1255" y="3498"/>
                  </a:lnTo>
                  <a:lnTo>
                    <a:pt x="1341" y="3521"/>
                  </a:lnTo>
                  <a:lnTo>
                    <a:pt x="1427" y="3542"/>
                  </a:lnTo>
                  <a:lnTo>
                    <a:pt x="1515" y="3558"/>
                  </a:lnTo>
                  <a:lnTo>
                    <a:pt x="1604" y="3569"/>
                  </a:lnTo>
                  <a:lnTo>
                    <a:pt x="1696" y="3576"/>
                  </a:lnTo>
                  <a:lnTo>
                    <a:pt x="1787" y="3578"/>
                  </a:lnTo>
                  <a:lnTo>
                    <a:pt x="1879" y="3576"/>
                  </a:lnTo>
                  <a:lnTo>
                    <a:pt x="1971" y="3569"/>
                  </a:lnTo>
                  <a:lnTo>
                    <a:pt x="2060" y="3558"/>
                  </a:lnTo>
                  <a:lnTo>
                    <a:pt x="2148" y="3542"/>
                  </a:lnTo>
                  <a:lnTo>
                    <a:pt x="2234" y="3521"/>
                  </a:lnTo>
                  <a:lnTo>
                    <a:pt x="2319" y="3498"/>
                  </a:lnTo>
                  <a:lnTo>
                    <a:pt x="2402" y="3470"/>
                  </a:lnTo>
                  <a:lnTo>
                    <a:pt x="2483" y="3438"/>
                  </a:lnTo>
                  <a:lnTo>
                    <a:pt x="2562" y="3402"/>
                  </a:lnTo>
                  <a:lnTo>
                    <a:pt x="2640" y="3362"/>
                  </a:lnTo>
                  <a:lnTo>
                    <a:pt x="2714" y="3320"/>
                  </a:lnTo>
                  <a:lnTo>
                    <a:pt x="2786" y="3272"/>
                  </a:lnTo>
                  <a:lnTo>
                    <a:pt x="2857" y="3223"/>
                  </a:lnTo>
                  <a:lnTo>
                    <a:pt x="2925" y="3170"/>
                  </a:lnTo>
                  <a:lnTo>
                    <a:pt x="2989" y="3113"/>
                  </a:lnTo>
                  <a:lnTo>
                    <a:pt x="3051" y="3055"/>
                  </a:lnTo>
                  <a:lnTo>
                    <a:pt x="3111" y="2993"/>
                  </a:lnTo>
                  <a:lnTo>
                    <a:pt x="3167" y="2927"/>
                  </a:lnTo>
                  <a:lnTo>
                    <a:pt x="3220" y="2860"/>
                  </a:lnTo>
                  <a:lnTo>
                    <a:pt x="3270" y="2790"/>
                  </a:lnTo>
                  <a:lnTo>
                    <a:pt x="3316" y="2718"/>
                  </a:lnTo>
                  <a:lnTo>
                    <a:pt x="3359" y="2642"/>
                  </a:lnTo>
                  <a:lnTo>
                    <a:pt x="3398" y="2565"/>
                  </a:lnTo>
                  <a:lnTo>
                    <a:pt x="3434" y="2485"/>
                  </a:lnTo>
                  <a:lnTo>
                    <a:pt x="3467" y="2404"/>
                  </a:lnTo>
                  <a:lnTo>
                    <a:pt x="3495" y="2322"/>
                  </a:lnTo>
                  <a:lnTo>
                    <a:pt x="3519" y="2236"/>
                  </a:lnTo>
                  <a:lnTo>
                    <a:pt x="3539" y="2150"/>
                  </a:lnTo>
                  <a:lnTo>
                    <a:pt x="3555" y="2061"/>
                  </a:lnTo>
                  <a:lnTo>
                    <a:pt x="3566" y="1972"/>
                  </a:lnTo>
                  <a:lnTo>
                    <a:pt x="3573" y="1881"/>
                  </a:lnTo>
                  <a:lnTo>
                    <a:pt x="3575" y="1790"/>
                  </a:lnTo>
                  <a:lnTo>
                    <a:pt x="3573" y="1697"/>
                  </a:lnTo>
                  <a:lnTo>
                    <a:pt x="3566" y="1607"/>
                  </a:lnTo>
                  <a:lnTo>
                    <a:pt x="3555" y="1517"/>
                  </a:lnTo>
                  <a:lnTo>
                    <a:pt x="3539" y="1429"/>
                  </a:lnTo>
                  <a:lnTo>
                    <a:pt x="3519" y="1342"/>
                  </a:lnTo>
                  <a:lnTo>
                    <a:pt x="3495" y="1257"/>
                  </a:lnTo>
                  <a:lnTo>
                    <a:pt x="3467" y="1174"/>
                  </a:lnTo>
                  <a:lnTo>
                    <a:pt x="3434" y="1093"/>
                  </a:lnTo>
                  <a:lnTo>
                    <a:pt x="3398" y="1014"/>
                  </a:lnTo>
                  <a:lnTo>
                    <a:pt x="3359" y="936"/>
                  </a:lnTo>
                  <a:lnTo>
                    <a:pt x="3316" y="862"/>
                  </a:lnTo>
                  <a:lnTo>
                    <a:pt x="3270" y="790"/>
                  </a:lnTo>
                  <a:lnTo>
                    <a:pt x="3220" y="718"/>
                  </a:lnTo>
                  <a:lnTo>
                    <a:pt x="3167" y="651"/>
                  </a:lnTo>
                  <a:lnTo>
                    <a:pt x="3111" y="587"/>
                  </a:lnTo>
                  <a:lnTo>
                    <a:pt x="3051" y="525"/>
                  </a:lnTo>
                  <a:lnTo>
                    <a:pt x="2989" y="465"/>
                  </a:lnTo>
                  <a:lnTo>
                    <a:pt x="2925" y="408"/>
                  </a:lnTo>
                  <a:lnTo>
                    <a:pt x="2857" y="355"/>
                  </a:lnTo>
                  <a:lnTo>
                    <a:pt x="2786" y="306"/>
                  </a:lnTo>
                  <a:lnTo>
                    <a:pt x="2714" y="260"/>
                  </a:lnTo>
                  <a:lnTo>
                    <a:pt x="2640" y="217"/>
                  </a:lnTo>
                  <a:lnTo>
                    <a:pt x="2562" y="177"/>
                  </a:lnTo>
                  <a:lnTo>
                    <a:pt x="2483" y="141"/>
                  </a:lnTo>
                  <a:lnTo>
                    <a:pt x="2402" y="108"/>
                  </a:lnTo>
                  <a:lnTo>
                    <a:pt x="2319" y="80"/>
                  </a:lnTo>
                  <a:lnTo>
                    <a:pt x="2234" y="57"/>
                  </a:lnTo>
                  <a:lnTo>
                    <a:pt x="2148" y="36"/>
                  </a:lnTo>
                  <a:lnTo>
                    <a:pt x="2060" y="21"/>
                  </a:lnTo>
                  <a:lnTo>
                    <a:pt x="1971" y="9"/>
                  </a:lnTo>
                  <a:lnTo>
                    <a:pt x="1879" y="3"/>
                  </a:lnTo>
                  <a:lnTo>
                    <a:pt x="1787" y="0"/>
                  </a:lnTo>
                  <a:lnTo>
                    <a:pt x="1696" y="3"/>
                  </a:lnTo>
                  <a:lnTo>
                    <a:pt x="1604" y="9"/>
                  </a:lnTo>
                  <a:lnTo>
                    <a:pt x="1515" y="21"/>
                  </a:lnTo>
                  <a:lnTo>
                    <a:pt x="1427" y="36"/>
                  </a:lnTo>
                  <a:lnTo>
                    <a:pt x="1341" y="57"/>
                  </a:lnTo>
                  <a:lnTo>
                    <a:pt x="1255" y="80"/>
                  </a:lnTo>
                  <a:lnTo>
                    <a:pt x="1173" y="108"/>
                  </a:lnTo>
                  <a:lnTo>
                    <a:pt x="1092" y="141"/>
                  </a:lnTo>
                  <a:lnTo>
                    <a:pt x="1012" y="177"/>
                  </a:lnTo>
                  <a:lnTo>
                    <a:pt x="935" y="217"/>
                  </a:lnTo>
                  <a:lnTo>
                    <a:pt x="861" y="260"/>
                  </a:lnTo>
                  <a:lnTo>
                    <a:pt x="787" y="306"/>
                  </a:lnTo>
                  <a:lnTo>
                    <a:pt x="717" y="355"/>
                  </a:lnTo>
                  <a:lnTo>
                    <a:pt x="650" y="408"/>
                  </a:lnTo>
                  <a:lnTo>
                    <a:pt x="585" y="465"/>
                  </a:lnTo>
                  <a:lnTo>
                    <a:pt x="523" y="525"/>
                  </a:lnTo>
                  <a:lnTo>
                    <a:pt x="464" y="587"/>
                  </a:lnTo>
                  <a:lnTo>
                    <a:pt x="408" y="651"/>
                  </a:lnTo>
                  <a:lnTo>
                    <a:pt x="355" y="718"/>
                  </a:lnTo>
                  <a:lnTo>
                    <a:pt x="305" y="790"/>
                  </a:lnTo>
                  <a:lnTo>
                    <a:pt x="258" y="862"/>
                  </a:lnTo>
                  <a:lnTo>
                    <a:pt x="215" y="936"/>
                  </a:lnTo>
                  <a:lnTo>
                    <a:pt x="175" y="1014"/>
                  </a:lnTo>
                  <a:lnTo>
                    <a:pt x="139" y="1093"/>
                  </a:lnTo>
                  <a:lnTo>
                    <a:pt x="108" y="1174"/>
                  </a:lnTo>
                  <a:lnTo>
                    <a:pt x="80" y="1257"/>
                  </a:lnTo>
                  <a:lnTo>
                    <a:pt x="56" y="1342"/>
                  </a:lnTo>
                  <a:lnTo>
                    <a:pt x="36" y="1429"/>
                  </a:lnTo>
                  <a:lnTo>
                    <a:pt x="20" y="1517"/>
                  </a:lnTo>
                  <a:lnTo>
                    <a:pt x="9" y="1607"/>
                  </a:lnTo>
                  <a:lnTo>
                    <a:pt x="2" y="1697"/>
                  </a:lnTo>
                  <a:lnTo>
                    <a:pt x="0" y="1790"/>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861" tIns="60931" rIns="121861" bIns="60931" numCol="1" anchor="t" anchorCtr="0" compatLnSpc="1"/>
            <a:lstStyle/>
            <a:p>
              <a:endParaRPr lang="zh-CN" altLang="en-US" sz="2400">
                <a:solidFill>
                  <a:schemeClr val="tx1">
                    <a:lumMod val="50000"/>
                    <a:lumOff val="50000"/>
                  </a:schemeClr>
                </a:solidFill>
              </a:endParaRPr>
            </a:p>
          </p:txBody>
        </p:sp>
      </p:grpSp>
      <p:sp>
        <p:nvSpPr>
          <p:cNvPr id="70" name="文本框 21"/>
          <p:cNvSpPr txBox="1"/>
          <p:nvPr/>
        </p:nvSpPr>
        <p:spPr>
          <a:xfrm>
            <a:off x="2701561" y="1528127"/>
            <a:ext cx="1984184" cy="338426"/>
          </a:xfrm>
          <a:prstGeom prst="rect">
            <a:avLst/>
          </a:prstGeom>
          <a:noFill/>
        </p:spPr>
        <p:txBody>
          <a:bodyPr wrap="square" rtlCol="0">
            <a:spAutoFit/>
          </a:bodyPr>
          <a:lstStyle/>
          <a:p>
            <a:pPr algn="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71" name="文本框 21"/>
          <p:cNvSpPr txBox="1"/>
          <p:nvPr/>
        </p:nvSpPr>
        <p:spPr>
          <a:xfrm>
            <a:off x="7535466" y="2766454"/>
            <a:ext cx="2194899" cy="338426"/>
          </a:xfrm>
          <a:prstGeom prst="rect">
            <a:avLst/>
          </a:prstGeom>
          <a:noFill/>
        </p:spPr>
        <p:txBody>
          <a:bodyPr wrap="square" rtlCol="0">
            <a:spAutoFit/>
          </a:bodyPr>
          <a:lstStyle/>
          <a:p>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72" name="文本框 21"/>
          <p:cNvSpPr txBox="1"/>
          <p:nvPr/>
        </p:nvSpPr>
        <p:spPr>
          <a:xfrm>
            <a:off x="2401373" y="3871536"/>
            <a:ext cx="2265076" cy="338426"/>
          </a:xfrm>
          <a:prstGeom prst="rect">
            <a:avLst/>
          </a:prstGeom>
          <a:noFill/>
        </p:spPr>
        <p:txBody>
          <a:bodyPr wrap="square" rtlCol="0">
            <a:spAutoFit/>
          </a:bodyPr>
          <a:lstStyle/>
          <a:p>
            <a:pPr algn="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73" name="文本框 21"/>
          <p:cNvSpPr txBox="1"/>
          <p:nvPr/>
        </p:nvSpPr>
        <p:spPr>
          <a:xfrm>
            <a:off x="7513251" y="5061599"/>
            <a:ext cx="2142680" cy="338426"/>
          </a:xfrm>
          <a:prstGeom prst="rect">
            <a:avLst/>
          </a:prstGeom>
          <a:noFill/>
        </p:spPr>
        <p:txBody>
          <a:bodyPr wrap="square" rtlCol="0">
            <a:spAutoFit/>
          </a:bodyPr>
          <a:lstStyle/>
          <a:p>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74" name="TextBox 73"/>
          <p:cNvSpPr txBox="1"/>
          <p:nvPr/>
        </p:nvSpPr>
        <p:spPr>
          <a:xfrm>
            <a:off x="1530770" y="1987347"/>
            <a:ext cx="3154974" cy="461665"/>
          </a:xfrm>
          <a:prstGeom prst="roundRect">
            <a:avLst>
              <a:gd name="adj" fmla="val 0"/>
            </a:avLst>
          </a:prstGeom>
          <a:noFill/>
        </p:spPr>
        <p:txBody>
          <a:bodyPr wrap="square" rtlCol="0">
            <a:spAutoFit/>
          </a:bodyPr>
          <a:lstStyle/>
          <a:p>
            <a:pPr algn="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在这里输入你的内容，或者通过复制粘贴你的文本。</a:t>
            </a:r>
          </a:p>
        </p:txBody>
      </p:sp>
      <p:sp>
        <p:nvSpPr>
          <p:cNvPr id="75" name="TextBox 74"/>
          <p:cNvSpPr txBox="1"/>
          <p:nvPr/>
        </p:nvSpPr>
        <p:spPr>
          <a:xfrm>
            <a:off x="7601400" y="3215889"/>
            <a:ext cx="3275793" cy="461665"/>
          </a:xfrm>
          <a:prstGeom prst="roundRect">
            <a:avLst>
              <a:gd name="adj" fmla="val 0"/>
            </a:avLst>
          </a:prstGeom>
          <a:noFill/>
        </p:spPr>
        <p:txBody>
          <a:bodyPr wrap="square"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在这里输入你的内容，或者通过复制粘贴你的文本。</a:t>
            </a:r>
          </a:p>
        </p:txBody>
      </p:sp>
      <p:sp>
        <p:nvSpPr>
          <p:cNvPr id="76" name="TextBox 75"/>
          <p:cNvSpPr txBox="1"/>
          <p:nvPr/>
        </p:nvSpPr>
        <p:spPr>
          <a:xfrm>
            <a:off x="1862019" y="4308908"/>
            <a:ext cx="2804430" cy="461665"/>
          </a:xfrm>
          <a:prstGeom prst="roundRect">
            <a:avLst>
              <a:gd name="adj" fmla="val 0"/>
            </a:avLst>
          </a:prstGeom>
          <a:noFill/>
        </p:spPr>
        <p:txBody>
          <a:bodyPr wrap="square" rtlCol="0">
            <a:spAutoFit/>
          </a:bodyPr>
          <a:lstStyle/>
          <a:p>
            <a:pPr algn="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在这里输入你的内容，或者通过复制粘贴你的文本。</a:t>
            </a:r>
          </a:p>
        </p:txBody>
      </p:sp>
      <p:sp>
        <p:nvSpPr>
          <p:cNvPr id="77" name="TextBox 76"/>
          <p:cNvSpPr txBox="1"/>
          <p:nvPr/>
        </p:nvSpPr>
        <p:spPr>
          <a:xfrm>
            <a:off x="7547252" y="5517187"/>
            <a:ext cx="2704970" cy="461665"/>
          </a:xfrm>
          <a:prstGeom prst="roundRect">
            <a:avLst>
              <a:gd name="adj" fmla="val 0"/>
            </a:avLst>
          </a:prstGeom>
          <a:noFill/>
        </p:spPr>
        <p:txBody>
          <a:bodyPr wrap="square"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在这里输入你的内容，或者通过复制粘贴你的文本。</a:t>
            </a:r>
          </a:p>
        </p:txBody>
      </p:sp>
      <p:sp>
        <p:nvSpPr>
          <p:cNvPr id="78" name="TextBox 77"/>
          <p:cNvSpPr txBox="1"/>
          <p:nvPr/>
        </p:nvSpPr>
        <p:spPr>
          <a:xfrm>
            <a:off x="5301228" y="1784267"/>
            <a:ext cx="350812" cy="707438"/>
          </a:xfrm>
          <a:prstGeom prst="roundRect">
            <a:avLst>
              <a:gd name="adj" fmla="val 0"/>
            </a:avLst>
          </a:prstGeom>
          <a:noFill/>
        </p:spPr>
        <p:txBody>
          <a:bodyPr wrap="square" rtlCol="0">
            <a:spAutoFit/>
          </a:bodyPr>
          <a:lstStyle/>
          <a:p>
            <a:pPr algn="r"/>
            <a:r>
              <a:rPr lang="en-US" altLang="zh-CN" sz="3995" dirty="0">
                <a:solidFill>
                  <a:schemeClr val="accent2"/>
                </a:solidFill>
                <a:latin typeface="Impact" panose="020B0806030902050204" pitchFamily="34" charset="0"/>
                <a:ea typeface="方正正黑简体" panose="02000000000000000000" pitchFamily="2" charset="-122"/>
              </a:rPr>
              <a:t>1</a:t>
            </a:r>
            <a:endParaRPr lang="zh-CN" altLang="en-US" sz="3995" dirty="0">
              <a:solidFill>
                <a:schemeClr val="accent2"/>
              </a:solidFill>
              <a:latin typeface="Impact" panose="020B0806030902050204" pitchFamily="34" charset="0"/>
              <a:ea typeface="方正正黑简体" panose="02000000000000000000" pitchFamily="2" charset="-122"/>
            </a:endParaRPr>
          </a:p>
        </p:txBody>
      </p:sp>
      <p:sp>
        <p:nvSpPr>
          <p:cNvPr id="79" name="TextBox 78"/>
          <p:cNvSpPr txBox="1"/>
          <p:nvPr/>
        </p:nvSpPr>
        <p:spPr>
          <a:xfrm>
            <a:off x="6560591" y="2977165"/>
            <a:ext cx="350812" cy="707438"/>
          </a:xfrm>
          <a:prstGeom prst="roundRect">
            <a:avLst>
              <a:gd name="adj" fmla="val 0"/>
            </a:avLst>
          </a:prstGeom>
          <a:noFill/>
        </p:spPr>
        <p:txBody>
          <a:bodyPr wrap="square" rtlCol="0">
            <a:spAutoFit/>
          </a:bodyPr>
          <a:lstStyle/>
          <a:p>
            <a:pPr algn="r"/>
            <a:r>
              <a:rPr lang="en-US" altLang="zh-CN" sz="3995" dirty="0">
                <a:solidFill>
                  <a:schemeClr val="accent1"/>
                </a:solidFill>
                <a:latin typeface="Impact" panose="020B0806030902050204" pitchFamily="34" charset="0"/>
                <a:ea typeface="方正正黑简体" panose="02000000000000000000" pitchFamily="2" charset="-122"/>
              </a:rPr>
              <a:t>2</a:t>
            </a:r>
            <a:endParaRPr lang="zh-CN" altLang="en-US" sz="3995" dirty="0">
              <a:solidFill>
                <a:schemeClr val="accent1"/>
              </a:solidFill>
              <a:latin typeface="Impact" panose="020B0806030902050204" pitchFamily="34" charset="0"/>
              <a:ea typeface="方正正黑简体" panose="02000000000000000000" pitchFamily="2" charset="-122"/>
            </a:endParaRPr>
          </a:p>
        </p:txBody>
      </p:sp>
      <p:sp>
        <p:nvSpPr>
          <p:cNvPr id="80" name="TextBox 79"/>
          <p:cNvSpPr txBox="1"/>
          <p:nvPr/>
        </p:nvSpPr>
        <p:spPr>
          <a:xfrm>
            <a:off x="5246677" y="4003817"/>
            <a:ext cx="350812" cy="707438"/>
          </a:xfrm>
          <a:prstGeom prst="roundRect">
            <a:avLst>
              <a:gd name="adj" fmla="val 0"/>
            </a:avLst>
          </a:prstGeom>
          <a:noFill/>
        </p:spPr>
        <p:txBody>
          <a:bodyPr wrap="square" rtlCol="0">
            <a:spAutoFit/>
          </a:bodyPr>
          <a:lstStyle/>
          <a:p>
            <a:pPr algn="r"/>
            <a:r>
              <a:rPr lang="en-US" altLang="zh-CN" sz="3995" dirty="0">
                <a:solidFill>
                  <a:schemeClr val="accent4"/>
                </a:solidFill>
                <a:latin typeface="Impact" panose="020B0806030902050204" pitchFamily="34" charset="0"/>
                <a:ea typeface="方正正黑简体" panose="02000000000000000000" pitchFamily="2" charset="-122"/>
              </a:rPr>
              <a:t>3</a:t>
            </a:r>
            <a:endParaRPr lang="zh-CN" altLang="en-US" sz="3995" dirty="0">
              <a:solidFill>
                <a:schemeClr val="accent4"/>
              </a:solidFill>
              <a:latin typeface="Impact" panose="020B0806030902050204" pitchFamily="34" charset="0"/>
              <a:ea typeface="方正正黑简体" panose="02000000000000000000" pitchFamily="2" charset="-122"/>
            </a:endParaRPr>
          </a:p>
        </p:txBody>
      </p:sp>
      <p:sp>
        <p:nvSpPr>
          <p:cNvPr id="81" name="TextBox 80"/>
          <p:cNvSpPr txBox="1"/>
          <p:nvPr/>
        </p:nvSpPr>
        <p:spPr>
          <a:xfrm>
            <a:off x="6423255" y="5267696"/>
            <a:ext cx="350812" cy="707438"/>
          </a:xfrm>
          <a:prstGeom prst="roundRect">
            <a:avLst>
              <a:gd name="adj" fmla="val 0"/>
            </a:avLst>
          </a:prstGeom>
          <a:noFill/>
        </p:spPr>
        <p:txBody>
          <a:bodyPr wrap="square" rtlCol="0">
            <a:spAutoFit/>
          </a:bodyPr>
          <a:lstStyle/>
          <a:p>
            <a:pPr algn="r"/>
            <a:r>
              <a:rPr lang="en-US" altLang="zh-CN" sz="3995" dirty="0">
                <a:solidFill>
                  <a:schemeClr val="accent3"/>
                </a:solidFill>
                <a:latin typeface="Impact" panose="020B0806030902050204" pitchFamily="34" charset="0"/>
                <a:ea typeface="方正正黑简体" panose="02000000000000000000" pitchFamily="2" charset="-122"/>
              </a:rPr>
              <a:t>4</a:t>
            </a:r>
            <a:endParaRPr lang="zh-CN" altLang="en-US" sz="3995" dirty="0">
              <a:solidFill>
                <a:schemeClr val="accent3"/>
              </a:solidFill>
              <a:latin typeface="Impact" panose="020B0806030902050204" pitchFamily="34" charset="0"/>
              <a:ea typeface="方正正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42" presetClass="entr" presetSubtype="0" fill="hold" grpId="0" nodeType="withEffect">
                                  <p:stCondLst>
                                    <p:cond delay="50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500"/>
                                        <p:tgtEl>
                                          <p:spTgt spid="78"/>
                                        </p:tgtEl>
                                      </p:cBhvr>
                                    </p:animEffect>
                                    <p:anim calcmode="lin" valueType="num">
                                      <p:cBhvr>
                                        <p:cTn id="14" dur="500" fill="hold"/>
                                        <p:tgtEl>
                                          <p:spTgt spid="78"/>
                                        </p:tgtEl>
                                        <p:attrNameLst>
                                          <p:attrName>ppt_x</p:attrName>
                                        </p:attrNameLst>
                                      </p:cBhvr>
                                      <p:tavLst>
                                        <p:tav tm="0">
                                          <p:val>
                                            <p:strVal val="#ppt_x"/>
                                          </p:val>
                                        </p:tav>
                                        <p:tav tm="100000">
                                          <p:val>
                                            <p:strVal val="#ppt_x"/>
                                          </p:val>
                                        </p:tav>
                                      </p:tavLst>
                                    </p:anim>
                                    <p:anim calcmode="lin" valueType="num">
                                      <p:cBhvr>
                                        <p:cTn id="15" dur="500" fill="hold"/>
                                        <p:tgtEl>
                                          <p:spTgt spid="7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1000"/>
                                        <p:tgtEl>
                                          <p:spTgt spid="70"/>
                                        </p:tgtEl>
                                      </p:cBhvr>
                                    </p:animEffect>
                                    <p:anim calcmode="lin" valueType="num">
                                      <p:cBhvr>
                                        <p:cTn id="20" dur="1000" fill="hold"/>
                                        <p:tgtEl>
                                          <p:spTgt spid="70"/>
                                        </p:tgtEl>
                                        <p:attrNameLst>
                                          <p:attrName>ppt_x</p:attrName>
                                        </p:attrNameLst>
                                      </p:cBhvr>
                                      <p:tavLst>
                                        <p:tav tm="0">
                                          <p:val>
                                            <p:strVal val="#ppt_x"/>
                                          </p:val>
                                        </p:tav>
                                        <p:tav tm="100000">
                                          <p:val>
                                            <p:strVal val="#ppt_x"/>
                                          </p:val>
                                        </p:tav>
                                      </p:tavLst>
                                    </p:anim>
                                    <p:anim calcmode="lin" valueType="num">
                                      <p:cBhvr>
                                        <p:cTn id="21" dur="1000" fill="hold"/>
                                        <p:tgtEl>
                                          <p:spTgt spid="7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fade">
                                      <p:cBhvr>
                                        <p:cTn id="24" dur="1000"/>
                                        <p:tgtEl>
                                          <p:spTgt spid="74"/>
                                        </p:tgtEl>
                                      </p:cBhvr>
                                    </p:animEffect>
                                    <p:anim calcmode="lin" valueType="num">
                                      <p:cBhvr>
                                        <p:cTn id="25" dur="1000" fill="hold"/>
                                        <p:tgtEl>
                                          <p:spTgt spid="74"/>
                                        </p:tgtEl>
                                        <p:attrNameLst>
                                          <p:attrName>ppt_x</p:attrName>
                                        </p:attrNameLst>
                                      </p:cBhvr>
                                      <p:tavLst>
                                        <p:tav tm="0">
                                          <p:val>
                                            <p:strVal val="#ppt_x"/>
                                          </p:val>
                                        </p:tav>
                                        <p:tav tm="100000">
                                          <p:val>
                                            <p:strVal val="#ppt_x"/>
                                          </p:val>
                                        </p:tav>
                                      </p:tavLst>
                                    </p:anim>
                                    <p:anim calcmode="lin" valueType="num">
                                      <p:cBhvr>
                                        <p:cTn id="26" dur="1000" fill="hold"/>
                                        <p:tgtEl>
                                          <p:spTgt spid="74"/>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31"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 calcmode="lin" valueType="num">
                                      <p:cBhvr>
                                        <p:cTn id="32" dur="1000" fill="hold"/>
                                        <p:tgtEl>
                                          <p:spTgt spid="3"/>
                                        </p:tgtEl>
                                        <p:attrNameLst>
                                          <p:attrName>style.rotation</p:attrName>
                                        </p:attrNameLst>
                                      </p:cBhvr>
                                      <p:tavLst>
                                        <p:tav tm="0">
                                          <p:val>
                                            <p:fltVal val="90"/>
                                          </p:val>
                                        </p:tav>
                                        <p:tav tm="100000">
                                          <p:val>
                                            <p:fltVal val="0"/>
                                          </p:val>
                                        </p:tav>
                                      </p:tavLst>
                                    </p:anim>
                                    <p:animEffect transition="in" filter="fade">
                                      <p:cBhvr>
                                        <p:cTn id="33" dur="1000"/>
                                        <p:tgtEl>
                                          <p:spTgt spid="3"/>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79"/>
                                        </p:tgtEl>
                                        <p:attrNameLst>
                                          <p:attrName>style.visibility</p:attrName>
                                        </p:attrNameLst>
                                      </p:cBhvr>
                                      <p:to>
                                        <p:strVal val="visible"/>
                                      </p:to>
                                    </p:set>
                                    <p:animEffect transition="in" filter="fade">
                                      <p:cBhvr>
                                        <p:cTn id="36" dur="500"/>
                                        <p:tgtEl>
                                          <p:spTgt spid="79"/>
                                        </p:tgtEl>
                                      </p:cBhvr>
                                    </p:animEffect>
                                    <p:anim calcmode="lin" valueType="num">
                                      <p:cBhvr>
                                        <p:cTn id="37" dur="500" fill="hold"/>
                                        <p:tgtEl>
                                          <p:spTgt spid="79"/>
                                        </p:tgtEl>
                                        <p:attrNameLst>
                                          <p:attrName>ppt_x</p:attrName>
                                        </p:attrNameLst>
                                      </p:cBhvr>
                                      <p:tavLst>
                                        <p:tav tm="0">
                                          <p:val>
                                            <p:strVal val="#ppt_x"/>
                                          </p:val>
                                        </p:tav>
                                        <p:tav tm="100000">
                                          <p:val>
                                            <p:strVal val="#ppt_x"/>
                                          </p:val>
                                        </p:tav>
                                      </p:tavLst>
                                    </p:anim>
                                    <p:anim calcmode="lin" valueType="num">
                                      <p:cBhvr>
                                        <p:cTn id="38" dur="500" fill="hold"/>
                                        <p:tgtEl>
                                          <p:spTgt spid="79"/>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71"/>
                                        </p:tgtEl>
                                        <p:attrNameLst>
                                          <p:attrName>style.visibility</p:attrName>
                                        </p:attrNameLst>
                                      </p:cBhvr>
                                      <p:to>
                                        <p:strVal val="visible"/>
                                      </p:to>
                                    </p:set>
                                    <p:animEffect transition="in" filter="fade">
                                      <p:cBhvr>
                                        <p:cTn id="42" dur="1000"/>
                                        <p:tgtEl>
                                          <p:spTgt spid="71"/>
                                        </p:tgtEl>
                                      </p:cBhvr>
                                    </p:animEffect>
                                    <p:anim calcmode="lin" valueType="num">
                                      <p:cBhvr>
                                        <p:cTn id="43" dur="1000" fill="hold"/>
                                        <p:tgtEl>
                                          <p:spTgt spid="71"/>
                                        </p:tgtEl>
                                        <p:attrNameLst>
                                          <p:attrName>ppt_x</p:attrName>
                                        </p:attrNameLst>
                                      </p:cBhvr>
                                      <p:tavLst>
                                        <p:tav tm="0">
                                          <p:val>
                                            <p:strVal val="#ppt_x"/>
                                          </p:val>
                                        </p:tav>
                                        <p:tav tm="100000">
                                          <p:val>
                                            <p:strVal val="#ppt_x"/>
                                          </p:val>
                                        </p:tav>
                                      </p:tavLst>
                                    </p:anim>
                                    <p:anim calcmode="lin" valueType="num">
                                      <p:cBhvr>
                                        <p:cTn id="44" dur="1000" fill="hold"/>
                                        <p:tgtEl>
                                          <p:spTgt spid="7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fade">
                                      <p:cBhvr>
                                        <p:cTn id="47" dur="1000"/>
                                        <p:tgtEl>
                                          <p:spTgt spid="75"/>
                                        </p:tgtEl>
                                      </p:cBhvr>
                                    </p:animEffect>
                                    <p:anim calcmode="lin" valueType="num">
                                      <p:cBhvr>
                                        <p:cTn id="48" dur="1000" fill="hold"/>
                                        <p:tgtEl>
                                          <p:spTgt spid="75"/>
                                        </p:tgtEl>
                                        <p:attrNameLst>
                                          <p:attrName>ppt_x</p:attrName>
                                        </p:attrNameLst>
                                      </p:cBhvr>
                                      <p:tavLst>
                                        <p:tav tm="0">
                                          <p:val>
                                            <p:strVal val="#ppt_x"/>
                                          </p:val>
                                        </p:tav>
                                        <p:tav tm="100000">
                                          <p:val>
                                            <p:strVal val="#ppt_x"/>
                                          </p:val>
                                        </p:tav>
                                      </p:tavLst>
                                    </p:anim>
                                    <p:anim calcmode="lin" valueType="num">
                                      <p:cBhvr>
                                        <p:cTn id="49" dur="1000" fill="hold"/>
                                        <p:tgtEl>
                                          <p:spTgt spid="75"/>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31" presetClass="entr" presetSubtype="0"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1000" fill="hold"/>
                                        <p:tgtEl>
                                          <p:spTgt spid="5"/>
                                        </p:tgtEl>
                                        <p:attrNameLst>
                                          <p:attrName>ppt_w</p:attrName>
                                        </p:attrNameLst>
                                      </p:cBhvr>
                                      <p:tavLst>
                                        <p:tav tm="0">
                                          <p:val>
                                            <p:fltVal val="0"/>
                                          </p:val>
                                        </p:tav>
                                        <p:tav tm="100000">
                                          <p:val>
                                            <p:strVal val="#ppt_w"/>
                                          </p:val>
                                        </p:tav>
                                      </p:tavLst>
                                    </p:anim>
                                    <p:anim calcmode="lin" valueType="num">
                                      <p:cBhvr>
                                        <p:cTn id="54" dur="1000" fill="hold"/>
                                        <p:tgtEl>
                                          <p:spTgt spid="5"/>
                                        </p:tgtEl>
                                        <p:attrNameLst>
                                          <p:attrName>ppt_h</p:attrName>
                                        </p:attrNameLst>
                                      </p:cBhvr>
                                      <p:tavLst>
                                        <p:tav tm="0">
                                          <p:val>
                                            <p:fltVal val="0"/>
                                          </p:val>
                                        </p:tav>
                                        <p:tav tm="100000">
                                          <p:val>
                                            <p:strVal val="#ppt_h"/>
                                          </p:val>
                                        </p:tav>
                                      </p:tavLst>
                                    </p:anim>
                                    <p:anim calcmode="lin" valueType="num">
                                      <p:cBhvr>
                                        <p:cTn id="55" dur="1000" fill="hold"/>
                                        <p:tgtEl>
                                          <p:spTgt spid="5"/>
                                        </p:tgtEl>
                                        <p:attrNameLst>
                                          <p:attrName>style.rotation</p:attrName>
                                        </p:attrNameLst>
                                      </p:cBhvr>
                                      <p:tavLst>
                                        <p:tav tm="0">
                                          <p:val>
                                            <p:fltVal val="90"/>
                                          </p:val>
                                        </p:tav>
                                        <p:tav tm="100000">
                                          <p:val>
                                            <p:fltVal val="0"/>
                                          </p:val>
                                        </p:tav>
                                      </p:tavLst>
                                    </p:anim>
                                    <p:animEffect transition="in" filter="fade">
                                      <p:cBhvr>
                                        <p:cTn id="56" dur="1000"/>
                                        <p:tgtEl>
                                          <p:spTgt spid="5"/>
                                        </p:tgtEl>
                                      </p:cBhvr>
                                    </p:animEffect>
                                  </p:childTnLst>
                                </p:cTn>
                              </p:par>
                              <p:par>
                                <p:cTn id="57" presetID="42" presetClass="entr" presetSubtype="0" fill="hold" grpId="0" nodeType="withEffect">
                                  <p:stCondLst>
                                    <p:cond delay="500"/>
                                  </p:stCondLst>
                                  <p:childTnLst>
                                    <p:set>
                                      <p:cBhvr>
                                        <p:cTn id="58" dur="1" fill="hold">
                                          <p:stCondLst>
                                            <p:cond delay="0"/>
                                          </p:stCondLst>
                                        </p:cTn>
                                        <p:tgtEl>
                                          <p:spTgt spid="80"/>
                                        </p:tgtEl>
                                        <p:attrNameLst>
                                          <p:attrName>style.visibility</p:attrName>
                                        </p:attrNameLst>
                                      </p:cBhvr>
                                      <p:to>
                                        <p:strVal val="visible"/>
                                      </p:to>
                                    </p:set>
                                    <p:animEffect transition="in" filter="fade">
                                      <p:cBhvr>
                                        <p:cTn id="59" dur="500"/>
                                        <p:tgtEl>
                                          <p:spTgt spid="80"/>
                                        </p:tgtEl>
                                      </p:cBhvr>
                                    </p:animEffect>
                                    <p:anim calcmode="lin" valueType="num">
                                      <p:cBhvr>
                                        <p:cTn id="60" dur="500" fill="hold"/>
                                        <p:tgtEl>
                                          <p:spTgt spid="80"/>
                                        </p:tgtEl>
                                        <p:attrNameLst>
                                          <p:attrName>ppt_x</p:attrName>
                                        </p:attrNameLst>
                                      </p:cBhvr>
                                      <p:tavLst>
                                        <p:tav tm="0">
                                          <p:val>
                                            <p:strVal val="#ppt_x"/>
                                          </p:val>
                                        </p:tav>
                                        <p:tav tm="100000">
                                          <p:val>
                                            <p:strVal val="#ppt_x"/>
                                          </p:val>
                                        </p:tav>
                                      </p:tavLst>
                                    </p:anim>
                                    <p:anim calcmode="lin" valueType="num">
                                      <p:cBhvr>
                                        <p:cTn id="61" dur="500" fill="hold"/>
                                        <p:tgtEl>
                                          <p:spTgt spid="80"/>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76"/>
                                        </p:tgtEl>
                                        <p:attrNameLst>
                                          <p:attrName>style.visibility</p:attrName>
                                        </p:attrNameLst>
                                      </p:cBhvr>
                                      <p:to>
                                        <p:strVal val="visible"/>
                                      </p:to>
                                    </p:set>
                                    <p:animEffect transition="in" filter="fade">
                                      <p:cBhvr>
                                        <p:cTn id="70" dur="1000"/>
                                        <p:tgtEl>
                                          <p:spTgt spid="76"/>
                                        </p:tgtEl>
                                      </p:cBhvr>
                                    </p:animEffect>
                                    <p:anim calcmode="lin" valueType="num">
                                      <p:cBhvr>
                                        <p:cTn id="71" dur="1000" fill="hold"/>
                                        <p:tgtEl>
                                          <p:spTgt spid="76"/>
                                        </p:tgtEl>
                                        <p:attrNameLst>
                                          <p:attrName>ppt_x</p:attrName>
                                        </p:attrNameLst>
                                      </p:cBhvr>
                                      <p:tavLst>
                                        <p:tav tm="0">
                                          <p:val>
                                            <p:strVal val="#ppt_x"/>
                                          </p:val>
                                        </p:tav>
                                        <p:tav tm="100000">
                                          <p:val>
                                            <p:strVal val="#ppt_x"/>
                                          </p:val>
                                        </p:tav>
                                      </p:tavLst>
                                    </p:anim>
                                    <p:anim calcmode="lin" valueType="num">
                                      <p:cBhvr>
                                        <p:cTn id="72" dur="1000" fill="hold"/>
                                        <p:tgtEl>
                                          <p:spTgt spid="76"/>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31" presetClass="entr" presetSubtype="0" fill="hold" nodeType="after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1000" fill="hold"/>
                                        <p:tgtEl>
                                          <p:spTgt spid="14"/>
                                        </p:tgtEl>
                                        <p:attrNameLst>
                                          <p:attrName>ppt_w</p:attrName>
                                        </p:attrNameLst>
                                      </p:cBhvr>
                                      <p:tavLst>
                                        <p:tav tm="0">
                                          <p:val>
                                            <p:fltVal val="0"/>
                                          </p:val>
                                        </p:tav>
                                        <p:tav tm="100000">
                                          <p:val>
                                            <p:strVal val="#ppt_w"/>
                                          </p:val>
                                        </p:tav>
                                      </p:tavLst>
                                    </p:anim>
                                    <p:anim calcmode="lin" valueType="num">
                                      <p:cBhvr>
                                        <p:cTn id="77" dur="1000" fill="hold"/>
                                        <p:tgtEl>
                                          <p:spTgt spid="14"/>
                                        </p:tgtEl>
                                        <p:attrNameLst>
                                          <p:attrName>ppt_h</p:attrName>
                                        </p:attrNameLst>
                                      </p:cBhvr>
                                      <p:tavLst>
                                        <p:tav tm="0">
                                          <p:val>
                                            <p:fltVal val="0"/>
                                          </p:val>
                                        </p:tav>
                                        <p:tav tm="100000">
                                          <p:val>
                                            <p:strVal val="#ppt_h"/>
                                          </p:val>
                                        </p:tav>
                                      </p:tavLst>
                                    </p:anim>
                                    <p:anim calcmode="lin" valueType="num">
                                      <p:cBhvr>
                                        <p:cTn id="78" dur="1000" fill="hold"/>
                                        <p:tgtEl>
                                          <p:spTgt spid="14"/>
                                        </p:tgtEl>
                                        <p:attrNameLst>
                                          <p:attrName>style.rotation</p:attrName>
                                        </p:attrNameLst>
                                      </p:cBhvr>
                                      <p:tavLst>
                                        <p:tav tm="0">
                                          <p:val>
                                            <p:fltVal val="90"/>
                                          </p:val>
                                        </p:tav>
                                        <p:tav tm="100000">
                                          <p:val>
                                            <p:fltVal val="0"/>
                                          </p:val>
                                        </p:tav>
                                      </p:tavLst>
                                    </p:anim>
                                    <p:animEffect transition="in" filter="fade">
                                      <p:cBhvr>
                                        <p:cTn id="79" dur="1000"/>
                                        <p:tgtEl>
                                          <p:spTgt spid="14"/>
                                        </p:tgtEl>
                                      </p:cBhvr>
                                    </p:animEffect>
                                  </p:childTnLst>
                                </p:cTn>
                              </p:par>
                              <p:par>
                                <p:cTn id="80" presetID="42" presetClass="entr" presetSubtype="0" fill="hold" grpId="0" nodeType="withEffect">
                                  <p:stCondLst>
                                    <p:cond delay="500"/>
                                  </p:stCondLst>
                                  <p:childTnLst>
                                    <p:set>
                                      <p:cBhvr>
                                        <p:cTn id="81" dur="1" fill="hold">
                                          <p:stCondLst>
                                            <p:cond delay="0"/>
                                          </p:stCondLst>
                                        </p:cTn>
                                        <p:tgtEl>
                                          <p:spTgt spid="81"/>
                                        </p:tgtEl>
                                        <p:attrNameLst>
                                          <p:attrName>style.visibility</p:attrName>
                                        </p:attrNameLst>
                                      </p:cBhvr>
                                      <p:to>
                                        <p:strVal val="visible"/>
                                      </p:to>
                                    </p:set>
                                    <p:animEffect transition="in" filter="fade">
                                      <p:cBhvr>
                                        <p:cTn id="82" dur="500"/>
                                        <p:tgtEl>
                                          <p:spTgt spid="81"/>
                                        </p:tgtEl>
                                      </p:cBhvr>
                                    </p:animEffect>
                                    <p:anim calcmode="lin" valueType="num">
                                      <p:cBhvr>
                                        <p:cTn id="83" dur="500" fill="hold"/>
                                        <p:tgtEl>
                                          <p:spTgt spid="81"/>
                                        </p:tgtEl>
                                        <p:attrNameLst>
                                          <p:attrName>ppt_x</p:attrName>
                                        </p:attrNameLst>
                                      </p:cBhvr>
                                      <p:tavLst>
                                        <p:tav tm="0">
                                          <p:val>
                                            <p:strVal val="#ppt_x"/>
                                          </p:val>
                                        </p:tav>
                                        <p:tav tm="100000">
                                          <p:val>
                                            <p:strVal val="#ppt_x"/>
                                          </p:val>
                                        </p:tav>
                                      </p:tavLst>
                                    </p:anim>
                                    <p:anim calcmode="lin" valueType="num">
                                      <p:cBhvr>
                                        <p:cTn id="84" dur="500" fill="hold"/>
                                        <p:tgtEl>
                                          <p:spTgt spid="81"/>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42" presetClass="entr" presetSubtype="0" fill="hold" grpId="0" nodeType="afterEffect">
                                  <p:stCondLst>
                                    <p:cond delay="0"/>
                                  </p:stCondLst>
                                  <p:childTnLst>
                                    <p:set>
                                      <p:cBhvr>
                                        <p:cTn id="87" dur="1" fill="hold">
                                          <p:stCondLst>
                                            <p:cond delay="0"/>
                                          </p:stCondLst>
                                        </p:cTn>
                                        <p:tgtEl>
                                          <p:spTgt spid="73"/>
                                        </p:tgtEl>
                                        <p:attrNameLst>
                                          <p:attrName>style.visibility</p:attrName>
                                        </p:attrNameLst>
                                      </p:cBhvr>
                                      <p:to>
                                        <p:strVal val="visible"/>
                                      </p:to>
                                    </p:set>
                                    <p:animEffect transition="in" filter="fade">
                                      <p:cBhvr>
                                        <p:cTn id="88" dur="1000"/>
                                        <p:tgtEl>
                                          <p:spTgt spid="73"/>
                                        </p:tgtEl>
                                      </p:cBhvr>
                                    </p:animEffect>
                                    <p:anim calcmode="lin" valueType="num">
                                      <p:cBhvr>
                                        <p:cTn id="89" dur="1000" fill="hold"/>
                                        <p:tgtEl>
                                          <p:spTgt spid="73"/>
                                        </p:tgtEl>
                                        <p:attrNameLst>
                                          <p:attrName>ppt_x</p:attrName>
                                        </p:attrNameLst>
                                      </p:cBhvr>
                                      <p:tavLst>
                                        <p:tav tm="0">
                                          <p:val>
                                            <p:strVal val="#ppt_x"/>
                                          </p:val>
                                        </p:tav>
                                        <p:tav tm="100000">
                                          <p:val>
                                            <p:strVal val="#ppt_x"/>
                                          </p:val>
                                        </p:tav>
                                      </p:tavLst>
                                    </p:anim>
                                    <p:anim calcmode="lin" valueType="num">
                                      <p:cBhvr>
                                        <p:cTn id="90" dur="1000" fill="hold"/>
                                        <p:tgtEl>
                                          <p:spTgt spid="73"/>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P spid="76" grpId="0"/>
      <p:bldP spid="77" grpId="0"/>
      <p:bldP spid="78" grpId="0"/>
      <p:bldP spid="79" grpId="0"/>
      <p:bldP spid="80" grpId="0"/>
      <p:bldP spid="8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594" y="989121"/>
            <a:ext cx="2094448" cy="95476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544" y="1004543"/>
            <a:ext cx="2060618" cy="939347"/>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0209" y="1004543"/>
            <a:ext cx="2060618" cy="9393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9315207" y="431007"/>
            <a:ext cx="2182187" cy="2184213"/>
            <a:chOff x="2343540" y="491900"/>
            <a:chExt cx="1636640" cy="1638160"/>
          </a:xfrm>
        </p:grpSpPr>
        <p:sp>
          <p:nvSpPr>
            <p:cNvPr id="36" name="Freeform 3301"/>
            <p:cNvSpPr/>
            <p:nvPr/>
          </p:nvSpPr>
          <p:spPr bwMode="auto">
            <a:xfrm>
              <a:off x="2343540" y="491900"/>
              <a:ext cx="1636640" cy="1638160"/>
            </a:xfrm>
            <a:custGeom>
              <a:avLst/>
              <a:gdLst>
                <a:gd name="T0" fmla="*/ 1617 w 3233"/>
                <a:gd name="T1" fmla="*/ 3236 h 3236"/>
                <a:gd name="T2" fmla="*/ 0 w 3233"/>
                <a:gd name="T3" fmla="*/ 1619 h 3236"/>
                <a:gd name="T4" fmla="*/ 1617 w 3233"/>
                <a:gd name="T5" fmla="*/ 0 h 3236"/>
                <a:gd name="T6" fmla="*/ 3233 w 3233"/>
                <a:gd name="T7" fmla="*/ 1619 h 3236"/>
                <a:gd name="T8" fmla="*/ 1617 w 3233"/>
                <a:gd name="T9" fmla="*/ 3236 h 3236"/>
              </a:gdLst>
              <a:ahLst/>
              <a:cxnLst>
                <a:cxn ang="0">
                  <a:pos x="T0" y="T1"/>
                </a:cxn>
                <a:cxn ang="0">
                  <a:pos x="T2" y="T3"/>
                </a:cxn>
                <a:cxn ang="0">
                  <a:pos x="T4" y="T5"/>
                </a:cxn>
                <a:cxn ang="0">
                  <a:pos x="T6" y="T7"/>
                </a:cxn>
                <a:cxn ang="0">
                  <a:pos x="T8" y="T9"/>
                </a:cxn>
              </a:cxnLst>
              <a:rect l="0" t="0" r="r" b="b"/>
              <a:pathLst>
                <a:path w="3233" h="3236">
                  <a:moveTo>
                    <a:pt x="1617" y="3236"/>
                  </a:moveTo>
                  <a:lnTo>
                    <a:pt x="0" y="1619"/>
                  </a:lnTo>
                  <a:lnTo>
                    <a:pt x="1617" y="0"/>
                  </a:lnTo>
                  <a:lnTo>
                    <a:pt x="3233" y="1619"/>
                  </a:lnTo>
                  <a:lnTo>
                    <a:pt x="1617" y="3236"/>
                  </a:lnTo>
                  <a:close/>
                </a:path>
              </a:pathLst>
            </a:custGeom>
            <a:solidFill>
              <a:srgbClr val="333333"/>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7" name="矩形 36"/>
            <p:cNvSpPr/>
            <p:nvPr/>
          </p:nvSpPr>
          <p:spPr>
            <a:xfrm>
              <a:off x="2449948" y="967459"/>
              <a:ext cx="1467561" cy="761747"/>
            </a:xfrm>
            <a:prstGeom prst="rect">
              <a:avLst/>
            </a:prstGeom>
          </p:spPr>
          <p:txBody>
            <a:bodyPr wrap="square">
              <a:spAutoFit/>
            </a:bodyPr>
            <a:lstStyle/>
            <a:p>
              <a:pPr algn="ctr"/>
              <a:r>
                <a:rPr lang="en-US" altLang="zh-CN" sz="3200" b="1" dirty="0">
                  <a:solidFill>
                    <a:schemeClr val="bg1">
                      <a:lumMod val="100000"/>
                    </a:schemeClr>
                  </a:solidFill>
                  <a:cs typeface="+mn-ea"/>
                  <a:sym typeface="+mn-lt"/>
                </a:rPr>
                <a:t>01</a:t>
              </a:r>
            </a:p>
            <a:p>
              <a:pPr algn="ctr"/>
              <a:r>
                <a:rPr lang="en-US" altLang="zh-CN" sz="2800" b="1" dirty="0">
                  <a:solidFill>
                    <a:schemeClr val="bg1">
                      <a:lumMod val="100000"/>
                    </a:schemeClr>
                  </a:solidFill>
                  <a:cs typeface="+mn-ea"/>
                  <a:sym typeface="+mn-lt"/>
                </a:rPr>
                <a:t>PART</a:t>
              </a:r>
              <a:endParaRPr lang="en-US" altLang="zh-CN" sz="3200" b="1" dirty="0">
                <a:solidFill>
                  <a:schemeClr val="bg1">
                    <a:lumMod val="100000"/>
                  </a:schemeClr>
                </a:solidFill>
                <a:cs typeface="+mn-ea"/>
                <a:sym typeface="+mn-lt"/>
              </a:endParaRPr>
            </a:p>
          </p:txBody>
        </p:sp>
      </p:grpSp>
      <p:grpSp>
        <p:nvGrpSpPr>
          <p:cNvPr id="25" name="Group 34"/>
          <p:cNvGrpSpPr/>
          <p:nvPr/>
        </p:nvGrpSpPr>
        <p:grpSpPr>
          <a:xfrm>
            <a:off x="4780729" y="3177484"/>
            <a:ext cx="4534478" cy="1455795"/>
            <a:chOff x="5672038" y="902658"/>
            <a:chExt cx="4842915" cy="1455796"/>
          </a:xfrm>
        </p:grpSpPr>
        <p:sp>
          <p:nvSpPr>
            <p:cNvPr id="26" name="TextBox 35"/>
            <p:cNvSpPr txBox="1"/>
            <p:nvPr/>
          </p:nvSpPr>
          <p:spPr>
            <a:xfrm>
              <a:off x="5672038" y="902658"/>
              <a:ext cx="4232109" cy="809598"/>
            </a:xfrm>
            <a:prstGeom prst="rect">
              <a:avLst/>
            </a:prstGeom>
            <a:noFill/>
          </p:spPr>
          <p:txBody>
            <a:bodyPr wrap="none" lIns="480000" tIns="0" rIns="0" bIns="0" anchor="b" anchorCtr="0">
              <a:normAutofit/>
            </a:bodyPr>
            <a:lstStyle/>
            <a:p>
              <a:r>
                <a:rPr lang="zh-CN" altLang="en-US" sz="4800" b="1" dirty="0">
                  <a:solidFill>
                    <a:srgbClr val="333333"/>
                  </a:solidFill>
                  <a:cs typeface="+mn-ea"/>
                  <a:sym typeface="+mn-lt"/>
                </a:rPr>
                <a:t>标题文本预设</a:t>
              </a:r>
            </a:p>
          </p:txBody>
        </p:sp>
        <p:sp>
          <p:nvSpPr>
            <p:cNvPr id="27" name="TextBox 36"/>
            <p:cNvSpPr txBox="1"/>
            <p:nvPr/>
          </p:nvSpPr>
          <p:spPr>
            <a:xfrm>
              <a:off x="5672038" y="1712256"/>
              <a:ext cx="4842915" cy="646198"/>
            </a:xfrm>
            <a:prstGeom prst="rect">
              <a:avLst/>
            </a:prstGeom>
          </p:spPr>
          <p:txBody>
            <a:bodyPr vert="horz" wrap="square" lIns="480000" tIns="0" rIns="0" bIns="0" anchor="ctr" anchorCtr="0">
              <a:noAutofit/>
            </a:bodyPr>
            <a:lstStyle/>
            <a:p>
              <a:pPr algn="l">
                <a:lnSpc>
                  <a:spcPct val="120000"/>
                </a:lnSpc>
              </a:pPr>
              <a:r>
                <a:rPr lang="zh-CN" altLang="en-US" sz="2000" dirty="0">
                  <a:solidFill>
                    <a:schemeClr val="dk1">
                      <a:lumMod val="100000"/>
                    </a:schemeClr>
                  </a:solidFill>
                  <a:cs typeface="+mn-ea"/>
                  <a:sym typeface="+mn-lt"/>
                </a:rPr>
                <a:t>此部分内容作为文字排版占位显示 </a:t>
              </a:r>
            </a:p>
          </p:txBody>
        </p:sp>
      </p:gr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7994" y="5192821"/>
            <a:ext cx="2094448" cy="95476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16944" y="5208243"/>
            <a:ext cx="2060618" cy="939347"/>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7609" y="5208243"/>
            <a:ext cx="2060618" cy="9393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2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20000">
                                          <p:cBhvr additive="base">
                                            <p:cTn id="7" dur="500" fill="hold"/>
                                            <p:tgtEl>
                                              <p:spTgt spid="35"/>
                                            </p:tgtEl>
                                            <p:attrNameLst>
                                              <p:attrName>ppt_x</p:attrName>
                                            </p:attrNameLst>
                                          </p:cBhvr>
                                          <p:tavLst>
                                            <p:tav tm="0">
                                              <p:val>
                                                <p:strVal val="#ppt_x"/>
                                              </p:val>
                                            </p:tav>
                                            <p:tav tm="100000">
                                              <p:val>
                                                <p:strVal val="#ppt_x"/>
                                              </p:val>
                                            </p:tav>
                                          </p:tavLst>
                                        </p:anim>
                                        <p:anim calcmode="lin" valueType="num" p14:bounceEnd="20000">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52450" y="1604645"/>
            <a:ext cx="11068050" cy="3174365"/>
            <a:chOff x="0" y="591124"/>
            <a:chExt cx="9144000" cy="2380677"/>
          </a:xfrm>
        </p:grpSpPr>
        <p:sp>
          <p:nvSpPr>
            <p:cNvPr id="3" name="矩形 2"/>
            <p:cNvSpPr/>
            <p:nvPr/>
          </p:nvSpPr>
          <p:spPr>
            <a:xfrm>
              <a:off x="0" y="591124"/>
              <a:ext cx="9144000" cy="23806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pic>
          <p:nvPicPr>
            <p:cNvPr id="4" name="图片 3"/>
            <p:cNvPicPr>
              <a:picLocks noChangeAspect="1"/>
            </p:cNvPicPr>
            <p:nvPr/>
          </p:nvPicPr>
          <p:blipFill rotWithShape="1">
            <a:blip r:embed="rId3" cstate="screen"/>
            <a:srcRect t="22773" b="41612"/>
            <a:stretch>
              <a:fillRect/>
            </a:stretch>
          </p:blipFill>
          <p:spPr>
            <a:xfrm>
              <a:off x="0" y="696286"/>
              <a:ext cx="9144000" cy="2170355"/>
            </a:xfrm>
            <a:prstGeom prst="rect">
              <a:avLst/>
            </a:prstGeom>
          </p:spPr>
        </p:pic>
      </p:grpSp>
      <p:grpSp>
        <p:nvGrpSpPr>
          <p:cNvPr id="5" name="Group 3"/>
          <p:cNvGrpSpPr/>
          <p:nvPr/>
        </p:nvGrpSpPr>
        <p:grpSpPr>
          <a:xfrm>
            <a:off x="1290772" y="4968207"/>
            <a:ext cx="7732777" cy="1201551"/>
            <a:chOff x="-815363" y="4439263"/>
            <a:chExt cx="17839616" cy="1348149"/>
          </a:xfrm>
        </p:grpSpPr>
        <p:sp>
          <p:nvSpPr>
            <p:cNvPr id="6" name="TextBox 16"/>
            <p:cNvSpPr txBox="1"/>
            <p:nvPr/>
          </p:nvSpPr>
          <p:spPr>
            <a:xfrm>
              <a:off x="18259" y="4439263"/>
              <a:ext cx="3507098" cy="294964"/>
            </a:xfrm>
            <a:prstGeom prst="rect">
              <a:avLst/>
            </a:prstGeom>
            <a:noFill/>
          </p:spPr>
          <p:txBody>
            <a:bodyPr wrap="none" lIns="0" tIns="0" rIns="0" bIns="0" rtlCol="0">
              <a:spAutoFit/>
            </a:bodyPr>
            <a:lstStyle/>
            <a:p>
              <a:pPr algn="ctr"/>
              <a:r>
                <a:rPr lang="zh-CN" altLang="en-US" sz="1705" dirty="0">
                  <a:cs typeface="+mn-ea"/>
                  <a:sym typeface="+mn-lt"/>
                </a:rPr>
                <a:t>请替换文字内容</a:t>
              </a:r>
              <a:endParaRPr lang="en-GB" sz="1705" dirty="0">
                <a:cs typeface="+mn-ea"/>
                <a:sym typeface="+mn-lt"/>
              </a:endParaRPr>
            </a:p>
          </p:txBody>
        </p:sp>
        <p:sp>
          <p:nvSpPr>
            <p:cNvPr id="7" name="TextBox 20"/>
            <p:cNvSpPr txBox="1"/>
            <p:nvPr/>
          </p:nvSpPr>
          <p:spPr>
            <a:xfrm>
              <a:off x="-815363" y="4892007"/>
              <a:ext cx="17839616" cy="895405"/>
            </a:xfrm>
            <a:prstGeom prst="rect">
              <a:avLst/>
            </a:prstGeom>
            <a:noFill/>
          </p:spPr>
          <p:txBody>
            <a:bodyPr wrap="square" lIns="0" tIns="0" rIns="0" bIns="0" rtlCol="0">
              <a:spAutoFit/>
            </a:bodyPr>
            <a:lstStyle/>
            <a:p>
              <a:pPr algn="just">
                <a:lnSpc>
                  <a:spcPct val="150000"/>
                </a:lnSpc>
              </a:pPr>
              <a:r>
                <a:rPr lang="zh-CN" altLang="en-US" sz="1200" dirty="0">
                  <a:cs typeface="+mn-ea"/>
                  <a:sym typeface="+mn-lt"/>
                </a:rPr>
                <a:t>标题数字等都可以通过点击和重新输入进行更改，顶部“开始”面板中可以对字体、字号、颜色、行距等进行修改。标题数字等都可以通过点击和重新输入进行更改标题数字等都可以通过点击和重新输入进行更改，顶部“开始”面板中可以对字体、字号、颜色、行距等进行修改。标题数字等都可以通过点击和重新输入进行更改</a:t>
              </a:r>
              <a:endParaRPr lang="en-GB" altLang="zh-CN" sz="1200"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b3d19e3f-69fb-43b5-be09-38aafa7d1e04"/>
          <p:cNvGrpSpPr>
            <a:grpSpLocks noChangeAspect="1"/>
          </p:cNvGrpSpPr>
          <p:nvPr/>
        </p:nvGrpSpPr>
        <p:grpSpPr>
          <a:xfrm>
            <a:off x="0" y="2122294"/>
            <a:ext cx="12192000" cy="3287884"/>
            <a:chOff x="0" y="1817494"/>
            <a:chExt cx="12192000" cy="3287884"/>
          </a:xfrm>
        </p:grpSpPr>
        <p:grpSp>
          <p:nvGrpSpPr>
            <p:cNvPr id="37" name="Group 57"/>
            <p:cNvGrpSpPr/>
            <p:nvPr/>
          </p:nvGrpSpPr>
          <p:grpSpPr>
            <a:xfrm>
              <a:off x="10632018" y="2766046"/>
              <a:ext cx="1559982" cy="246522"/>
              <a:chOff x="10632018" y="2766046"/>
              <a:chExt cx="1559982" cy="246522"/>
            </a:xfrm>
          </p:grpSpPr>
          <p:sp>
            <p:nvSpPr>
              <p:cNvPr id="91" name="îŝḷîḓé-Rectangle 3"/>
              <p:cNvSpPr/>
              <p:nvPr/>
            </p:nvSpPr>
            <p:spPr bwMode="auto">
              <a:xfrm rot="10800000">
                <a:off x="10632018" y="2888940"/>
                <a:ext cx="1559982" cy="123628"/>
              </a:xfrm>
              <a:prstGeom prst="rect">
                <a:avLst/>
              </a:prstGeom>
              <a:solidFill>
                <a:schemeClr val="bg2">
                  <a:lumMod val="100000"/>
                </a:schemeClr>
              </a:solidFill>
              <a:ln w="0">
                <a:noFill/>
                <a:prstDash val="solid"/>
                <a:miter lim="800000"/>
              </a:ln>
            </p:spPr>
            <p:txBody>
              <a:bodyPr anchor="ctr"/>
              <a:lstStyle/>
              <a:p>
                <a:pPr algn="ctr"/>
                <a:endParaRPr/>
              </a:p>
            </p:txBody>
          </p:sp>
          <p:sp>
            <p:nvSpPr>
              <p:cNvPr id="92" name="îŝḷîḓé-Rectangle 4"/>
              <p:cNvSpPr/>
              <p:nvPr/>
            </p:nvSpPr>
            <p:spPr bwMode="auto">
              <a:xfrm rot="10800000">
                <a:off x="10632018" y="2766046"/>
                <a:ext cx="1559982" cy="122895"/>
              </a:xfrm>
              <a:prstGeom prst="rect">
                <a:avLst/>
              </a:prstGeom>
              <a:solidFill>
                <a:schemeClr val="bg2">
                  <a:lumMod val="100000"/>
                </a:schemeClr>
              </a:solidFill>
              <a:ln w="0">
                <a:noFill/>
                <a:prstDash val="solid"/>
                <a:miter lim="800000"/>
              </a:ln>
            </p:spPr>
            <p:txBody>
              <a:bodyPr anchor="ctr"/>
              <a:lstStyle/>
              <a:p>
                <a:pPr algn="ctr"/>
                <a:endParaRPr/>
              </a:p>
            </p:txBody>
          </p:sp>
        </p:grpSp>
        <p:sp>
          <p:nvSpPr>
            <p:cNvPr id="38" name="îŝḷîḓé-Freeform: Shape 5"/>
            <p:cNvSpPr/>
            <p:nvPr/>
          </p:nvSpPr>
          <p:spPr bwMode="auto">
            <a:xfrm rot="10800000">
              <a:off x="11712626" y="2888941"/>
              <a:ext cx="298074" cy="522084"/>
            </a:xfrm>
            <a:custGeom>
              <a:avLst/>
              <a:gdLst/>
              <a:ahLst/>
              <a:cxnLst>
                <a:cxn ang="0">
                  <a:pos x="748" y="0"/>
                </a:cxn>
                <a:cxn ang="0">
                  <a:pos x="748" y="1780"/>
                </a:cxn>
                <a:cxn ang="0">
                  <a:pos x="0" y="1780"/>
                </a:cxn>
                <a:cxn ang="0">
                  <a:pos x="0" y="1362"/>
                </a:cxn>
                <a:cxn ang="0">
                  <a:pos x="748" y="0"/>
                </a:cxn>
              </a:cxnLst>
              <a:rect l="0" t="0" r="r" b="b"/>
              <a:pathLst>
                <a:path w="748" h="1780">
                  <a:moveTo>
                    <a:pt x="748" y="0"/>
                  </a:moveTo>
                  <a:lnTo>
                    <a:pt x="748" y="1780"/>
                  </a:lnTo>
                  <a:lnTo>
                    <a:pt x="0" y="1780"/>
                  </a:lnTo>
                  <a:lnTo>
                    <a:pt x="0" y="1362"/>
                  </a:lnTo>
                  <a:lnTo>
                    <a:pt x="748" y="0"/>
                  </a:lnTo>
                  <a:close/>
                </a:path>
              </a:pathLst>
            </a:custGeom>
            <a:solidFill>
              <a:schemeClr val="tx2">
                <a:lumMod val="20000"/>
                <a:lumOff val="80000"/>
              </a:schemeClr>
            </a:solidFill>
            <a:ln w="0">
              <a:noFill/>
              <a:prstDash val="solid"/>
              <a:round/>
            </a:ln>
          </p:spPr>
          <p:txBody>
            <a:bodyPr anchor="ctr"/>
            <a:lstStyle/>
            <a:p>
              <a:pPr algn="ctr"/>
              <a:endParaRPr/>
            </a:p>
          </p:txBody>
        </p:sp>
        <p:sp>
          <p:nvSpPr>
            <p:cNvPr id="39" name="îŝḷîḓé-Freeform: Shape 6"/>
            <p:cNvSpPr/>
            <p:nvPr/>
          </p:nvSpPr>
          <p:spPr bwMode="auto">
            <a:xfrm rot="10800000">
              <a:off x="11712626" y="2368029"/>
              <a:ext cx="298074" cy="520911"/>
            </a:xfrm>
            <a:custGeom>
              <a:avLst/>
              <a:gdLst/>
              <a:ahLst/>
              <a:cxnLst>
                <a:cxn ang="0">
                  <a:pos x="0" y="0"/>
                </a:cxn>
                <a:cxn ang="0">
                  <a:pos x="748" y="0"/>
                </a:cxn>
                <a:cxn ang="0">
                  <a:pos x="748" y="1776"/>
                </a:cxn>
                <a:cxn ang="0">
                  <a:pos x="0" y="419"/>
                </a:cxn>
                <a:cxn ang="0">
                  <a:pos x="0" y="0"/>
                </a:cxn>
              </a:cxnLst>
              <a:rect l="0" t="0" r="r" b="b"/>
              <a:pathLst>
                <a:path w="748" h="1776">
                  <a:moveTo>
                    <a:pt x="0" y="0"/>
                  </a:moveTo>
                  <a:lnTo>
                    <a:pt x="748" y="0"/>
                  </a:lnTo>
                  <a:lnTo>
                    <a:pt x="748" y="1776"/>
                  </a:lnTo>
                  <a:lnTo>
                    <a:pt x="0" y="419"/>
                  </a:lnTo>
                  <a:lnTo>
                    <a:pt x="0" y="0"/>
                  </a:lnTo>
                  <a:close/>
                </a:path>
              </a:pathLst>
            </a:custGeom>
            <a:solidFill>
              <a:schemeClr val="tx2">
                <a:lumMod val="20000"/>
                <a:lumOff val="80000"/>
              </a:schemeClr>
            </a:solidFill>
            <a:ln w="0">
              <a:noFill/>
              <a:prstDash val="solid"/>
              <a:round/>
            </a:ln>
          </p:spPr>
          <p:txBody>
            <a:bodyPr anchor="ctr"/>
            <a:lstStyle/>
            <a:p>
              <a:pPr algn="ctr"/>
              <a:endParaRPr/>
            </a:p>
          </p:txBody>
        </p:sp>
        <p:sp>
          <p:nvSpPr>
            <p:cNvPr id="40" name="îŝḷîḓé-Freeform: Shape 101"/>
            <p:cNvSpPr/>
            <p:nvPr/>
          </p:nvSpPr>
          <p:spPr bwMode="auto">
            <a:xfrm rot="10800000">
              <a:off x="7532548" y="1817495"/>
              <a:ext cx="349286" cy="2142891"/>
            </a:xfrm>
            <a:custGeom>
              <a:avLst/>
              <a:gdLst>
                <a:gd name="connsiteX0" fmla="*/ 349286 w 349286"/>
                <a:gd name="connsiteY0" fmla="*/ 1071445 h 2142891"/>
                <a:gd name="connsiteX1" fmla="*/ 0 w 349286"/>
                <a:gd name="connsiteY1" fmla="*/ 1071445 h 2142891"/>
                <a:gd name="connsiteX2" fmla="*/ 0 w 349286"/>
                <a:gd name="connsiteY2" fmla="*/ 233178 h 2142891"/>
                <a:gd name="connsiteX3" fmla="*/ 349286 w 349286"/>
                <a:gd name="connsiteY3" fmla="*/ 0 h 2142891"/>
                <a:gd name="connsiteX4" fmla="*/ 349286 w 349286"/>
                <a:gd name="connsiteY4" fmla="*/ 2142891 h 2142891"/>
                <a:gd name="connsiteX5" fmla="*/ 0 w 349286"/>
                <a:gd name="connsiteY5" fmla="*/ 1910007 h 2142891"/>
                <a:gd name="connsiteX6" fmla="*/ 0 w 349286"/>
                <a:gd name="connsiteY6" fmla="*/ 1071446 h 2142891"/>
                <a:gd name="connsiteX7" fmla="*/ 349286 w 349286"/>
                <a:gd name="connsiteY7" fmla="*/ 1071446 h 2142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286" h="2142891">
                  <a:moveTo>
                    <a:pt x="349286" y="1071445"/>
                  </a:moveTo>
                  <a:lnTo>
                    <a:pt x="0" y="1071445"/>
                  </a:lnTo>
                  <a:lnTo>
                    <a:pt x="0" y="233178"/>
                  </a:lnTo>
                  <a:lnTo>
                    <a:pt x="349286" y="0"/>
                  </a:lnTo>
                  <a:close/>
                  <a:moveTo>
                    <a:pt x="349286" y="2142891"/>
                  </a:moveTo>
                  <a:lnTo>
                    <a:pt x="0" y="1910007"/>
                  </a:lnTo>
                  <a:lnTo>
                    <a:pt x="0" y="1071446"/>
                  </a:lnTo>
                  <a:lnTo>
                    <a:pt x="349286" y="1071446"/>
                  </a:lnTo>
                  <a:close/>
                </a:path>
              </a:pathLst>
            </a:custGeom>
            <a:solidFill>
              <a:schemeClr val="tx2">
                <a:lumMod val="20000"/>
                <a:lumOff val="80000"/>
              </a:schemeClr>
            </a:solidFill>
            <a:ln w="0">
              <a:noFill/>
              <a:prstDash val="solid"/>
              <a:round/>
            </a:ln>
          </p:spPr>
          <p:txBody>
            <a:bodyPr anchor="ctr"/>
            <a:lstStyle/>
            <a:p>
              <a:pPr algn="ctr"/>
              <a:endParaRPr/>
            </a:p>
          </p:txBody>
        </p:sp>
        <p:grpSp>
          <p:nvGrpSpPr>
            <p:cNvPr id="41" name="Group 51"/>
            <p:cNvGrpSpPr/>
            <p:nvPr/>
          </p:nvGrpSpPr>
          <p:grpSpPr>
            <a:xfrm>
              <a:off x="10143365" y="2368029"/>
              <a:ext cx="1569266" cy="1042994"/>
              <a:chOff x="10143365" y="2368029"/>
              <a:chExt cx="1569266" cy="1042994"/>
            </a:xfrm>
          </p:grpSpPr>
          <p:sp>
            <p:nvSpPr>
              <p:cNvPr id="89" name="îŝḷîḓé-Rectangle 10"/>
              <p:cNvSpPr/>
              <p:nvPr/>
            </p:nvSpPr>
            <p:spPr bwMode="auto">
              <a:xfrm rot="10800000">
                <a:off x="10143365" y="2368029"/>
                <a:ext cx="1569259" cy="520911"/>
              </a:xfrm>
              <a:prstGeom prst="rect">
                <a:avLst/>
              </a:prstGeom>
              <a:solidFill>
                <a:schemeClr val="accent4"/>
              </a:solidFill>
              <a:ln w="0">
                <a:noFill/>
                <a:prstDash val="solid"/>
                <a:miter lim="800000"/>
              </a:ln>
            </p:spPr>
            <p:txBody>
              <a:bodyPr anchor="ctr"/>
              <a:lstStyle/>
              <a:p>
                <a:pPr algn="ctr"/>
                <a:endParaRPr/>
              </a:p>
            </p:txBody>
          </p:sp>
          <p:sp>
            <p:nvSpPr>
              <p:cNvPr id="90" name="îŝḷîḓé-Rectangle 11"/>
              <p:cNvSpPr/>
              <p:nvPr/>
            </p:nvSpPr>
            <p:spPr bwMode="auto">
              <a:xfrm rot="10800000" flipV="1">
                <a:off x="10143369" y="2888939"/>
                <a:ext cx="1569262" cy="522084"/>
              </a:xfrm>
              <a:prstGeom prst="rect">
                <a:avLst/>
              </a:prstGeom>
              <a:solidFill>
                <a:schemeClr val="accent4"/>
              </a:solidFill>
              <a:ln w="0">
                <a:noFill/>
                <a:prstDash val="solid"/>
                <a:miter lim="800000"/>
              </a:ln>
            </p:spPr>
            <p:txBody>
              <a:bodyPr vert="horz" wrap="none" lIns="91440" tIns="45720" rIns="91440" bIns="45720" anchor="ctr" anchorCtr="1" compatLnSpc="1">
                <a:normAutofit/>
              </a:bodyPr>
              <a:lstStyle/>
              <a:p>
                <a:pPr lvl="0" algn="ctr"/>
                <a:r>
                  <a:rPr lang="zh-CN" altLang="en-US" sz="1400" b="1">
                    <a:solidFill>
                      <a:schemeClr val="bg1"/>
                    </a:solidFill>
                  </a:rPr>
                  <a:t>标题文本预设</a:t>
                </a:r>
              </a:p>
            </p:txBody>
          </p:sp>
        </p:grpSp>
        <p:grpSp>
          <p:nvGrpSpPr>
            <p:cNvPr id="42" name="Group 56"/>
            <p:cNvGrpSpPr/>
            <p:nvPr/>
          </p:nvGrpSpPr>
          <p:grpSpPr>
            <a:xfrm>
              <a:off x="0" y="2765313"/>
              <a:ext cx="1559982" cy="246523"/>
              <a:chOff x="0" y="2765313"/>
              <a:chExt cx="1559982" cy="246523"/>
            </a:xfrm>
          </p:grpSpPr>
          <p:sp>
            <p:nvSpPr>
              <p:cNvPr id="87" name="îŝḷîḓé-Rectangle 12"/>
              <p:cNvSpPr/>
              <p:nvPr/>
            </p:nvSpPr>
            <p:spPr bwMode="auto">
              <a:xfrm>
                <a:off x="0" y="2765313"/>
                <a:ext cx="1559982" cy="123628"/>
              </a:xfrm>
              <a:prstGeom prst="rect">
                <a:avLst/>
              </a:prstGeom>
              <a:solidFill>
                <a:schemeClr val="bg2">
                  <a:lumMod val="100000"/>
                </a:schemeClr>
              </a:solidFill>
              <a:ln w="0">
                <a:noFill/>
                <a:prstDash val="solid"/>
                <a:miter lim="800000"/>
              </a:ln>
            </p:spPr>
            <p:txBody>
              <a:bodyPr anchor="ctr"/>
              <a:lstStyle/>
              <a:p>
                <a:pPr algn="ctr"/>
                <a:endParaRPr/>
              </a:p>
            </p:txBody>
          </p:sp>
          <p:sp>
            <p:nvSpPr>
              <p:cNvPr id="88" name="îŝḷîḓé-Rectangle 13"/>
              <p:cNvSpPr/>
              <p:nvPr/>
            </p:nvSpPr>
            <p:spPr bwMode="auto">
              <a:xfrm>
                <a:off x="0" y="2888941"/>
                <a:ext cx="1559982" cy="122895"/>
              </a:xfrm>
              <a:prstGeom prst="rect">
                <a:avLst/>
              </a:prstGeom>
              <a:solidFill>
                <a:schemeClr val="bg2">
                  <a:lumMod val="100000"/>
                </a:schemeClr>
              </a:solidFill>
              <a:ln w="0">
                <a:noFill/>
                <a:prstDash val="solid"/>
                <a:miter lim="800000"/>
              </a:ln>
            </p:spPr>
            <p:txBody>
              <a:bodyPr anchor="ctr"/>
              <a:lstStyle/>
              <a:p>
                <a:pPr algn="ctr"/>
                <a:endParaRPr/>
              </a:p>
            </p:txBody>
          </p:sp>
        </p:grpSp>
        <p:sp>
          <p:nvSpPr>
            <p:cNvPr id="43" name="îŝḷîḓé-Freeform: Shape 14"/>
            <p:cNvSpPr/>
            <p:nvPr/>
          </p:nvSpPr>
          <p:spPr bwMode="auto">
            <a:xfrm>
              <a:off x="276454" y="2366857"/>
              <a:ext cx="298074" cy="522084"/>
            </a:xfrm>
            <a:custGeom>
              <a:avLst/>
              <a:gdLst/>
              <a:ahLst/>
              <a:cxnLst>
                <a:cxn ang="0">
                  <a:pos x="748" y="0"/>
                </a:cxn>
                <a:cxn ang="0">
                  <a:pos x="748" y="1780"/>
                </a:cxn>
                <a:cxn ang="0">
                  <a:pos x="0" y="1780"/>
                </a:cxn>
                <a:cxn ang="0">
                  <a:pos x="0" y="1362"/>
                </a:cxn>
                <a:cxn ang="0">
                  <a:pos x="748" y="0"/>
                </a:cxn>
              </a:cxnLst>
              <a:rect l="0" t="0" r="r" b="b"/>
              <a:pathLst>
                <a:path w="748" h="1780">
                  <a:moveTo>
                    <a:pt x="748" y="0"/>
                  </a:moveTo>
                  <a:lnTo>
                    <a:pt x="748" y="1780"/>
                  </a:lnTo>
                  <a:lnTo>
                    <a:pt x="0" y="1780"/>
                  </a:lnTo>
                  <a:lnTo>
                    <a:pt x="0" y="1362"/>
                  </a:lnTo>
                  <a:lnTo>
                    <a:pt x="748" y="0"/>
                  </a:lnTo>
                  <a:close/>
                </a:path>
              </a:pathLst>
            </a:custGeom>
            <a:solidFill>
              <a:schemeClr val="tx2">
                <a:lumMod val="20000"/>
                <a:lumOff val="80000"/>
              </a:schemeClr>
            </a:solidFill>
            <a:ln w="0">
              <a:noFill/>
              <a:prstDash val="solid"/>
              <a:round/>
            </a:ln>
          </p:spPr>
          <p:txBody>
            <a:bodyPr anchor="ctr"/>
            <a:lstStyle/>
            <a:p>
              <a:pPr algn="ctr"/>
              <a:endParaRPr/>
            </a:p>
          </p:txBody>
        </p:sp>
        <p:sp>
          <p:nvSpPr>
            <p:cNvPr id="44" name="îŝḷîḓé-Freeform: Shape 15"/>
            <p:cNvSpPr/>
            <p:nvPr/>
          </p:nvSpPr>
          <p:spPr bwMode="auto">
            <a:xfrm>
              <a:off x="276454" y="2888940"/>
              <a:ext cx="298074" cy="520911"/>
            </a:xfrm>
            <a:custGeom>
              <a:avLst/>
              <a:gdLst/>
              <a:ahLst/>
              <a:cxnLst>
                <a:cxn ang="0">
                  <a:pos x="0" y="0"/>
                </a:cxn>
                <a:cxn ang="0">
                  <a:pos x="748" y="0"/>
                </a:cxn>
                <a:cxn ang="0">
                  <a:pos x="748" y="1776"/>
                </a:cxn>
                <a:cxn ang="0">
                  <a:pos x="0" y="419"/>
                </a:cxn>
                <a:cxn ang="0">
                  <a:pos x="0" y="0"/>
                </a:cxn>
              </a:cxnLst>
              <a:rect l="0" t="0" r="r" b="b"/>
              <a:pathLst>
                <a:path w="748" h="1776">
                  <a:moveTo>
                    <a:pt x="0" y="0"/>
                  </a:moveTo>
                  <a:lnTo>
                    <a:pt x="748" y="0"/>
                  </a:lnTo>
                  <a:lnTo>
                    <a:pt x="748" y="1776"/>
                  </a:lnTo>
                  <a:lnTo>
                    <a:pt x="0" y="419"/>
                  </a:lnTo>
                  <a:lnTo>
                    <a:pt x="0" y="0"/>
                  </a:lnTo>
                  <a:close/>
                </a:path>
              </a:pathLst>
            </a:custGeom>
            <a:solidFill>
              <a:schemeClr val="tx2">
                <a:lumMod val="20000"/>
                <a:lumOff val="80000"/>
              </a:schemeClr>
            </a:solidFill>
            <a:ln w="0">
              <a:noFill/>
              <a:prstDash val="solid"/>
              <a:round/>
            </a:ln>
          </p:spPr>
          <p:txBody>
            <a:bodyPr anchor="ctr"/>
            <a:lstStyle/>
            <a:p>
              <a:pPr algn="ctr"/>
              <a:endParaRPr/>
            </a:p>
          </p:txBody>
        </p:sp>
        <p:grpSp>
          <p:nvGrpSpPr>
            <p:cNvPr id="45" name="Group 47"/>
            <p:cNvGrpSpPr/>
            <p:nvPr/>
          </p:nvGrpSpPr>
          <p:grpSpPr>
            <a:xfrm>
              <a:off x="562187" y="2366856"/>
              <a:ext cx="1569262" cy="1042995"/>
              <a:chOff x="562187" y="2366856"/>
              <a:chExt cx="1569262" cy="1042995"/>
            </a:xfrm>
          </p:grpSpPr>
          <p:sp>
            <p:nvSpPr>
              <p:cNvPr id="85" name="îŝḷîḓé-Rectangle 17"/>
              <p:cNvSpPr/>
              <p:nvPr/>
            </p:nvSpPr>
            <p:spPr bwMode="auto">
              <a:xfrm>
                <a:off x="562188" y="2888940"/>
                <a:ext cx="1569259" cy="520911"/>
              </a:xfrm>
              <a:prstGeom prst="rect">
                <a:avLst/>
              </a:prstGeom>
              <a:solidFill>
                <a:schemeClr val="accent6"/>
              </a:solidFill>
              <a:ln w="0">
                <a:noFill/>
                <a:prstDash val="solid"/>
                <a:miter lim="800000"/>
              </a:ln>
            </p:spPr>
            <p:txBody>
              <a:bodyPr vert="horz" wrap="none" lIns="91440" tIns="45720" rIns="91440" bIns="45720" anchor="ctr" anchorCtr="1" compatLnSpc="1">
                <a:normAutofit/>
              </a:bodyPr>
              <a:lstStyle/>
              <a:p>
                <a:pPr lvl="0" algn="ctr"/>
                <a:r>
                  <a:rPr lang="zh-CN" altLang="en-US" sz="1400" b="1">
                    <a:solidFill>
                      <a:schemeClr val="bg1"/>
                    </a:solidFill>
                  </a:rPr>
                  <a:t>标题文本预设</a:t>
                </a:r>
              </a:p>
            </p:txBody>
          </p:sp>
          <p:sp>
            <p:nvSpPr>
              <p:cNvPr id="86" name="îŝḷîḓé-Rectangle 18"/>
              <p:cNvSpPr/>
              <p:nvPr/>
            </p:nvSpPr>
            <p:spPr bwMode="auto">
              <a:xfrm>
                <a:off x="562187" y="2366856"/>
                <a:ext cx="1569262" cy="522084"/>
              </a:xfrm>
              <a:prstGeom prst="rect">
                <a:avLst/>
              </a:prstGeom>
              <a:solidFill>
                <a:schemeClr val="accent6"/>
              </a:solidFill>
              <a:ln w="0">
                <a:noFill/>
                <a:prstDash val="solid"/>
                <a:miter lim="800000"/>
              </a:ln>
            </p:spPr>
            <p:txBody>
              <a:bodyPr anchor="ctr"/>
              <a:lstStyle/>
              <a:p>
                <a:pPr algn="ctr"/>
                <a:endParaRPr/>
              </a:p>
            </p:txBody>
          </p:sp>
        </p:grpSp>
        <p:grpSp>
          <p:nvGrpSpPr>
            <p:cNvPr id="46" name="Group 19"/>
            <p:cNvGrpSpPr/>
            <p:nvPr/>
          </p:nvGrpSpPr>
          <p:grpSpPr>
            <a:xfrm>
              <a:off x="2103104" y="2050673"/>
              <a:ext cx="349795" cy="1676828"/>
              <a:chOff x="4858529" y="6095603"/>
              <a:chExt cx="699636" cy="5813680"/>
            </a:xfrm>
          </p:grpSpPr>
          <p:sp>
            <p:nvSpPr>
              <p:cNvPr id="83" name="is1ide-Freeform: Shape 20"/>
              <p:cNvSpPr/>
              <p:nvPr/>
            </p:nvSpPr>
            <p:spPr bwMode="auto">
              <a:xfrm>
                <a:off x="4858530" y="9001934"/>
                <a:ext cx="699635" cy="2907349"/>
              </a:xfrm>
              <a:custGeom>
                <a:avLst/>
                <a:gdLst/>
                <a:ahLst/>
                <a:cxnLst>
                  <a:cxn ang="0">
                    <a:pos x="0" y="0"/>
                  </a:cxn>
                  <a:cxn ang="0">
                    <a:pos x="688" y="0"/>
                  </a:cxn>
                  <a:cxn ang="0">
                    <a:pos x="688" y="2859"/>
                  </a:cxn>
                  <a:cxn ang="0">
                    <a:pos x="0" y="1776"/>
                  </a:cxn>
                  <a:cxn ang="0">
                    <a:pos x="0" y="0"/>
                  </a:cxn>
                </a:cxnLst>
                <a:rect l="0" t="0" r="r" b="b"/>
                <a:pathLst>
                  <a:path w="688" h="2859">
                    <a:moveTo>
                      <a:pt x="0" y="0"/>
                    </a:moveTo>
                    <a:lnTo>
                      <a:pt x="688" y="0"/>
                    </a:lnTo>
                    <a:lnTo>
                      <a:pt x="688" y="2859"/>
                    </a:lnTo>
                    <a:lnTo>
                      <a:pt x="0" y="1776"/>
                    </a:lnTo>
                    <a:lnTo>
                      <a:pt x="0" y="0"/>
                    </a:lnTo>
                    <a:close/>
                  </a:path>
                </a:pathLst>
              </a:custGeom>
              <a:solidFill>
                <a:schemeClr val="tx2">
                  <a:lumMod val="20000"/>
                  <a:lumOff val="80000"/>
                </a:schemeClr>
              </a:solidFill>
              <a:ln w="0">
                <a:noFill/>
                <a:prstDash val="solid"/>
                <a:round/>
              </a:ln>
            </p:spPr>
            <p:txBody>
              <a:bodyPr anchor="ctr"/>
              <a:lstStyle/>
              <a:p>
                <a:pPr algn="ctr"/>
                <a:endParaRPr/>
              </a:p>
            </p:txBody>
          </p:sp>
          <p:sp>
            <p:nvSpPr>
              <p:cNvPr id="84" name="is1ide-Freeform: Shape 21"/>
              <p:cNvSpPr/>
              <p:nvPr/>
            </p:nvSpPr>
            <p:spPr bwMode="auto">
              <a:xfrm>
                <a:off x="4858529" y="6095603"/>
                <a:ext cx="699635" cy="2906331"/>
              </a:xfrm>
              <a:custGeom>
                <a:avLst/>
                <a:gdLst/>
                <a:ahLst/>
                <a:cxnLst>
                  <a:cxn ang="0">
                    <a:pos x="688" y="0"/>
                  </a:cxn>
                  <a:cxn ang="0">
                    <a:pos x="688" y="2858"/>
                  </a:cxn>
                  <a:cxn ang="0">
                    <a:pos x="0" y="2858"/>
                  </a:cxn>
                  <a:cxn ang="0">
                    <a:pos x="0" y="1078"/>
                  </a:cxn>
                  <a:cxn ang="0">
                    <a:pos x="688" y="0"/>
                  </a:cxn>
                </a:cxnLst>
                <a:rect l="0" t="0" r="r" b="b"/>
                <a:pathLst>
                  <a:path w="688" h="2858">
                    <a:moveTo>
                      <a:pt x="688" y="0"/>
                    </a:moveTo>
                    <a:lnTo>
                      <a:pt x="688" y="2858"/>
                    </a:lnTo>
                    <a:lnTo>
                      <a:pt x="0" y="2858"/>
                    </a:lnTo>
                    <a:lnTo>
                      <a:pt x="0" y="1078"/>
                    </a:lnTo>
                    <a:lnTo>
                      <a:pt x="688" y="0"/>
                    </a:lnTo>
                    <a:close/>
                  </a:path>
                </a:pathLst>
              </a:custGeom>
              <a:solidFill>
                <a:schemeClr val="tx2">
                  <a:lumMod val="20000"/>
                  <a:lumOff val="80000"/>
                </a:schemeClr>
              </a:solidFill>
              <a:ln w="0">
                <a:noFill/>
                <a:prstDash val="solid"/>
                <a:round/>
              </a:ln>
            </p:spPr>
            <p:txBody>
              <a:bodyPr anchor="ctr"/>
              <a:lstStyle/>
              <a:p>
                <a:pPr algn="ctr"/>
                <a:endParaRPr/>
              </a:p>
            </p:txBody>
          </p:sp>
        </p:grpSp>
        <p:grpSp>
          <p:nvGrpSpPr>
            <p:cNvPr id="47" name="Group 48"/>
            <p:cNvGrpSpPr/>
            <p:nvPr/>
          </p:nvGrpSpPr>
          <p:grpSpPr>
            <a:xfrm>
              <a:off x="2417183" y="2050673"/>
              <a:ext cx="1964417" cy="1676828"/>
              <a:chOff x="2417183" y="2050673"/>
              <a:chExt cx="1964417" cy="1676828"/>
            </a:xfrm>
          </p:grpSpPr>
          <p:sp>
            <p:nvSpPr>
              <p:cNvPr id="81" name="is1ide-Rectangle 23"/>
              <p:cNvSpPr/>
              <p:nvPr/>
            </p:nvSpPr>
            <p:spPr bwMode="auto">
              <a:xfrm>
                <a:off x="2417184" y="2888940"/>
                <a:ext cx="1964416" cy="838561"/>
              </a:xfrm>
              <a:prstGeom prst="rect">
                <a:avLst/>
              </a:prstGeom>
              <a:solidFill>
                <a:schemeClr val="accent2"/>
              </a:solidFill>
              <a:ln w="0">
                <a:noFill/>
                <a:prstDash val="solid"/>
                <a:miter lim="800000"/>
              </a:ln>
            </p:spPr>
            <p:txBody>
              <a:bodyPr vert="horz" wrap="none" lIns="91440" tIns="45720" rIns="91440" bIns="45720" anchor="ctr" anchorCtr="1" compatLnSpc="1">
                <a:normAutofit/>
              </a:bodyPr>
              <a:lstStyle/>
              <a:p>
                <a:pPr lvl="0" algn="ctr"/>
                <a:r>
                  <a:rPr lang="zh-CN" altLang="en-US" b="1">
                    <a:solidFill>
                      <a:schemeClr val="bg1"/>
                    </a:solidFill>
                  </a:rPr>
                  <a:t>标题文本预设</a:t>
                </a:r>
              </a:p>
            </p:txBody>
          </p:sp>
          <p:sp>
            <p:nvSpPr>
              <p:cNvPr id="82" name="is1ide-Rectangle 24"/>
              <p:cNvSpPr/>
              <p:nvPr/>
            </p:nvSpPr>
            <p:spPr bwMode="auto">
              <a:xfrm>
                <a:off x="2417183" y="2050673"/>
                <a:ext cx="1964416" cy="838267"/>
              </a:xfrm>
              <a:prstGeom prst="rect">
                <a:avLst/>
              </a:prstGeom>
              <a:solidFill>
                <a:schemeClr val="accent2"/>
              </a:solidFill>
              <a:ln w="0">
                <a:noFill/>
                <a:prstDash val="solid"/>
                <a:miter lim="800000"/>
              </a:ln>
            </p:spPr>
            <p:txBody>
              <a:bodyPr anchor="ctr"/>
              <a:lstStyle/>
              <a:p>
                <a:pPr algn="ctr"/>
                <a:endParaRPr/>
              </a:p>
            </p:txBody>
          </p:sp>
        </p:grpSp>
        <p:sp>
          <p:nvSpPr>
            <p:cNvPr id="48" name="is1ide-Freeform: Shape 100"/>
            <p:cNvSpPr/>
            <p:nvPr/>
          </p:nvSpPr>
          <p:spPr bwMode="auto">
            <a:xfrm>
              <a:off x="4353763" y="1817494"/>
              <a:ext cx="349287" cy="2142890"/>
            </a:xfrm>
            <a:custGeom>
              <a:avLst/>
              <a:gdLst>
                <a:gd name="connsiteX0" fmla="*/ 349286 w 349287"/>
                <a:gd name="connsiteY0" fmla="*/ 0 h 2142890"/>
                <a:gd name="connsiteX1" fmla="*/ 349286 w 349287"/>
                <a:gd name="connsiteY1" fmla="*/ 1071445 h 2142890"/>
                <a:gd name="connsiteX2" fmla="*/ 349287 w 349287"/>
                <a:gd name="connsiteY2" fmla="*/ 1071445 h 2142890"/>
                <a:gd name="connsiteX3" fmla="*/ 349287 w 349287"/>
                <a:gd name="connsiteY3" fmla="*/ 2142890 h 2142890"/>
                <a:gd name="connsiteX4" fmla="*/ 1 w 349287"/>
                <a:gd name="connsiteY4" fmla="*/ 1910006 h 2142890"/>
                <a:gd name="connsiteX5" fmla="*/ 1 w 349287"/>
                <a:gd name="connsiteY5" fmla="*/ 1071445 h 2142890"/>
                <a:gd name="connsiteX6" fmla="*/ 0 w 349287"/>
                <a:gd name="connsiteY6" fmla="*/ 1071445 h 2142890"/>
                <a:gd name="connsiteX7" fmla="*/ 0 w 349287"/>
                <a:gd name="connsiteY7" fmla="*/ 233178 h 214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287" h="2142890">
                  <a:moveTo>
                    <a:pt x="349286" y="0"/>
                  </a:moveTo>
                  <a:lnTo>
                    <a:pt x="349286" y="1071445"/>
                  </a:lnTo>
                  <a:lnTo>
                    <a:pt x="349287" y="1071445"/>
                  </a:lnTo>
                  <a:lnTo>
                    <a:pt x="349287" y="2142890"/>
                  </a:lnTo>
                  <a:lnTo>
                    <a:pt x="1" y="1910006"/>
                  </a:lnTo>
                  <a:lnTo>
                    <a:pt x="1" y="1071445"/>
                  </a:lnTo>
                  <a:lnTo>
                    <a:pt x="0" y="1071445"/>
                  </a:lnTo>
                  <a:lnTo>
                    <a:pt x="0" y="233178"/>
                  </a:lnTo>
                  <a:close/>
                </a:path>
              </a:pathLst>
            </a:custGeom>
            <a:solidFill>
              <a:schemeClr val="tx2">
                <a:lumMod val="20000"/>
                <a:lumOff val="80000"/>
              </a:schemeClr>
            </a:solidFill>
            <a:ln w="0">
              <a:noFill/>
              <a:prstDash val="solid"/>
              <a:round/>
            </a:ln>
          </p:spPr>
          <p:txBody>
            <a:bodyPr anchor="ctr"/>
            <a:lstStyle/>
            <a:p>
              <a:pPr algn="ctr"/>
              <a:endParaRPr/>
            </a:p>
          </p:txBody>
        </p:sp>
        <p:grpSp>
          <p:nvGrpSpPr>
            <p:cNvPr id="49" name="Group 27"/>
            <p:cNvGrpSpPr/>
            <p:nvPr/>
          </p:nvGrpSpPr>
          <p:grpSpPr>
            <a:xfrm>
              <a:off x="9782190" y="2050380"/>
              <a:ext cx="349795" cy="1676828"/>
              <a:chOff x="18827425" y="6094586"/>
              <a:chExt cx="699635" cy="5813680"/>
            </a:xfrm>
          </p:grpSpPr>
          <p:sp>
            <p:nvSpPr>
              <p:cNvPr id="79" name="is1ide-Freeform: Shape 28"/>
              <p:cNvSpPr/>
              <p:nvPr/>
            </p:nvSpPr>
            <p:spPr bwMode="auto">
              <a:xfrm rot="10800000">
                <a:off x="18827425" y="6094586"/>
                <a:ext cx="699635" cy="2907349"/>
              </a:xfrm>
              <a:custGeom>
                <a:avLst/>
                <a:gdLst/>
                <a:ahLst/>
                <a:cxnLst>
                  <a:cxn ang="0">
                    <a:pos x="0" y="0"/>
                  </a:cxn>
                  <a:cxn ang="0">
                    <a:pos x="688" y="0"/>
                  </a:cxn>
                  <a:cxn ang="0">
                    <a:pos x="688" y="2859"/>
                  </a:cxn>
                  <a:cxn ang="0">
                    <a:pos x="0" y="1776"/>
                  </a:cxn>
                  <a:cxn ang="0">
                    <a:pos x="0" y="0"/>
                  </a:cxn>
                </a:cxnLst>
                <a:rect l="0" t="0" r="r" b="b"/>
                <a:pathLst>
                  <a:path w="688" h="2859">
                    <a:moveTo>
                      <a:pt x="0" y="0"/>
                    </a:moveTo>
                    <a:lnTo>
                      <a:pt x="688" y="0"/>
                    </a:lnTo>
                    <a:lnTo>
                      <a:pt x="688" y="2859"/>
                    </a:lnTo>
                    <a:lnTo>
                      <a:pt x="0" y="1776"/>
                    </a:lnTo>
                    <a:lnTo>
                      <a:pt x="0" y="0"/>
                    </a:lnTo>
                    <a:close/>
                  </a:path>
                </a:pathLst>
              </a:custGeom>
              <a:solidFill>
                <a:schemeClr val="tx2">
                  <a:lumMod val="20000"/>
                  <a:lumOff val="80000"/>
                </a:schemeClr>
              </a:solidFill>
              <a:ln w="0">
                <a:noFill/>
                <a:prstDash val="solid"/>
                <a:round/>
              </a:ln>
            </p:spPr>
            <p:txBody>
              <a:bodyPr anchor="ctr"/>
              <a:lstStyle/>
              <a:p>
                <a:pPr algn="ctr"/>
                <a:endParaRPr/>
              </a:p>
            </p:txBody>
          </p:sp>
          <p:sp>
            <p:nvSpPr>
              <p:cNvPr id="80" name="is1ide-Freeform: Shape 29"/>
              <p:cNvSpPr/>
              <p:nvPr/>
            </p:nvSpPr>
            <p:spPr bwMode="auto">
              <a:xfrm rot="10800000">
                <a:off x="18827425" y="9001935"/>
                <a:ext cx="699635" cy="2906331"/>
              </a:xfrm>
              <a:custGeom>
                <a:avLst/>
                <a:gdLst/>
                <a:ahLst/>
                <a:cxnLst>
                  <a:cxn ang="0">
                    <a:pos x="688" y="0"/>
                  </a:cxn>
                  <a:cxn ang="0">
                    <a:pos x="688" y="2858"/>
                  </a:cxn>
                  <a:cxn ang="0">
                    <a:pos x="0" y="2858"/>
                  </a:cxn>
                  <a:cxn ang="0">
                    <a:pos x="0" y="1078"/>
                  </a:cxn>
                  <a:cxn ang="0">
                    <a:pos x="688" y="0"/>
                  </a:cxn>
                </a:cxnLst>
                <a:rect l="0" t="0" r="r" b="b"/>
                <a:pathLst>
                  <a:path w="688" h="2858">
                    <a:moveTo>
                      <a:pt x="688" y="0"/>
                    </a:moveTo>
                    <a:lnTo>
                      <a:pt x="688" y="2858"/>
                    </a:lnTo>
                    <a:lnTo>
                      <a:pt x="0" y="2858"/>
                    </a:lnTo>
                    <a:lnTo>
                      <a:pt x="0" y="1078"/>
                    </a:lnTo>
                    <a:lnTo>
                      <a:pt x="688" y="0"/>
                    </a:lnTo>
                    <a:close/>
                  </a:path>
                </a:pathLst>
              </a:custGeom>
              <a:solidFill>
                <a:schemeClr val="tx2">
                  <a:lumMod val="20000"/>
                  <a:lumOff val="80000"/>
                </a:schemeClr>
              </a:solidFill>
              <a:ln w="0">
                <a:noFill/>
                <a:prstDash val="solid"/>
                <a:round/>
              </a:ln>
            </p:spPr>
            <p:txBody>
              <a:bodyPr anchor="ctr"/>
              <a:lstStyle/>
              <a:p>
                <a:pPr algn="ctr"/>
                <a:endParaRPr/>
              </a:p>
            </p:txBody>
          </p:sp>
        </p:grpSp>
        <p:grpSp>
          <p:nvGrpSpPr>
            <p:cNvPr id="50" name="Group 50"/>
            <p:cNvGrpSpPr/>
            <p:nvPr/>
          </p:nvGrpSpPr>
          <p:grpSpPr>
            <a:xfrm>
              <a:off x="7846118" y="2050379"/>
              <a:ext cx="1964416" cy="1676828"/>
              <a:chOff x="7846118" y="2050379"/>
              <a:chExt cx="1964416" cy="1676828"/>
            </a:xfrm>
          </p:grpSpPr>
          <p:sp>
            <p:nvSpPr>
              <p:cNvPr id="77" name="is1ide-Rectangle 31"/>
              <p:cNvSpPr/>
              <p:nvPr/>
            </p:nvSpPr>
            <p:spPr bwMode="auto">
              <a:xfrm rot="10800000">
                <a:off x="7846118" y="2050379"/>
                <a:ext cx="1964416" cy="838561"/>
              </a:xfrm>
              <a:prstGeom prst="rect">
                <a:avLst/>
              </a:prstGeom>
              <a:solidFill>
                <a:schemeClr val="accent3"/>
              </a:solidFill>
              <a:ln w="0">
                <a:noFill/>
                <a:prstDash val="solid"/>
                <a:miter lim="800000"/>
              </a:ln>
            </p:spPr>
            <p:txBody>
              <a:bodyPr anchor="ctr"/>
              <a:lstStyle/>
              <a:p>
                <a:pPr algn="ctr"/>
                <a:endParaRPr/>
              </a:p>
            </p:txBody>
          </p:sp>
          <p:sp>
            <p:nvSpPr>
              <p:cNvPr id="78" name="is1ide-Rectangle 32"/>
              <p:cNvSpPr/>
              <p:nvPr/>
            </p:nvSpPr>
            <p:spPr bwMode="auto">
              <a:xfrm rot="10800000" flipV="1">
                <a:off x="7846118" y="2888940"/>
                <a:ext cx="1964416" cy="838267"/>
              </a:xfrm>
              <a:prstGeom prst="rect">
                <a:avLst/>
              </a:prstGeom>
              <a:solidFill>
                <a:schemeClr val="accent3"/>
              </a:solidFill>
              <a:ln w="0">
                <a:noFill/>
                <a:prstDash val="solid"/>
                <a:miter lim="800000"/>
              </a:ln>
            </p:spPr>
            <p:txBody>
              <a:bodyPr vert="horz" wrap="none" lIns="91440" tIns="45720" rIns="91440" bIns="45720" anchor="ctr" anchorCtr="1" compatLnSpc="1">
                <a:normAutofit/>
              </a:bodyPr>
              <a:lstStyle/>
              <a:p>
                <a:pPr lvl="0" algn="ctr"/>
                <a:r>
                  <a:rPr lang="zh-CN" altLang="en-US" sz="1600" b="1">
                    <a:solidFill>
                      <a:schemeClr val="bg1"/>
                    </a:solidFill>
                  </a:rPr>
                  <a:t>标题文本预设</a:t>
                </a:r>
              </a:p>
            </p:txBody>
          </p:sp>
        </p:grpSp>
        <p:sp>
          <p:nvSpPr>
            <p:cNvPr id="51" name="is1ide-Rectangle 34"/>
            <p:cNvSpPr/>
            <p:nvPr/>
          </p:nvSpPr>
          <p:spPr bwMode="auto">
            <a:xfrm rot="10800000">
              <a:off x="4694796" y="1817495"/>
              <a:ext cx="2829871" cy="1071445"/>
            </a:xfrm>
            <a:prstGeom prst="rect">
              <a:avLst/>
            </a:prstGeom>
            <a:solidFill>
              <a:schemeClr val="tx2">
                <a:lumMod val="50000"/>
              </a:schemeClr>
            </a:solidFill>
            <a:ln w="0">
              <a:noFill/>
              <a:prstDash val="solid"/>
              <a:miter lim="800000"/>
            </a:ln>
          </p:spPr>
          <p:txBody>
            <a:bodyPr anchor="ctr"/>
            <a:lstStyle/>
            <a:p>
              <a:pPr algn="ctr"/>
              <a:endParaRPr/>
            </a:p>
          </p:txBody>
        </p:sp>
        <p:sp>
          <p:nvSpPr>
            <p:cNvPr id="52" name="is1ide-Rectangle 35"/>
            <p:cNvSpPr/>
            <p:nvPr/>
          </p:nvSpPr>
          <p:spPr bwMode="auto">
            <a:xfrm rot="10800000">
              <a:off x="4694796" y="2888941"/>
              <a:ext cx="2829871" cy="1071445"/>
            </a:xfrm>
            <a:prstGeom prst="rect">
              <a:avLst/>
            </a:prstGeom>
            <a:solidFill>
              <a:schemeClr val="tx2">
                <a:lumMod val="50000"/>
              </a:schemeClr>
            </a:solidFill>
            <a:ln w="0">
              <a:noFill/>
              <a:prstDash val="solid"/>
              <a:miter lim="800000"/>
            </a:ln>
          </p:spPr>
          <p:txBody>
            <a:bodyPr anchor="ctr"/>
            <a:lstStyle/>
            <a:p>
              <a:pPr algn="ctr"/>
              <a:endParaRPr/>
            </a:p>
          </p:txBody>
        </p:sp>
        <p:grpSp>
          <p:nvGrpSpPr>
            <p:cNvPr id="53" name="Group 49"/>
            <p:cNvGrpSpPr/>
            <p:nvPr/>
          </p:nvGrpSpPr>
          <p:grpSpPr>
            <a:xfrm>
              <a:off x="4694796" y="1817495"/>
              <a:ext cx="2829871" cy="2142890"/>
              <a:chOff x="4694796" y="1817495"/>
              <a:chExt cx="2829871" cy="2142890"/>
            </a:xfrm>
          </p:grpSpPr>
          <p:sp>
            <p:nvSpPr>
              <p:cNvPr id="75" name="is1ide-Rectangle 36"/>
              <p:cNvSpPr/>
              <p:nvPr/>
            </p:nvSpPr>
            <p:spPr bwMode="auto">
              <a:xfrm>
                <a:off x="4694796" y="2888940"/>
                <a:ext cx="2829871" cy="1071445"/>
              </a:xfrm>
              <a:prstGeom prst="rect">
                <a:avLst/>
              </a:prstGeom>
              <a:solidFill>
                <a:schemeClr val="accent1"/>
              </a:solidFill>
              <a:ln w="0">
                <a:noFill/>
                <a:prstDash val="solid"/>
                <a:miter lim="800000"/>
              </a:ln>
            </p:spPr>
            <p:txBody>
              <a:bodyPr vert="horz" wrap="none" lIns="91440" tIns="45720" rIns="91440" bIns="45720" anchor="ctr" anchorCtr="1" compatLnSpc="1">
                <a:normAutofit/>
              </a:bodyPr>
              <a:lstStyle/>
              <a:p>
                <a:pPr lvl="0" algn="ctr"/>
                <a:r>
                  <a:rPr lang="zh-CN" altLang="en-US" sz="2400" b="1">
                    <a:solidFill>
                      <a:schemeClr val="bg1"/>
                    </a:solidFill>
                  </a:rPr>
                  <a:t>标题文本预设</a:t>
                </a:r>
              </a:p>
            </p:txBody>
          </p:sp>
          <p:sp>
            <p:nvSpPr>
              <p:cNvPr id="76" name="is1ide-Rectangle 37"/>
              <p:cNvSpPr/>
              <p:nvPr/>
            </p:nvSpPr>
            <p:spPr bwMode="auto">
              <a:xfrm>
                <a:off x="4694796" y="1817495"/>
                <a:ext cx="2829871" cy="1071445"/>
              </a:xfrm>
              <a:prstGeom prst="rect">
                <a:avLst/>
              </a:prstGeom>
              <a:solidFill>
                <a:schemeClr val="accent1"/>
              </a:solidFill>
              <a:ln w="0">
                <a:noFill/>
                <a:prstDash val="solid"/>
                <a:miter lim="800000"/>
              </a:ln>
            </p:spPr>
            <p:txBody>
              <a:bodyPr anchor="ctr"/>
              <a:lstStyle/>
              <a:p>
                <a:pPr algn="ctr"/>
                <a:endParaRPr/>
              </a:p>
            </p:txBody>
          </p:sp>
        </p:grpSp>
        <p:sp>
          <p:nvSpPr>
            <p:cNvPr id="54" name="is1ide-Freeform: Shape 40"/>
            <p:cNvSpPr>
              <a:spLocks noChangeAspect="1"/>
            </p:cNvSpPr>
            <p:nvPr/>
          </p:nvSpPr>
          <p:spPr bwMode="auto">
            <a:xfrm>
              <a:off x="8572319" y="2530007"/>
              <a:ext cx="512014" cy="351046"/>
            </a:xfrm>
            <a:custGeom>
              <a:avLst/>
              <a:gdLst>
                <a:gd name="connsiteX0" fmla="*/ 305619 w 473315"/>
                <a:gd name="connsiteY0" fmla="*/ 126654 h 324513"/>
                <a:gd name="connsiteX1" fmla="*/ 303212 w 473315"/>
                <a:gd name="connsiteY1" fmla="*/ 133893 h 324513"/>
                <a:gd name="connsiteX2" fmla="*/ 302008 w 473315"/>
                <a:gd name="connsiteY2" fmla="*/ 148370 h 324513"/>
                <a:gd name="connsiteX3" fmla="*/ 305619 w 473315"/>
                <a:gd name="connsiteY3" fmla="*/ 160435 h 324513"/>
                <a:gd name="connsiteX4" fmla="*/ 169591 w 473315"/>
                <a:gd name="connsiteY4" fmla="*/ 126654 h 324513"/>
                <a:gd name="connsiteX5" fmla="*/ 169591 w 473315"/>
                <a:gd name="connsiteY5" fmla="*/ 160435 h 324513"/>
                <a:gd name="connsiteX6" fmla="*/ 173202 w 473315"/>
                <a:gd name="connsiteY6" fmla="*/ 148370 h 324513"/>
                <a:gd name="connsiteX7" fmla="*/ 173202 w 473315"/>
                <a:gd name="connsiteY7" fmla="*/ 133893 h 324513"/>
                <a:gd name="connsiteX8" fmla="*/ 169591 w 473315"/>
                <a:gd name="connsiteY8" fmla="*/ 126654 h 324513"/>
                <a:gd name="connsiteX9" fmla="*/ 271913 w 473315"/>
                <a:gd name="connsiteY9" fmla="*/ 120622 h 324513"/>
                <a:gd name="connsiteX10" fmla="*/ 271913 w 473315"/>
                <a:gd name="connsiteY10" fmla="*/ 160435 h 324513"/>
                <a:gd name="connsiteX11" fmla="*/ 271913 w 473315"/>
                <a:gd name="connsiteY11" fmla="*/ 120622 h 324513"/>
                <a:gd name="connsiteX12" fmla="*/ 203297 w 473315"/>
                <a:gd name="connsiteY12" fmla="*/ 120622 h 324513"/>
                <a:gd name="connsiteX13" fmla="*/ 203297 w 473315"/>
                <a:gd name="connsiteY13" fmla="*/ 160435 h 324513"/>
                <a:gd name="connsiteX14" fmla="*/ 424794 w 473315"/>
                <a:gd name="connsiteY14" fmla="*/ 101318 h 324513"/>
                <a:gd name="connsiteX15" fmla="*/ 418775 w 473315"/>
                <a:gd name="connsiteY15" fmla="*/ 141132 h 324513"/>
                <a:gd name="connsiteX16" fmla="*/ 424794 w 473315"/>
                <a:gd name="connsiteY16" fmla="*/ 149577 h 324513"/>
                <a:gd name="connsiteX17" fmla="*/ 430813 w 473315"/>
                <a:gd name="connsiteY17" fmla="*/ 141132 h 324513"/>
                <a:gd name="connsiteX18" fmla="*/ 424794 w 473315"/>
                <a:gd name="connsiteY18" fmla="*/ 101318 h 324513"/>
                <a:gd name="connsiteX19" fmla="*/ 48008 w 473315"/>
                <a:gd name="connsiteY19" fmla="*/ 101318 h 324513"/>
                <a:gd name="connsiteX20" fmla="*/ 41989 w 473315"/>
                <a:gd name="connsiteY20" fmla="*/ 141132 h 324513"/>
                <a:gd name="connsiteX21" fmla="*/ 48008 w 473315"/>
                <a:gd name="connsiteY21" fmla="*/ 149577 h 324513"/>
                <a:gd name="connsiteX22" fmla="*/ 54027 w 473315"/>
                <a:gd name="connsiteY22" fmla="*/ 141132 h 324513"/>
                <a:gd name="connsiteX23" fmla="*/ 48008 w 473315"/>
                <a:gd name="connsiteY23" fmla="*/ 101318 h 324513"/>
                <a:gd name="connsiteX24" fmla="*/ 334510 w 473315"/>
                <a:gd name="connsiteY24" fmla="*/ 91667 h 324513"/>
                <a:gd name="connsiteX25" fmla="*/ 328491 w 473315"/>
                <a:gd name="connsiteY25" fmla="*/ 137512 h 324513"/>
                <a:gd name="connsiteX26" fmla="*/ 334510 w 473315"/>
                <a:gd name="connsiteY26" fmla="*/ 147164 h 324513"/>
                <a:gd name="connsiteX27" fmla="*/ 335714 w 473315"/>
                <a:gd name="connsiteY27" fmla="*/ 147164 h 324513"/>
                <a:gd name="connsiteX28" fmla="*/ 341733 w 473315"/>
                <a:gd name="connsiteY28" fmla="*/ 137512 h 324513"/>
                <a:gd name="connsiteX29" fmla="*/ 335714 w 473315"/>
                <a:gd name="connsiteY29" fmla="*/ 91667 h 324513"/>
                <a:gd name="connsiteX30" fmla="*/ 334510 w 473315"/>
                <a:gd name="connsiteY30" fmla="*/ 91667 h 324513"/>
                <a:gd name="connsiteX31" fmla="*/ 140700 w 473315"/>
                <a:gd name="connsiteY31" fmla="*/ 91667 h 324513"/>
                <a:gd name="connsiteX32" fmla="*/ 133477 w 473315"/>
                <a:gd name="connsiteY32" fmla="*/ 137512 h 324513"/>
                <a:gd name="connsiteX33" fmla="*/ 140700 w 473315"/>
                <a:gd name="connsiteY33" fmla="*/ 147164 h 324513"/>
                <a:gd name="connsiteX34" fmla="*/ 147922 w 473315"/>
                <a:gd name="connsiteY34" fmla="*/ 137512 h 324513"/>
                <a:gd name="connsiteX35" fmla="*/ 140700 w 473315"/>
                <a:gd name="connsiteY35" fmla="*/ 91667 h 324513"/>
                <a:gd name="connsiteX36" fmla="*/ 238207 w 473315"/>
                <a:gd name="connsiteY36" fmla="*/ 78396 h 324513"/>
                <a:gd name="connsiteX37" fmla="*/ 229780 w 473315"/>
                <a:gd name="connsiteY37" fmla="*/ 132686 h 324513"/>
                <a:gd name="connsiteX38" fmla="*/ 238207 w 473315"/>
                <a:gd name="connsiteY38" fmla="*/ 143544 h 324513"/>
                <a:gd name="connsiteX39" fmla="*/ 246633 w 473315"/>
                <a:gd name="connsiteY39" fmla="*/ 132686 h 324513"/>
                <a:gd name="connsiteX40" fmla="*/ 238207 w 473315"/>
                <a:gd name="connsiteY40" fmla="*/ 78396 h 324513"/>
                <a:gd name="connsiteX41" fmla="*/ 229780 w 473315"/>
                <a:gd name="connsiteY41" fmla="*/ 68744 h 324513"/>
                <a:gd name="connsiteX42" fmla="*/ 238207 w 473315"/>
                <a:gd name="connsiteY42" fmla="*/ 77189 h 324513"/>
                <a:gd name="connsiteX43" fmla="*/ 246633 w 473315"/>
                <a:gd name="connsiteY43" fmla="*/ 68744 h 324513"/>
                <a:gd name="connsiteX44" fmla="*/ 258671 w 473315"/>
                <a:gd name="connsiteY44" fmla="*/ 74776 h 324513"/>
                <a:gd name="connsiteX45" fmla="*/ 259875 w 473315"/>
                <a:gd name="connsiteY45" fmla="*/ 74776 h 324513"/>
                <a:gd name="connsiteX46" fmla="*/ 293581 w 473315"/>
                <a:gd name="connsiteY46" fmla="*/ 106144 h 324513"/>
                <a:gd name="connsiteX47" fmla="*/ 316453 w 473315"/>
                <a:gd name="connsiteY47" fmla="*/ 88047 h 324513"/>
                <a:gd name="connsiteX48" fmla="*/ 317657 w 473315"/>
                <a:gd name="connsiteY48" fmla="*/ 88047 h 324513"/>
                <a:gd name="connsiteX49" fmla="*/ 328491 w 473315"/>
                <a:gd name="connsiteY49" fmla="*/ 83222 h 324513"/>
                <a:gd name="connsiteX50" fmla="*/ 334510 w 473315"/>
                <a:gd name="connsiteY50" fmla="*/ 90460 h 324513"/>
                <a:gd name="connsiteX51" fmla="*/ 341733 w 473315"/>
                <a:gd name="connsiteY51" fmla="*/ 83222 h 324513"/>
                <a:gd name="connsiteX52" fmla="*/ 352567 w 473315"/>
                <a:gd name="connsiteY52" fmla="*/ 88047 h 324513"/>
                <a:gd name="connsiteX53" fmla="*/ 353771 w 473315"/>
                <a:gd name="connsiteY53" fmla="*/ 88047 h 324513"/>
                <a:gd name="connsiteX54" fmla="*/ 385069 w 473315"/>
                <a:gd name="connsiteY54" fmla="*/ 119415 h 324513"/>
                <a:gd name="connsiteX55" fmla="*/ 407941 w 473315"/>
                <a:gd name="connsiteY55" fmla="*/ 98906 h 324513"/>
                <a:gd name="connsiteX56" fmla="*/ 409145 w 473315"/>
                <a:gd name="connsiteY56" fmla="*/ 97699 h 324513"/>
                <a:gd name="connsiteX57" fmla="*/ 418775 w 473315"/>
                <a:gd name="connsiteY57" fmla="*/ 94080 h 324513"/>
                <a:gd name="connsiteX58" fmla="*/ 424794 w 473315"/>
                <a:gd name="connsiteY58" fmla="*/ 100112 h 324513"/>
                <a:gd name="connsiteX59" fmla="*/ 430813 w 473315"/>
                <a:gd name="connsiteY59" fmla="*/ 94080 h 324513"/>
                <a:gd name="connsiteX60" fmla="*/ 440444 w 473315"/>
                <a:gd name="connsiteY60" fmla="*/ 97699 h 324513"/>
                <a:gd name="connsiteX61" fmla="*/ 441648 w 473315"/>
                <a:gd name="connsiteY61" fmla="*/ 98906 h 324513"/>
                <a:gd name="connsiteX62" fmla="*/ 463316 w 473315"/>
                <a:gd name="connsiteY62" fmla="*/ 179738 h 324513"/>
                <a:gd name="connsiteX63" fmla="*/ 454889 w 473315"/>
                <a:gd name="connsiteY63" fmla="*/ 184564 h 324513"/>
                <a:gd name="connsiteX64" fmla="*/ 450074 w 473315"/>
                <a:gd name="connsiteY64" fmla="*/ 183358 h 324513"/>
                <a:gd name="connsiteX65" fmla="*/ 447667 w 473315"/>
                <a:gd name="connsiteY65" fmla="*/ 180945 h 324513"/>
                <a:gd name="connsiteX66" fmla="*/ 447667 w 473315"/>
                <a:gd name="connsiteY66" fmla="*/ 272635 h 324513"/>
                <a:gd name="connsiteX67" fmla="*/ 436832 w 473315"/>
                <a:gd name="connsiteY67" fmla="*/ 283494 h 324513"/>
                <a:gd name="connsiteX68" fmla="*/ 424794 w 473315"/>
                <a:gd name="connsiteY68" fmla="*/ 272635 h 324513"/>
                <a:gd name="connsiteX69" fmla="*/ 424794 w 473315"/>
                <a:gd name="connsiteY69" fmla="*/ 193009 h 324513"/>
                <a:gd name="connsiteX70" fmla="*/ 423591 w 473315"/>
                <a:gd name="connsiteY70" fmla="*/ 193009 h 324513"/>
                <a:gd name="connsiteX71" fmla="*/ 423591 w 473315"/>
                <a:gd name="connsiteY71" fmla="*/ 272635 h 324513"/>
                <a:gd name="connsiteX72" fmla="*/ 412757 w 473315"/>
                <a:gd name="connsiteY72" fmla="*/ 283494 h 324513"/>
                <a:gd name="connsiteX73" fmla="*/ 400719 w 473315"/>
                <a:gd name="connsiteY73" fmla="*/ 272635 h 324513"/>
                <a:gd name="connsiteX74" fmla="*/ 400719 w 473315"/>
                <a:gd name="connsiteY74" fmla="*/ 182151 h 324513"/>
                <a:gd name="connsiteX75" fmla="*/ 399515 w 473315"/>
                <a:gd name="connsiteY75" fmla="*/ 183358 h 324513"/>
                <a:gd name="connsiteX76" fmla="*/ 394700 w 473315"/>
                <a:gd name="connsiteY76" fmla="*/ 184564 h 324513"/>
                <a:gd name="connsiteX77" fmla="*/ 386273 w 473315"/>
                <a:gd name="connsiteY77" fmla="*/ 179738 h 324513"/>
                <a:gd name="connsiteX78" fmla="*/ 382662 w 473315"/>
                <a:gd name="connsiteY78" fmla="*/ 172499 h 324513"/>
                <a:gd name="connsiteX79" fmla="*/ 379050 w 473315"/>
                <a:gd name="connsiteY79" fmla="*/ 179738 h 324513"/>
                <a:gd name="connsiteX80" fmla="*/ 369420 w 473315"/>
                <a:gd name="connsiteY80" fmla="*/ 185771 h 324513"/>
                <a:gd name="connsiteX81" fmla="*/ 364605 w 473315"/>
                <a:gd name="connsiteY81" fmla="*/ 184564 h 324513"/>
                <a:gd name="connsiteX82" fmla="*/ 360994 w 473315"/>
                <a:gd name="connsiteY82" fmla="*/ 182151 h 324513"/>
                <a:gd name="connsiteX83" fmla="*/ 360994 w 473315"/>
                <a:gd name="connsiteY83" fmla="*/ 285906 h 324513"/>
                <a:gd name="connsiteX84" fmla="*/ 348956 w 473315"/>
                <a:gd name="connsiteY84" fmla="*/ 299178 h 324513"/>
                <a:gd name="connsiteX85" fmla="*/ 335714 w 473315"/>
                <a:gd name="connsiteY85" fmla="*/ 285906 h 324513"/>
                <a:gd name="connsiteX86" fmla="*/ 335714 w 473315"/>
                <a:gd name="connsiteY86" fmla="*/ 195422 h 324513"/>
                <a:gd name="connsiteX87" fmla="*/ 334510 w 473315"/>
                <a:gd name="connsiteY87" fmla="*/ 195422 h 324513"/>
                <a:gd name="connsiteX88" fmla="*/ 333306 w 473315"/>
                <a:gd name="connsiteY88" fmla="*/ 195422 h 324513"/>
                <a:gd name="connsiteX89" fmla="*/ 333306 w 473315"/>
                <a:gd name="connsiteY89" fmla="*/ 285906 h 324513"/>
                <a:gd name="connsiteX90" fmla="*/ 320065 w 473315"/>
                <a:gd name="connsiteY90" fmla="*/ 299178 h 324513"/>
                <a:gd name="connsiteX91" fmla="*/ 308027 w 473315"/>
                <a:gd name="connsiteY91" fmla="*/ 285906 h 324513"/>
                <a:gd name="connsiteX92" fmla="*/ 308027 w 473315"/>
                <a:gd name="connsiteY92" fmla="*/ 183358 h 324513"/>
                <a:gd name="connsiteX93" fmla="*/ 305619 w 473315"/>
                <a:gd name="connsiteY93" fmla="*/ 184564 h 324513"/>
                <a:gd name="connsiteX94" fmla="*/ 300804 w 473315"/>
                <a:gd name="connsiteY94" fmla="*/ 185771 h 324513"/>
                <a:gd name="connsiteX95" fmla="*/ 291174 w 473315"/>
                <a:gd name="connsiteY95" fmla="*/ 180945 h 324513"/>
                <a:gd name="connsiteX96" fmla="*/ 289970 w 473315"/>
                <a:gd name="connsiteY96" fmla="*/ 183358 h 324513"/>
                <a:gd name="connsiteX97" fmla="*/ 279136 w 473315"/>
                <a:gd name="connsiteY97" fmla="*/ 190596 h 324513"/>
                <a:gd name="connsiteX98" fmla="*/ 271913 w 473315"/>
                <a:gd name="connsiteY98" fmla="*/ 189390 h 324513"/>
                <a:gd name="connsiteX99" fmla="*/ 269505 w 473315"/>
                <a:gd name="connsiteY99" fmla="*/ 186977 h 324513"/>
                <a:gd name="connsiteX100" fmla="*/ 269505 w 473315"/>
                <a:gd name="connsiteY100" fmla="*/ 308829 h 324513"/>
                <a:gd name="connsiteX101" fmla="*/ 253856 w 473315"/>
                <a:gd name="connsiteY101" fmla="*/ 324513 h 324513"/>
                <a:gd name="connsiteX102" fmla="*/ 238207 w 473315"/>
                <a:gd name="connsiteY102" fmla="*/ 308829 h 324513"/>
                <a:gd name="connsiteX103" fmla="*/ 238207 w 473315"/>
                <a:gd name="connsiteY103" fmla="*/ 202661 h 324513"/>
                <a:gd name="connsiteX104" fmla="*/ 235799 w 473315"/>
                <a:gd name="connsiteY104" fmla="*/ 201454 h 324513"/>
                <a:gd name="connsiteX105" fmla="*/ 235799 w 473315"/>
                <a:gd name="connsiteY105" fmla="*/ 308829 h 324513"/>
                <a:gd name="connsiteX106" fmla="*/ 220150 w 473315"/>
                <a:gd name="connsiteY106" fmla="*/ 324513 h 324513"/>
                <a:gd name="connsiteX107" fmla="*/ 205704 w 473315"/>
                <a:gd name="connsiteY107" fmla="*/ 308829 h 324513"/>
                <a:gd name="connsiteX108" fmla="*/ 205704 w 473315"/>
                <a:gd name="connsiteY108" fmla="*/ 188183 h 324513"/>
                <a:gd name="connsiteX109" fmla="*/ 203297 w 473315"/>
                <a:gd name="connsiteY109" fmla="*/ 189390 h 324513"/>
                <a:gd name="connsiteX110" fmla="*/ 197278 w 473315"/>
                <a:gd name="connsiteY110" fmla="*/ 190596 h 324513"/>
                <a:gd name="connsiteX111" fmla="*/ 185240 w 473315"/>
                <a:gd name="connsiteY111" fmla="*/ 183358 h 324513"/>
                <a:gd name="connsiteX112" fmla="*/ 184036 w 473315"/>
                <a:gd name="connsiteY112" fmla="*/ 180945 h 324513"/>
                <a:gd name="connsiteX113" fmla="*/ 175610 w 473315"/>
                <a:gd name="connsiteY113" fmla="*/ 185771 h 324513"/>
                <a:gd name="connsiteX114" fmla="*/ 169591 w 473315"/>
                <a:gd name="connsiteY114" fmla="*/ 184564 h 324513"/>
                <a:gd name="connsiteX115" fmla="*/ 167183 w 473315"/>
                <a:gd name="connsiteY115" fmla="*/ 182151 h 324513"/>
                <a:gd name="connsiteX116" fmla="*/ 167183 w 473315"/>
                <a:gd name="connsiteY116" fmla="*/ 285906 h 324513"/>
                <a:gd name="connsiteX117" fmla="*/ 153941 w 473315"/>
                <a:gd name="connsiteY117" fmla="*/ 299178 h 324513"/>
                <a:gd name="connsiteX118" fmla="*/ 140700 w 473315"/>
                <a:gd name="connsiteY118" fmla="*/ 285906 h 324513"/>
                <a:gd name="connsiteX119" fmla="*/ 140700 w 473315"/>
                <a:gd name="connsiteY119" fmla="*/ 195422 h 324513"/>
                <a:gd name="connsiteX120" fmla="*/ 139496 w 473315"/>
                <a:gd name="connsiteY120" fmla="*/ 195422 h 324513"/>
                <a:gd name="connsiteX121" fmla="*/ 139496 w 473315"/>
                <a:gd name="connsiteY121" fmla="*/ 285906 h 324513"/>
                <a:gd name="connsiteX122" fmla="*/ 126254 w 473315"/>
                <a:gd name="connsiteY122" fmla="*/ 299178 h 324513"/>
                <a:gd name="connsiteX123" fmla="*/ 113012 w 473315"/>
                <a:gd name="connsiteY123" fmla="*/ 285906 h 324513"/>
                <a:gd name="connsiteX124" fmla="*/ 113012 w 473315"/>
                <a:gd name="connsiteY124" fmla="*/ 183358 h 324513"/>
                <a:gd name="connsiteX125" fmla="*/ 111809 w 473315"/>
                <a:gd name="connsiteY125" fmla="*/ 184564 h 324513"/>
                <a:gd name="connsiteX126" fmla="*/ 105790 w 473315"/>
                <a:gd name="connsiteY126" fmla="*/ 185771 h 324513"/>
                <a:gd name="connsiteX127" fmla="*/ 96159 w 473315"/>
                <a:gd name="connsiteY127" fmla="*/ 179738 h 324513"/>
                <a:gd name="connsiteX128" fmla="*/ 91344 w 473315"/>
                <a:gd name="connsiteY128" fmla="*/ 170087 h 324513"/>
                <a:gd name="connsiteX129" fmla="*/ 86529 w 473315"/>
                <a:gd name="connsiteY129" fmla="*/ 179738 h 324513"/>
                <a:gd name="connsiteX130" fmla="*/ 78103 w 473315"/>
                <a:gd name="connsiteY130" fmla="*/ 184564 h 324513"/>
                <a:gd name="connsiteX131" fmla="*/ 73287 w 473315"/>
                <a:gd name="connsiteY131" fmla="*/ 183358 h 324513"/>
                <a:gd name="connsiteX132" fmla="*/ 70880 w 473315"/>
                <a:gd name="connsiteY132" fmla="*/ 180945 h 324513"/>
                <a:gd name="connsiteX133" fmla="*/ 70880 w 473315"/>
                <a:gd name="connsiteY133" fmla="*/ 272635 h 324513"/>
                <a:gd name="connsiteX134" fmla="*/ 60046 w 473315"/>
                <a:gd name="connsiteY134" fmla="*/ 283494 h 324513"/>
                <a:gd name="connsiteX135" fmla="*/ 48008 w 473315"/>
                <a:gd name="connsiteY135" fmla="*/ 272635 h 324513"/>
                <a:gd name="connsiteX136" fmla="*/ 48008 w 473315"/>
                <a:gd name="connsiteY136" fmla="*/ 193009 h 324513"/>
                <a:gd name="connsiteX137" fmla="*/ 46804 w 473315"/>
                <a:gd name="connsiteY137" fmla="*/ 193009 h 324513"/>
                <a:gd name="connsiteX138" fmla="*/ 46804 w 473315"/>
                <a:gd name="connsiteY138" fmla="*/ 272635 h 324513"/>
                <a:gd name="connsiteX139" fmla="*/ 35970 w 473315"/>
                <a:gd name="connsiteY139" fmla="*/ 283494 h 324513"/>
                <a:gd name="connsiteX140" fmla="*/ 23932 w 473315"/>
                <a:gd name="connsiteY140" fmla="*/ 272635 h 324513"/>
                <a:gd name="connsiteX141" fmla="*/ 23932 w 473315"/>
                <a:gd name="connsiteY141" fmla="*/ 182151 h 324513"/>
                <a:gd name="connsiteX142" fmla="*/ 22728 w 473315"/>
                <a:gd name="connsiteY142" fmla="*/ 183358 h 324513"/>
                <a:gd name="connsiteX143" fmla="*/ 17913 w 473315"/>
                <a:gd name="connsiteY143" fmla="*/ 184564 h 324513"/>
                <a:gd name="connsiteX144" fmla="*/ 9486 w 473315"/>
                <a:gd name="connsiteY144" fmla="*/ 179738 h 324513"/>
                <a:gd name="connsiteX145" fmla="*/ 31155 w 473315"/>
                <a:gd name="connsiteY145" fmla="*/ 98906 h 324513"/>
                <a:gd name="connsiteX146" fmla="*/ 33562 w 473315"/>
                <a:gd name="connsiteY146" fmla="*/ 97699 h 324513"/>
                <a:gd name="connsiteX147" fmla="*/ 41989 w 473315"/>
                <a:gd name="connsiteY147" fmla="*/ 94080 h 324513"/>
                <a:gd name="connsiteX148" fmla="*/ 48008 w 473315"/>
                <a:gd name="connsiteY148" fmla="*/ 100112 h 324513"/>
                <a:gd name="connsiteX149" fmla="*/ 54027 w 473315"/>
                <a:gd name="connsiteY149" fmla="*/ 94080 h 324513"/>
                <a:gd name="connsiteX150" fmla="*/ 63657 w 473315"/>
                <a:gd name="connsiteY150" fmla="*/ 97699 h 324513"/>
                <a:gd name="connsiteX151" fmla="*/ 64861 w 473315"/>
                <a:gd name="connsiteY151" fmla="*/ 98906 h 324513"/>
                <a:gd name="connsiteX152" fmla="*/ 90140 w 473315"/>
                <a:gd name="connsiteY152" fmla="*/ 121828 h 324513"/>
                <a:gd name="connsiteX153" fmla="*/ 121439 w 473315"/>
                <a:gd name="connsiteY153" fmla="*/ 88047 h 324513"/>
                <a:gd name="connsiteX154" fmla="*/ 123847 w 473315"/>
                <a:gd name="connsiteY154" fmla="*/ 88047 h 324513"/>
                <a:gd name="connsiteX155" fmla="*/ 133477 w 473315"/>
                <a:gd name="connsiteY155" fmla="*/ 83222 h 324513"/>
                <a:gd name="connsiteX156" fmla="*/ 140700 w 473315"/>
                <a:gd name="connsiteY156" fmla="*/ 90460 h 324513"/>
                <a:gd name="connsiteX157" fmla="*/ 147922 w 473315"/>
                <a:gd name="connsiteY157" fmla="*/ 83222 h 324513"/>
                <a:gd name="connsiteX158" fmla="*/ 157553 w 473315"/>
                <a:gd name="connsiteY158" fmla="*/ 88047 h 324513"/>
                <a:gd name="connsiteX159" fmla="*/ 159960 w 473315"/>
                <a:gd name="connsiteY159" fmla="*/ 88047 h 324513"/>
                <a:gd name="connsiteX160" fmla="*/ 181629 w 473315"/>
                <a:gd name="connsiteY160" fmla="*/ 106144 h 324513"/>
                <a:gd name="connsiteX161" fmla="*/ 215335 w 473315"/>
                <a:gd name="connsiteY161" fmla="*/ 74776 h 324513"/>
                <a:gd name="connsiteX162" fmla="*/ 217742 w 473315"/>
                <a:gd name="connsiteY162" fmla="*/ 74776 h 324513"/>
                <a:gd name="connsiteX163" fmla="*/ 229780 w 473315"/>
                <a:gd name="connsiteY163" fmla="*/ 68744 h 324513"/>
                <a:gd name="connsiteX164" fmla="*/ 424687 w 473315"/>
                <a:gd name="connsiteY164" fmla="*/ 43471 h 324513"/>
                <a:gd name="connsiteX165" fmla="*/ 450059 w 473315"/>
                <a:gd name="connsiteY165" fmla="*/ 67635 h 324513"/>
                <a:gd name="connsiteX166" fmla="*/ 424687 w 473315"/>
                <a:gd name="connsiteY166" fmla="*/ 93007 h 324513"/>
                <a:gd name="connsiteX167" fmla="*/ 400523 w 473315"/>
                <a:gd name="connsiteY167" fmla="*/ 67635 h 324513"/>
                <a:gd name="connsiteX168" fmla="*/ 424687 w 473315"/>
                <a:gd name="connsiteY168" fmla="*/ 43471 h 324513"/>
                <a:gd name="connsiteX169" fmla="*/ 48110 w 473315"/>
                <a:gd name="connsiteY169" fmla="*/ 43471 h 324513"/>
                <a:gd name="connsiteX170" fmla="*/ 73482 w 473315"/>
                <a:gd name="connsiteY170" fmla="*/ 67635 h 324513"/>
                <a:gd name="connsiteX171" fmla="*/ 48110 w 473315"/>
                <a:gd name="connsiteY171" fmla="*/ 93007 h 324513"/>
                <a:gd name="connsiteX172" fmla="*/ 23946 w 473315"/>
                <a:gd name="connsiteY172" fmla="*/ 67635 h 324513"/>
                <a:gd name="connsiteX173" fmla="*/ 48110 w 473315"/>
                <a:gd name="connsiteY173" fmla="*/ 43471 h 324513"/>
                <a:gd name="connsiteX174" fmla="*/ 334715 w 473315"/>
                <a:gd name="connsiteY174" fmla="*/ 25274 h 324513"/>
                <a:gd name="connsiteX175" fmla="*/ 363624 w 473315"/>
                <a:gd name="connsiteY175" fmla="*/ 52978 h 324513"/>
                <a:gd name="connsiteX176" fmla="*/ 334715 w 473315"/>
                <a:gd name="connsiteY176" fmla="*/ 81887 h 324513"/>
                <a:gd name="connsiteX177" fmla="*/ 307011 w 473315"/>
                <a:gd name="connsiteY177" fmla="*/ 52978 h 324513"/>
                <a:gd name="connsiteX178" fmla="*/ 334715 w 473315"/>
                <a:gd name="connsiteY178" fmla="*/ 25274 h 324513"/>
                <a:gd name="connsiteX179" fmla="*/ 140613 w 473315"/>
                <a:gd name="connsiteY179" fmla="*/ 25274 h 324513"/>
                <a:gd name="connsiteX180" fmla="*/ 169522 w 473315"/>
                <a:gd name="connsiteY180" fmla="*/ 52978 h 324513"/>
                <a:gd name="connsiteX181" fmla="*/ 140613 w 473315"/>
                <a:gd name="connsiteY181" fmla="*/ 81887 h 324513"/>
                <a:gd name="connsiteX182" fmla="*/ 112909 w 473315"/>
                <a:gd name="connsiteY182" fmla="*/ 52978 h 324513"/>
                <a:gd name="connsiteX183" fmla="*/ 140613 w 473315"/>
                <a:gd name="connsiteY183" fmla="*/ 25274 h 324513"/>
                <a:gd name="connsiteX184" fmla="*/ 238267 w 473315"/>
                <a:gd name="connsiteY184" fmla="*/ 0 h 324513"/>
                <a:gd name="connsiteX185" fmla="*/ 272133 w 473315"/>
                <a:gd name="connsiteY185" fmla="*/ 33867 h 324513"/>
                <a:gd name="connsiteX186" fmla="*/ 238267 w 473315"/>
                <a:gd name="connsiteY186" fmla="*/ 67733 h 324513"/>
                <a:gd name="connsiteX187" fmla="*/ 204400 w 473315"/>
                <a:gd name="connsiteY187" fmla="*/ 33867 h 324513"/>
                <a:gd name="connsiteX188" fmla="*/ 238267 w 473315"/>
                <a:gd name="connsiteY188" fmla="*/ 0 h 324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473315" h="324513">
                  <a:moveTo>
                    <a:pt x="305619" y="126654"/>
                  </a:moveTo>
                  <a:cubicBezTo>
                    <a:pt x="304415" y="129067"/>
                    <a:pt x="303212" y="131480"/>
                    <a:pt x="303212" y="133893"/>
                  </a:cubicBezTo>
                  <a:cubicBezTo>
                    <a:pt x="303212" y="138719"/>
                    <a:pt x="303212" y="143544"/>
                    <a:pt x="302008" y="148370"/>
                  </a:cubicBezTo>
                  <a:cubicBezTo>
                    <a:pt x="303212" y="151990"/>
                    <a:pt x="304415" y="156816"/>
                    <a:pt x="305619" y="160435"/>
                  </a:cubicBezTo>
                  <a:close/>
                  <a:moveTo>
                    <a:pt x="169591" y="126654"/>
                  </a:moveTo>
                  <a:cubicBezTo>
                    <a:pt x="169591" y="126654"/>
                    <a:pt x="169591" y="126654"/>
                    <a:pt x="169591" y="160435"/>
                  </a:cubicBezTo>
                  <a:cubicBezTo>
                    <a:pt x="171998" y="156816"/>
                    <a:pt x="173202" y="151990"/>
                    <a:pt x="173202" y="148370"/>
                  </a:cubicBezTo>
                  <a:cubicBezTo>
                    <a:pt x="173202" y="143544"/>
                    <a:pt x="171998" y="138719"/>
                    <a:pt x="173202" y="133893"/>
                  </a:cubicBezTo>
                  <a:cubicBezTo>
                    <a:pt x="171998" y="131480"/>
                    <a:pt x="170794" y="129067"/>
                    <a:pt x="169591" y="126654"/>
                  </a:cubicBezTo>
                  <a:close/>
                  <a:moveTo>
                    <a:pt x="271913" y="120622"/>
                  </a:moveTo>
                  <a:cubicBezTo>
                    <a:pt x="271913" y="120622"/>
                    <a:pt x="271913" y="120622"/>
                    <a:pt x="271913" y="160435"/>
                  </a:cubicBezTo>
                  <a:cubicBezTo>
                    <a:pt x="279136" y="143544"/>
                    <a:pt x="277932" y="130273"/>
                    <a:pt x="271913" y="120622"/>
                  </a:cubicBezTo>
                  <a:close/>
                  <a:moveTo>
                    <a:pt x="203297" y="120622"/>
                  </a:moveTo>
                  <a:cubicBezTo>
                    <a:pt x="198482" y="130273"/>
                    <a:pt x="196074" y="143544"/>
                    <a:pt x="203297" y="160435"/>
                  </a:cubicBezTo>
                  <a:close/>
                  <a:moveTo>
                    <a:pt x="424794" y="101318"/>
                  </a:moveTo>
                  <a:cubicBezTo>
                    <a:pt x="424794" y="101318"/>
                    <a:pt x="424794" y="101318"/>
                    <a:pt x="418775" y="141132"/>
                  </a:cubicBezTo>
                  <a:cubicBezTo>
                    <a:pt x="418775" y="141132"/>
                    <a:pt x="418775" y="141132"/>
                    <a:pt x="424794" y="149577"/>
                  </a:cubicBezTo>
                  <a:lnTo>
                    <a:pt x="430813" y="141132"/>
                  </a:lnTo>
                  <a:cubicBezTo>
                    <a:pt x="430813" y="141132"/>
                    <a:pt x="430813" y="141132"/>
                    <a:pt x="424794" y="101318"/>
                  </a:cubicBezTo>
                  <a:close/>
                  <a:moveTo>
                    <a:pt x="48008" y="101318"/>
                  </a:moveTo>
                  <a:cubicBezTo>
                    <a:pt x="48008" y="101318"/>
                    <a:pt x="48008" y="101318"/>
                    <a:pt x="41989" y="141132"/>
                  </a:cubicBezTo>
                  <a:cubicBezTo>
                    <a:pt x="41989" y="141132"/>
                    <a:pt x="41989" y="141132"/>
                    <a:pt x="48008" y="149577"/>
                  </a:cubicBezTo>
                  <a:lnTo>
                    <a:pt x="54027" y="141132"/>
                  </a:lnTo>
                  <a:cubicBezTo>
                    <a:pt x="54027" y="141132"/>
                    <a:pt x="54027" y="141132"/>
                    <a:pt x="48008" y="101318"/>
                  </a:cubicBezTo>
                  <a:close/>
                  <a:moveTo>
                    <a:pt x="334510" y="91667"/>
                  </a:moveTo>
                  <a:cubicBezTo>
                    <a:pt x="334510" y="91667"/>
                    <a:pt x="334510" y="91667"/>
                    <a:pt x="328491" y="137512"/>
                  </a:cubicBezTo>
                  <a:cubicBezTo>
                    <a:pt x="328491" y="137512"/>
                    <a:pt x="328491" y="137512"/>
                    <a:pt x="334510" y="147164"/>
                  </a:cubicBezTo>
                  <a:cubicBezTo>
                    <a:pt x="334510" y="147164"/>
                    <a:pt x="334510" y="147164"/>
                    <a:pt x="335714" y="147164"/>
                  </a:cubicBezTo>
                  <a:lnTo>
                    <a:pt x="341733" y="137512"/>
                  </a:lnTo>
                  <a:cubicBezTo>
                    <a:pt x="341733" y="137512"/>
                    <a:pt x="341733" y="137512"/>
                    <a:pt x="335714" y="91667"/>
                  </a:cubicBezTo>
                  <a:cubicBezTo>
                    <a:pt x="335714" y="91667"/>
                    <a:pt x="335714" y="91667"/>
                    <a:pt x="334510" y="91667"/>
                  </a:cubicBezTo>
                  <a:close/>
                  <a:moveTo>
                    <a:pt x="140700" y="91667"/>
                  </a:moveTo>
                  <a:cubicBezTo>
                    <a:pt x="140700" y="91667"/>
                    <a:pt x="140700" y="91667"/>
                    <a:pt x="133477" y="137512"/>
                  </a:cubicBezTo>
                  <a:cubicBezTo>
                    <a:pt x="133477" y="137512"/>
                    <a:pt x="133477" y="137512"/>
                    <a:pt x="140700" y="147164"/>
                  </a:cubicBezTo>
                  <a:lnTo>
                    <a:pt x="147922" y="137512"/>
                  </a:lnTo>
                  <a:cubicBezTo>
                    <a:pt x="147922" y="137512"/>
                    <a:pt x="147922" y="137512"/>
                    <a:pt x="140700" y="91667"/>
                  </a:cubicBezTo>
                  <a:close/>
                  <a:moveTo>
                    <a:pt x="238207" y="78396"/>
                  </a:moveTo>
                  <a:cubicBezTo>
                    <a:pt x="238207" y="78396"/>
                    <a:pt x="238207" y="78396"/>
                    <a:pt x="229780" y="132686"/>
                  </a:cubicBezTo>
                  <a:cubicBezTo>
                    <a:pt x="229780" y="132686"/>
                    <a:pt x="229780" y="132686"/>
                    <a:pt x="238207" y="143544"/>
                  </a:cubicBezTo>
                  <a:lnTo>
                    <a:pt x="246633" y="132686"/>
                  </a:lnTo>
                  <a:cubicBezTo>
                    <a:pt x="246633" y="132686"/>
                    <a:pt x="246633" y="132686"/>
                    <a:pt x="238207" y="78396"/>
                  </a:cubicBezTo>
                  <a:close/>
                  <a:moveTo>
                    <a:pt x="229780" y="68744"/>
                  </a:moveTo>
                  <a:cubicBezTo>
                    <a:pt x="229780" y="68744"/>
                    <a:pt x="229780" y="68744"/>
                    <a:pt x="238207" y="77189"/>
                  </a:cubicBezTo>
                  <a:cubicBezTo>
                    <a:pt x="238207" y="77189"/>
                    <a:pt x="238207" y="77189"/>
                    <a:pt x="246633" y="68744"/>
                  </a:cubicBezTo>
                  <a:cubicBezTo>
                    <a:pt x="250245" y="69951"/>
                    <a:pt x="255060" y="72363"/>
                    <a:pt x="258671" y="74776"/>
                  </a:cubicBezTo>
                  <a:cubicBezTo>
                    <a:pt x="258671" y="74776"/>
                    <a:pt x="259875" y="74776"/>
                    <a:pt x="259875" y="74776"/>
                  </a:cubicBezTo>
                  <a:cubicBezTo>
                    <a:pt x="268302" y="79602"/>
                    <a:pt x="283951" y="90460"/>
                    <a:pt x="293581" y="106144"/>
                  </a:cubicBezTo>
                  <a:cubicBezTo>
                    <a:pt x="302008" y="97699"/>
                    <a:pt x="310434" y="91667"/>
                    <a:pt x="316453" y="88047"/>
                  </a:cubicBezTo>
                  <a:cubicBezTo>
                    <a:pt x="316453" y="88047"/>
                    <a:pt x="317657" y="88047"/>
                    <a:pt x="317657" y="88047"/>
                  </a:cubicBezTo>
                  <a:cubicBezTo>
                    <a:pt x="321268" y="85635"/>
                    <a:pt x="324880" y="84428"/>
                    <a:pt x="328491" y="83222"/>
                  </a:cubicBezTo>
                  <a:cubicBezTo>
                    <a:pt x="328491" y="83222"/>
                    <a:pt x="328491" y="83222"/>
                    <a:pt x="334510" y="90460"/>
                  </a:cubicBezTo>
                  <a:cubicBezTo>
                    <a:pt x="334510" y="90460"/>
                    <a:pt x="334510" y="90460"/>
                    <a:pt x="341733" y="83222"/>
                  </a:cubicBezTo>
                  <a:cubicBezTo>
                    <a:pt x="345344" y="84428"/>
                    <a:pt x="348956" y="85635"/>
                    <a:pt x="352567" y="88047"/>
                  </a:cubicBezTo>
                  <a:cubicBezTo>
                    <a:pt x="352567" y="88047"/>
                    <a:pt x="353771" y="88047"/>
                    <a:pt x="353771" y="88047"/>
                  </a:cubicBezTo>
                  <a:cubicBezTo>
                    <a:pt x="360994" y="92873"/>
                    <a:pt x="376643" y="102525"/>
                    <a:pt x="385069" y="119415"/>
                  </a:cubicBezTo>
                  <a:cubicBezTo>
                    <a:pt x="392292" y="108557"/>
                    <a:pt x="403126" y="102525"/>
                    <a:pt x="407941" y="98906"/>
                  </a:cubicBezTo>
                  <a:cubicBezTo>
                    <a:pt x="409145" y="98906"/>
                    <a:pt x="409145" y="98906"/>
                    <a:pt x="409145" y="97699"/>
                  </a:cubicBezTo>
                  <a:cubicBezTo>
                    <a:pt x="412757" y="96493"/>
                    <a:pt x="415164" y="95286"/>
                    <a:pt x="418775" y="94080"/>
                  </a:cubicBezTo>
                  <a:cubicBezTo>
                    <a:pt x="418775" y="94080"/>
                    <a:pt x="418775" y="94080"/>
                    <a:pt x="424794" y="100112"/>
                  </a:cubicBezTo>
                  <a:cubicBezTo>
                    <a:pt x="424794" y="100112"/>
                    <a:pt x="424794" y="100112"/>
                    <a:pt x="430813" y="94080"/>
                  </a:cubicBezTo>
                  <a:cubicBezTo>
                    <a:pt x="434425" y="95286"/>
                    <a:pt x="438036" y="96493"/>
                    <a:pt x="440444" y="97699"/>
                  </a:cubicBezTo>
                  <a:cubicBezTo>
                    <a:pt x="440444" y="98906"/>
                    <a:pt x="441648" y="98906"/>
                    <a:pt x="441648" y="98906"/>
                  </a:cubicBezTo>
                  <a:cubicBezTo>
                    <a:pt x="453685" y="106144"/>
                    <a:pt x="491003" y="129067"/>
                    <a:pt x="463316" y="179738"/>
                  </a:cubicBezTo>
                  <a:cubicBezTo>
                    <a:pt x="462112" y="182151"/>
                    <a:pt x="458501" y="184564"/>
                    <a:pt x="454889" y="184564"/>
                  </a:cubicBezTo>
                  <a:cubicBezTo>
                    <a:pt x="453685" y="184564"/>
                    <a:pt x="452482" y="184564"/>
                    <a:pt x="450074" y="183358"/>
                  </a:cubicBezTo>
                  <a:cubicBezTo>
                    <a:pt x="450074" y="182151"/>
                    <a:pt x="448870" y="182151"/>
                    <a:pt x="447667" y="180945"/>
                  </a:cubicBezTo>
                  <a:cubicBezTo>
                    <a:pt x="447667" y="180945"/>
                    <a:pt x="447667" y="180945"/>
                    <a:pt x="447667" y="272635"/>
                  </a:cubicBezTo>
                  <a:cubicBezTo>
                    <a:pt x="447667" y="278668"/>
                    <a:pt x="442851" y="283494"/>
                    <a:pt x="436832" y="283494"/>
                  </a:cubicBezTo>
                  <a:cubicBezTo>
                    <a:pt x="430813" y="283494"/>
                    <a:pt x="424794" y="278668"/>
                    <a:pt x="424794" y="272635"/>
                  </a:cubicBezTo>
                  <a:cubicBezTo>
                    <a:pt x="424794" y="272635"/>
                    <a:pt x="424794" y="272635"/>
                    <a:pt x="424794" y="193009"/>
                  </a:cubicBezTo>
                  <a:cubicBezTo>
                    <a:pt x="424794" y="193009"/>
                    <a:pt x="423591" y="193009"/>
                    <a:pt x="423591" y="193009"/>
                  </a:cubicBezTo>
                  <a:cubicBezTo>
                    <a:pt x="423591" y="193009"/>
                    <a:pt x="423591" y="193009"/>
                    <a:pt x="423591" y="272635"/>
                  </a:cubicBezTo>
                  <a:cubicBezTo>
                    <a:pt x="423591" y="278668"/>
                    <a:pt x="418775" y="283494"/>
                    <a:pt x="412757" y="283494"/>
                  </a:cubicBezTo>
                  <a:cubicBezTo>
                    <a:pt x="405534" y="283494"/>
                    <a:pt x="400719" y="278668"/>
                    <a:pt x="400719" y="272635"/>
                  </a:cubicBezTo>
                  <a:cubicBezTo>
                    <a:pt x="400719" y="272635"/>
                    <a:pt x="400719" y="272635"/>
                    <a:pt x="400719" y="182151"/>
                  </a:cubicBezTo>
                  <a:cubicBezTo>
                    <a:pt x="400719" y="182151"/>
                    <a:pt x="399515" y="183358"/>
                    <a:pt x="399515" y="183358"/>
                  </a:cubicBezTo>
                  <a:cubicBezTo>
                    <a:pt x="398311" y="184564"/>
                    <a:pt x="395903" y="184564"/>
                    <a:pt x="394700" y="184564"/>
                  </a:cubicBezTo>
                  <a:cubicBezTo>
                    <a:pt x="391088" y="184564"/>
                    <a:pt x="387477" y="182151"/>
                    <a:pt x="386273" y="179738"/>
                  </a:cubicBezTo>
                  <a:cubicBezTo>
                    <a:pt x="385069" y="177325"/>
                    <a:pt x="383866" y="174912"/>
                    <a:pt x="382662" y="172499"/>
                  </a:cubicBezTo>
                  <a:cubicBezTo>
                    <a:pt x="381458" y="174912"/>
                    <a:pt x="380254" y="177325"/>
                    <a:pt x="379050" y="179738"/>
                  </a:cubicBezTo>
                  <a:cubicBezTo>
                    <a:pt x="376643" y="184564"/>
                    <a:pt x="373031" y="185771"/>
                    <a:pt x="369420" y="185771"/>
                  </a:cubicBezTo>
                  <a:cubicBezTo>
                    <a:pt x="368216" y="185771"/>
                    <a:pt x="365809" y="185771"/>
                    <a:pt x="364605" y="184564"/>
                  </a:cubicBezTo>
                  <a:cubicBezTo>
                    <a:pt x="363401" y="184564"/>
                    <a:pt x="362197" y="183358"/>
                    <a:pt x="360994" y="182151"/>
                  </a:cubicBezTo>
                  <a:cubicBezTo>
                    <a:pt x="360994" y="182151"/>
                    <a:pt x="360994" y="182151"/>
                    <a:pt x="360994" y="285906"/>
                  </a:cubicBezTo>
                  <a:cubicBezTo>
                    <a:pt x="360994" y="293145"/>
                    <a:pt x="354975" y="299178"/>
                    <a:pt x="348956" y="299178"/>
                  </a:cubicBezTo>
                  <a:cubicBezTo>
                    <a:pt x="341733" y="299178"/>
                    <a:pt x="335714" y="293145"/>
                    <a:pt x="335714" y="285906"/>
                  </a:cubicBezTo>
                  <a:cubicBezTo>
                    <a:pt x="335714" y="285906"/>
                    <a:pt x="335714" y="285906"/>
                    <a:pt x="335714" y="195422"/>
                  </a:cubicBezTo>
                  <a:cubicBezTo>
                    <a:pt x="335714" y="195422"/>
                    <a:pt x="335714" y="195422"/>
                    <a:pt x="334510" y="195422"/>
                  </a:cubicBezTo>
                  <a:cubicBezTo>
                    <a:pt x="334510" y="195422"/>
                    <a:pt x="334510" y="195422"/>
                    <a:pt x="333306" y="195422"/>
                  </a:cubicBezTo>
                  <a:cubicBezTo>
                    <a:pt x="333306" y="195422"/>
                    <a:pt x="333306" y="195422"/>
                    <a:pt x="333306" y="285906"/>
                  </a:cubicBezTo>
                  <a:cubicBezTo>
                    <a:pt x="333306" y="293145"/>
                    <a:pt x="327287" y="299178"/>
                    <a:pt x="320065" y="299178"/>
                  </a:cubicBezTo>
                  <a:cubicBezTo>
                    <a:pt x="312842" y="299178"/>
                    <a:pt x="308027" y="293145"/>
                    <a:pt x="308027" y="285906"/>
                  </a:cubicBezTo>
                  <a:cubicBezTo>
                    <a:pt x="308027" y="285906"/>
                    <a:pt x="308027" y="285906"/>
                    <a:pt x="308027" y="183358"/>
                  </a:cubicBezTo>
                  <a:cubicBezTo>
                    <a:pt x="306823" y="184564"/>
                    <a:pt x="306823" y="184564"/>
                    <a:pt x="305619" y="184564"/>
                  </a:cubicBezTo>
                  <a:cubicBezTo>
                    <a:pt x="304415" y="185771"/>
                    <a:pt x="302008" y="185771"/>
                    <a:pt x="300804" y="185771"/>
                  </a:cubicBezTo>
                  <a:cubicBezTo>
                    <a:pt x="297193" y="185771"/>
                    <a:pt x="293581" y="184564"/>
                    <a:pt x="291174" y="180945"/>
                  </a:cubicBezTo>
                  <a:cubicBezTo>
                    <a:pt x="291174" y="182151"/>
                    <a:pt x="291174" y="183358"/>
                    <a:pt x="289970" y="183358"/>
                  </a:cubicBezTo>
                  <a:cubicBezTo>
                    <a:pt x="287562" y="188183"/>
                    <a:pt x="282747" y="190596"/>
                    <a:pt x="279136" y="190596"/>
                  </a:cubicBezTo>
                  <a:cubicBezTo>
                    <a:pt x="276728" y="190596"/>
                    <a:pt x="274321" y="190596"/>
                    <a:pt x="271913" y="189390"/>
                  </a:cubicBezTo>
                  <a:cubicBezTo>
                    <a:pt x="270709" y="188183"/>
                    <a:pt x="269505" y="186977"/>
                    <a:pt x="269505" y="186977"/>
                  </a:cubicBezTo>
                  <a:cubicBezTo>
                    <a:pt x="269505" y="186977"/>
                    <a:pt x="269505" y="186977"/>
                    <a:pt x="269505" y="308829"/>
                  </a:cubicBezTo>
                  <a:cubicBezTo>
                    <a:pt x="269505" y="317274"/>
                    <a:pt x="262283" y="324513"/>
                    <a:pt x="253856" y="324513"/>
                  </a:cubicBezTo>
                  <a:cubicBezTo>
                    <a:pt x="245430" y="324513"/>
                    <a:pt x="238207" y="317274"/>
                    <a:pt x="238207" y="308829"/>
                  </a:cubicBezTo>
                  <a:cubicBezTo>
                    <a:pt x="238207" y="308829"/>
                    <a:pt x="238207" y="308829"/>
                    <a:pt x="238207" y="202661"/>
                  </a:cubicBezTo>
                  <a:cubicBezTo>
                    <a:pt x="237003" y="202661"/>
                    <a:pt x="237003" y="202661"/>
                    <a:pt x="235799" y="201454"/>
                  </a:cubicBezTo>
                  <a:cubicBezTo>
                    <a:pt x="235799" y="201454"/>
                    <a:pt x="235799" y="201454"/>
                    <a:pt x="235799" y="308829"/>
                  </a:cubicBezTo>
                  <a:cubicBezTo>
                    <a:pt x="235799" y="317274"/>
                    <a:pt x="229780" y="324513"/>
                    <a:pt x="220150" y="324513"/>
                  </a:cubicBezTo>
                  <a:cubicBezTo>
                    <a:pt x="211723" y="324513"/>
                    <a:pt x="205704" y="317274"/>
                    <a:pt x="205704" y="308829"/>
                  </a:cubicBezTo>
                  <a:cubicBezTo>
                    <a:pt x="205704" y="308829"/>
                    <a:pt x="205704" y="308829"/>
                    <a:pt x="205704" y="188183"/>
                  </a:cubicBezTo>
                  <a:cubicBezTo>
                    <a:pt x="204501" y="188183"/>
                    <a:pt x="204501" y="188183"/>
                    <a:pt x="203297" y="189390"/>
                  </a:cubicBezTo>
                  <a:cubicBezTo>
                    <a:pt x="200889" y="190596"/>
                    <a:pt x="199685" y="190596"/>
                    <a:pt x="197278" y="190596"/>
                  </a:cubicBezTo>
                  <a:cubicBezTo>
                    <a:pt x="192463" y="190596"/>
                    <a:pt x="187648" y="188183"/>
                    <a:pt x="185240" y="183358"/>
                  </a:cubicBezTo>
                  <a:cubicBezTo>
                    <a:pt x="185240" y="183358"/>
                    <a:pt x="185240" y="182151"/>
                    <a:pt x="184036" y="180945"/>
                  </a:cubicBezTo>
                  <a:cubicBezTo>
                    <a:pt x="182832" y="184564"/>
                    <a:pt x="179221" y="185771"/>
                    <a:pt x="175610" y="185771"/>
                  </a:cubicBezTo>
                  <a:cubicBezTo>
                    <a:pt x="173202" y="185771"/>
                    <a:pt x="171998" y="185771"/>
                    <a:pt x="169591" y="184564"/>
                  </a:cubicBezTo>
                  <a:cubicBezTo>
                    <a:pt x="168387" y="184564"/>
                    <a:pt x="168387" y="183358"/>
                    <a:pt x="167183" y="182151"/>
                  </a:cubicBezTo>
                  <a:cubicBezTo>
                    <a:pt x="167183" y="182151"/>
                    <a:pt x="167183" y="182151"/>
                    <a:pt x="167183" y="285906"/>
                  </a:cubicBezTo>
                  <a:cubicBezTo>
                    <a:pt x="167183" y="293145"/>
                    <a:pt x="161164" y="299178"/>
                    <a:pt x="153941" y="299178"/>
                  </a:cubicBezTo>
                  <a:cubicBezTo>
                    <a:pt x="146719" y="299178"/>
                    <a:pt x="140700" y="293145"/>
                    <a:pt x="140700" y="285906"/>
                  </a:cubicBezTo>
                  <a:cubicBezTo>
                    <a:pt x="140700" y="285906"/>
                    <a:pt x="140700" y="285906"/>
                    <a:pt x="140700" y="195422"/>
                  </a:cubicBezTo>
                  <a:cubicBezTo>
                    <a:pt x="140700" y="195422"/>
                    <a:pt x="139496" y="195422"/>
                    <a:pt x="139496" y="195422"/>
                  </a:cubicBezTo>
                  <a:cubicBezTo>
                    <a:pt x="139496" y="195422"/>
                    <a:pt x="139496" y="195422"/>
                    <a:pt x="139496" y="285906"/>
                  </a:cubicBezTo>
                  <a:cubicBezTo>
                    <a:pt x="139496" y="293145"/>
                    <a:pt x="133477" y="299178"/>
                    <a:pt x="126254" y="299178"/>
                  </a:cubicBezTo>
                  <a:cubicBezTo>
                    <a:pt x="119031" y="299178"/>
                    <a:pt x="113012" y="293145"/>
                    <a:pt x="113012" y="285906"/>
                  </a:cubicBezTo>
                  <a:cubicBezTo>
                    <a:pt x="113012" y="285906"/>
                    <a:pt x="113012" y="285906"/>
                    <a:pt x="113012" y="183358"/>
                  </a:cubicBezTo>
                  <a:cubicBezTo>
                    <a:pt x="113012" y="184564"/>
                    <a:pt x="111809" y="184564"/>
                    <a:pt x="111809" y="184564"/>
                  </a:cubicBezTo>
                  <a:cubicBezTo>
                    <a:pt x="109401" y="185771"/>
                    <a:pt x="108197" y="185771"/>
                    <a:pt x="105790" y="185771"/>
                  </a:cubicBezTo>
                  <a:cubicBezTo>
                    <a:pt x="102178" y="185771"/>
                    <a:pt x="98567" y="184564"/>
                    <a:pt x="96159" y="179738"/>
                  </a:cubicBezTo>
                  <a:cubicBezTo>
                    <a:pt x="94956" y="176119"/>
                    <a:pt x="92548" y="172499"/>
                    <a:pt x="91344" y="170087"/>
                  </a:cubicBezTo>
                  <a:cubicBezTo>
                    <a:pt x="90140" y="172499"/>
                    <a:pt x="88937" y="176119"/>
                    <a:pt x="86529" y="179738"/>
                  </a:cubicBezTo>
                  <a:cubicBezTo>
                    <a:pt x="85325" y="182151"/>
                    <a:pt x="81714" y="184564"/>
                    <a:pt x="78103" y="184564"/>
                  </a:cubicBezTo>
                  <a:cubicBezTo>
                    <a:pt x="76899" y="184564"/>
                    <a:pt x="75695" y="184564"/>
                    <a:pt x="73287" y="183358"/>
                  </a:cubicBezTo>
                  <a:cubicBezTo>
                    <a:pt x="73287" y="182151"/>
                    <a:pt x="72084" y="182151"/>
                    <a:pt x="70880" y="180945"/>
                  </a:cubicBezTo>
                  <a:cubicBezTo>
                    <a:pt x="70880" y="180945"/>
                    <a:pt x="70880" y="180945"/>
                    <a:pt x="70880" y="272635"/>
                  </a:cubicBezTo>
                  <a:cubicBezTo>
                    <a:pt x="70880" y="278668"/>
                    <a:pt x="66065" y="283494"/>
                    <a:pt x="60046" y="283494"/>
                  </a:cubicBezTo>
                  <a:cubicBezTo>
                    <a:pt x="54027" y="283494"/>
                    <a:pt x="48008" y="278668"/>
                    <a:pt x="48008" y="272635"/>
                  </a:cubicBezTo>
                  <a:cubicBezTo>
                    <a:pt x="48008" y="272635"/>
                    <a:pt x="48008" y="272635"/>
                    <a:pt x="48008" y="193009"/>
                  </a:cubicBezTo>
                  <a:cubicBezTo>
                    <a:pt x="48008" y="193009"/>
                    <a:pt x="46804" y="193009"/>
                    <a:pt x="46804" y="193009"/>
                  </a:cubicBezTo>
                  <a:cubicBezTo>
                    <a:pt x="46804" y="193009"/>
                    <a:pt x="46804" y="193009"/>
                    <a:pt x="46804" y="272635"/>
                  </a:cubicBezTo>
                  <a:cubicBezTo>
                    <a:pt x="46804" y="278668"/>
                    <a:pt x="41989" y="283494"/>
                    <a:pt x="35970" y="283494"/>
                  </a:cubicBezTo>
                  <a:cubicBezTo>
                    <a:pt x="28747" y="283494"/>
                    <a:pt x="23932" y="278668"/>
                    <a:pt x="23932" y="272635"/>
                  </a:cubicBezTo>
                  <a:cubicBezTo>
                    <a:pt x="23932" y="272635"/>
                    <a:pt x="23932" y="272635"/>
                    <a:pt x="23932" y="182151"/>
                  </a:cubicBezTo>
                  <a:cubicBezTo>
                    <a:pt x="23932" y="182151"/>
                    <a:pt x="22728" y="183358"/>
                    <a:pt x="22728" y="183358"/>
                  </a:cubicBezTo>
                  <a:cubicBezTo>
                    <a:pt x="21524" y="184564"/>
                    <a:pt x="19117" y="184564"/>
                    <a:pt x="17913" y="184564"/>
                  </a:cubicBezTo>
                  <a:cubicBezTo>
                    <a:pt x="14302" y="184564"/>
                    <a:pt x="11894" y="182151"/>
                    <a:pt x="9486" y="179738"/>
                  </a:cubicBezTo>
                  <a:cubicBezTo>
                    <a:pt x="-16997" y="129067"/>
                    <a:pt x="19117" y="106144"/>
                    <a:pt x="31155" y="98906"/>
                  </a:cubicBezTo>
                  <a:cubicBezTo>
                    <a:pt x="32358" y="98906"/>
                    <a:pt x="32358" y="98906"/>
                    <a:pt x="33562" y="97699"/>
                  </a:cubicBezTo>
                  <a:cubicBezTo>
                    <a:pt x="35970" y="96493"/>
                    <a:pt x="38377" y="95286"/>
                    <a:pt x="41989" y="94080"/>
                  </a:cubicBezTo>
                  <a:cubicBezTo>
                    <a:pt x="41989" y="94080"/>
                    <a:pt x="41989" y="94080"/>
                    <a:pt x="48008" y="100112"/>
                  </a:cubicBezTo>
                  <a:cubicBezTo>
                    <a:pt x="48008" y="100112"/>
                    <a:pt x="48008" y="100112"/>
                    <a:pt x="54027" y="94080"/>
                  </a:cubicBezTo>
                  <a:cubicBezTo>
                    <a:pt x="57638" y="95286"/>
                    <a:pt x="61249" y="96493"/>
                    <a:pt x="63657" y="97699"/>
                  </a:cubicBezTo>
                  <a:cubicBezTo>
                    <a:pt x="63657" y="98906"/>
                    <a:pt x="64861" y="98906"/>
                    <a:pt x="64861" y="98906"/>
                  </a:cubicBezTo>
                  <a:cubicBezTo>
                    <a:pt x="70880" y="102525"/>
                    <a:pt x="81714" y="109764"/>
                    <a:pt x="90140" y="121828"/>
                  </a:cubicBezTo>
                  <a:cubicBezTo>
                    <a:pt x="97363" y="103731"/>
                    <a:pt x="114216" y="92873"/>
                    <a:pt x="121439" y="88047"/>
                  </a:cubicBezTo>
                  <a:cubicBezTo>
                    <a:pt x="122643" y="88047"/>
                    <a:pt x="122643" y="88047"/>
                    <a:pt x="123847" y="88047"/>
                  </a:cubicBezTo>
                  <a:cubicBezTo>
                    <a:pt x="126254" y="85635"/>
                    <a:pt x="129866" y="84428"/>
                    <a:pt x="133477" y="83222"/>
                  </a:cubicBezTo>
                  <a:cubicBezTo>
                    <a:pt x="133477" y="83222"/>
                    <a:pt x="133477" y="83222"/>
                    <a:pt x="140700" y="90460"/>
                  </a:cubicBezTo>
                  <a:cubicBezTo>
                    <a:pt x="140700" y="90460"/>
                    <a:pt x="140700" y="90460"/>
                    <a:pt x="147922" y="83222"/>
                  </a:cubicBezTo>
                  <a:cubicBezTo>
                    <a:pt x="151534" y="84428"/>
                    <a:pt x="155145" y="85635"/>
                    <a:pt x="157553" y="88047"/>
                  </a:cubicBezTo>
                  <a:cubicBezTo>
                    <a:pt x="158757" y="88047"/>
                    <a:pt x="158757" y="88047"/>
                    <a:pt x="159960" y="88047"/>
                  </a:cubicBezTo>
                  <a:cubicBezTo>
                    <a:pt x="164776" y="91667"/>
                    <a:pt x="174406" y="97699"/>
                    <a:pt x="181629" y="106144"/>
                  </a:cubicBezTo>
                  <a:cubicBezTo>
                    <a:pt x="192463" y="90460"/>
                    <a:pt x="208112" y="80809"/>
                    <a:pt x="215335" y="74776"/>
                  </a:cubicBezTo>
                  <a:cubicBezTo>
                    <a:pt x="216539" y="74776"/>
                    <a:pt x="216539" y="74776"/>
                    <a:pt x="217742" y="74776"/>
                  </a:cubicBezTo>
                  <a:cubicBezTo>
                    <a:pt x="221354" y="72363"/>
                    <a:pt x="224965" y="69951"/>
                    <a:pt x="229780" y="68744"/>
                  </a:cubicBezTo>
                  <a:close/>
                  <a:moveTo>
                    <a:pt x="424687" y="43471"/>
                  </a:moveTo>
                  <a:cubicBezTo>
                    <a:pt x="439185" y="43471"/>
                    <a:pt x="450059" y="54345"/>
                    <a:pt x="450059" y="67635"/>
                  </a:cubicBezTo>
                  <a:cubicBezTo>
                    <a:pt x="450059" y="82133"/>
                    <a:pt x="439185" y="93007"/>
                    <a:pt x="424687" y="93007"/>
                  </a:cubicBezTo>
                  <a:cubicBezTo>
                    <a:pt x="411397" y="93007"/>
                    <a:pt x="400523" y="82133"/>
                    <a:pt x="400523" y="67635"/>
                  </a:cubicBezTo>
                  <a:cubicBezTo>
                    <a:pt x="400523" y="54345"/>
                    <a:pt x="411397" y="43471"/>
                    <a:pt x="424687" y="43471"/>
                  </a:cubicBezTo>
                  <a:close/>
                  <a:moveTo>
                    <a:pt x="48110" y="43471"/>
                  </a:moveTo>
                  <a:cubicBezTo>
                    <a:pt x="62608" y="43471"/>
                    <a:pt x="73482" y="54345"/>
                    <a:pt x="73482" y="67635"/>
                  </a:cubicBezTo>
                  <a:cubicBezTo>
                    <a:pt x="73482" y="82133"/>
                    <a:pt x="62608" y="93007"/>
                    <a:pt x="48110" y="93007"/>
                  </a:cubicBezTo>
                  <a:cubicBezTo>
                    <a:pt x="34820" y="93007"/>
                    <a:pt x="23946" y="82133"/>
                    <a:pt x="23946" y="67635"/>
                  </a:cubicBezTo>
                  <a:cubicBezTo>
                    <a:pt x="23946" y="54345"/>
                    <a:pt x="34820" y="43471"/>
                    <a:pt x="48110" y="43471"/>
                  </a:cubicBezTo>
                  <a:close/>
                  <a:moveTo>
                    <a:pt x="334715" y="25274"/>
                  </a:moveTo>
                  <a:cubicBezTo>
                    <a:pt x="350374" y="25274"/>
                    <a:pt x="363624" y="37319"/>
                    <a:pt x="363624" y="52978"/>
                  </a:cubicBezTo>
                  <a:cubicBezTo>
                    <a:pt x="363624" y="68637"/>
                    <a:pt x="350374" y="81887"/>
                    <a:pt x="334715" y="81887"/>
                  </a:cubicBezTo>
                  <a:cubicBezTo>
                    <a:pt x="319056" y="81887"/>
                    <a:pt x="307011" y="68637"/>
                    <a:pt x="307011" y="52978"/>
                  </a:cubicBezTo>
                  <a:cubicBezTo>
                    <a:pt x="307011" y="37319"/>
                    <a:pt x="319056" y="25274"/>
                    <a:pt x="334715" y="25274"/>
                  </a:cubicBezTo>
                  <a:close/>
                  <a:moveTo>
                    <a:pt x="140613" y="25274"/>
                  </a:moveTo>
                  <a:cubicBezTo>
                    <a:pt x="156272" y="25274"/>
                    <a:pt x="169522" y="37319"/>
                    <a:pt x="169522" y="52978"/>
                  </a:cubicBezTo>
                  <a:cubicBezTo>
                    <a:pt x="169522" y="68637"/>
                    <a:pt x="156272" y="81887"/>
                    <a:pt x="140613" y="81887"/>
                  </a:cubicBezTo>
                  <a:cubicBezTo>
                    <a:pt x="124954" y="81887"/>
                    <a:pt x="112909" y="68637"/>
                    <a:pt x="112909" y="52978"/>
                  </a:cubicBezTo>
                  <a:cubicBezTo>
                    <a:pt x="112909" y="37319"/>
                    <a:pt x="124954" y="25274"/>
                    <a:pt x="140613" y="25274"/>
                  </a:cubicBezTo>
                  <a:close/>
                  <a:moveTo>
                    <a:pt x="238267" y="0"/>
                  </a:moveTo>
                  <a:cubicBezTo>
                    <a:pt x="256409" y="0"/>
                    <a:pt x="272133" y="14514"/>
                    <a:pt x="272133" y="33867"/>
                  </a:cubicBezTo>
                  <a:cubicBezTo>
                    <a:pt x="272133" y="52009"/>
                    <a:pt x="256409" y="67733"/>
                    <a:pt x="238267" y="67733"/>
                  </a:cubicBezTo>
                  <a:cubicBezTo>
                    <a:pt x="218914" y="67733"/>
                    <a:pt x="204400" y="52009"/>
                    <a:pt x="204400" y="33867"/>
                  </a:cubicBezTo>
                  <a:cubicBezTo>
                    <a:pt x="204400" y="14514"/>
                    <a:pt x="218914" y="0"/>
                    <a:pt x="238267" y="0"/>
                  </a:cubicBezTo>
                  <a:close/>
                </a:path>
              </a:pathLst>
            </a:custGeom>
            <a:solidFill>
              <a:schemeClr val="bg1"/>
            </a:solidFill>
            <a:ln>
              <a:noFill/>
            </a:ln>
          </p:spPr>
          <p:txBody>
            <a:bodyPr anchor="ctr"/>
            <a:lstStyle/>
            <a:p>
              <a:pPr algn="ctr"/>
              <a:endParaRPr/>
            </a:p>
          </p:txBody>
        </p:sp>
        <p:sp>
          <p:nvSpPr>
            <p:cNvPr id="55" name="is1ide-Freeform: Shape 41"/>
            <p:cNvSpPr>
              <a:spLocks noChangeAspect="1"/>
            </p:cNvSpPr>
            <p:nvPr/>
          </p:nvSpPr>
          <p:spPr bwMode="auto">
            <a:xfrm>
              <a:off x="10737466" y="2599306"/>
              <a:ext cx="381053" cy="332014"/>
            </a:xfrm>
            <a:custGeom>
              <a:avLst/>
              <a:gdLst>
                <a:gd name="connsiteX0" fmla="*/ 449323 w 508000"/>
                <a:gd name="connsiteY0" fmla="*/ 232375 h 442624"/>
                <a:gd name="connsiteX1" fmla="*/ 442945 w 508000"/>
                <a:gd name="connsiteY1" fmla="*/ 278247 h 442624"/>
                <a:gd name="connsiteX2" fmla="*/ 449323 w 508000"/>
                <a:gd name="connsiteY2" fmla="*/ 288441 h 442624"/>
                <a:gd name="connsiteX3" fmla="*/ 456977 w 508000"/>
                <a:gd name="connsiteY3" fmla="*/ 278247 h 442624"/>
                <a:gd name="connsiteX4" fmla="*/ 449323 w 508000"/>
                <a:gd name="connsiteY4" fmla="*/ 232375 h 442624"/>
                <a:gd name="connsiteX5" fmla="*/ 191572 w 508000"/>
                <a:gd name="connsiteY5" fmla="*/ 232375 h 442624"/>
                <a:gd name="connsiteX6" fmla="*/ 183918 w 508000"/>
                <a:gd name="connsiteY6" fmla="*/ 278247 h 442624"/>
                <a:gd name="connsiteX7" fmla="*/ 191572 w 508000"/>
                <a:gd name="connsiteY7" fmla="*/ 288441 h 442624"/>
                <a:gd name="connsiteX8" fmla="*/ 197950 w 508000"/>
                <a:gd name="connsiteY8" fmla="*/ 278247 h 442624"/>
                <a:gd name="connsiteX9" fmla="*/ 191572 w 508000"/>
                <a:gd name="connsiteY9" fmla="*/ 232375 h 442624"/>
                <a:gd name="connsiteX10" fmla="*/ 58677 w 508000"/>
                <a:gd name="connsiteY10" fmla="*/ 232375 h 442624"/>
                <a:gd name="connsiteX11" fmla="*/ 51023 w 508000"/>
                <a:gd name="connsiteY11" fmla="*/ 278247 h 442624"/>
                <a:gd name="connsiteX12" fmla="*/ 58677 w 508000"/>
                <a:gd name="connsiteY12" fmla="*/ 288441 h 442624"/>
                <a:gd name="connsiteX13" fmla="*/ 65055 w 508000"/>
                <a:gd name="connsiteY13" fmla="*/ 278247 h 442624"/>
                <a:gd name="connsiteX14" fmla="*/ 58677 w 508000"/>
                <a:gd name="connsiteY14" fmla="*/ 232375 h 442624"/>
                <a:gd name="connsiteX15" fmla="*/ 442945 w 508000"/>
                <a:gd name="connsiteY15" fmla="*/ 223455 h 442624"/>
                <a:gd name="connsiteX16" fmla="*/ 449323 w 508000"/>
                <a:gd name="connsiteY16" fmla="*/ 231101 h 442624"/>
                <a:gd name="connsiteX17" fmla="*/ 456977 w 508000"/>
                <a:gd name="connsiteY17" fmla="*/ 223455 h 442624"/>
                <a:gd name="connsiteX18" fmla="*/ 467181 w 508000"/>
                <a:gd name="connsiteY18" fmla="*/ 228552 h 442624"/>
                <a:gd name="connsiteX19" fmla="*/ 468457 w 508000"/>
                <a:gd name="connsiteY19" fmla="*/ 228552 h 442624"/>
                <a:gd name="connsiteX20" fmla="*/ 508000 w 508000"/>
                <a:gd name="connsiteY20" fmla="*/ 317749 h 442624"/>
                <a:gd name="connsiteX21" fmla="*/ 497795 w 508000"/>
                <a:gd name="connsiteY21" fmla="*/ 329217 h 442624"/>
                <a:gd name="connsiteX22" fmla="*/ 496520 w 508000"/>
                <a:gd name="connsiteY22" fmla="*/ 329217 h 442624"/>
                <a:gd name="connsiteX23" fmla="*/ 485039 w 508000"/>
                <a:gd name="connsiteY23" fmla="*/ 319023 h 442624"/>
                <a:gd name="connsiteX24" fmla="*/ 478662 w 508000"/>
                <a:gd name="connsiteY24" fmla="*/ 274425 h 442624"/>
                <a:gd name="connsiteX25" fmla="*/ 478662 w 508000"/>
                <a:gd name="connsiteY25" fmla="*/ 312652 h 442624"/>
                <a:gd name="connsiteX26" fmla="*/ 476110 w 508000"/>
                <a:gd name="connsiteY26" fmla="*/ 322846 h 442624"/>
                <a:gd name="connsiteX27" fmla="*/ 476110 w 508000"/>
                <a:gd name="connsiteY27" fmla="*/ 429882 h 442624"/>
                <a:gd name="connsiteX28" fmla="*/ 463354 w 508000"/>
                <a:gd name="connsiteY28" fmla="*/ 442624 h 442624"/>
                <a:gd name="connsiteX29" fmla="*/ 449323 w 508000"/>
                <a:gd name="connsiteY29" fmla="*/ 429882 h 442624"/>
                <a:gd name="connsiteX30" fmla="*/ 449323 w 508000"/>
                <a:gd name="connsiteY30" fmla="*/ 338137 h 442624"/>
                <a:gd name="connsiteX31" fmla="*/ 448047 w 508000"/>
                <a:gd name="connsiteY31" fmla="*/ 338137 h 442624"/>
                <a:gd name="connsiteX32" fmla="*/ 448047 w 508000"/>
                <a:gd name="connsiteY32" fmla="*/ 429882 h 442624"/>
                <a:gd name="connsiteX33" fmla="*/ 434016 w 508000"/>
                <a:gd name="connsiteY33" fmla="*/ 442624 h 442624"/>
                <a:gd name="connsiteX34" fmla="*/ 421260 w 508000"/>
                <a:gd name="connsiteY34" fmla="*/ 429882 h 442624"/>
                <a:gd name="connsiteX35" fmla="*/ 421260 w 508000"/>
                <a:gd name="connsiteY35" fmla="*/ 322846 h 442624"/>
                <a:gd name="connsiteX36" fmla="*/ 421260 w 508000"/>
                <a:gd name="connsiteY36" fmla="*/ 320297 h 442624"/>
                <a:gd name="connsiteX37" fmla="*/ 419984 w 508000"/>
                <a:gd name="connsiteY37" fmla="*/ 312652 h 442624"/>
                <a:gd name="connsiteX38" fmla="*/ 419984 w 508000"/>
                <a:gd name="connsiteY38" fmla="*/ 273150 h 442624"/>
                <a:gd name="connsiteX39" fmla="*/ 413607 w 508000"/>
                <a:gd name="connsiteY39" fmla="*/ 319023 h 442624"/>
                <a:gd name="connsiteX40" fmla="*/ 402126 w 508000"/>
                <a:gd name="connsiteY40" fmla="*/ 329217 h 442624"/>
                <a:gd name="connsiteX41" fmla="*/ 400851 w 508000"/>
                <a:gd name="connsiteY41" fmla="*/ 329217 h 442624"/>
                <a:gd name="connsiteX42" fmla="*/ 390646 w 508000"/>
                <a:gd name="connsiteY42" fmla="*/ 317749 h 442624"/>
                <a:gd name="connsiteX43" fmla="*/ 430189 w 508000"/>
                <a:gd name="connsiteY43" fmla="*/ 228552 h 442624"/>
                <a:gd name="connsiteX44" fmla="*/ 431465 w 508000"/>
                <a:gd name="connsiteY44" fmla="*/ 228552 h 442624"/>
                <a:gd name="connsiteX45" fmla="*/ 442945 w 508000"/>
                <a:gd name="connsiteY45" fmla="*/ 223455 h 442624"/>
                <a:gd name="connsiteX46" fmla="*/ 183918 w 508000"/>
                <a:gd name="connsiteY46" fmla="*/ 223455 h 442624"/>
                <a:gd name="connsiteX47" fmla="*/ 191572 w 508000"/>
                <a:gd name="connsiteY47" fmla="*/ 231101 h 442624"/>
                <a:gd name="connsiteX48" fmla="*/ 199226 w 508000"/>
                <a:gd name="connsiteY48" fmla="*/ 223455 h 442624"/>
                <a:gd name="connsiteX49" fmla="*/ 209430 w 508000"/>
                <a:gd name="connsiteY49" fmla="*/ 228552 h 442624"/>
                <a:gd name="connsiteX50" fmla="*/ 210706 w 508000"/>
                <a:gd name="connsiteY50" fmla="*/ 228552 h 442624"/>
                <a:gd name="connsiteX51" fmla="*/ 250249 w 508000"/>
                <a:gd name="connsiteY51" fmla="*/ 317749 h 442624"/>
                <a:gd name="connsiteX52" fmla="*/ 238769 w 508000"/>
                <a:gd name="connsiteY52" fmla="*/ 329217 h 442624"/>
                <a:gd name="connsiteX53" fmla="*/ 227288 w 508000"/>
                <a:gd name="connsiteY53" fmla="*/ 319023 h 442624"/>
                <a:gd name="connsiteX54" fmla="*/ 220910 w 508000"/>
                <a:gd name="connsiteY54" fmla="*/ 274425 h 442624"/>
                <a:gd name="connsiteX55" fmla="*/ 220910 w 508000"/>
                <a:gd name="connsiteY55" fmla="*/ 312652 h 442624"/>
                <a:gd name="connsiteX56" fmla="*/ 218359 w 508000"/>
                <a:gd name="connsiteY56" fmla="*/ 322846 h 442624"/>
                <a:gd name="connsiteX57" fmla="*/ 218359 w 508000"/>
                <a:gd name="connsiteY57" fmla="*/ 429882 h 442624"/>
                <a:gd name="connsiteX58" fmla="*/ 205603 w 508000"/>
                <a:gd name="connsiteY58" fmla="*/ 442624 h 442624"/>
                <a:gd name="connsiteX59" fmla="*/ 191572 w 508000"/>
                <a:gd name="connsiteY59" fmla="*/ 429882 h 442624"/>
                <a:gd name="connsiteX60" fmla="*/ 191572 w 508000"/>
                <a:gd name="connsiteY60" fmla="*/ 338137 h 442624"/>
                <a:gd name="connsiteX61" fmla="*/ 190296 w 508000"/>
                <a:gd name="connsiteY61" fmla="*/ 338137 h 442624"/>
                <a:gd name="connsiteX62" fmla="*/ 190296 w 508000"/>
                <a:gd name="connsiteY62" fmla="*/ 429882 h 442624"/>
                <a:gd name="connsiteX63" fmla="*/ 176265 w 508000"/>
                <a:gd name="connsiteY63" fmla="*/ 442624 h 442624"/>
                <a:gd name="connsiteX64" fmla="*/ 163509 w 508000"/>
                <a:gd name="connsiteY64" fmla="*/ 429882 h 442624"/>
                <a:gd name="connsiteX65" fmla="*/ 163509 w 508000"/>
                <a:gd name="connsiteY65" fmla="*/ 322846 h 442624"/>
                <a:gd name="connsiteX66" fmla="*/ 163509 w 508000"/>
                <a:gd name="connsiteY66" fmla="*/ 320297 h 442624"/>
                <a:gd name="connsiteX67" fmla="*/ 162234 w 508000"/>
                <a:gd name="connsiteY67" fmla="*/ 312652 h 442624"/>
                <a:gd name="connsiteX68" fmla="*/ 162234 w 508000"/>
                <a:gd name="connsiteY68" fmla="*/ 273150 h 442624"/>
                <a:gd name="connsiteX69" fmla="*/ 155856 w 508000"/>
                <a:gd name="connsiteY69" fmla="*/ 319023 h 442624"/>
                <a:gd name="connsiteX70" fmla="*/ 144375 w 508000"/>
                <a:gd name="connsiteY70" fmla="*/ 329217 h 442624"/>
                <a:gd name="connsiteX71" fmla="*/ 143100 w 508000"/>
                <a:gd name="connsiteY71" fmla="*/ 329217 h 442624"/>
                <a:gd name="connsiteX72" fmla="*/ 132895 w 508000"/>
                <a:gd name="connsiteY72" fmla="*/ 317749 h 442624"/>
                <a:gd name="connsiteX73" fmla="*/ 172438 w 508000"/>
                <a:gd name="connsiteY73" fmla="*/ 228552 h 442624"/>
                <a:gd name="connsiteX74" fmla="*/ 173714 w 508000"/>
                <a:gd name="connsiteY74" fmla="*/ 228552 h 442624"/>
                <a:gd name="connsiteX75" fmla="*/ 183918 w 508000"/>
                <a:gd name="connsiteY75" fmla="*/ 223455 h 442624"/>
                <a:gd name="connsiteX76" fmla="*/ 51023 w 508000"/>
                <a:gd name="connsiteY76" fmla="*/ 223455 h 442624"/>
                <a:gd name="connsiteX77" fmla="*/ 58677 w 508000"/>
                <a:gd name="connsiteY77" fmla="*/ 231101 h 442624"/>
                <a:gd name="connsiteX78" fmla="*/ 66331 w 508000"/>
                <a:gd name="connsiteY78" fmla="*/ 223455 h 442624"/>
                <a:gd name="connsiteX79" fmla="*/ 76535 w 508000"/>
                <a:gd name="connsiteY79" fmla="*/ 228552 h 442624"/>
                <a:gd name="connsiteX80" fmla="*/ 77811 w 508000"/>
                <a:gd name="connsiteY80" fmla="*/ 228552 h 442624"/>
                <a:gd name="connsiteX81" fmla="*/ 117354 w 508000"/>
                <a:gd name="connsiteY81" fmla="*/ 317749 h 442624"/>
                <a:gd name="connsiteX82" fmla="*/ 105874 w 508000"/>
                <a:gd name="connsiteY82" fmla="*/ 329217 h 442624"/>
                <a:gd name="connsiteX83" fmla="*/ 94393 w 508000"/>
                <a:gd name="connsiteY83" fmla="*/ 319023 h 442624"/>
                <a:gd name="connsiteX84" fmla="*/ 88016 w 508000"/>
                <a:gd name="connsiteY84" fmla="*/ 274425 h 442624"/>
                <a:gd name="connsiteX85" fmla="*/ 88016 w 508000"/>
                <a:gd name="connsiteY85" fmla="*/ 312652 h 442624"/>
                <a:gd name="connsiteX86" fmla="*/ 85464 w 508000"/>
                <a:gd name="connsiteY86" fmla="*/ 322846 h 442624"/>
                <a:gd name="connsiteX87" fmla="*/ 85464 w 508000"/>
                <a:gd name="connsiteY87" fmla="*/ 429882 h 442624"/>
                <a:gd name="connsiteX88" fmla="*/ 71433 w 508000"/>
                <a:gd name="connsiteY88" fmla="*/ 442624 h 442624"/>
                <a:gd name="connsiteX89" fmla="*/ 58677 w 508000"/>
                <a:gd name="connsiteY89" fmla="*/ 429882 h 442624"/>
                <a:gd name="connsiteX90" fmla="*/ 58677 w 508000"/>
                <a:gd name="connsiteY90" fmla="*/ 338137 h 442624"/>
                <a:gd name="connsiteX91" fmla="*/ 57401 w 508000"/>
                <a:gd name="connsiteY91" fmla="*/ 338137 h 442624"/>
                <a:gd name="connsiteX92" fmla="*/ 57401 w 508000"/>
                <a:gd name="connsiteY92" fmla="*/ 429882 h 442624"/>
                <a:gd name="connsiteX93" fmla="*/ 43370 w 508000"/>
                <a:gd name="connsiteY93" fmla="*/ 442624 h 442624"/>
                <a:gd name="connsiteX94" fmla="*/ 30614 w 508000"/>
                <a:gd name="connsiteY94" fmla="*/ 429882 h 442624"/>
                <a:gd name="connsiteX95" fmla="*/ 30614 w 508000"/>
                <a:gd name="connsiteY95" fmla="*/ 322846 h 442624"/>
                <a:gd name="connsiteX96" fmla="*/ 30614 w 508000"/>
                <a:gd name="connsiteY96" fmla="*/ 320297 h 442624"/>
                <a:gd name="connsiteX97" fmla="*/ 29338 w 508000"/>
                <a:gd name="connsiteY97" fmla="*/ 312652 h 442624"/>
                <a:gd name="connsiteX98" fmla="*/ 29338 w 508000"/>
                <a:gd name="connsiteY98" fmla="*/ 273150 h 442624"/>
                <a:gd name="connsiteX99" fmla="*/ 22961 w 508000"/>
                <a:gd name="connsiteY99" fmla="*/ 319023 h 442624"/>
                <a:gd name="connsiteX100" fmla="*/ 11480 w 508000"/>
                <a:gd name="connsiteY100" fmla="*/ 329217 h 442624"/>
                <a:gd name="connsiteX101" fmla="*/ 10205 w 508000"/>
                <a:gd name="connsiteY101" fmla="*/ 329217 h 442624"/>
                <a:gd name="connsiteX102" fmla="*/ 0 w 508000"/>
                <a:gd name="connsiteY102" fmla="*/ 317749 h 442624"/>
                <a:gd name="connsiteX103" fmla="*/ 39543 w 508000"/>
                <a:gd name="connsiteY103" fmla="*/ 228552 h 442624"/>
                <a:gd name="connsiteX104" fmla="*/ 40819 w 508000"/>
                <a:gd name="connsiteY104" fmla="*/ 228552 h 442624"/>
                <a:gd name="connsiteX105" fmla="*/ 51023 w 508000"/>
                <a:gd name="connsiteY105" fmla="*/ 223455 h 442624"/>
                <a:gd name="connsiteX106" fmla="*/ 335711 w 508000"/>
                <a:gd name="connsiteY106" fmla="*/ 205353 h 442624"/>
                <a:gd name="connsiteX107" fmla="*/ 313975 w 508000"/>
                <a:gd name="connsiteY107" fmla="*/ 249995 h 442624"/>
                <a:gd name="connsiteX108" fmla="*/ 319089 w 508000"/>
                <a:gd name="connsiteY108" fmla="*/ 262750 h 442624"/>
                <a:gd name="connsiteX109" fmla="*/ 328040 w 508000"/>
                <a:gd name="connsiteY109" fmla="*/ 255097 h 442624"/>
                <a:gd name="connsiteX110" fmla="*/ 334433 w 508000"/>
                <a:gd name="connsiteY110" fmla="*/ 214282 h 442624"/>
                <a:gd name="connsiteX111" fmla="*/ 334433 w 508000"/>
                <a:gd name="connsiteY111" fmla="*/ 210455 h 442624"/>
                <a:gd name="connsiteX112" fmla="*/ 449322 w 508000"/>
                <a:gd name="connsiteY112" fmla="*/ 164510 h 442624"/>
                <a:gd name="connsiteX113" fmla="*/ 478527 w 508000"/>
                <a:gd name="connsiteY113" fmla="*/ 192542 h 442624"/>
                <a:gd name="connsiteX114" fmla="*/ 449322 w 508000"/>
                <a:gd name="connsiteY114" fmla="*/ 221847 h 442624"/>
                <a:gd name="connsiteX115" fmla="*/ 420118 w 508000"/>
                <a:gd name="connsiteY115" fmla="*/ 192542 h 442624"/>
                <a:gd name="connsiteX116" fmla="*/ 449322 w 508000"/>
                <a:gd name="connsiteY116" fmla="*/ 164510 h 442624"/>
                <a:gd name="connsiteX117" fmla="*/ 191572 w 508000"/>
                <a:gd name="connsiteY117" fmla="*/ 164510 h 442624"/>
                <a:gd name="connsiteX118" fmla="*/ 220776 w 508000"/>
                <a:gd name="connsiteY118" fmla="*/ 192542 h 442624"/>
                <a:gd name="connsiteX119" fmla="*/ 191572 w 508000"/>
                <a:gd name="connsiteY119" fmla="*/ 221847 h 442624"/>
                <a:gd name="connsiteX120" fmla="*/ 162367 w 508000"/>
                <a:gd name="connsiteY120" fmla="*/ 192542 h 442624"/>
                <a:gd name="connsiteX121" fmla="*/ 191572 w 508000"/>
                <a:gd name="connsiteY121" fmla="*/ 164510 h 442624"/>
                <a:gd name="connsiteX122" fmla="*/ 58779 w 508000"/>
                <a:gd name="connsiteY122" fmla="*/ 164510 h 442624"/>
                <a:gd name="connsiteX123" fmla="*/ 86811 w 508000"/>
                <a:gd name="connsiteY123" fmla="*/ 192542 h 442624"/>
                <a:gd name="connsiteX124" fmla="*/ 58779 w 508000"/>
                <a:gd name="connsiteY124" fmla="*/ 221847 h 442624"/>
                <a:gd name="connsiteX125" fmla="*/ 29473 w 508000"/>
                <a:gd name="connsiteY125" fmla="*/ 192542 h 442624"/>
                <a:gd name="connsiteX126" fmla="*/ 58779 w 508000"/>
                <a:gd name="connsiteY126" fmla="*/ 164510 h 442624"/>
                <a:gd name="connsiteX127" fmla="*/ 352166 w 508000"/>
                <a:gd name="connsiteY127" fmla="*/ 137717 h 442624"/>
                <a:gd name="connsiteX128" fmla="*/ 381536 w 508000"/>
                <a:gd name="connsiteY128" fmla="*/ 168262 h 442624"/>
                <a:gd name="connsiteX129" fmla="*/ 352166 w 508000"/>
                <a:gd name="connsiteY129" fmla="*/ 198806 h 442624"/>
                <a:gd name="connsiteX130" fmla="*/ 321519 w 508000"/>
                <a:gd name="connsiteY130" fmla="*/ 168262 h 442624"/>
                <a:gd name="connsiteX131" fmla="*/ 352166 w 508000"/>
                <a:gd name="connsiteY131" fmla="*/ 137717 h 442624"/>
                <a:gd name="connsiteX132" fmla="*/ 269222 w 508000"/>
                <a:gd name="connsiteY132" fmla="*/ 0 h 442624"/>
                <a:gd name="connsiteX133" fmla="*/ 303745 w 508000"/>
                <a:gd name="connsiteY133" fmla="*/ 34438 h 442624"/>
                <a:gd name="connsiteX134" fmla="*/ 306303 w 508000"/>
                <a:gd name="connsiteY134" fmla="*/ 39540 h 442624"/>
                <a:gd name="connsiteX135" fmla="*/ 306303 w 508000"/>
                <a:gd name="connsiteY135" fmla="*/ 68876 h 442624"/>
                <a:gd name="connsiteX136" fmla="*/ 343383 w 508000"/>
                <a:gd name="connsiteY136" fmla="*/ 107141 h 442624"/>
                <a:gd name="connsiteX137" fmla="*/ 343383 w 508000"/>
                <a:gd name="connsiteY137" fmla="*/ 116069 h 442624"/>
                <a:gd name="connsiteX138" fmla="*/ 319089 w 508000"/>
                <a:gd name="connsiteY138" fmla="*/ 141579 h 442624"/>
                <a:gd name="connsiteX139" fmla="*/ 310139 w 508000"/>
                <a:gd name="connsiteY139" fmla="*/ 130100 h 442624"/>
                <a:gd name="connsiteX140" fmla="*/ 326761 w 508000"/>
                <a:gd name="connsiteY140" fmla="*/ 112243 h 442624"/>
                <a:gd name="connsiteX141" fmla="*/ 306303 w 508000"/>
                <a:gd name="connsiteY141" fmla="*/ 90560 h 442624"/>
                <a:gd name="connsiteX142" fmla="*/ 306303 w 508000"/>
                <a:gd name="connsiteY142" fmla="*/ 91835 h 442624"/>
                <a:gd name="connsiteX143" fmla="*/ 289680 w 508000"/>
                <a:gd name="connsiteY143" fmla="*/ 91835 h 442624"/>
                <a:gd name="connsiteX144" fmla="*/ 289680 w 508000"/>
                <a:gd name="connsiteY144" fmla="*/ 90560 h 442624"/>
                <a:gd name="connsiteX145" fmla="*/ 278173 w 508000"/>
                <a:gd name="connsiteY145" fmla="*/ 102039 h 442624"/>
                <a:gd name="connsiteX146" fmla="*/ 267943 w 508000"/>
                <a:gd name="connsiteY146" fmla="*/ 112243 h 442624"/>
                <a:gd name="connsiteX147" fmla="*/ 278173 w 508000"/>
                <a:gd name="connsiteY147" fmla="*/ 122447 h 442624"/>
                <a:gd name="connsiteX148" fmla="*/ 285844 w 508000"/>
                <a:gd name="connsiteY148" fmla="*/ 130100 h 442624"/>
                <a:gd name="connsiteX149" fmla="*/ 287123 w 508000"/>
                <a:gd name="connsiteY149" fmla="*/ 119896 h 442624"/>
                <a:gd name="connsiteX150" fmla="*/ 299909 w 508000"/>
                <a:gd name="connsiteY150" fmla="*/ 109692 h 442624"/>
                <a:gd name="connsiteX151" fmla="*/ 310139 w 508000"/>
                <a:gd name="connsiteY151" fmla="*/ 122447 h 442624"/>
                <a:gd name="connsiteX152" fmla="*/ 317810 w 508000"/>
                <a:gd name="connsiteY152" fmla="*/ 195149 h 442624"/>
                <a:gd name="connsiteX153" fmla="*/ 320368 w 508000"/>
                <a:gd name="connsiteY153" fmla="*/ 196425 h 442624"/>
                <a:gd name="connsiteX154" fmla="*/ 330597 w 508000"/>
                <a:gd name="connsiteY154" fmla="*/ 195149 h 442624"/>
                <a:gd name="connsiteX155" fmla="*/ 335711 w 508000"/>
                <a:gd name="connsiteY155" fmla="*/ 204078 h 442624"/>
                <a:gd name="connsiteX156" fmla="*/ 344662 w 508000"/>
                <a:gd name="connsiteY156" fmla="*/ 198976 h 442624"/>
                <a:gd name="connsiteX157" fmla="*/ 351055 w 508000"/>
                <a:gd name="connsiteY157" fmla="*/ 204078 h 442624"/>
                <a:gd name="connsiteX158" fmla="*/ 352334 w 508000"/>
                <a:gd name="connsiteY158" fmla="*/ 204078 h 442624"/>
                <a:gd name="connsiteX159" fmla="*/ 366399 w 508000"/>
                <a:gd name="connsiteY159" fmla="*/ 318871 h 442624"/>
                <a:gd name="connsiteX160" fmla="*/ 354891 w 508000"/>
                <a:gd name="connsiteY160" fmla="*/ 327800 h 442624"/>
                <a:gd name="connsiteX161" fmla="*/ 352334 w 508000"/>
                <a:gd name="connsiteY161" fmla="*/ 327800 h 442624"/>
                <a:gd name="connsiteX162" fmla="*/ 343383 w 508000"/>
                <a:gd name="connsiteY162" fmla="*/ 313769 h 442624"/>
                <a:gd name="connsiteX163" fmla="*/ 351055 w 508000"/>
                <a:gd name="connsiteY163" fmla="*/ 265301 h 442624"/>
                <a:gd name="connsiteX164" fmla="*/ 340826 w 508000"/>
                <a:gd name="connsiteY164" fmla="*/ 295913 h 442624"/>
                <a:gd name="connsiteX165" fmla="*/ 336990 w 508000"/>
                <a:gd name="connsiteY165" fmla="*/ 303566 h 442624"/>
                <a:gd name="connsiteX166" fmla="*/ 336990 w 508000"/>
                <a:gd name="connsiteY166" fmla="*/ 411982 h 442624"/>
                <a:gd name="connsiteX167" fmla="*/ 322925 w 508000"/>
                <a:gd name="connsiteY167" fmla="*/ 426012 h 442624"/>
                <a:gd name="connsiteX168" fmla="*/ 308860 w 508000"/>
                <a:gd name="connsiteY168" fmla="*/ 411982 h 442624"/>
                <a:gd name="connsiteX169" fmla="*/ 308860 w 508000"/>
                <a:gd name="connsiteY169" fmla="*/ 313769 h 442624"/>
                <a:gd name="connsiteX170" fmla="*/ 307581 w 508000"/>
                <a:gd name="connsiteY170" fmla="*/ 313769 h 442624"/>
                <a:gd name="connsiteX171" fmla="*/ 306303 w 508000"/>
                <a:gd name="connsiteY171" fmla="*/ 392850 h 442624"/>
                <a:gd name="connsiteX172" fmla="*/ 292238 w 508000"/>
                <a:gd name="connsiteY172" fmla="*/ 405604 h 442624"/>
                <a:gd name="connsiteX173" fmla="*/ 278173 w 508000"/>
                <a:gd name="connsiteY173" fmla="*/ 391574 h 442624"/>
                <a:gd name="connsiteX174" fmla="*/ 279451 w 508000"/>
                <a:gd name="connsiteY174" fmla="*/ 288260 h 442624"/>
                <a:gd name="connsiteX175" fmla="*/ 280730 w 508000"/>
                <a:gd name="connsiteY175" fmla="*/ 283158 h 442624"/>
                <a:gd name="connsiteX176" fmla="*/ 282008 w 508000"/>
                <a:gd name="connsiteY176" fmla="*/ 278056 h 442624"/>
                <a:gd name="connsiteX177" fmla="*/ 299909 w 508000"/>
                <a:gd name="connsiteY177" fmla="*/ 214282 h 442624"/>
                <a:gd name="connsiteX178" fmla="*/ 301188 w 508000"/>
                <a:gd name="connsiteY178" fmla="*/ 211731 h 442624"/>
                <a:gd name="connsiteX179" fmla="*/ 301188 w 508000"/>
                <a:gd name="connsiteY179" fmla="*/ 210455 h 442624"/>
                <a:gd name="connsiteX180" fmla="*/ 285844 w 508000"/>
                <a:gd name="connsiteY180" fmla="*/ 131375 h 442624"/>
                <a:gd name="connsiteX181" fmla="*/ 275615 w 508000"/>
                <a:gd name="connsiteY181" fmla="*/ 141579 h 442624"/>
                <a:gd name="connsiteX182" fmla="*/ 267943 w 508000"/>
                <a:gd name="connsiteY182" fmla="*/ 133926 h 442624"/>
                <a:gd name="connsiteX183" fmla="*/ 251321 w 508000"/>
                <a:gd name="connsiteY183" fmla="*/ 117345 h 442624"/>
                <a:gd name="connsiteX184" fmla="*/ 251321 w 508000"/>
                <a:gd name="connsiteY184" fmla="*/ 107141 h 442624"/>
                <a:gd name="connsiteX185" fmla="*/ 266665 w 508000"/>
                <a:gd name="connsiteY185" fmla="*/ 91835 h 442624"/>
                <a:gd name="connsiteX186" fmla="*/ 289680 w 508000"/>
                <a:gd name="connsiteY186" fmla="*/ 68876 h 442624"/>
                <a:gd name="connsiteX187" fmla="*/ 289680 w 508000"/>
                <a:gd name="connsiteY187" fmla="*/ 43367 h 442624"/>
                <a:gd name="connsiteX188" fmla="*/ 257714 w 508000"/>
                <a:gd name="connsiteY188" fmla="*/ 11479 h 442624"/>
                <a:gd name="connsiteX189" fmla="*/ 269222 w 508000"/>
                <a:gd name="connsiteY189" fmla="*/ 0 h 442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508000" h="442624">
                  <a:moveTo>
                    <a:pt x="449323" y="232375"/>
                  </a:moveTo>
                  <a:cubicBezTo>
                    <a:pt x="449323" y="232375"/>
                    <a:pt x="449323" y="232375"/>
                    <a:pt x="442945" y="278247"/>
                  </a:cubicBezTo>
                  <a:cubicBezTo>
                    <a:pt x="442945" y="278247"/>
                    <a:pt x="442945" y="278247"/>
                    <a:pt x="449323" y="288441"/>
                  </a:cubicBezTo>
                  <a:lnTo>
                    <a:pt x="456977" y="278247"/>
                  </a:lnTo>
                  <a:cubicBezTo>
                    <a:pt x="456977" y="278247"/>
                    <a:pt x="456977" y="278247"/>
                    <a:pt x="449323" y="232375"/>
                  </a:cubicBezTo>
                  <a:close/>
                  <a:moveTo>
                    <a:pt x="191572" y="232375"/>
                  </a:moveTo>
                  <a:cubicBezTo>
                    <a:pt x="191572" y="232375"/>
                    <a:pt x="191572" y="232375"/>
                    <a:pt x="183918" y="278247"/>
                  </a:cubicBezTo>
                  <a:cubicBezTo>
                    <a:pt x="183918" y="278247"/>
                    <a:pt x="183918" y="278247"/>
                    <a:pt x="191572" y="288441"/>
                  </a:cubicBezTo>
                  <a:lnTo>
                    <a:pt x="197950" y="278247"/>
                  </a:lnTo>
                  <a:cubicBezTo>
                    <a:pt x="197950" y="278247"/>
                    <a:pt x="197950" y="278247"/>
                    <a:pt x="191572" y="232375"/>
                  </a:cubicBezTo>
                  <a:close/>
                  <a:moveTo>
                    <a:pt x="58677" y="232375"/>
                  </a:moveTo>
                  <a:cubicBezTo>
                    <a:pt x="58677" y="232375"/>
                    <a:pt x="58677" y="232375"/>
                    <a:pt x="51023" y="278247"/>
                  </a:cubicBezTo>
                  <a:cubicBezTo>
                    <a:pt x="51023" y="278247"/>
                    <a:pt x="51023" y="278247"/>
                    <a:pt x="58677" y="288441"/>
                  </a:cubicBezTo>
                  <a:lnTo>
                    <a:pt x="65055" y="278247"/>
                  </a:lnTo>
                  <a:cubicBezTo>
                    <a:pt x="65055" y="278247"/>
                    <a:pt x="65055" y="278247"/>
                    <a:pt x="58677" y="232375"/>
                  </a:cubicBezTo>
                  <a:close/>
                  <a:moveTo>
                    <a:pt x="442945" y="223455"/>
                  </a:moveTo>
                  <a:cubicBezTo>
                    <a:pt x="442945" y="223455"/>
                    <a:pt x="442945" y="223455"/>
                    <a:pt x="449323" y="231101"/>
                  </a:cubicBezTo>
                  <a:cubicBezTo>
                    <a:pt x="449323" y="231101"/>
                    <a:pt x="449323" y="231101"/>
                    <a:pt x="456977" y="223455"/>
                  </a:cubicBezTo>
                  <a:cubicBezTo>
                    <a:pt x="460803" y="224729"/>
                    <a:pt x="463354" y="226004"/>
                    <a:pt x="467181" y="228552"/>
                  </a:cubicBezTo>
                  <a:cubicBezTo>
                    <a:pt x="467181" y="228552"/>
                    <a:pt x="468457" y="228552"/>
                    <a:pt x="468457" y="228552"/>
                  </a:cubicBezTo>
                  <a:cubicBezTo>
                    <a:pt x="491417" y="242569"/>
                    <a:pt x="504173" y="254037"/>
                    <a:pt x="508000" y="317749"/>
                  </a:cubicBezTo>
                  <a:cubicBezTo>
                    <a:pt x="508000" y="322846"/>
                    <a:pt x="502898" y="329217"/>
                    <a:pt x="497795" y="329217"/>
                  </a:cubicBezTo>
                  <a:cubicBezTo>
                    <a:pt x="496520" y="329217"/>
                    <a:pt x="496520" y="329217"/>
                    <a:pt x="496520" y="329217"/>
                  </a:cubicBezTo>
                  <a:cubicBezTo>
                    <a:pt x="491417" y="329217"/>
                    <a:pt x="486315" y="324120"/>
                    <a:pt x="485039" y="319023"/>
                  </a:cubicBezTo>
                  <a:cubicBezTo>
                    <a:pt x="483764" y="297361"/>
                    <a:pt x="482488" y="283344"/>
                    <a:pt x="478662" y="274425"/>
                  </a:cubicBezTo>
                  <a:cubicBezTo>
                    <a:pt x="478662" y="274425"/>
                    <a:pt x="478662" y="274425"/>
                    <a:pt x="478662" y="312652"/>
                  </a:cubicBezTo>
                  <a:cubicBezTo>
                    <a:pt x="478662" y="316475"/>
                    <a:pt x="477386" y="320297"/>
                    <a:pt x="476110" y="322846"/>
                  </a:cubicBezTo>
                  <a:cubicBezTo>
                    <a:pt x="476110" y="322846"/>
                    <a:pt x="476110" y="322846"/>
                    <a:pt x="476110" y="429882"/>
                  </a:cubicBezTo>
                  <a:cubicBezTo>
                    <a:pt x="476110" y="437527"/>
                    <a:pt x="469732" y="442624"/>
                    <a:pt x="463354" y="442624"/>
                  </a:cubicBezTo>
                  <a:cubicBezTo>
                    <a:pt x="455701" y="442624"/>
                    <a:pt x="449323" y="437527"/>
                    <a:pt x="449323" y="429882"/>
                  </a:cubicBezTo>
                  <a:cubicBezTo>
                    <a:pt x="449323" y="429882"/>
                    <a:pt x="449323" y="429882"/>
                    <a:pt x="449323" y="338137"/>
                  </a:cubicBezTo>
                  <a:cubicBezTo>
                    <a:pt x="449323" y="338137"/>
                    <a:pt x="448047" y="338137"/>
                    <a:pt x="448047" y="338137"/>
                  </a:cubicBezTo>
                  <a:cubicBezTo>
                    <a:pt x="448047" y="338137"/>
                    <a:pt x="448047" y="338137"/>
                    <a:pt x="448047" y="429882"/>
                  </a:cubicBezTo>
                  <a:cubicBezTo>
                    <a:pt x="448047" y="437527"/>
                    <a:pt x="441669" y="442624"/>
                    <a:pt x="434016" y="442624"/>
                  </a:cubicBezTo>
                  <a:cubicBezTo>
                    <a:pt x="427638" y="442624"/>
                    <a:pt x="421260" y="437527"/>
                    <a:pt x="421260" y="429882"/>
                  </a:cubicBezTo>
                  <a:cubicBezTo>
                    <a:pt x="421260" y="429882"/>
                    <a:pt x="421260" y="429882"/>
                    <a:pt x="421260" y="322846"/>
                  </a:cubicBezTo>
                  <a:cubicBezTo>
                    <a:pt x="421260" y="321571"/>
                    <a:pt x="421260" y="321571"/>
                    <a:pt x="421260" y="320297"/>
                  </a:cubicBezTo>
                  <a:cubicBezTo>
                    <a:pt x="419984" y="317749"/>
                    <a:pt x="419984" y="315200"/>
                    <a:pt x="419984" y="312652"/>
                  </a:cubicBezTo>
                  <a:cubicBezTo>
                    <a:pt x="419984" y="312652"/>
                    <a:pt x="419984" y="312652"/>
                    <a:pt x="419984" y="273150"/>
                  </a:cubicBezTo>
                  <a:cubicBezTo>
                    <a:pt x="416158" y="283344"/>
                    <a:pt x="414882" y="297361"/>
                    <a:pt x="413607" y="319023"/>
                  </a:cubicBezTo>
                  <a:cubicBezTo>
                    <a:pt x="412331" y="324120"/>
                    <a:pt x="408504" y="329217"/>
                    <a:pt x="402126" y="329217"/>
                  </a:cubicBezTo>
                  <a:cubicBezTo>
                    <a:pt x="402126" y="329217"/>
                    <a:pt x="402126" y="329217"/>
                    <a:pt x="400851" y="329217"/>
                  </a:cubicBezTo>
                  <a:cubicBezTo>
                    <a:pt x="395748" y="329217"/>
                    <a:pt x="390646" y="322846"/>
                    <a:pt x="390646" y="317749"/>
                  </a:cubicBezTo>
                  <a:cubicBezTo>
                    <a:pt x="394473" y="254037"/>
                    <a:pt x="407229" y="242569"/>
                    <a:pt x="430189" y="228552"/>
                  </a:cubicBezTo>
                  <a:cubicBezTo>
                    <a:pt x="430189" y="228552"/>
                    <a:pt x="431465" y="228552"/>
                    <a:pt x="431465" y="228552"/>
                  </a:cubicBezTo>
                  <a:cubicBezTo>
                    <a:pt x="435292" y="226004"/>
                    <a:pt x="439118" y="224729"/>
                    <a:pt x="442945" y="223455"/>
                  </a:cubicBezTo>
                  <a:close/>
                  <a:moveTo>
                    <a:pt x="183918" y="223455"/>
                  </a:moveTo>
                  <a:cubicBezTo>
                    <a:pt x="183918" y="223455"/>
                    <a:pt x="183918" y="223455"/>
                    <a:pt x="191572" y="231101"/>
                  </a:cubicBezTo>
                  <a:cubicBezTo>
                    <a:pt x="191572" y="231101"/>
                    <a:pt x="191572" y="231101"/>
                    <a:pt x="199226" y="223455"/>
                  </a:cubicBezTo>
                  <a:cubicBezTo>
                    <a:pt x="201777" y="224729"/>
                    <a:pt x="205603" y="226004"/>
                    <a:pt x="209430" y="228552"/>
                  </a:cubicBezTo>
                  <a:cubicBezTo>
                    <a:pt x="209430" y="228552"/>
                    <a:pt x="210706" y="228552"/>
                    <a:pt x="210706" y="228552"/>
                  </a:cubicBezTo>
                  <a:cubicBezTo>
                    <a:pt x="232391" y="242569"/>
                    <a:pt x="246422" y="254037"/>
                    <a:pt x="250249" y="317749"/>
                  </a:cubicBezTo>
                  <a:cubicBezTo>
                    <a:pt x="250249" y="322846"/>
                    <a:pt x="245147" y="329217"/>
                    <a:pt x="238769" y="329217"/>
                  </a:cubicBezTo>
                  <a:cubicBezTo>
                    <a:pt x="232391" y="329217"/>
                    <a:pt x="227288" y="324120"/>
                    <a:pt x="227288" y="319023"/>
                  </a:cubicBezTo>
                  <a:cubicBezTo>
                    <a:pt x="226013" y="297361"/>
                    <a:pt x="223462" y="283344"/>
                    <a:pt x="220910" y="274425"/>
                  </a:cubicBezTo>
                  <a:cubicBezTo>
                    <a:pt x="220910" y="274425"/>
                    <a:pt x="220910" y="274425"/>
                    <a:pt x="220910" y="312652"/>
                  </a:cubicBezTo>
                  <a:cubicBezTo>
                    <a:pt x="220910" y="316475"/>
                    <a:pt x="219635" y="320297"/>
                    <a:pt x="218359" y="322846"/>
                  </a:cubicBezTo>
                  <a:cubicBezTo>
                    <a:pt x="218359" y="322846"/>
                    <a:pt x="218359" y="322846"/>
                    <a:pt x="218359" y="429882"/>
                  </a:cubicBezTo>
                  <a:cubicBezTo>
                    <a:pt x="218359" y="437527"/>
                    <a:pt x="211981" y="442624"/>
                    <a:pt x="205603" y="442624"/>
                  </a:cubicBezTo>
                  <a:cubicBezTo>
                    <a:pt x="197950" y="442624"/>
                    <a:pt x="191572" y="437527"/>
                    <a:pt x="191572" y="429882"/>
                  </a:cubicBezTo>
                  <a:cubicBezTo>
                    <a:pt x="191572" y="429882"/>
                    <a:pt x="191572" y="429882"/>
                    <a:pt x="191572" y="338137"/>
                  </a:cubicBezTo>
                  <a:cubicBezTo>
                    <a:pt x="190296" y="338137"/>
                    <a:pt x="190296" y="338137"/>
                    <a:pt x="190296" y="338137"/>
                  </a:cubicBezTo>
                  <a:cubicBezTo>
                    <a:pt x="190296" y="338137"/>
                    <a:pt x="190296" y="338137"/>
                    <a:pt x="190296" y="429882"/>
                  </a:cubicBezTo>
                  <a:cubicBezTo>
                    <a:pt x="190296" y="437527"/>
                    <a:pt x="183918" y="442624"/>
                    <a:pt x="176265" y="442624"/>
                  </a:cubicBezTo>
                  <a:cubicBezTo>
                    <a:pt x="169887" y="442624"/>
                    <a:pt x="163509" y="437527"/>
                    <a:pt x="163509" y="429882"/>
                  </a:cubicBezTo>
                  <a:cubicBezTo>
                    <a:pt x="163509" y="429882"/>
                    <a:pt x="163509" y="429882"/>
                    <a:pt x="163509" y="322846"/>
                  </a:cubicBezTo>
                  <a:cubicBezTo>
                    <a:pt x="163509" y="321571"/>
                    <a:pt x="163509" y="321571"/>
                    <a:pt x="163509" y="320297"/>
                  </a:cubicBezTo>
                  <a:cubicBezTo>
                    <a:pt x="162234" y="317749"/>
                    <a:pt x="162234" y="315200"/>
                    <a:pt x="162234" y="312652"/>
                  </a:cubicBezTo>
                  <a:cubicBezTo>
                    <a:pt x="162234" y="312652"/>
                    <a:pt x="162234" y="312652"/>
                    <a:pt x="162234" y="273150"/>
                  </a:cubicBezTo>
                  <a:cubicBezTo>
                    <a:pt x="158407" y="283344"/>
                    <a:pt x="157131" y="297361"/>
                    <a:pt x="155856" y="319023"/>
                  </a:cubicBezTo>
                  <a:cubicBezTo>
                    <a:pt x="154580" y="324120"/>
                    <a:pt x="149478" y="329217"/>
                    <a:pt x="144375" y="329217"/>
                  </a:cubicBezTo>
                  <a:cubicBezTo>
                    <a:pt x="144375" y="329217"/>
                    <a:pt x="143100" y="329217"/>
                    <a:pt x="143100" y="329217"/>
                  </a:cubicBezTo>
                  <a:cubicBezTo>
                    <a:pt x="136722" y="329217"/>
                    <a:pt x="132895" y="322846"/>
                    <a:pt x="132895" y="317749"/>
                  </a:cubicBezTo>
                  <a:cubicBezTo>
                    <a:pt x="136722" y="254037"/>
                    <a:pt x="149478" y="242569"/>
                    <a:pt x="172438" y="228552"/>
                  </a:cubicBezTo>
                  <a:cubicBezTo>
                    <a:pt x="172438" y="228552"/>
                    <a:pt x="173714" y="228552"/>
                    <a:pt x="173714" y="228552"/>
                  </a:cubicBezTo>
                  <a:cubicBezTo>
                    <a:pt x="177541" y="226004"/>
                    <a:pt x="180092" y="224729"/>
                    <a:pt x="183918" y="223455"/>
                  </a:cubicBezTo>
                  <a:close/>
                  <a:moveTo>
                    <a:pt x="51023" y="223455"/>
                  </a:moveTo>
                  <a:cubicBezTo>
                    <a:pt x="51023" y="223455"/>
                    <a:pt x="51023" y="223455"/>
                    <a:pt x="58677" y="231101"/>
                  </a:cubicBezTo>
                  <a:cubicBezTo>
                    <a:pt x="58677" y="231101"/>
                    <a:pt x="58677" y="231101"/>
                    <a:pt x="66331" y="223455"/>
                  </a:cubicBezTo>
                  <a:cubicBezTo>
                    <a:pt x="68882" y="224729"/>
                    <a:pt x="72708" y="226004"/>
                    <a:pt x="76535" y="228552"/>
                  </a:cubicBezTo>
                  <a:cubicBezTo>
                    <a:pt x="76535" y="228552"/>
                    <a:pt x="77811" y="228552"/>
                    <a:pt x="77811" y="228552"/>
                  </a:cubicBezTo>
                  <a:cubicBezTo>
                    <a:pt x="99496" y="242569"/>
                    <a:pt x="113527" y="254037"/>
                    <a:pt x="117354" y="317749"/>
                  </a:cubicBezTo>
                  <a:cubicBezTo>
                    <a:pt x="117354" y="322846"/>
                    <a:pt x="112252" y="329217"/>
                    <a:pt x="105874" y="329217"/>
                  </a:cubicBezTo>
                  <a:cubicBezTo>
                    <a:pt x="99496" y="329217"/>
                    <a:pt x="94393" y="324120"/>
                    <a:pt x="94393" y="319023"/>
                  </a:cubicBezTo>
                  <a:cubicBezTo>
                    <a:pt x="93118" y="297361"/>
                    <a:pt x="90567" y="283344"/>
                    <a:pt x="88016" y="274425"/>
                  </a:cubicBezTo>
                  <a:cubicBezTo>
                    <a:pt x="88016" y="274425"/>
                    <a:pt x="88016" y="274425"/>
                    <a:pt x="88016" y="312652"/>
                  </a:cubicBezTo>
                  <a:cubicBezTo>
                    <a:pt x="88016" y="316475"/>
                    <a:pt x="86740" y="320297"/>
                    <a:pt x="85464" y="322846"/>
                  </a:cubicBezTo>
                  <a:cubicBezTo>
                    <a:pt x="85464" y="322846"/>
                    <a:pt x="85464" y="322846"/>
                    <a:pt x="85464" y="429882"/>
                  </a:cubicBezTo>
                  <a:cubicBezTo>
                    <a:pt x="85464" y="437527"/>
                    <a:pt x="79086" y="442624"/>
                    <a:pt x="71433" y="442624"/>
                  </a:cubicBezTo>
                  <a:cubicBezTo>
                    <a:pt x="65055" y="442624"/>
                    <a:pt x="58677" y="437527"/>
                    <a:pt x="58677" y="429882"/>
                  </a:cubicBezTo>
                  <a:cubicBezTo>
                    <a:pt x="58677" y="429882"/>
                    <a:pt x="58677" y="429882"/>
                    <a:pt x="58677" y="338137"/>
                  </a:cubicBezTo>
                  <a:cubicBezTo>
                    <a:pt x="57401" y="338137"/>
                    <a:pt x="57401" y="338137"/>
                    <a:pt x="57401" y="338137"/>
                  </a:cubicBezTo>
                  <a:cubicBezTo>
                    <a:pt x="57401" y="338137"/>
                    <a:pt x="57401" y="338137"/>
                    <a:pt x="57401" y="429882"/>
                  </a:cubicBezTo>
                  <a:cubicBezTo>
                    <a:pt x="57401" y="437527"/>
                    <a:pt x="51023" y="442624"/>
                    <a:pt x="43370" y="442624"/>
                  </a:cubicBezTo>
                  <a:cubicBezTo>
                    <a:pt x="36992" y="442624"/>
                    <a:pt x="30614" y="437527"/>
                    <a:pt x="30614" y="429882"/>
                  </a:cubicBezTo>
                  <a:cubicBezTo>
                    <a:pt x="30614" y="429882"/>
                    <a:pt x="30614" y="429882"/>
                    <a:pt x="30614" y="322846"/>
                  </a:cubicBezTo>
                  <a:cubicBezTo>
                    <a:pt x="30614" y="321571"/>
                    <a:pt x="30614" y="321571"/>
                    <a:pt x="30614" y="320297"/>
                  </a:cubicBezTo>
                  <a:cubicBezTo>
                    <a:pt x="29338" y="317749"/>
                    <a:pt x="29338" y="315200"/>
                    <a:pt x="29338" y="312652"/>
                  </a:cubicBezTo>
                  <a:cubicBezTo>
                    <a:pt x="29338" y="312652"/>
                    <a:pt x="29338" y="312652"/>
                    <a:pt x="29338" y="273150"/>
                  </a:cubicBezTo>
                  <a:cubicBezTo>
                    <a:pt x="25512" y="283344"/>
                    <a:pt x="24236" y="297361"/>
                    <a:pt x="22961" y="319023"/>
                  </a:cubicBezTo>
                  <a:cubicBezTo>
                    <a:pt x="21685" y="324120"/>
                    <a:pt x="16583" y="329217"/>
                    <a:pt x="11480" y="329217"/>
                  </a:cubicBezTo>
                  <a:cubicBezTo>
                    <a:pt x="11480" y="329217"/>
                    <a:pt x="10205" y="329217"/>
                    <a:pt x="10205" y="329217"/>
                  </a:cubicBezTo>
                  <a:cubicBezTo>
                    <a:pt x="3827" y="329217"/>
                    <a:pt x="0" y="322846"/>
                    <a:pt x="0" y="317749"/>
                  </a:cubicBezTo>
                  <a:cubicBezTo>
                    <a:pt x="3827" y="254037"/>
                    <a:pt x="16583" y="242569"/>
                    <a:pt x="39543" y="228552"/>
                  </a:cubicBezTo>
                  <a:cubicBezTo>
                    <a:pt x="39543" y="228552"/>
                    <a:pt x="40819" y="228552"/>
                    <a:pt x="40819" y="228552"/>
                  </a:cubicBezTo>
                  <a:cubicBezTo>
                    <a:pt x="44646" y="226004"/>
                    <a:pt x="47197" y="224729"/>
                    <a:pt x="51023" y="223455"/>
                  </a:cubicBezTo>
                  <a:close/>
                  <a:moveTo>
                    <a:pt x="335711" y="205353"/>
                  </a:moveTo>
                  <a:cubicBezTo>
                    <a:pt x="335711" y="205353"/>
                    <a:pt x="335711" y="205353"/>
                    <a:pt x="313975" y="249995"/>
                  </a:cubicBezTo>
                  <a:cubicBezTo>
                    <a:pt x="313975" y="249995"/>
                    <a:pt x="313975" y="249995"/>
                    <a:pt x="319089" y="262750"/>
                  </a:cubicBezTo>
                  <a:cubicBezTo>
                    <a:pt x="319089" y="262750"/>
                    <a:pt x="319089" y="262750"/>
                    <a:pt x="328040" y="255097"/>
                  </a:cubicBezTo>
                  <a:cubicBezTo>
                    <a:pt x="328040" y="255097"/>
                    <a:pt x="328040" y="255097"/>
                    <a:pt x="334433" y="214282"/>
                  </a:cubicBezTo>
                  <a:cubicBezTo>
                    <a:pt x="334433" y="213006"/>
                    <a:pt x="334433" y="211731"/>
                    <a:pt x="334433" y="210455"/>
                  </a:cubicBezTo>
                  <a:close/>
                  <a:moveTo>
                    <a:pt x="449322" y="164510"/>
                  </a:moveTo>
                  <a:cubicBezTo>
                    <a:pt x="465829" y="164510"/>
                    <a:pt x="478527" y="177252"/>
                    <a:pt x="478527" y="192542"/>
                  </a:cubicBezTo>
                  <a:cubicBezTo>
                    <a:pt x="478527" y="209106"/>
                    <a:pt x="465829" y="221847"/>
                    <a:pt x="449322" y="221847"/>
                  </a:cubicBezTo>
                  <a:cubicBezTo>
                    <a:pt x="434085" y="221847"/>
                    <a:pt x="420118" y="209106"/>
                    <a:pt x="420118" y="192542"/>
                  </a:cubicBezTo>
                  <a:cubicBezTo>
                    <a:pt x="420118" y="177252"/>
                    <a:pt x="434085" y="164510"/>
                    <a:pt x="449322" y="164510"/>
                  </a:cubicBezTo>
                  <a:close/>
                  <a:moveTo>
                    <a:pt x="191572" y="164510"/>
                  </a:moveTo>
                  <a:cubicBezTo>
                    <a:pt x="206809" y="164510"/>
                    <a:pt x="220776" y="177252"/>
                    <a:pt x="220776" y="192542"/>
                  </a:cubicBezTo>
                  <a:cubicBezTo>
                    <a:pt x="220776" y="209106"/>
                    <a:pt x="206809" y="221847"/>
                    <a:pt x="191572" y="221847"/>
                  </a:cubicBezTo>
                  <a:cubicBezTo>
                    <a:pt x="175065" y="221847"/>
                    <a:pt x="162367" y="209106"/>
                    <a:pt x="162367" y="192542"/>
                  </a:cubicBezTo>
                  <a:cubicBezTo>
                    <a:pt x="162367" y="177252"/>
                    <a:pt x="175065" y="164510"/>
                    <a:pt x="191572" y="164510"/>
                  </a:cubicBezTo>
                  <a:close/>
                  <a:moveTo>
                    <a:pt x="58779" y="164510"/>
                  </a:moveTo>
                  <a:cubicBezTo>
                    <a:pt x="74069" y="164510"/>
                    <a:pt x="86811" y="177252"/>
                    <a:pt x="86811" y="192542"/>
                  </a:cubicBezTo>
                  <a:cubicBezTo>
                    <a:pt x="86811" y="209106"/>
                    <a:pt x="74069" y="221847"/>
                    <a:pt x="58779" y="221847"/>
                  </a:cubicBezTo>
                  <a:cubicBezTo>
                    <a:pt x="42215" y="221847"/>
                    <a:pt x="29473" y="209106"/>
                    <a:pt x="29473" y="192542"/>
                  </a:cubicBezTo>
                  <a:cubicBezTo>
                    <a:pt x="29473" y="177252"/>
                    <a:pt x="42215" y="164510"/>
                    <a:pt x="58779" y="164510"/>
                  </a:cubicBezTo>
                  <a:close/>
                  <a:moveTo>
                    <a:pt x="352166" y="137717"/>
                  </a:moveTo>
                  <a:cubicBezTo>
                    <a:pt x="368766" y="137717"/>
                    <a:pt x="381536" y="151717"/>
                    <a:pt x="381536" y="168262"/>
                  </a:cubicBezTo>
                  <a:cubicBezTo>
                    <a:pt x="381536" y="184807"/>
                    <a:pt x="368766" y="198806"/>
                    <a:pt x="352166" y="198806"/>
                  </a:cubicBezTo>
                  <a:cubicBezTo>
                    <a:pt x="334289" y="198806"/>
                    <a:pt x="321519" y="184807"/>
                    <a:pt x="321519" y="168262"/>
                  </a:cubicBezTo>
                  <a:cubicBezTo>
                    <a:pt x="321519" y="151717"/>
                    <a:pt x="334289" y="137717"/>
                    <a:pt x="352166" y="137717"/>
                  </a:cubicBezTo>
                  <a:close/>
                  <a:moveTo>
                    <a:pt x="269222" y="0"/>
                  </a:moveTo>
                  <a:cubicBezTo>
                    <a:pt x="269222" y="0"/>
                    <a:pt x="269222" y="0"/>
                    <a:pt x="303745" y="34438"/>
                  </a:cubicBezTo>
                  <a:cubicBezTo>
                    <a:pt x="303745" y="34438"/>
                    <a:pt x="303745" y="34438"/>
                    <a:pt x="306303" y="39540"/>
                  </a:cubicBezTo>
                  <a:cubicBezTo>
                    <a:pt x="306303" y="39540"/>
                    <a:pt x="306303" y="39540"/>
                    <a:pt x="306303" y="68876"/>
                  </a:cubicBezTo>
                  <a:cubicBezTo>
                    <a:pt x="306303" y="68876"/>
                    <a:pt x="306303" y="68876"/>
                    <a:pt x="343383" y="107141"/>
                  </a:cubicBezTo>
                  <a:cubicBezTo>
                    <a:pt x="343383" y="107141"/>
                    <a:pt x="343383" y="107141"/>
                    <a:pt x="343383" y="116069"/>
                  </a:cubicBezTo>
                  <a:cubicBezTo>
                    <a:pt x="343383" y="116069"/>
                    <a:pt x="343383" y="116069"/>
                    <a:pt x="319089" y="141579"/>
                  </a:cubicBezTo>
                  <a:cubicBezTo>
                    <a:pt x="319089" y="141579"/>
                    <a:pt x="319089" y="141579"/>
                    <a:pt x="310139" y="130100"/>
                  </a:cubicBezTo>
                  <a:cubicBezTo>
                    <a:pt x="310139" y="130100"/>
                    <a:pt x="310139" y="130100"/>
                    <a:pt x="326761" y="112243"/>
                  </a:cubicBezTo>
                  <a:cubicBezTo>
                    <a:pt x="326761" y="112243"/>
                    <a:pt x="326761" y="112243"/>
                    <a:pt x="306303" y="90560"/>
                  </a:cubicBezTo>
                  <a:cubicBezTo>
                    <a:pt x="306303" y="90560"/>
                    <a:pt x="306303" y="90560"/>
                    <a:pt x="306303" y="91835"/>
                  </a:cubicBezTo>
                  <a:cubicBezTo>
                    <a:pt x="306303" y="91835"/>
                    <a:pt x="306303" y="91835"/>
                    <a:pt x="289680" y="91835"/>
                  </a:cubicBezTo>
                  <a:cubicBezTo>
                    <a:pt x="289680" y="91835"/>
                    <a:pt x="289680" y="91835"/>
                    <a:pt x="289680" y="90560"/>
                  </a:cubicBezTo>
                  <a:cubicBezTo>
                    <a:pt x="285844" y="94386"/>
                    <a:pt x="282008" y="98212"/>
                    <a:pt x="278173" y="102039"/>
                  </a:cubicBezTo>
                  <a:cubicBezTo>
                    <a:pt x="275615" y="105865"/>
                    <a:pt x="271779" y="109692"/>
                    <a:pt x="267943" y="112243"/>
                  </a:cubicBezTo>
                  <a:cubicBezTo>
                    <a:pt x="271779" y="116069"/>
                    <a:pt x="275615" y="119896"/>
                    <a:pt x="278173" y="122447"/>
                  </a:cubicBezTo>
                  <a:cubicBezTo>
                    <a:pt x="280730" y="126273"/>
                    <a:pt x="283287" y="127549"/>
                    <a:pt x="285844" y="130100"/>
                  </a:cubicBezTo>
                  <a:cubicBezTo>
                    <a:pt x="285844" y="127549"/>
                    <a:pt x="287123" y="123722"/>
                    <a:pt x="287123" y="119896"/>
                  </a:cubicBezTo>
                  <a:cubicBezTo>
                    <a:pt x="288402" y="113518"/>
                    <a:pt x="293516" y="108416"/>
                    <a:pt x="299909" y="109692"/>
                  </a:cubicBezTo>
                  <a:cubicBezTo>
                    <a:pt x="306303" y="110967"/>
                    <a:pt x="311417" y="116069"/>
                    <a:pt x="310139" y="122447"/>
                  </a:cubicBezTo>
                  <a:cubicBezTo>
                    <a:pt x="305024" y="160711"/>
                    <a:pt x="311417" y="187496"/>
                    <a:pt x="317810" y="195149"/>
                  </a:cubicBezTo>
                  <a:cubicBezTo>
                    <a:pt x="319089" y="195149"/>
                    <a:pt x="319089" y="196425"/>
                    <a:pt x="320368" y="196425"/>
                  </a:cubicBezTo>
                  <a:cubicBezTo>
                    <a:pt x="322925" y="195149"/>
                    <a:pt x="326761" y="195149"/>
                    <a:pt x="330597" y="195149"/>
                  </a:cubicBezTo>
                  <a:cubicBezTo>
                    <a:pt x="330597" y="195149"/>
                    <a:pt x="330597" y="195149"/>
                    <a:pt x="335711" y="204078"/>
                  </a:cubicBezTo>
                  <a:cubicBezTo>
                    <a:pt x="335711" y="204078"/>
                    <a:pt x="335711" y="204078"/>
                    <a:pt x="344662" y="198976"/>
                  </a:cubicBezTo>
                  <a:cubicBezTo>
                    <a:pt x="347219" y="200251"/>
                    <a:pt x="348498" y="201527"/>
                    <a:pt x="351055" y="204078"/>
                  </a:cubicBezTo>
                  <a:cubicBezTo>
                    <a:pt x="351055" y="204078"/>
                    <a:pt x="352334" y="204078"/>
                    <a:pt x="352334" y="204078"/>
                  </a:cubicBezTo>
                  <a:cubicBezTo>
                    <a:pt x="375349" y="219384"/>
                    <a:pt x="380464" y="264026"/>
                    <a:pt x="366399" y="318871"/>
                  </a:cubicBezTo>
                  <a:cubicBezTo>
                    <a:pt x="365120" y="323973"/>
                    <a:pt x="361284" y="327800"/>
                    <a:pt x="354891" y="327800"/>
                  </a:cubicBezTo>
                  <a:cubicBezTo>
                    <a:pt x="354891" y="327800"/>
                    <a:pt x="353612" y="327800"/>
                    <a:pt x="352334" y="327800"/>
                  </a:cubicBezTo>
                  <a:cubicBezTo>
                    <a:pt x="345941" y="325249"/>
                    <a:pt x="342105" y="318871"/>
                    <a:pt x="343383" y="313769"/>
                  </a:cubicBezTo>
                  <a:cubicBezTo>
                    <a:pt x="348498" y="294637"/>
                    <a:pt x="349777" y="278056"/>
                    <a:pt x="351055" y="265301"/>
                  </a:cubicBezTo>
                  <a:cubicBezTo>
                    <a:pt x="351055" y="265301"/>
                    <a:pt x="351055" y="265301"/>
                    <a:pt x="340826" y="295913"/>
                  </a:cubicBezTo>
                  <a:cubicBezTo>
                    <a:pt x="340826" y="298464"/>
                    <a:pt x="339547" y="301015"/>
                    <a:pt x="336990" y="303566"/>
                  </a:cubicBezTo>
                  <a:cubicBezTo>
                    <a:pt x="336990" y="303566"/>
                    <a:pt x="336990" y="303566"/>
                    <a:pt x="336990" y="411982"/>
                  </a:cubicBezTo>
                  <a:cubicBezTo>
                    <a:pt x="336990" y="420910"/>
                    <a:pt x="330597" y="426012"/>
                    <a:pt x="322925" y="426012"/>
                  </a:cubicBezTo>
                  <a:cubicBezTo>
                    <a:pt x="315253" y="426012"/>
                    <a:pt x="308860" y="419635"/>
                    <a:pt x="308860" y="411982"/>
                  </a:cubicBezTo>
                  <a:cubicBezTo>
                    <a:pt x="308860" y="411982"/>
                    <a:pt x="308860" y="411982"/>
                    <a:pt x="308860" y="313769"/>
                  </a:cubicBezTo>
                  <a:cubicBezTo>
                    <a:pt x="308860" y="313769"/>
                    <a:pt x="307581" y="313769"/>
                    <a:pt x="307581" y="313769"/>
                  </a:cubicBezTo>
                  <a:cubicBezTo>
                    <a:pt x="307581" y="313769"/>
                    <a:pt x="307581" y="313769"/>
                    <a:pt x="306303" y="392850"/>
                  </a:cubicBezTo>
                  <a:cubicBezTo>
                    <a:pt x="306303" y="400502"/>
                    <a:pt x="299909" y="405604"/>
                    <a:pt x="292238" y="405604"/>
                  </a:cubicBezTo>
                  <a:cubicBezTo>
                    <a:pt x="284566" y="405604"/>
                    <a:pt x="278173" y="399227"/>
                    <a:pt x="278173" y="391574"/>
                  </a:cubicBezTo>
                  <a:cubicBezTo>
                    <a:pt x="278173" y="391574"/>
                    <a:pt x="278173" y="391574"/>
                    <a:pt x="279451" y="288260"/>
                  </a:cubicBezTo>
                  <a:cubicBezTo>
                    <a:pt x="279451" y="285709"/>
                    <a:pt x="279451" y="284433"/>
                    <a:pt x="280730" y="283158"/>
                  </a:cubicBezTo>
                  <a:cubicBezTo>
                    <a:pt x="280730" y="280607"/>
                    <a:pt x="280730" y="279331"/>
                    <a:pt x="282008" y="278056"/>
                  </a:cubicBezTo>
                  <a:cubicBezTo>
                    <a:pt x="282008" y="278056"/>
                    <a:pt x="282008" y="278056"/>
                    <a:pt x="299909" y="214282"/>
                  </a:cubicBezTo>
                  <a:cubicBezTo>
                    <a:pt x="301188" y="213006"/>
                    <a:pt x="301188" y="213006"/>
                    <a:pt x="301188" y="211731"/>
                  </a:cubicBezTo>
                  <a:cubicBezTo>
                    <a:pt x="301188" y="211731"/>
                    <a:pt x="301188" y="211731"/>
                    <a:pt x="301188" y="210455"/>
                  </a:cubicBezTo>
                  <a:cubicBezTo>
                    <a:pt x="288402" y="197700"/>
                    <a:pt x="283287" y="168364"/>
                    <a:pt x="285844" y="131375"/>
                  </a:cubicBezTo>
                  <a:cubicBezTo>
                    <a:pt x="285844" y="131375"/>
                    <a:pt x="285844" y="131375"/>
                    <a:pt x="275615" y="141579"/>
                  </a:cubicBezTo>
                  <a:cubicBezTo>
                    <a:pt x="271779" y="139028"/>
                    <a:pt x="270501" y="137753"/>
                    <a:pt x="267943" y="133926"/>
                  </a:cubicBezTo>
                  <a:cubicBezTo>
                    <a:pt x="262829" y="128824"/>
                    <a:pt x="256436" y="123722"/>
                    <a:pt x="251321" y="117345"/>
                  </a:cubicBezTo>
                  <a:cubicBezTo>
                    <a:pt x="251321" y="117345"/>
                    <a:pt x="251321" y="117345"/>
                    <a:pt x="251321" y="107141"/>
                  </a:cubicBezTo>
                  <a:cubicBezTo>
                    <a:pt x="256436" y="102039"/>
                    <a:pt x="261550" y="96937"/>
                    <a:pt x="266665" y="91835"/>
                  </a:cubicBezTo>
                  <a:cubicBezTo>
                    <a:pt x="274337" y="82907"/>
                    <a:pt x="282008" y="75254"/>
                    <a:pt x="289680" y="68876"/>
                  </a:cubicBezTo>
                  <a:cubicBezTo>
                    <a:pt x="289680" y="68876"/>
                    <a:pt x="289680" y="68876"/>
                    <a:pt x="289680" y="43367"/>
                  </a:cubicBezTo>
                  <a:cubicBezTo>
                    <a:pt x="289680" y="43367"/>
                    <a:pt x="289680" y="43367"/>
                    <a:pt x="257714" y="11479"/>
                  </a:cubicBezTo>
                  <a:cubicBezTo>
                    <a:pt x="257714" y="11479"/>
                    <a:pt x="257714" y="11479"/>
                    <a:pt x="269222" y="0"/>
                  </a:cubicBezTo>
                  <a:close/>
                </a:path>
              </a:pathLst>
            </a:custGeom>
            <a:solidFill>
              <a:schemeClr val="bg1"/>
            </a:solidFill>
            <a:ln>
              <a:noFill/>
            </a:ln>
          </p:spPr>
          <p:txBody>
            <a:bodyPr anchor="ctr"/>
            <a:lstStyle/>
            <a:p>
              <a:pPr algn="ctr"/>
              <a:endParaRPr/>
            </a:p>
          </p:txBody>
        </p:sp>
        <p:sp>
          <p:nvSpPr>
            <p:cNvPr id="56" name="is1ide-Freeform: Shape 42"/>
            <p:cNvSpPr>
              <a:spLocks noChangeAspect="1"/>
            </p:cNvSpPr>
            <p:nvPr/>
          </p:nvSpPr>
          <p:spPr bwMode="auto">
            <a:xfrm>
              <a:off x="5654557" y="2323497"/>
              <a:ext cx="918602" cy="522082"/>
            </a:xfrm>
            <a:custGeom>
              <a:avLst/>
              <a:gdLst>
                <a:gd name="T0" fmla="*/ 57 w 115"/>
                <a:gd name="T1" fmla="*/ 0 h 64"/>
                <a:gd name="T2" fmla="*/ 58 w 115"/>
                <a:gd name="T3" fmla="*/ 0 h 64"/>
                <a:gd name="T4" fmla="*/ 90 w 115"/>
                <a:gd name="T5" fmla="*/ 13 h 64"/>
                <a:gd name="T6" fmla="*/ 43 w 115"/>
                <a:gd name="T7" fmla="*/ 25 h 64"/>
                <a:gd name="T8" fmla="*/ 58 w 115"/>
                <a:gd name="T9" fmla="*/ 40 h 64"/>
                <a:gd name="T10" fmla="*/ 75 w 115"/>
                <a:gd name="T11" fmla="*/ 23 h 64"/>
                <a:gd name="T12" fmla="*/ 73 w 115"/>
                <a:gd name="T13" fmla="*/ 19 h 64"/>
                <a:gd name="T14" fmla="*/ 42 w 115"/>
                <a:gd name="T15" fmla="*/ 19 h 64"/>
                <a:gd name="T16" fmla="*/ 40 w 115"/>
                <a:gd name="T17" fmla="*/ 23 h 64"/>
                <a:gd name="T18" fmla="*/ 57 w 115"/>
                <a:gd name="T19" fmla="*/ 40 h 64"/>
                <a:gd name="T20" fmla="*/ 58 w 115"/>
                <a:gd name="T21" fmla="*/ 40 h 64"/>
                <a:gd name="T22" fmla="*/ 80 w 115"/>
                <a:gd name="T23" fmla="*/ 31 h 64"/>
                <a:gd name="T24" fmla="*/ 90 w 115"/>
                <a:gd name="T25" fmla="*/ 42 h 64"/>
                <a:gd name="T26" fmla="*/ 102 w 115"/>
                <a:gd name="T27" fmla="*/ 29 h 64"/>
                <a:gd name="T28" fmla="*/ 101 w 115"/>
                <a:gd name="T29" fmla="*/ 26 h 64"/>
                <a:gd name="T30" fmla="*/ 79 w 115"/>
                <a:gd name="T31" fmla="*/ 26 h 64"/>
                <a:gd name="T32" fmla="*/ 78 w 115"/>
                <a:gd name="T33" fmla="*/ 29 h 64"/>
                <a:gd name="T34" fmla="*/ 90 w 115"/>
                <a:gd name="T35" fmla="*/ 42 h 64"/>
                <a:gd name="T36" fmla="*/ 90 w 115"/>
                <a:gd name="T37" fmla="*/ 42 h 64"/>
                <a:gd name="T38" fmla="*/ 61 w 115"/>
                <a:gd name="T39" fmla="*/ 58 h 64"/>
                <a:gd name="T40" fmla="*/ 62 w 115"/>
                <a:gd name="T41" fmla="*/ 46 h 64"/>
                <a:gd name="T42" fmla="*/ 55 w 115"/>
                <a:gd name="T43" fmla="*/ 48 h 64"/>
                <a:gd name="T44" fmla="*/ 46 w 115"/>
                <a:gd name="T45" fmla="*/ 43 h 64"/>
                <a:gd name="T46" fmla="*/ 92 w 115"/>
                <a:gd name="T47" fmla="*/ 64 h 64"/>
                <a:gd name="T48" fmla="*/ 25 w 115"/>
                <a:gd name="T49" fmla="*/ 13 h 64"/>
                <a:gd name="T50" fmla="*/ 25 w 115"/>
                <a:gd name="T51" fmla="*/ 13 h 64"/>
                <a:gd name="T52" fmla="*/ 28 w 115"/>
                <a:gd name="T53" fmla="*/ 46 h 64"/>
                <a:gd name="T54" fmla="*/ 23 w 115"/>
                <a:gd name="T55" fmla="*/ 47 h 64"/>
                <a:gd name="T56" fmla="*/ 17 w 115"/>
                <a:gd name="T57" fmla="*/ 44 h 64"/>
                <a:gd name="T58" fmla="*/ 22 w 115"/>
                <a:gd name="T59" fmla="*/ 59 h 64"/>
                <a:gd name="T60" fmla="*/ 27 w 115"/>
                <a:gd name="T61" fmla="*/ 47 h 64"/>
                <a:gd name="T62" fmla="*/ 93 w 115"/>
                <a:gd name="T63" fmla="*/ 55 h 64"/>
                <a:gd name="T64" fmla="*/ 93 w 115"/>
                <a:gd name="T65" fmla="*/ 46 h 64"/>
                <a:gd name="T66" fmla="*/ 88 w 115"/>
                <a:gd name="T67" fmla="*/ 47 h 64"/>
                <a:gd name="T68" fmla="*/ 93 w 115"/>
                <a:gd name="T69" fmla="*/ 59 h 64"/>
                <a:gd name="T70" fmla="*/ 98 w 115"/>
                <a:gd name="T71" fmla="*/ 44 h 64"/>
                <a:gd name="T72" fmla="*/ 25 w 115"/>
                <a:gd name="T73" fmla="*/ 42 h 64"/>
                <a:gd name="T74" fmla="*/ 15 w 115"/>
                <a:gd name="T75" fmla="*/ 31 h 64"/>
                <a:gd name="T76" fmla="*/ 25 w 115"/>
                <a:gd name="T77" fmla="*/ 42 h 64"/>
                <a:gd name="T78" fmla="*/ 37 w 115"/>
                <a:gd name="T79" fmla="*/ 29 h 64"/>
                <a:gd name="T80" fmla="*/ 36 w 115"/>
                <a:gd name="T81" fmla="*/ 26 h 64"/>
                <a:gd name="T82" fmla="*/ 14 w 115"/>
                <a:gd name="T83" fmla="*/ 26 h 64"/>
                <a:gd name="T84" fmla="*/ 13 w 115"/>
                <a:gd name="T85" fmla="*/ 29 h 64"/>
                <a:gd name="T86" fmla="*/ 15 w 115"/>
                <a:gd name="T87"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 h="64">
                  <a:moveTo>
                    <a:pt x="58" y="0"/>
                  </a:moveTo>
                  <a:cubicBezTo>
                    <a:pt x="58" y="0"/>
                    <a:pt x="57" y="0"/>
                    <a:pt x="57" y="0"/>
                  </a:cubicBezTo>
                  <a:cubicBezTo>
                    <a:pt x="58" y="0"/>
                    <a:pt x="58" y="0"/>
                    <a:pt x="58" y="0"/>
                  </a:cubicBezTo>
                  <a:cubicBezTo>
                    <a:pt x="58" y="0"/>
                    <a:pt x="58" y="0"/>
                    <a:pt x="58" y="0"/>
                  </a:cubicBezTo>
                  <a:close/>
                  <a:moveTo>
                    <a:pt x="90" y="13"/>
                  </a:moveTo>
                  <a:cubicBezTo>
                    <a:pt x="90" y="13"/>
                    <a:pt x="90" y="13"/>
                    <a:pt x="90" y="13"/>
                  </a:cubicBezTo>
                  <a:cubicBezTo>
                    <a:pt x="90" y="13"/>
                    <a:pt x="90" y="13"/>
                    <a:pt x="90" y="13"/>
                  </a:cubicBezTo>
                  <a:close/>
                  <a:moveTo>
                    <a:pt x="43" y="25"/>
                  </a:moveTo>
                  <a:cubicBezTo>
                    <a:pt x="43" y="25"/>
                    <a:pt x="43" y="25"/>
                    <a:pt x="43" y="25"/>
                  </a:cubicBezTo>
                  <a:cubicBezTo>
                    <a:pt x="45" y="34"/>
                    <a:pt x="51" y="40"/>
                    <a:pt x="58" y="40"/>
                  </a:cubicBezTo>
                  <a:cubicBezTo>
                    <a:pt x="63" y="40"/>
                    <a:pt x="70" y="34"/>
                    <a:pt x="72" y="25"/>
                  </a:cubicBezTo>
                  <a:cubicBezTo>
                    <a:pt x="73" y="26"/>
                    <a:pt x="74" y="24"/>
                    <a:pt x="75" y="23"/>
                  </a:cubicBezTo>
                  <a:cubicBezTo>
                    <a:pt x="75" y="21"/>
                    <a:pt x="74" y="19"/>
                    <a:pt x="73" y="19"/>
                  </a:cubicBezTo>
                  <a:cubicBezTo>
                    <a:pt x="73" y="19"/>
                    <a:pt x="73" y="19"/>
                    <a:pt x="73" y="19"/>
                  </a:cubicBezTo>
                  <a:cubicBezTo>
                    <a:pt x="73" y="5"/>
                    <a:pt x="66" y="0"/>
                    <a:pt x="58" y="0"/>
                  </a:cubicBezTo>
                  <a:cubicBezTo>
                    <a:pt x="49" y="0"/>
                    <a:pt x="42" y="6"/>
                    <a:pt x="42" y="19"/>
                  </a:cubicBezTo>
                  <a:cubicBezTo>
                    <a:pt x="42" y="19"/>
                    <a:pt x="42" y="19"/>
                    <a:pt x="42" y="19"/>
                  </a:cubicBezTo>
                  <a:cubicBezTo>
                    <a:pt x="41" y="19"/>
                    <a:pt x="40" y="21"/>
                    <a:pt x="40" y="23"/>
                  </a:cubicBezTo>
                  <a:cubicBezTo>
                    <a:pt x="41" y="24"/>
                    <a:pt x="42" y="26"/>
                    <a:pt x="43" y="25"/>
                  </a:cubicBezTo>
                  <a:close/>
                  <a:moveTo>
                    <a:pt x="57" y="40"/>
                  </a:moveTo>
                  <a:cubicBezTo>
                    <a:pt x="58" y="40"/>
                    <a:pt x="58" y="40"/>
                    <a:pt x="58" y="40"/>
                  </a:cubicBezTo>
                  <a:cubicBezTo>
                    <a:pt x="58" y="40"/>
                    <a:pt x="58" y="40"/>
                    <a:pt x="58" y="40"/>
                  </a:cubicBezTo>
                  <a:cubicBezTo>
                    <a:pt x="58" y="40"/>
                    <a:pt x="57" y="40"/>
                    <a:pt x="57" y="40"/>
                  </a:cubicBezTo>
                  <a:close/>
                  <a:moveTo>
                    <a:pt x="80" y="31"/>
                  </a:moveTo>
                  <a:cubicBezTo>
                    <a:pt x="80" y="31"/>
                    <a:pt x="80" y="31"/>
                    <a:pt x="80" y="31"/>
                  </a:cubicBezTo>
                  <a:cubicBezTo>
                    <a:pt x="81" y="37"/>
                    <a:pt x="86" y="42"/>
                    <a:pt x="90" y="42"/>
                  </a:cubicBezTo>
                  <a:cubicBezTo>
                    <a:pt x="94" y="42"/>
                    <a:pt x="99" y="37"/>
                    <a:pt x="101" y="31"/>
                  </a:cubicBezTo>
                  <a:cubicBezTo>
                    <a:pt x="101" y="31"/>
                    <a:pt x="102" y="30"/>
                    <a:pt x="102" y="29"/>
                  </a:cubicBezTo>
                  <a:cubicBezTo>
                    <a:pt x="103" y="28"/>
                    <a:pt x="102" y="27"/>
                    <a:pt x="101" y="26"/>
                  </a:cubicBezTo>
                  <a:cubicBezTo>
                    <a:pt x="101" y="26"/>
                    <a:pt x="101" y="26"/>
                    <a:pt x="101" y="26"/>
                  </a:cubicBezTo>
                  <a:cubicBezTo>
                    <a:pt x="101" y="16"/>
                    <a:pt x="96" y="13"/>
                    <a:pt x="90" y="13"/>
                  </a:cubicBezTo>
                  <a:cubicBezTo>
                    <a:pt x="84" y="13"/>
                    <a:pt x="79" y="17"/>
                    <a:pt x="79" y="26"/>
                  </a:cubicBezTo>
                  <a:cubicBezTo>
                    <a:pt x="79" y="26"/>
                    <a:pt x="79" y="26"/>
                    <a:pt x="79" y="26"/>
                  </a:cubicBezTo>
                  <a:cubicBezTo>
                    <a:pt x="78" y="27"/>
                    <a:pt x="77" y="28"/>
                    <a:pt x="78" y="29"/>
                  </a:cubicBezTo>
                  <a:cubicBezTo>
                    <a:pt x="78" y="30"/>
                    <a:pt x="79" y="31"/>
                    <a:pt x="80" y="31"/>
                  </a:cubicBezTo>
                  <a:close/>
                  <a:moveTo>
                    <a:pt x="90" y="42"/>
                  </a:moveTo>
                  <a:cubicBezTo>
                    <a:pt x="90" y="42"/>
                    <a:pt x="90" y="42"/>
                    <a:pt x="90" y="42"/>
                  </a:cubicBezTo>
                  <a:cubicBezTo>
                    <a:pt x="90" y="42"/>
                    <a:pt x="90" y="42"/>
                    <a:pt x="90" y="42"/>
                  </a:cubicBezTo>
                  <a:close/>
                  <a:moveTo>
                    <a:pt x="69" y="43"/>
                  </a:moveTo>
                  <a:cubicBezTo>
                    <a:pt x="61" y="58"/>
                    <a:pt x="61" y="58"/>
                    <a:pt x="61" y="58"/>
                  </a:cubicBezTo>
                  <a:cubicBezTo>
                    <a:pt x="60" y="48"/>
                    <a:pt x="60" y="48"/>
                    <a:pt x="60" y="48"/>
                  </a:cubicBezTo>
                  <a:cubicBezTo>
                    <a:pt x="62" y="46"/>
                    <a:pt x="62" y="46"/>
                    <a:pt x="62" y="46"/>
                  </a:cubicBezTo>
                  <a:cubicBezTo>
                    <a:pt x="53" y="46"/>
                    <a:pt x="53" y="46"/>
                    <a:pt x="53" y="46"/>
                  </a:cubicBezTo>
                  <a:cubicBezTo>
                    <a:pt x="55" y="48"/>
                    <a:pt x="55" y="48"/>
                    <a:pt x="55" y="48"/>
                  </a:cubicBezTo>
                  <a:cubicBezTo>
                    <a:pt x="54" y="58"/>
                    <a:pt x="54" y="58"/>
                    <a:pt x="54" y="58"/>
                  </a:cubicBezTo>
                  <a:cubicBezTo>
                    <a:pt x="46" y="43"/>
                    <a:pt x="46" y="43"/>
                    <a:pt x="46" y="43"/>
                  </a:cubicBezTo>
                  <a:cubicBezTo>
                    <a:pt x="32" y="45"/>
                    <a:pt x="23" y="50"/>
                    <a:pt x="23" y="64"/>
                  </a:cubicBezTo>
                  <a:cubicBezTo>
                    <a:pt x="92" y="64"/>
                    <a:pt x="92" y="64"/>
                    <a:pt x="92" y="64"/>
                  </a:cubicBezTo>
                  <a:cubicBezTo>
                    <a:pt x="92" y="50"/>
                    <a:pt x="83" y="45"/>
                    <a:pt x="69" y="43"/>
                  </a:cubicBezTo>
                  <a:close/>
                  <a:moveTo>
                    <a:pt x="25" y="13"/>
                  </a:moveTo>
                  <a:cubicBezTo>
                    <a:pt x="25" y="13"/>
                    <a:pt x="25" y="13"/>
                    <a:pt x="25" y="13"/>
                  </a:cubicBezTo>
                  <a:cubicBezTo>
                    <a:pt x="25" y="13"/>
                    <a:pt x="25" y="13"/>
                    <a:pt x="25" y="13"/>
                  </a:cubicBezTo>
                  <a:close/>
                  <a:moveTo>
                    <a:pt x="27" y="47"/>
                  </a:moveTo>
                  <a:cubicBezTo>
                    <a:pt x="28" y="46"/>
                    <a:pt x="28" y="46"/>
                    <a:pt x="28" y="46"/>
                  </a:cubicBezTo>
                  <a:cubicBezTo>
                    <a:pt x="22" y="46"/>
                    <a:pt x="22" y="46"/>
                    <a:pt x="22" y="46"/>
                  </a:cubicBezTo>
                  <a:cubicBezTo>
                    <a:pt x="23" y="47"/>
                    <a:pt x="23" y="47"/>
                    <a:pt x="23" y="47"/>
                  </a:cubicBezTo>
                  <a:cubicBezTo>
                    <a:pt x="22" y="55"/>
                    <a:pt x="22" y="55"/>
                    <a:pt x="22" y="55"/>
                  </a:cubicBezTo>
                  <a:cubicBezTo>
                    <a:pt x="17" y="44"/>
                    <a:pt x="17" y="44"/>
                    <a:pt x="17" y="44"/>
                  </a:cubicBezTo>
                  <a:cubicBezTo>
                    <a:pt x="7" y="45"/>
                    <a:pt x="0" y="49"/>
                    <a:pt x="0" y="59"/>
                  </a:cubicBezTo>
                  <a:cubicBezTo>
                    <a:pt x="22" y="59"/>
                    <a:pt x="22" y="59"/>
                    <a:pt x="22" y="59"/>
                  </a:cubicBezTo>
                  <a:cubicBezTo>
                    <a:pt x="23" y="55"/>
                    <a:pt x="25" y="52"/>
                    <a:pt x="27" y="50"/>
                  </a:cubicBezTo>
                  <a:lnTo>
                    <a:pt x="27" y="47"/>
                  </a:lnTo>
                  <a:close/>
                  <a:moveTo>
                    <a:pt x="98" y="44"/>
                  </a:moveTo>
                  <a:cubicBezTo>
                    <a:pt x="93" y="55"/>
                    <a:pt x="93" y="55"/>
                    <a:pt x="93" y="55"/>
                  </a:cubicBezTo>
                  <a:cubicBezTo>
                    <a:pt x="92" y="47"/>
                    <a:pt x="92" y="47"/>
                    <a:pt x="92" y="47"/>
                  </a:cubicBezTo>
                  <a:cubicBezTo>
                    <a:pt x="93" y="46"/>
                    <a:pt x="93" y="46"/>
                    <a:pt x="93" y="46"/>
                  </a:cubicBezTo>
                  <a:cubicBezTo>
                    <a:pt x="87" y="46"/>
                    <a:pt x="87" y="46"/>
                    <a:pt x="87" y="46"/>
                  </a:cubicBezTo>
                  <a:cubicBezTo>
                    <a:pt x="88" y="47"/>
                    <a:pt x="88" y="47"/>
                    <a:pt x="88" y="47"/>
                  </a:cubicBezTo>
                  <a:cubicBezTo>
                    <a:pt x="88" y="50"/>
                    <a:pt x="88" y="50"/>
                    <a:pt x="88" y="50"/>
                  </a:cubicBezTo>
                  <a:cubicBezTo>
                    <a:pt x="90" y="52"/>
                    <a:pt x="92" y="55"/>
                    <a:pt x="93" y="59"/>
                  </a:cubicBezTo>
                  <a:cubicBezTo>
                    <a:pt x="115" y="59"/>
                    <a:pt x="115" y="59"/>
                    <a:pt x="115" y="59"/>
                  </a:cubicBezTo>
                  <a:cubicBezTo>
                    <a:pt x="115" y="49"/>
                    <a:pt x="108" y="45"/>
                    <a:pt x="98" y="44"/>
                  </a:cubicBezTo>
                  <a:close/>
                  <a:moveTo>
                    <a:pt x="25" y="42"/>
                  </a:moveTo>
                  <a:cubicBezTo>
                    <a:pt x="25" y="42"/>
                    <a:pt x="25" y="42"/>
                    <a:pt x="25" y="42"/>
                  </a:cubicBezTo>
                  <a:cubicBezTo>
                    <a:pt x="25" y="42"/>
                    <a:pt x="25" y="42"/>
                    <a:pt x="25" y="42"/>
                  </a:cubicBezTo>
                  <a:close/>
                  <a:moveTo>
                    <a:pt x="15" y="31"/>
                  </a:moveTo>
                  <a:cubicBezTo>
                    <a:pt x="15" y="31"/>
                    <a:pt x="15" y="31"/>
                    <a:pt x="15" y="31"/>
                  </a:cubicBezTo>
                  <a:cubicBezTo>
                    <a:pt x="16" y="37"/>
                    <a:pt x="21" y="42"/>
                    <a:pt x="25" y="42"/>
                  </a:cubicBezTo>
                  <a:cubicBezTo>
                    <a:pt x="29" y="42"/>
                    <a:pt x="34" y="37"/>
                    <a:pt x="36" y="31"/>
                  </a:cubicBezTo>
                  <a:cubicBezTo>
                    <a:pt x="36" y="31"/>
                    <a:pt x="37" y="30"/>
                    <a:pt x="37" y="29"/>
                  </a:cubicBezTo>
                  <a:cubicBezTo>
                    <a:pt x="38" y="28"/>
                    <a:pt x="37" y="27"/>
                    <a:pt x="36" y="26"/>
                  </a:cubicBezTo>
                  <a:cubicBezTo>
                    <a:pt x="36" y="26"/>
                    <a:pt x="36" y="26"/>
                    <a:pt x="36" y="26"/>
                  </a:cubicBezTo>
                  <a:cubicBezTo>
                    <a:pt x="36" y="16"/>
                    <a:pt x="31" y="13"/>
                    <a:pt x="25" y="13"/>
                  </a:cubicBezTo>
                  <a:cubicBezTo>
                    <a:pt x="19" y="13"/>
                    <a:pt x="14" y="17"/>
                    <a:pt x="14" y="26"/>
                  </a:cubicBezTo>
                  <a:cubicBezTo>
                    <a:pt x="14" y="26"/>
                    <a:pt x="14" y="26"/>
                    <a:pt x="14" y="26"/>
                  </a:cubicBezTo>
                  <a:cubicBezTo>
                    <a:pt x="13" y="27"/>
                    <a:pt x="13" y="28"/>
                    <a:pt x="13" y="29"/>
                  </a:cubicBezTo>
                  <a:cubicBezTo>
                    <a:pt x="13" y="30"/>
                    <a:pt x="14" y="31"/>
                    <a:pt x="15" y="31"/>
                  </a:cubicBezTo>
                  <a:close/>
                  <a:moveTo>
                    <a:pt x="15" y="31"/>
                  </a:moveTo>
                  <a:cubicBezTo>
                    <a:pt x="15" y="31"/>
                    <a:pt x="15" y="31"/>
                    <a:pt x="15" y="31"/>
                  </a:cubicBezTo>
                </a:path>
              </a:pathLst>
            </a:custGeom>
            <a:solidFill>
              <a:schemeClr val="bg1"/>
            </a:solidFill>
            <a:ln>
              <a:noFill/>
            </a:ln>
          </p:spPr>
          <p:txBody>
            <a:bodyPr anchor="ctr"/>
            <a:lstStyle/>
            <a:p>
              <a:pPr algn="ctr"/>
              <a:endParaRPr/>
            </a:p>
          </p:txBody>
        </p:sp>
        <p:sp>
          <p:nvSpPr>
            <p:cNvPr id="57" name="is1ide-Freeform: Shape 43"/>
            <p:cNvSpPr>
              <a:spLocks noChangeAspect="1"/>
            </p:cNvSpPr>
            <p:nvPr/>
          </p:nvSpPr>
          <p:spPr bwMode="auto">
            <a:xfrm>
              <a:off x="3147070" y="2514869"/>
              <a:ext cx="512014" cy="323772"/>
            </a:xfrm>
            <a:custGeom>
              <a:avLst/>
              <a:gdLst>
                <a:gd name="T0" fmla="*/ 112 w 112"/>
                <a:gd name="T1" fmla="*/ 65 h 70"/>
                <a:gd name="T2" fmla="*/ 99 w 112"/>
                <a:gd name="T3" fmla="*/ 47 h 70"/>
                <a:gd name="T4" fmla="*/ 103 w 112"/>
                <a:gd name="T5" fmla="*/ 39 h 70"/>
                <a:gd name="T6" fmla="*/ 105 w 112"/>
                <a:gd name="T7" fmla="*/ 38 h 70"/>
                <a:gd name="T8" fmla="*/ 105 w 112"/>
                <a:gd name="T9" fmla="*/ 34 h 70"/>
                <a:gd name="T10" fmla="*/ 104 w 112"/>
                <a:gd name="T11" fmla="*/ 34 h 70"/>
                <a:gd name="T12" fmla="*/ 104 w 112"/>
                <a:gd name="T13" fmla="*/ 30 h 70"/>
                <a:gd name="T14" fmla="*/ 99 w 112"/>
                <a:gd name="T15" fmla="*/ 20 h 70"/>
                <a:gd name="T16" fmla="*/ 98 w 112"/>
                <a:gd name="T17" fmla="*/ 17 h 70"/>
                <a:gd name="T18" fmla="*/ 89 w 112"/>
                <a:gd name="T19" fmla="*/ 20 h 70"/>
                <a:gd name="T20" fmla="*/ 89 w 112"/>
                <a:gd name="T21" fmla="*/ 20 h 70"/>
                <a:gd name="T22" fmla="*/ 81 w 112"/>
                <a:gd name="T23" fmla="*/ 30 h 70"/>
                <a:gd name="T24" fmla="*/ 81 w 112"/>
                <a:gd name="T25" fmla="*/ 34 h 70"/>
                <a:gd name="T26" fmla="*/ 80 w 112"/>
                <a:gd name="T27" fmla="*/ 34 h 70"/>
                <a:gd name="T28" fmla="*/ 80 w 112"/>
                <a:gd name="T29" fmla="*/ 37 h 70"/>
                <a:gd name="T30" fmla="*/ 82 w 112"/>
                <a:gd name="T31" fmla="*/ 39 h 70"/>
                <a:gd name="T32" fmla="*/ 85 w 112"/>
                <a:gd name="T33" fmla="*/ 47 h 70"/>
                <a:gd name="T34" fmla="*/ 78 w 112"/>
                <a:gd name="T35" fmla="*/ 52 h 70"/>
                <a:gd name="T36" fmla="*/ 66 w 112"/>
                <a:gd name="T37" fmla="*/ 44 h 70"/>
                <a:gd name="T38" fmla="*/ 71 w 112"/>
                <a:gd name="T39" fmla="*/ 33 h 70"/>
                <a:gd name="T40" fmla="*/ 74 w 112"/>
                <a:gd name="T41" fmla="*/ 30 h 70"/>
                <a:gd name="T42" fmla="*/ 74 w 112"/>
                <a:gd name="T43" fmla="*/ 24 h 70"/>
                <a:gd name="T44" fmla="*/ 73 w 112"/>
                <a:gd name="T45" fmla="*/ 25 h 70"/>
                <a:gd name="T46" fmla="*/ 73 w 112"/>
                <a:gd name="T47" fmla="*/ 19 h 70"/>
                <a:gd name="T48" fmla="*/ 66 w 112"/>
                <a:gd name="T49" fmla="*/ 5 h 70"/>
                <a:gd name="T50" fmla="*/ 65 w 112"/>
                <a:gd name="T51" fmla="*/ 0 h 70"/>
                <a:gd name="T52" fmla="*/ 51 w 112"/>
                <a:gd name="T53" fmla="*/ 4 h 70"/>
                <a:gd name="T54" fmla="*/ 51 w 112"/>
                <a:gd name="T55" fmla="*/ 4 h 70"/>
                <a:gd name="T56" fmla="*/ 39 w 112"/>
                <a:gd name="T57" fmla="*/ 19 h 70"/>
                <a:gd name="T58" fmla="*/ 39 w 112"/>
                <a:gd name="T59" fmla="*/ 25 h 70"/>
                <a:gd name="T60" fmla="*/ 38 w 112"/>
                <a:gd name="T61" fmla="*/ 24 h 70"/>
                <a:gd name="T62" fmla="*/ 37 w 112"/>
                <a:gd name="T63" fmla="*/ 30 h 70"/>
                <a:gd name="T64" fmla="*/ 41 w 112"/>
                <a:gd name="T65" fmla="*/ 33 h 70"/>
                <a:gd name="T66" fmla="*/ 46 w 112"/>
                <a:gd name="T67" fmla="*/ 45 h 70"/>
                <a:gd name="T68" fmla="*/ 34 w 112"/>
                <a:gd name="T69" fmla="*/ 52 h 70"/>
                <a:gd name="T70" fmla="*/ 26 w 112"/>
                <a:gd name="T71" fmla="*/ 47 h 70"/>
                <a:gd name="T72" fmla="*/ 30 w 112"/>
                <a:gd name="T73" fmla="*/ 39 h 70"/>
                <a:gd name="T74" fmla="*/ 32 w 112"/>
                <a:gd name="T75" fmla="*/ 38 h 70"/>
                <a:gd name="T76" fmla="*/ 32 w 112"/>
                <a:gd name="T77" fmla="*/ 34 h 70"/>
                <a:gd name="T78" fmla="*/ 31 w 112"/>
                <a:gd name="T79" fmla="*/ 34 h 70"/>
                <a:gd name="T80" fmla="*/ 31 w 112"/>
                <a:gd name="T81" fmla="*/ 30 h 70"/>
                <a:gd name="T82" fmla="*/ 26 w 112"/>
                <a:gd name="T83" fmla="*/ 20 h 70"/>
                <a:gd name="T84" fmla="*/ 26 w 112"/>
                <a:gd name="T85" fmla="*/ 17 h 70"/>
                <a:gd name="T86" fmla="*/ 16 w 112"/>
                <a:gd name="T87" fmla="*/ 20 h 70"/>
                <a:gd name="T88" fmla="*/ 16 w 112"/>
                <a:gd name="T89" fmla="*/ 20 h 70"/>
                <a:gd name="T90" fmla="*/ 8 w 112"/>
                <a:gd name="T91" fmla="*/ 30 h 70"/>
                <a:gd name="T92" fmla="*/ 8 w 112"/>
                <a:gd name="T93" fmla="*/ 34 h 70"/>
                <a:gd name="T94" fmla="*/ 7 w 112"/>
                <a:gd name="T95" fmla="*/ 34 h 70"/>
                <a:gd name="T96" fmla="*/ 7 w 112"/>
                <a:gd name="T97" fmla="*/ 37 h 70"/>
                <a:gd name="T98" fmla="*/ 9 w 112"/>
                <a:gd name="T99" fmla="*/ 39 h 70"/>
                <a:gd name="T100" fmla="*/ 13 w 112"/>
                <a:gd name="T101" fmla="*/ 47 h 70"/>
                <a:gd name="T102" fmla="*/ 0 w 112"/>
                <a:gd name="T103" fmla="*/ 65 h 70"/>
                <a:gd name="T104" fmla="*/ 28 w 112"/>
                <a:gd name="T105" fmla="*/ 65 h 70"/>
                <a:gd name="T106" fmla="*/ 27 w 112"/>
                <a:gd name="T107" fmla="*/ 70 h 70"/>
                <a:gd name="T108" fmla="*/ 85 w 112"/>
                <a:gd name="T109" fmla="*/ 70 h 70"/>
                <a:gd name="T110" fmla="*/ 84 w 112"/>
                <a:gd name="T111" fmla="*/ 65 h 70"/>
                <a:gd name="T112" fmla="*/ 112 w 112"/>
                <a:gd name="T113" fmla="*/ 65 h 70"/>
                <a:gd name="T114" fmla="*/ 112 w 112"/>
                <a:gd name="T115" fmla="*/ 65 h 70"/>
                <a:gd name="T116" fmla="*/ 112 w 112"/>
                <a:gd name="T117" fmla="*/ 6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2" h="70">
                  <a:moveTo>
                    <a:pt x="112" y="65"/>
                  </a:moveTo>
                  <a:cubicBezTo>
                    <a:pt x="112" y="57"/>
                    <a:pt x="107" y="50"/>
                    <a:pt x="99" y="47"/>
                  </a:cubicBezTo>
                  <a:cubicBezTo>
                    <a:pt x="101" y="45"/>
                    <a:pt x="102" y="43"/>
                    <a:pt x="103" y="39"/>
                  </a:cubicBezTo>
                  <a:cubicBezTo>
                    <a:pt x="104" y="40"/>
                    <a:pt x="105" y="39"/>
                    <a:pt x="105" y="38"/>
                  </a:cubicBezTo>
                  <a:cubicBezTo>
                    <a:pt x="105" y="36"/>
                    <a:pt x="106" y="34"/>
                    <a:pt x="105" y="34"/>
                  </a:cubicBezTo>
                  <a:cubicBezTo>
                    <a:pt x="105" y="34"/>
                    <a:pt x="104" y="34"/>
                    <a:pt x="104" y="34"/>
                  </a:cubicBezTo>
                  <a:cubicBezTo>
                    <a:pt x="104" y="30"/>
                    <a:pt x="104" y="30"/>
                    <a:pt x="104" y="30"/>
                  </a:cubicBezTo>
                  <a:cubicBezTo>
                    <a:pt x="104" y="26"/>
                    <a:pt x="104" y="22"/>
                    <a:pt x="99" y="20"/>
                  </a:cubicBezTo>
                  <a:cubicBezTo>
                    <a:pt x="99" y="19"/>
                    <a:pt x="98" y="17"/>
                    <a:pt x="98" y="17"/>
                  </a:cubicBezTo>
                  <a:cubicBezTo>
                    <a:pt x="96" y="19"/>
                    <a:pt x="89" y="20"/>
                    <a:pt x="89" y="20"/>
                  </a:cubicBezTo>
                  <a:cubicBezTo>
                    <a:pt x="89" y="20"/>
                    <a:pt x="89" y="20"/>
                    <a:pt x="89" y="20"/>
                  </a:cubicBezTo>
                  <a:cubicBezTo>
                    <a:pt x="79" y="21"/>
                    <a:pt x="81" y="24"/>
                    <a:pt x="81" y="30"/>
                  </a:cubicBezTo>
                  <a:cubicBezTo>
                    <a:pt x="81" y="34"/>
                    <a:pt x="81" y="34"/>
                    <a:pt x="81" y="34"/>
                  </a:cubicBezTo>
                  <a:cubicBezTo>
                    <a:pt x="80" y="34"/>
                    <a:pt x="80" y="34"/>
                    <a:pt x="80" y="34"/>
                  </a:cubicBezTo>
                  <a:cubicBezTo>
                    <a:pt x="79" y="34"/>
                    <a:pt x="80" y="36"/>
                    <a:pt x="80" y="37"/>
                  </a:cubicBezTo>
                  <a:cubicBezTo>
                    <a:pt x="80" y="39"/>
                    <a:pt x="81" y="40"/>
                    <a:pt x="82" y="39"/>
                  </a:cubicBezTo>
                  <a:cubicBezTo>
                    <a:pt x="83" y="43"/>
                    <a:pt x="84" y="46"/>
                    <a:pt x="85" y="47"/>
                  </a:cubicBezTo>
                  <a:cubicBezTo>
                    <a:pt x="83" y="48"/>
                    <a:pt x="80" y="50"/>
                    <a:pt x="78" y="52"/>
                  </a:cubicBezTo>
                  <a:cubicBezTo>
                    <a:pt x="75" y="49"/>
                    <a:pt x="71" y="46"/>
                    <a:pt x="66" y="44"/>
                  </a:cubicBezTo>
                  <a:cubicBezTo>
                    <a:pt x="69" y="42"/>
                    <a:pt x="71" y="38"/>
                    <a:pt x="71" y="33"/>
                  </a:cubicBezTo>
                  <a:cubicBezTo>
                    <a:pt x="73" y="33"/>
                    <a:pt x="74" y="32"/>
                    <a:pt x="74" y="30"/>
                  </a:cubicBezTo>
                  <a:cubicBezTo>
                    <a:pt x="75" y="28"/>
                    <a:pt x="76" y="25"/>
                    <a:pt x="74" y="24"/>
                  </a:cubicBezTo>
                  <a:cubicBezTo>
                    <a:pt x="74" y="24"/>
                    <a:pt x="74" y="24"/>
                    <a:pt x="73" y="25"/>
                  </a:cubicBezTo>
                  <a:cubicBezTo>
                    <a:pt x="73" y="19"/>
                    <a:pt x="73" y="19"/>
                    <a:pt x="73" y="19"/>
                  </a:cubicBezTo>
                  <a:cubicBezTo>
                    <a:pt x="74" y="13"/>
                    <a:pt x="73" y="7"/>
                    <a:pt x="66" y="5"/>
                  </a:cubicBezTo>
                  <a:cubicBezTo>
                    <a:pt x="65" y="2"/>
                    <a:pt x="65" y="0"/>
                    <a:pt x="65" y="0"/>
                  </a:cubicBezTo>
                  <a:cubicBezTo>
                    <a:pt x="62" y="3"/>
                    <a:pt x="51" y="4"/>
                    <a:pt x="51" y="4"/>
                  </a:cubicBezTo>
                  <a:cubicBezTo>
                    <a:pt x="51" y="4"/>
                    <a:pt x="51" y="4"/>
                    <a:pt x="51" y="4"/>
                  </a:cubicBezTo>
                  <a:cubicBezTo>
                    <a:pt x="37" y="5"/>
                    <a:pt x="39" y="10"/>
                    <a:pt x="39" y="19"/>
                  </a:cubicBezTo>
                  <a:cubicBezTo>
                    <a:pt x="39" y="25"/>
                    <a:pt x="39" y="25"/>
                    <a:pt x="39" y="25"/>
                  </a:cubicBezTo>
                  <a:cubicBezTo>
                    <a:pt x="38" y="24"/>
                    <a:pt x="38" y="24"/>
                    <a:pt x="38" y="24"/>
                  </a:cubicBezTo>
                  <a:cubicBezTo>
                    <a:pt x="37" y="25"/>
                    <a:pt x="37" y="28"/>
                    <a:pt x="37" y="30"/>
                  </a:cubicBezTo>
                  <a:cubicBezTo>
                    <a:pt x="38" y="32"/>
                    <a:pt x="40" y="33"/>
                    <a:pt x="41" y="33"/>
                  </a:cubicBezTo>
                  <a:cubicBezTo>
                    <a:pt x="42" y="38"/>
                    <a:pt x="43" y="42"/>
                    <a:pt x="46" y="45"/>
                  </a:cubicBezTo>
                  <a:cubicBezTo>
                    <a:pt x="41" y="46"/>
                    <a:pt x="37" y="49"/>
                    <a:pt x="34" y="52"/>
                  </a:cubicBezTo>
                  <a:cubicBezTo>
                    <a:pt x="32" y="50"/>
                    <a:pt x="29" y="48"/>
                    <a:pt x="26" y="47"/>
                  </a:cubicBezTo>
                  <a:cubicBezTo>
                    <a:pt x="28" y="45"/>
                    <a:pt x="29" y="43"/>
                    <a:pt x="30" y="39"/>
                  </a:cubicBezTo>
                  <a:cubicBezTo>
                    <a:pt x="31" y="40"/>
                    <a:pt x="32" y="39"/>
                    <a:pt x="32" y="38"/>
                  </a:cubicBezTo>
                  <a:cubicBezTo>
                    <a:pt x="32" y="36"/>
                    <a:pt x="33" y="34"/>
                    <a:pt x="32" y="34"/>
                  </a:cubicBezTo>
                  <a:cubicBezTo>
                    <a:pt x="32" y="34"/>
                    <a:pt x="32" y="34"/>
                    <a:pt x="31" y="34"/>
                  </a:cubicBezTo>
                  <a:cubicBezTo>
                    <a:pt x="31" y="30"/>
                    <a:pt x="31" y="30"/>
                    <a:pt x="31" y="30"/>
                  </a:cubicBezTo>
                  <a:cubicBezTo>
                    <a:pt x="31" y="26"/>
                    <a:pt x="31" y="22"/>
                    <a:pt x="26" y="20"/>
                  </a:cubicBezTo>
                  <a:cubicBezTo>
                    <a:pt x="26" y="19"/>
                    <a:pt x="26" y="17"/>
                    <a:pt x="26" y="17"/>
                  </a:cubicBezTo>
                  <a:cubicBezTo>
                    <a:pt x="24" y="19"/>
                    <a:pt x="16" y="20"/>
                    <a:pt x="16" y="20"/>
                  </a:cubicBezTo>
                  <a:cubicBezTo>
                    <a:pt x="16" y="20"/>
                    <a:pt x="16" y="20"/>
                    <a:pt x="16" y="20"/>
                  </a:cubicBezTo>
                  <a:cubicBezTo>
                    <a:pt x="7" y="21"/>
                    <a:pt x="8" y="24"/>
                    <a:pt x="8" y="30"/>
                  </a:cubicBezTo>
                  <a:cubicBezTo>
                    <a:pt x="8" y="34"/>
                    <a:pt x="8" y="34"/>
                    <a:pt x="8" y="34"/>
                  </a:cubicBezTo>
                  <a:cubicBezTo>
                    <a:pt x="8" y="34"/>
                    <a:pt x="7" y="34"/>
                    <a:pt x="7" y="34"/>
                  </a:cubicBezTo>
                  <a:cubicBezTo>
                    <a:pt x="6" y="34"/>
                    <a:pt x="7" y="36"/>
                    <a:pt x="7" y="37"/>
                  </a:cubicBezTo>
                  <a:cubicBezTo>
                    <a:pt x="7" y="39"/>
                    <a:pt x="9" y="40"/>
                    <a:pt x="9" y="39"/>
                  </a:cubicBezTo>
                  <a:cubicBezTo>
                    <a:pt x="10" y="43"/>
                    <a:pt x="11" y="46"/>
                    <a:pt x="13" y="47"/>
                  </a:cubicBezTo>
                  <a:cubicBezTo>
                    <a:pt x="5" y="50"/>
                    <a:pt x="0" y="57"/>
                    <a:pt x="0" y="65"/>
                  </a:cubicBezTo>
                  <a:cubicBezTo>
                    <a:pt x="28" y="65"/>
                    <a:pt x="28" y="65"/>
                    <a:pt x="28" y="65"/>
                  </a:cubicBezTo>
                  <a:cubicBezTo>
                    <a:pt x="27" y="67"/>
                    <a:pt x="27" y="68"/>
                    <a:pt x="27" y="70"/>
                  </a:cubicBezTo>
                  <a:cubicBezTo>
                    <a:pt x="85" y="70"/>
                    <a:pt x="85" y="70"/>
                    <a:pt x="85" y="70"/>
                  </a:cubicBezTo>
                  <a:cubicBezTo>
                    <a:pt x="85" y="68"/>
                    <a:pt x="85" y="67"/>
                    <a:pt x="84" y="65"/>
                  </a:cubicBezTo>
                  <a:cubicBezTo>
                    <a:pt x="112" y="65"/>
                    <a:pt x="112" y="65"/>
                    <a:pt x="112" y="65"/>
                  </a:cubicBezTo>
                  <a:close/>
                  <a:moveTo>
                    <a:pt x="112" y="65"/>
                  </a:moveTo>
                  <a:cubicBezTo>
                    <a:pt x="112" y="65"/>
                    <a:pt x="112" y="65"/>
                    <a:pt x="112" y="65"/>
                  </a:cubicBezTo>
                </a:path>
              </a:pathLst>
            </a:custGeom>
            <a:solidFill>
              <a:schemeClr val="bg1"/>
            </a:solidFill>
            <a:ln>
              <a:noFill/>
            </a:ln>
          </p:spPr>
          <p:txBody>
            <a:bodyPr anchor="ctr"/>
            <a:lstStyle/>
            <a:p>
              <a:pPr algn="ctr"/>
              <a:endParaRPr/>
            </a:p>
          </p:txBody>
        </p:sp>
        <p:sp>
          <p:nvSpPr>
            <p:cNvPr id="58" name="is1ide-Freeform: Shape 44"/>
            <p:cNvSpPr>
              <a:spLocks noChangeAspect="1"/>
            </p:cNvSpPr>
            <p:nvPr/>
          </p:nvSpPr>
          <p:spPr bwMode="auto">
            <a:xfrm>
              <a:off x="1113458" y="2604587"/>
              <a:ext cx="381053" cy="345801"/>
            </a:xfrm>
            <a:custGeom>
              <a:avLst/>
              <a:gdLst>
                <a:gd name="T0" fmla="*/ 53 w 93"/>
                <a:gd name="T1" fmla="*/ 66 h 84"/>
                <a:gd name="T2" fmla="*/ 46 w 93"/>
                <a:gd name="T3" fmla="*/ 75 h 84"/>
                <a:gd name="T4" fmla="*/ 40 w 93"/>
                <a:gd name="T5" fmla="*/ 68 h 84"/>
                <a:gd name="T6" fmla="*/ 46 w 93"/>
                <a:gd name="T7" fmla="*/ 59 h 84"/>
                <a:gd name="T8" fmla="*/ 47 w 93"/>
                <a:gd name="T9" fmla="*/ 78 h 84"/>
                <a:gd name="T10" fmla="*/ 45 w 93"/>
                <a:gd name="T11" fmla="*/ 77 h 84"/>
                <a:gd name="T12" fmla="*/ 42 w 93"/>
                <a:gd name="T13" fmla="*/ 76 h 84"/>
                <a:gd name="T14" fmla="*/ 51 w 93"/>
                <a:gd name="T15" fmla="*/ 76 h 84"/>
                <a:gd name="T16" fmla="*/ 23 w 93"/>
                <a:gd name="T17" fmla="*/ 39 h 84"/>
                <a:gd name="T18" fmla="*/ 30 w 93"/>
                <a:gd name="T19" fmla="*/ 46 h 84"/>
                <a:gd name="T20" fmla="*/ 36 w 93"/>
                <a:gd name="T21" fmla="*/ 38 h 84"/>
                <a:gd name="T22" fmla="*/ 24 w 93"/>
                <a:gd name="T23" fmla="*/ 38 h 84"/>
                <a:gd name="T24" fmla="*/ 31 w 93"/>
                <a:gd name="T25" fmla="*/ 49 h 84"/>
                <a:gd name="T26" fmla="*/ 29 w 93"/>
                <a:gd name="T27" fmla="*/ 49 h 84"/>
                <a:gd name="T28" fmla="*/ 16 w 93"/>
                <a:gd name="T29" fmla="*/ 56 h 84"/>
                <a:gd name="T30" fmla="*/ 56 w 93"/>
                <a:gd name="T31" fmla="*/ 38 h 84"/>
                <a:gd name="T32" fmla="*/ 57 w 93"/>
                <a:gd name="T33" fmla="*/ 40 h 84"/>
                <a:gd name="T34" fmla="*/ 68 w 93"/>
                <a:gd name="T35" fmla="*/ 40 h 84"/>
                <a:gd name="T36" fmla="*/ 69 w 93"/>
                <a:gd name="T37" fmla="*/ 38 h 84"/>
                <a:gd name="T38" fmla="*/ 67 w 93"/>
                <a:gd name="T39" fmla="*/ 47 h 84"/>
                <a:gd name="T40" fmla="*/ 64 w 93"/>
                <a:gd name="T41" fmla="*/ 49 h 84"/>
                <a:gd name="T42" fmla="*/ 61 w 93"/>
                <a:gd name="T43" fmla="*/ 53 h 84"/>
                <a:gd name="T44" fmla="*/ 76 w 93"/>
                <a:gd name="T45" fmla="*/ 56 h 84"/>
                <a:gd name="T46" fmla="*/ 8 w 93"/>
                <a:gd name="T47" fmla="*/ 10 h 84"/>
                <a:gd name="T48" fmla="*/ 21 w 93"/>
                <a:gd name="T49" fmla="*/ 9 h 84"/>
                <a:gd name="T50" fmla="*/ 14 w 93"/>
                <a:gd name="T51" fmla="*/ 0 h 84"/>
                <a:gd name="T52" fmla="*/ 7 w 93"/>
                <a:gd name="T53" fmla="*/ 9 h 84"/>
                <a:gd name="T54" fmla="*/ 15 w 93"/>
                <a:gd name="T55" fmla="*/ 23 h 84"/>
                <a:gd name="T56" fmla="*/ 12 w 93"/>
                <a:gd name="T57" fmla="*/ 18 h 84"/>
                <a:gd name="T58" fmla="*/ 9 w 93"/>
                <a:gd name="T59" fmla="*/ 17 h 84"/>
                <a:gd name="T60" fmla="*/ 18 w 93"/>
                <a:gd name="T61" fmla="*/ 17 h 84"/>
                <a:gd name="T62" fmla="*/ 46 w 93"/>
                <a:gd name="T63" fmla="*/ 16 h 84"/>
                <a:gd name="T64" fmla="*/ 53 w 93"/>
                <a:gd name="T65" fmla="*/ 7 h 84"/>
                <a:gd name="T66" fmla="*/ 40 w 93"/>
                <a:gd name="T67" fmla="*/ 8 h 84"/>
                <a:gd name="T68" fmla="*/ 41 w 93"/>
                <a:gd name="T69" fmla="*/ 10 h 84"/>
                <a:gd name="T70" fmla="*/ 47 w 93"/>
                <a:gd name="T71" fmla="*/ 19 h 84"/>
                <a:gd name="T72" fmla="*/ 45 w 93"/>
                <a:gd name="T73" fmla="*/ 19 h 84"/>
                <a:gd name="T74" fmla="*/ 33 w 93"/>
                <a:gd name="T75" fmla="*/ 26 h 84"/>
                <a:gd name="T76" fmla="*/ 73 w 93"/>
                <a:gd name="T77" fmla="*/ 10 h 84"/>
                <a:gd name="T78" fmla="*/ 85 w 93"/>
                <a:gd name="T79" fmla="*/ 10 h 84"/>
                <a:gd name="T80" fmla="*/ 85 w 93"/>
                <a:gd name="T81" fmla="*/ 8 h 84"/>
                <a:gd name="T82" fmla="*/ 73 w 93"/>
                <a:gd name="T83" fmla="*/ 8 h 84"/>
                <a:gd name="T84" fmla="*/ 83 w 93"/>
                <a:gd name="T85" fmla="*/ 17 h 84"/>
                <a:gd name="T86" fmla="*/ 81 w 93"/>
                <a:gd name="T87" fmla="*/ 18 h 84"/>
                <a:gd name="T88" fmla="*/ 77 w 93"/>
                <a:gd name="T89" fmla="*/ 23 h 84"/>
                <a:gd name="T90" fmla="*/ 93 w 93"/>
                <a:gd name="T91" fmla="*/ 25 h 84"/>
                <a:gd name="T92" fmla="*/ 83 w 93"/>
                <a:gd name="T93" fmla="*/ 17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 h="84">
                  <a:moveTo>
                    <a:pt x="46" y="59"/>
                  </a:moveTo>
                  <a:cubicBezTo>
                    <a:pt x="50" y="59"/>
                    <a:pt x="52" y="61"/>
                    <a:pt x="52" y="66"/>
                  </a:cubicBezTo>
                  <a:cubicBezTo>
                    <a:pt x="52" y="66"/>
                    <a:pt x="53" y="66"/>
                    <a:pt x="53" y="66"/>
                  </a:cubicBezTo>
                  <a:cubicBezTo>
                    <a:pt x="53" y="66"/>
                    <a:pt x="53" y="67"/>
                    <a:pt x="53" y="68"/>
                  </a:cubicBezTo>
                  <a:cubicBezTo>
                    <a:pt x="53" y="68"/>
                    <a:pt x="53" y="69"/>
                    <a:pt x="52" y="69"/>
                  </a:cubicBezTo>
                  <a:cubicBezTo>
                    <a:pt x="51" y="72"/>
                    <a:pt x="49" y="75"/>
                    <a:pt x="46" y="75"/>
                  </a:cubicBezTo>
                  <a:cubicBezTo>
                    <a:pt x="44" y="75"/>
                    <a:pt x="41" y="72"/>
                    <a:pt x="41" y="69"/>
                  </a:cubicBezTo>
                  <a:cubicBezTo>
                    <a:pt x="41" y="69"/>
                    <a:pt x="41" y="69"/>
                    <a:pt x="41" y="69"/>
                  </a:cubicBezTo>
                  <a:cubicBezTo>
                    <a:pt x="40" y="69"/>
                    <a:pt x="40" y="68"/>
                    <a:pt x="40" y="68"/>
                  </a:cubicBezTo>
                  <a:cubicBezTo>
                    <a:pt x="39" y="67"/>
                    <a:pt x="40" y="66"/>
                    <a:pt x="40" y="66"/>
                  </a:cubicBezTo>
                  <a:cubicBezTo>
                    <a:pt x="40" y="66"/>
                    <a:pt x="40" y="66"/>
                    <a:pt x="40" y="66"/>
                  </a:cubicBezTo>
                  <a:cubicBezTo>
                    <a:pt x="40" y="61"/>
                    <a:pt x="43" y="59"/>
                    <a:pt x="46" y="59"/>
                  </a:cubicBezTo>
                  <a:close/>
                  <a:moveTo>
                    <a:pt x="51" y="76"/>
                  </a:moveTo>
                  <a:cubicBezTo>
                    <a:pt x="48" y="82"/>
                    <a:pt x="48" y="82"/>
                    <a:pt x="48" y="82"/>
                  </a:cubicBezTo>
                  <a:cubicBezTo>
                    <a:pt x="47" y="78"/>
                    <a:pt x="47" y="78"/>
                    <a:pt x="47" y="78"/>
                  </a:cubicBezTo>
                  <a:cubicBezTo>
                    <a:pt x="48" y="77"/>
                    <a:pt x="48" y="77"/>
                    <a:pt x="48" y="77"/>
                  </a:cubicBezTo>
                  <a:cubicBezTo>
                    <a:pt x="46" y="77"/>
                    <a:pt x="46" y="77"/>
                    <a:pt x="46" y="77"/>
                  </a:cubicBezTo>
                  <a:cubicBezTo>
                    <a:pt x="45" y="77"/>
                    <a:pt x="45" y="77"/>
                    <a:pt x="45" y="77"/>
                  </a:cubicBezTo>
                  <a:cubicBezTo>
                    <a:pt x="45" y="78"/>
                    <a:pt x="45" y="78"/>
                    <a:pt x="45" y="78"/>
                  </a:cubicBezTo>
                  <a:cubicBezTo>
                    <a:pt x="45" y="82"/>
                    <a:pt x="45" y="82"/>
                    <a:pt x="45" y="82"/>
                  </a:cubicBezTo>
                  <a:cubicBezTo>
                    <a:pt x="42" y="76"/>
                    <a:pt x="42" y="76"/>
                    <a:pt x="42" y="76"/>
                  </a:cubicBezTo>
                  <a:cubicBezTo>
                    <a:pt x="36" y="76"/>
                    <a:pt x="33" y="79"/>
                    <a:pt x="33" y="84"/>
                  </a:cubicBezTo>
                  <a:cubicBezTo>
                    <a:pt x="60" y="84"/>
                    <a:pt x="60" y="84"/>
                    <a:pt x="60" y="84"/>
                  </a:cubicBezTo>
                  <a:cubicBezTo>
                    <a:pt x="60" y="79"/>
                    <a:pt x="56" y="76"/>
                    <a:pt x="51" y="76"/>
                  </a:cubicBezTo>
                  <a:close/>
                  <a:moveTo>
                    <a:pt x="24" y="38"/>
                  </a:moveTo>
                  <a:cubicBezTo>
                    <a:pt x="24" y="38"/>
                    <a:pt x="24" y="38"/>
                    <a:pt x="24" y="38"/>
                  </a:cubicBezTo>
                  <a:cubicBezTo>
                    <a:pt x="23" y="38"/>
                    <a:pt x="23" y="39"/>
                    <a:pt x="23" y="39"/>
                  </a:cubicBezTo>
                  <a:cubicBezTo>
                    <a:pt x="23" y="40"/>
                    <a:pt x="24" y="41"/>
                    <a:pt x="24" y="40"/>
                  </a:cubicBezTo>
                  <a:cubicBezTo>
                    <a:pt x="24" y="40"/>
                    <a:pt x="24" y="40"/>
                    <a:pt x="24" y="40"/>
                  </a:cubicBezTo>
                  <a:cubicBezTo>
                    <a:pt x="25" y="44"/>
                    <a:pt x="28" y="46"/>
                    <a:pt x="30" y="46"/>
                  </a:cubicBezTo>
                  <a:cubicBezTo>
                    <a:pt x="32" y="46"/>
                    <a:pt x="35" y="44"/>
                    <a:pt x="36" y="40"/>
                  </a:cubicBezTo>
                  <a:cubicBezTo>
                    <a:pt x="36" y="40"/>
                    <a:pt x="37" y="40"/>
                    <a:pt x="37" y="39"/>
                  </a:cubicBezTo>
                  <a:cubicBezTo>
                    <a:pt x="37" y="39"/>
                    <a:pt x="37" y="38"/>
                    <a:pt x="36" y="38"/>
                  </a:cubicBezTo>
                  <a:cubicBezTo>
                    <a:pt x="36" y="38"/>
                    <a:pt x="36" y="38"/>
                    <a:pt x="36" y="38"/>
                  </a:cubicBezTo>
                  <a:cubicBezTo>
                    <a:pt x="36" y="32"/>
                    <a:pt x="33" y="30"/>
                    <a:pt x="30" y="30"/>
                  </a:cubicBezTo>
                  <a:cubicBezTo>
                    <a:pt x="27" y="30"/>
                    <a:pt x="24" y="33"/>
                    <a:pt x="24" y="38"/>
                  </a:cubicBezTo>
                  <a:close/>
                  <a:moveTo>
                    <a:pt x="35" y="47"/>
                  </a:moveTo>
                  <a:cubicBezTo>
                    <a:pt x="32" y="53"/>
                    <a:pt x="32" y="53"/>
                    <a:pt x="32" y="53"/>
                  </a:cubicBezTo>
                  <a:cubicBezTo>
                    <a:pt x="31" y="49"/>
                    <a:pt x="31" y="49"/>
                    <a:pt x="31" y="49"/>
                  </a:cubicBezTo>
                  <a:cubicBezTo>
                    <a:pt x="32" y="49"/>
                    <a:pt x="32" y="49"/>
                    <a:pt x="32" y="49"/>
                  </a:cubicBezTo>
                  <a:cubicBezTo>
                    <a:pt x="28" y="49"/>
                    <a:pt x="28" y="49"/>
                    <a:pt x="28" y="49"/>
                  </a:cubicBezTo>
                  <a:cubicBezTo>
                    <a:pt x="29" y="49"/>
                    <a:pt x="29" y="49"/>
                    <a:pt x="29" y="49"/>
                  </a:cubicBezTo>
                  <a:cubicBezTo>
                    <a:pt x="29" y="53"/>
                    <a:pt x="29" y="53"/>
                    <a:pt x="29" y="53"/>
                  </a:cubicBezTo>
                  <a:cubicBezTo>
                    <a:pt x="25" y="47"/>
                    <a:pt x="25" y="47"/>
                    <a:pt x="25" y="47"/>
                  </a:cubicBezTo>
                  <a:cubicBezTo>
                    <a:pt x="20" y="48"/>
                    <a:pt x="16" y="50"/>
                    <a:pt x="16" y="56"/>
                  </a:cubicBezTo>
                  <a:cubicBezTo>
                    <a:pt x="44" y="56"/>
                    <a:pt x="44" y="56"/>
                    <a:pt x="44" y="56"/>
                  </a:cubicBezTo>
                  <a:cubicBezTo>
                    <a:pt x="44" y="50"/>
                    <a:pt x="40" y="48"/>
                    <a:pt x="35" y="47"/>
                  </a:cubicBezTo>
                  <a:close/>
                  <a:moveTo>
                    <a:pt x="56" y="38"/>
                  </a:moveTo>
                  <a:cubicBezTo>
                    <a:pt x="56" y="38"/>
                    <a:pt x="56" y="38"/>
                    <a:pt x="56" y="38"/>
                  </a:cubicBezTo>
                  <a:cubicBezTo>
                    <a:pt x="56" y="38"/>
                    <a:pt x="56" y="39"/>
                    <a:pt x="56" y="39"/>
                  </a:cubicBezTo>
                  <a:cubicBezTo>
                    <a:pt x="56" y="40"/>
                    <a:pt x="56" y="41"/>
                    <a:pt x="57" y="40"/>
                  </a:cubicBezTo>
                  <a:cubicBezTo>
                    <a:pt x="57" y="40"/>
                    <a:pt x="57" y="40"/>
                    <a:pt x="57" y="40"/>
                  </a:cubicBezTo>
                  <a:cubicBezTo>
                    <a:pt x="58" y="44"/>
                    <a:pt x="60" y="46"/>
                    <a:pt x="63" y="46"/>
                  </a:cubicBezTo>
                  <a:cubicBezTo>
                    <a:pt x="65" y="46"/>
                    <a:pt x="68" y="44"/>
                    <a:pt x="68" y="40"/>
                  </a:cubicBezTo>
                  <a:cubicBezTo>
                    <a:pt x="69" y="40"/>
                    <a:pt x="69" y="40"/>
                    <a:pt x="69" y="39"/>
                  </a:cubicBezTo>
                  <a:cubicBezTo>
                    <a:pt x="69" y="39"/>
                    <a:pt x="69" y="38"/>
                    <a:pt x="69" y="38"/>
                  </a:cubicBezTo>
                  <a:cubicBezTo>
                    <a:pt x="69" y="38"/>
                    <a:pt x="69" y="38"/>
                    <a:pt x="69" y="38"/>
                  </a:cubicBezTo>
                  <a:cubicBezTo>
                    <a:pt x="69" y="32"/>
                    <a:pt x="66" y="30"/>
                    <a:pt x="63" y="30"/>
                  </a:cubicBezTo>
                  <a:cubicBezTo>
                    <a:pt x="59" y="30"/>
                    <a:pt x="56" y="33"/>
                    <a:pt x="56" y="38"/>
                  </a:cubicBezTo>
                  <a:close/>
                  <a:moveTo>
                    <a:pt x="67" y="47"/>
                  </a:moveTo>
                  <a:cubicBezTo>
                    <a:pt x="64" y="53"/>
                    <a:pt x="64" y="53"/>
                    <a:pt x="64" y="53"/>
                  </a:cubicBezTo>
                  <a:cubicBezTo>
                    <a:pt x="64" y="49"/>
                    <a:pt x="64" y="49"/>
                    <a:pt x="64" y="49"/>
                  </a:cubicBezTo>
                  <a:cubicBezTo>
                    <a:pt x="64" y="49"/>
                    <a:pt x="64" y="49"/>
                    <a:pt x="64" y="49"/>
                  </a:cubicBezTo>
                  <a:cubicBezTo>
                    <a:pt x="61" y="49"/>
                    <a:pt x="61" y="49"/>
                    <a:pt x="61" y="49"/>
                  </a:cubicBezTo>
                  <a:cubicBezTo>
                    <a:pt x="62" y="49"/>
                    <a:pt x="62" y="49"/>
                    <a:pt x="62" y="49"/>
                  </a:cubicBezTo>
                  <a:cubicBezTo>
                    <a:pt x="61" y="53"/>
                    <a:pt x="61" y="53"/>
                    <a:pt x="61" y="53"/>
                  </a:cubicBezTo>
                  <a:cubicBezTo>
                    <a:pt x="58" y="47"/>
                    <a:pt x="58" y="47"/>
                    <a:pt x="58" y="47"/>
                  </a:cubicBezTo>
                  <a:cubicBezTo>
                    <a:pt x="53" y="48"/>
                    <a:pt x="49" y="50"/>
                    <a:pt x="49" y="56"/>
                  </a:cubicBezTo>
                  <a:cubicBezTo>
                    <a:pt x="76" y="56"/>
                    <a:pt x="76" y="56"/>
                    <a:pt x="76" y="56"/>
                  </a:cubicBezTo>
                  <a:cubicBezTo>
                    <a:pt x="76" y="50"/>
                    <a:pt x="73" y="48"/>
                    <a:pt x="67" y="47"/>
                  </a:cubicBezTo>
                  <a:close/>
                  <a:moveTo>
                    <a:pt x="8" y="10"/>
                  </a:moveTo>
                  <a:cubicBezTo>
                    <a:pt x="8" y="10"/>
                    <a:pt x="8" y="10"/>
                    <a:pt x="8" y="10"/>
                  </a:cubicBezTo>
                  <a:cubicBezTo>
                    <a:pt x="9" y="13"/>
                    <a:pt x="11" y="16"/>
                    <a:pt x="14" y="16"/>
                  </a:cubicBezTo>
                  <a:cubicBezTo>
                    <a:pt x="16" y="16"/>
                    <a:pt x="19" y="13"/>
                    <a:pt x="20" y="10"/>
                  </a:cubicBezTo>
                  <a:cubicBezTo>
                    <a:pt x="20" y="10"/>
                    <a:pt x="20" y="10"/>
                    <a:pt x="21" y="9"/>
                  </a:cubicBezTo>
                  <a:cubicBezTo>
                    <a:pt x="21" y="8"/>
                    <a:pt x="20" y="8"/>
                    <a:pt x="20" y="7"/>
                  </a:cubicBezTo>
                  <a:cubicBezTo>
                    <a:pt x="20" y="7"/>
                    <a:pt x="20" y="8"/>
                    <a:pt x="20" y="8"/>
                  </a:cubicBezTo>
                  <a:cubicBezTo>
                    <a:pt x="20" y="2"/>
                    <a:pt x="17" y="0"/>
                    <a:pt x="14" y="0"/>
                  </a:cubicBezTo>
                  <a:cubicBezTo>
                    <a:pt x="10" y="0"/>
                    <a:pt x="7" y="2"/>
                    <a:pt x="8" y="8"/>
                  </a:cubicBezTo>
                  <a:cubicBezTo>
                    <a:pt x="8" y="8"/>
                    <a:pt x="8" y="8"/>
                    <a:pt x="8" y="8"/>
                  </a:cubicBezTo>
                  <a:cubicBezTo>
                    <a:pt x="7" y="8"/>
                    <a:pt x="7" y="8"/>
                    <a:pt x="7" y="9"/>
                  </a:cubicBezTo>
                  <a:cubicBezTo>
                    <a:pt x="7" y="10"/>
                    <a:pt x="8" y="10"/>
                    <a:pt x="8" y="10"/>
                  </a:cubicBezTo>
                  <a:close/>
                  <a:moveTo>
                    <a:pt x="18" y="17"/>
                  </a:moveTo>
                  <a:cubicBezTo>
                    <a:pt x="15" y="23"/>
                    <a:pt x="15" y="23"/>
                    <a:pt x="15" y="23"/>
                  </a:cubicBezTo>
                  <a:cubicBezTo>
                    <a:pt x="15" y="19"/>
                    <a:pt x="15" y="19"/>
                    <a:pt x="15" y="19"/>
                  </a:cubicBezTo>
                  <a:cubicBezTo>
                    <a:pt x="16" y="18"/>
                    <a:pt x="16" y="18"/>
                    <a:pt x="16" y="18"/>
                  </a:cubicBezTo>
                  <a:cubicBezTo>
                    <a:pt x="12" y="18"/>
                    <a:pt x="12" y="18"/>
                    <a:pt x="12" y="18"/>
                  </a:cubicBezTo>
                  <a:cubicBezTo>
                    <a:pt x="13" y="19"/>
                    <a:pt x="13" y="19"/>
                    <a:pt x="13" y="19"/>
                  </a:cubicBezTo>
                  <a:cubicBezTo>
                    <a:pt x="12" y="23"/>
                    <a:pt x="12" y="23"/>
                    <a:pt x="12" y="23"/>
                  </a:cubicBezTo>
                  <a:cubicBezTo>
                    <a:pt x="9" y="17"/>
                    <a:pt x="9" y="17"/>
                    <a:pt x="9" y="17"/>
                  </a:cubicBezTo>
                  <a:cubicBezTo>
                    <a:pt x="4" y="18"/>
                    <a:pt x="0" y="20"/>
                    <a:pt x="0" y="26"/>
                  </a:cubicBezTo>
                  <a:cubicBezTo>
                    <a:pt x="28" y="25"/>
                    <a:pt x="28" y="25"/>
                    <a:pt x="28" y="25"/>
                  </a:cubicBezTo>
                  <a:cubicBezTo>
                    <a:pt x="28" y="20"/>
                    <a:pt x="24" y="18"/>
                    <a:pt x="18" y="17"/>
                  </a:cubicBezTo>
                  <a:close/>
                  <a:moveTo>
                    <a:pt x="41" y="10"/>
                  </a:moveTo>
                  <a:cubicBezTo>
                    <a:pt x="41" y="10"/>
                    <a:pt x="41" y="10"/>
                    <a:pt x="41" y="10"/>
                  </a:cubicBezTo>
                  <a:cubicBezTo>
                    <a:pt x="41" y="13"/>
                    <a:pt x="44" y="16"/>
                    <a:pt x="46" y="16"/>
                  </a:cubicBezTo>
                  <a:cubicBezTo>
                    <a:pt x="49" y="16"/>
                    <a:pt x="51" y="13"/>
                    <a:pt x="52" y="10"/>
                  </a:cubicBezTo>
                  <a:cubicBezTo>
                    <a:pt x="53" y="10"/>
                    <a:pt x="53" y="10"/>
                    <a:pt x="53" y="9"/>
                  </a:cubicBezTo>
                  <a:cubicBezTo>
                    <a:pt x="53" y="8"/>
                    <a:pt x="53" y="8"/>
                    <a:pt x="53" y="7"/>
                  </a:cubicBezTo>
                  <a:cubicBezTo>
                    <a:pt x="53" y="7"/>
                    <a:pt x="52" y="8"/>
                    <a:pt x="52" y="8"/>
                  </a:cubicBezTo>
                  <a:cubicBezTo>
                    <a:pt x="52" y="2"/>
                    <a:pt x="50" y="0"/>
                    <a:pt x="46" y="0"/>
                  </a:cubicBezTo>
                  <a:cubicBezTo>
                    <a:pt x="43" y="0"/>
                    <a:pt x="40" y="2"/>
                    <a:pt x="40" y="8"/>
                  </a:cubicBezTo>
                  <a:cubicBezTo>
                    <a:pt x="40" y="8"/>
                    <a:pt x="40" y="8"/>
                    <a:pt x="40" y="8"/>
                  </a:cubicBezTo>
                  <a:cubicBezTo>
                    <a:pt x="40" y="8"/>
                    <a:pt x="39" y="8"/>
                    <a:pt x="40" y="9"/>
                  </a:cubicBezTo>
                  <a:cubicBezTo>
                    <a:pt x="40" y="10"/>
                    <a:pt x="40" y="10"/>
                    <a:pt x="41" y="10"/>
                  </a:cubicBezTo>
                  <a:close/>
                  <a:moveTo>
                    <a:pt x="51" y="17"/>
                  </a:moveTo>
                  <a:cubicBezTo>
                    <a:pt x="48" y="23"/>
                    <a:pt x="48" y="23"/>
                    <a:pt x="48" y="23"/>
                  </a:cubicBezTo>
                  <a:cubicBezTo>
                    <a:pt x="47" y="19"/>
                    <a:pt x="47" y="19"/>
                    <a:pt x="47" y="19"/>
                  </a:cubicBezTo>
                  <a:cubicBezTo>
                    <a:pt x="48" y="18"/>
                    <a:pt x="48" y="18"/>
                    <a:pt x="48" y="18"/>
                  </a:cubicBezTo>
                  <a:cubicBezTo>
                    <a:pt x="45" y="18"/>
                    <a:pt x="45" y="18"/>
                    <a:pt x="45" y="18"/>
                  </a:cubicBezTo>
                  <a:cubicBezTo>
                    <a:pt x="45" y="19"/>
                    <a:pt x="45" y="19"/>
                    <a:pt x="45" y="19"/>
                  </a:cubicBezTo>
                  <a:cubicBezTo>
                    <a:pt x="45" y="23"/>
                    <a:pt x="45" y="23"/>
                    <a:pt x="45" y="23"/>
                  </a:cubicBezTo>
                  <a:cubicBezTo>
                    <a:pt x="42" y="17"/>
                    <a:pt x="42" y="17"/>
                    <a:pt x="42" y="17"/>
                  </a:cubicBezTo>
                  <a:cubicBezTo>
                    <a:pt x="36" y="18"/>
                    <a:pt x="33" y="20"/>
                    <a:pt x="33" y="26"/>
                  </a:cubicBezTo>
                  <a:cubicBezTo>
                    <a:pt x="60" y="25"/>
                    <a:pt x="60" y="25"/>
                    <a:pt x="60" y="25"/>
                  </a:cubicBezTo>
                  <a:cubicBezTo>
                    <a:pt x="60" y="20"/>
                    <a:pt x="56" y="18"/>
                    <a:pt x="51" y="17"/>
                  </a:cubicBezTo>
                  <a:close/>
                  <a:moveTo>
                    <a:pt x="73" y="10"/>
                  </a:moveTo>
                  <a:cubicBezTo>
                    <a:pt x="73" y="10"/>
                    <a:pt x="73" y="10"/>
                    <a:pt x="73" y="10"/>
                  </a:cubicBezTo>
                  <a:cubicBezTo>
                    <a:pt x="74" y="13"/>
                    <a:pt x="76" y="16"/>
                    <a:pt x="79" y="16"/>
                  </a:cubicBezTo>
                  <a:cubicBezTo>
                    <a:pt x="81" y="16"/>
                    <a:pt x="84" y="13"/>
                    <a:pt x="85" y="10"/>
                  </a:cubicBezTo>
                  <a:cubicBezTo>
                    <a:pt x="85" y="10"/>
                    <a:pt x="86" y="10"/>
                    <a:pt x="86" y="9"/>
                  </a:cubicBezTo>
                  <a:cubicBezTo>
                    <a:pt x="86" y="8"/>
                    <a:pt x="85" y="8"/>
                    <a:pt x="85" y="7"/>
                  </a:cubicBezTo>
                  <a:cubicBezTo>
                    <a:pt x="85" y="7"/>
                    <a:pt x="85" y="8"/>
                    <a:pt x="85" y="8"/>
                  </a:cubicBezTo>
                  <a:cubicBezTo>
                    <a:pt x="85" y="2"/>
                    <a:pt x="82" y="0"/>
                    <a:pt x="79" y="0"/>
                  </a:cubicBezTo>
                  <a:cubicBezTo>
                    <a:pt x="76" y="0"/>
                    <a:pt x="73" y="2"/>
                    <a:pt x="73" y="8"/>
                  </a:cubicBezTo>
                  <a:cubicBezTo>
                    <a:pt x="73" y="8"/>
                    <a:pt x="73" y="8"/>
                    <a:pt x="73" y="8"/>
                  </a:cubicBezTo>
                  <a:cubicBezTo>
                    <a:pt x="72" y="8"/>
                    <a:pt x="72" y="8"/>
                    <a:pt x="72" y="9"/>
                  </a:cubicBezTo>
                  <a:cubicBezTo>
                    <a:pt x="72" y="10"/>
                    <a:pt x="73" y="10"/>
                    <a:pt x="73" y="10"/>
                  </a:cubicBezTo>
                  <a:close/>
                  <a:moveTo>
                    <a:pt x="83" y="17"/>
                  </a:moveTo>
                  <a:cubicBezTo>
                    <a:pt x="80" y="23"/>
                    <a:pt x="80" y="23"/>
                    <a:pt x="80" y="23"/>
                  </a:cubicBezTo>
                  <a:cubicBezTo>
                    <a:pt x="80" y="19"/>
                    <a:pt x="80" y="19"/>
                    <a:pt x="80" y="19"/>
                  </a:cubicBezTo>
                  <a:cubicBezTo>
                    <a:pt x="81" y="18"/>
                    <a:pt x="81" y="18"/>
                    <a:pt x="81" y="18"/>
                  </a:cubicBezTo>
                  <a:cubicBezTo>
                    <a:pt x="77" y="18"/>
                    <a:pt x="77" y="18"/>
                    <a:pt x="77" y="18"/>
                  </a:cubicBezTo>
                  <a:cubicBezTo>
                    <a:pt x="78" y="19"/>
                    <a:pt x="78" y="19"/>
                    <a:pt x="78" y="19"/>
                  </a:cubicBezTo>
                  <a:cubicBezTo>
                    <a:pt x="77" y="23"/>
                    <a:pt x="77" y="23"/>
                    <a:pt x="77" y="23"/>
                  </a:cubicBezTo>
                  <a:cubicBezTo>
                    <a:pt x="74" y="17"/>
                    <a:pt x="74" y="17"/>
                    <a:pt x="74" y="17"/>
                  </a:cubicBezTo>
                  <a:cubicBezTo>
                    <a:pt x="69" y="18"/>
                    <a:pt x="65" y="20"/>
                    <a:pt x="65" y="26"/>
                  </a:cubicBezTo>
                  <a:cubicBezTo>
                    <a:pt x="93" y="25"/>
                    <a:pt x="93" y="25"/>
                    <a:pt x="93" y="25"/>
                  </a:cubicBezTo>
                  <a:cubicBezTo>
                    <a:pt x="93" y="20"/>
                    <a:pt x="89" y="18"/>
                    <a:pt x="83" y="17"/>
                  </a:cubicBezTo>
                  <a:close/>
                  <a:moveTo>
                    <a:pt x="83" y="17"/>
                  </a:moveTo>
                  <a:cubicBezTo>
                    <a:pt x="83" y="17"/>
                    <a:pt x="83" y="17"/>
                    <a:pt x="83" y="17"/>
                  </a:cubicBezTo>
                </a:path>
              </a:pathLst>
            </a:custGeom>
            <a:solidFill>
              <a:schemeClr val="bg1"/>
            </a:solidFill>
            <a:ln>
              <a:noFill/>
            </a:ln>
          </p:spPr>
          <p:txBody>
            <a:bodyPr anchor="ctr"/>
            <a:lstStyle/>
            <a:p>
              <a:pPr algn="ctr"/>
              <a:endParaRPr/>
            </a:p>
          </p:txBody>
        </p:sp>
        <p:grpSp>
          <p:nvGrpSpPr>
            <p:cNvPr id="59" name="Group 84"/>
            <p:cNvGrpSpPr/>
            <p:nvPr/>
          </p:nvGrpSpPr>
          <p:grpSpPr>
            <a:xfrm>
              <a:off x="719138" y="4248118"/>
              <a:ext cx="10753729" cy="857260"/>
              <a:chOff x="1446648" y="2161845"/>
              <a:chExt cx="11660559" cy="857260"/>
            </a:xfrm>
          </p:grpSpPr>
          <p:grpSp>
            <p:nvGrpSpPr>
              <p:cNvPr id="60" name="Group 85"/>
              <p:cNvGrpSpPr/>
              <p:nvPr/>
            </p:nvGrpSpPr>
            <p:grpSpPr>
              <a:xfrm>
                <a:off x="1446648" y="2161845"/>
                <a:ext cx="2213143" cy="857260"/>
                <a:chOff x="1732858" y="5001250"/>
                <a:chExt cx="2213143" cy="857260"/>
              </a:xfrm>
            </p:grpSpPr>
            <p:sp>
              <p:nvSpPr>
                <p:cNvPr id="73" name="is1ide-TextBox 98"/>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rPr>
                    <a:t>标题文本预设</a:t>
                  </a:r>
                </a:p>
              </p:txBody>
            </p:sp>
            <p:sp>
              <p:nvSpPr>
                <p:cNvPr id="74" name="is1ide-TextBox 99"/>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t>此部分内容作为文字排版占位显示 </a:t>
                  </a:r>
                  <a:br>
                    <a:rPr lang="zh-CN" altLang="en-US" sz="1000"/>
                  </a:br>
                  <a:r>
                    <a:rPr lang="zh-CN" altLang="en-US" sz="1000"/>
                    <a:t>（建议使用主题字体）</a:t>
                  </a:r>
                </a:p>
              </p:txBody>
            </p:sp>
          </p:grpSp>
          <p:grpSp>
            <p:nvGrpSpPr>
              <p:cNvPr id="61" name="Group 86"/>
              <p:cNvGrpSpPr/>
              <p:nvPr/>
            </p:nvGrpSpPr>
            <p:grpSpPr>
              <a:xfrm>
                <a:off x="3808502" y="2161845"/>
                <a:ext cx="2213143" cy="857260"/>
                <a:chOff x="1732858" y="5001250"/>
                <a:chExt cx="2213143" cy="857260"/>
              </a:xfrm>
            </p:grpSpPr>
            <p:sp>
              <p:nvSpPr>
                <p:cNvPr id="71" name="is1ide-TextBox 96"/>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rPr>
                    <a:t>标题文本预设</a:t>
                  </a:r>
                </a:p>
              </p:txBody>
            </p:sp>
            <p:sp>
              <p:nvSpPr>
                <p:cNvPr id="72" name="is1ide-TextBox 97"/>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t>此部分内容作为文字排版占位显示 </a:t>
                  </a:r>
                  <a:br>
                    <a:rPr lang="zh-CN" altLang="en-US" sz="1000"/>
                  </a:br>
                  <a:r>
                    <a:rPr lang="zh-CN" altLang="en-US" sz="1000"/>
                    <a:t>（建议使用主题字体）</a:t>
                  </a:r>
                </a:p>
              </p:txBody>
            </p:sp>
          </p:grpSp>
          <p:grpSp>
            <p:nvGrpSpPr>
              <p:cNvPr id="62" name="Group 87"/>
              <p:cNvGrpSpPr/>
              <p:nvPr/>
            </p:nvGrpSpPr>
            <p:grpSpPr>
              <a:xfrm>
                <a:off x="6170356" y="2161845"/>
                <a:ext cx="2213143" cy="857260"/>
                <a:chOff x="1732858" y="5001250"/>
                <a:chExt cx="2213143" cy="857260"/>
              </a:xfrm>
            </p:grpSpPr>
            <p:sp>
              <p:nvSpPr>
                <p:cNvPr id="69" name="is1ide-TextBox 94"/>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rPr>
                    <a:t>标题文本预设</a:t>
                  </a:r>
                </a:p>
              </p:txBody>
            </p:sp>
            <p:sp>
              <p:nvSpPr>
                <p:cNvPr id="70" name="is1ide-TextBox 95"/>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t>此部分内容作为文字排版占位显示 </a:t>
                  </a:r>
                  <a:br>
                    <a:rPr lang="zh-CN" altLang="en-US" sz="1000"/>
                  </a:br>
                  <a:r>
                    <a:rPr lang="zh-CN" altLang="en-US" sz="1000"/>
                    <a:t>（建议使用主题字体）</a:t>
                  </a:r>
                </a:p>
              </p:txBody>
            </p:sp>
          </p:grpSp>
          <p:grpSp>
            <p:nvGrpSpPr>
              <p:cNvPr id="63" name="Group 88"/>
              <p:cNvGrpSpPr/>
              <p:nvPr/>
            </p:nvGrpSpPr>
            <p:grpSpPr>
              <a:xfrm>
                <a:off x="8532210" y="2161845"/>
                <a:ext cx="2213143" cy="857260"/>
                <a:chOff x="1732858" y="5001250"/>
                <a:chExt cx="2213143" cy="857260"/>
              </a:xfrm>
            </p:grpSpPr>
            <p:sp>
              <p:nvSpPr>
                <p:cNvPr id="67" name="is1ide-TextBox 92"/>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4"/>
                      </a:solidFill>
                    </a:rPr>
                    <a:t>标题文本预设</a:t>
                  </a:r>
                </a:p>
              </p:txBody>
            </p:sp>
            <p:sp>
              <p:nvSpPr>
                <p:cNvPr id="68" name="is1ide-TextBox 93"/>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t>此部分内容作为文字排版占位显示 </a:t>
                  </a:r>
                  <a:br>
                    <a:rPr lang="zh-CN" altLang="en-US" sz="1000"/>
                  </a:br>
                  <a:r>
                    <a:rPr lang="zh-CN" altLang="en-US" sz="1000"/>
                    <a:t>（建议使用主题字体）</a:t>
                  </a:r>
                </a:p>
              </p:txBody>
            </p:sp>
          </p:grpSp>
          <p:grpSp>
            <p:nvGrpSpPr>
              <p:cNvPr id="64" name="Group 89"/>
              <p:cNvGrpSpPr/>
              <p:nvPr/>
            </p:nvGrpSpPr>
            <p:grpSpPr>
              <a:xfrm>
                <a:off x="10894064" y="2161845"/>
                <a:ext cx="2213143" cy="857260"/>
                <a:chOff x="1732858" y="5001250"/>
                <a:chExt cx="2213143" cy="857260"/>
              </a:xfrm>
            </p:grpSpPr>
            <p:sp>
              <p:nvSpPr>
                <p:cNvPr id="65" name="is1ide-TextBox 90"/>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5"/>
                      </a:solidFill>
                    </a:rPr>
                    <a:t>标题文本预设</a:t>
                  </a:r>
                </a:p>
              </p:txBody>
            </p:sp>
            <p:sp>
              <p:nvSpPr>
                <p:cNvPr id="66" name="is1ide-TextBox 91"/>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t>此部分内容作为文字排版占位显示 </a:t>
                  </a:r>
                  <a:br>
                    <a:rPr lang="zh-CN" altLang="en-US" sz="1000"/>
                  </a:br>
                  <a:r>
                    <a:rPr lang="zh-CN" altLang="en-US" sz="1000"/>
                    <a:t>（建议使用主题字体）</a:t>
                  </a:r>
                </a:p>
              </p:txBody>
            </p:sp>
          </p:gr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33"/>
          <p:cNvSpPr/>
          <p:nvPr/>
        </p:nvSpPr>
        <p:spPr>
          <a:xfrm rot="10800000">
            <a:off x="8412947" y="3580184"/>
            <a:ext cx="1286175" cy="412955"/>
          </a:xfrm>
          <a:custGeom>
            <a:avLst/>
            <a:gdLst/>
            <a:ahLst/>
            <a:cxnLst>
              <a:cxn ang="0">
                <a:pos x="wd2" y="hd2"/>
              </a:cxn>
              <a:cxn ang="5400000">
                <a:pos x="wd2" y="hd2"/>
              </a:cxn>
              <a:cxn ang="10800000">
                <a:pos x="wd2" y="hd2"/>
              </a:cxn>
              <a:cxn ang="16200000">
                <a:pos x="wd2" y="hd2"/>
              </a:cxn>
            </a:cxnLst>
            <a:rect l="0" t="0" r="r" b="b"/>
            <a:pathLst>
              <a:path w="21600" h="21398" extrusionOk="0">
                <a:moveTo>
                  <a:pt x="0" y="19886"/>
                </a:moveTo>
                <a:cubicBezTo>
                  <a:pt x="2048" y="7826"/>
                  <a:pt x="6072" y="195"/>
                  <a:pt x="10484" y="4"/>
                </a:cubicBezTo>
                <a:cubicBezTo>
                  <a:pt x="15228" y="-202"/>
                  <a:pt x="19574" y="8162"/>
                  <a:pt x="21600" y="21398"/>
                </a:cubicBezTo>
              </a:path>
            </a:pathLst>
          </a:custGeom>
          <a:ln w="38100">
            <a:solidFill>
              <a:srgbClr val="85888D"/>
            </a:solidFill>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3" name="Shape 434"/>
          <p:cNvSpPr/>
          <p:nvPr/>
        </p:nvSpPr>
        <p:spPr>
          <a:xfrm>
            <a:off x="6487515" y="2102333"/>
            <a:ext cx="1286175" cy="412955"/>
          </a:xfrm>
          <a:custGeom>
            <a:avLst/>
            <a:gdLst/>
            <a:ahLst/>
            <a:cxnLst>
              <a:cxn ang="0">
                <a:pos x="wd2" y="hd2"/>
              </a:cxn>
              <a:cxn ang="5400000">
                <a:pos x="wd2" y="hd2"/>
              </a:cxn>
              <a:cxn ang="10800000">
                <a:pos x="wd2" y="hd2"/>
              </a:cxn>
              <a:cxn ang="16200000">
                <a:pos x="wd2" y="hd2"/>
              </a:cxn>
            </a:cxnLst>
            <a:rect l="0" t="0" r="r" b="b"/>
            <a:pathLst>
              <a:path w="21600" h="21398" extrusionOk="0">
                <a:moveTo>
                  <a:pt x="0" y="19886"/>
                </a:moveTo>
                <a:cubicBezTo>
                  <a:pt x="2048" y="7826"/>
                  <a:pt x="6072" y="195"/>
                  <a:pt x="10484" y="4"/>
                </a:cubicBezTo>
                <a:cubicBezTo>
                  <a:pt x="15228" y="-202"/>
                  <a:pt x="19574" y="8162"/>
                  <a:pt x="21600" y="21398"/>
                </a:cubicBezTo>
              </a:path>
            </a:pathLst>
          </a:custGeom>
          <a:ln w="38100">
            <a:solidFill>
              <a:srgbClr val="85888D"/>
            </a:solidFill>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4" name="Shape 435"/>
          <p:cNvSpPr/>
          <p:nvPr/>
        </p:nvSpPr>
        <p:spPr>
          <a:xfrm rot="10800000">
            <a:off x="4582408" y="3681784"/>
            <a:ext cx="1286173" cy="412955"/>
          </a:xfrm>
          <a:custGeom>
            <a:avLst/>
            <a:gdLst/>
            <a:ahLst/>
            <a:cxnLst>
              <a:cxn ang="0">
                <a:pos x="wd2" y="hd2"/>
              </a:cxn>
              <a:cxn ang="5400000">
                <a:pos x="wd2" y="hd2"/>
              </a:cxn>
              <a:cxn ang="10800000">
                <a:pos x="wd2" y="hd2"/>
              </a:cxn>
              <a:cxn ang="16200000">
                <a:pos x="wd2" y="hd2"/>
              </a:cxn>
            </a:cxnLst>
            <a:rect l="0" t="0" r="r" b="b"/>
            <a:pathLst>
              <a:path w="21600" h="21398" extrusionOk="0">
                <a:moveTo>
                  <a:pt x="0" y="19886"/>
                </a:moveTo>
                <a:cubicBezTo>
                  <a:pt x="2048" y="7826"/>
                  <a:pt x="6072" y="195"/>
                  <a:pt x="10484" y="4"/>
                </a:cubicBezTo>
                <a:cubicBezTo>
                  <a:pt x="15228" y="-202"/>
                  <a:pt x="19574" y="8162"/>
                  <a:pt x="21600" y="21398"/>
                </a:cubicBezTo>
              </a:path>
            </a:pathLst>
          </a:custGeom>
          <a:ln w="38100">
            <a:solidFill>
              <a:srgbClr val="85888D"/>
            </a:solidFill>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5" name="Shape 436"/>
          <p:cNvSpPr/>
          <p:nvPr/>
        </p:nvSpPr>
        <p:spPr>
          <a:xfrm>
            <a:off x="2586267" y="2102333"/>
            <a:ext cx="1286173" cy="412955"/>
          </a:xfrm>
          <a:custGeom>
            <a:avLst/>
            <a:gdLst/>
            <a:ahLst/>
            <a:cxnLst>
              <a:cxn ang="0">
                <a:pos x="wd2" y="hd2"/>
              </a:cxn>
              <a:cxn ang="5400000">
                <a:pos x="wd2" y="hd2"/>
              </a:cxn>
              <a:cxn ang="10800000">
                <a:pos x="wd2" y="hd2"/>
              </a:cxn>
              <a:cxn ang="16200000">
                <a:pos x="wd2" y="hd2"/>
              </a:cxn>
            </a:cxnLst>
            <a:rect l="0" t="0" r="r" b="b"/>
            <a:pathLst>
              <a:path w="21600" h="21398" extrusionOk="0">
                <a:moveTo>
                  <a:pt x="0" y="19886"/>
                </a:moveTo>
                <a:cubicBezTo>
                  <a:pt x="2048" y="7826"/>
                  <a:pt x="6072" y="195"/>
                  <a:pt x="10484" y="4"/>
                </a:cubicBezTo>
                <a:cubicBezTo>
                  <a:pt x="15228" y="-202"/>
                  <a:pt x="19574" y="8162"/>
                  <a:pt x="21600" y="21398"/>
                </a:cubicBezTo>
              </a:path>
            </a:pathLst>
          </a:custGeom>
          <a:ln w="38100">
            <a:solidFill>
              <a:srgbClr val="85888D"/>
            </a:solidFill>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6" name="Shape 440"/>
          <p:cNvSpPr/>
          <p:nvPr/>
        </p:nvSpPr>
        <p:spPr>
          <a:xfrm rot="1551354">
            <a:off x="1510776" y="2374264"/>
            <a:ext cx="1417507" cy="1417507"/>
          </a:xfrm>
          <a:prstGeom prst="roundRect">
            <a:avLst>
              <a:gd name="adj" fmla="val 15000"/>
            </a:avLst>
          </a:prstGeom>
          <a:solidFill>
            <a:schemeClr val="accent1"/>
          </a:solidFill>
          <a:ln w="12700">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7" name="Shape 441"/>
          <p:cNvSpPr/>
          <p:nvPr/>
        </p:nvSpPr>
        <p:spPr>
          <a:xfrm rot="19780869">
            <a:off x="3470888" y="2374264"/>
            <a:ext cx="1417507" cy="1417507"/>
          </a:xfrm>
          <a:prstGeom prst="roundRect">
            <a:avLst>
              <a:gd name="adj" fmla="val 15000"/>
            </a:avLst>
          </a:prstGeom>
          <a:solidFill>
            <a:schemeClr val="accent2"/>
          </a:solidFill>
          <a:ln w="12700">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8" name="Shape 442"/>
          <p:cNvSpPr/>
          <p:nvPr/>
        </p:nvSpPr>
        <p:spPr>
          <a:xfrm rot="747171">
            <a:off x="5433940" y="2374264"/>
            <a:ext cx="1417507" cy="1417507"/>
          </a:xfrm>
          <a:prstGeom prst="roundRect">
            <a:avLst>
              <a:gd name="adj" fmla="val 15000"/>
            </a:avLst>
          </a:prstGeom>
          <a:solidFill>
            <a:schemeClr val="accent3"/>
          </a:solidFill>
          <a:ln w="12700">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9" name="Shape 443"/>
          <p:cNvSpPr/>
          <p:nvPr/>
        </p:nvSpPr>
        <p:spPr>
          <a:xfrm rot="20246332">
            <a:off x="7366799" y="2374264"/>
            <a:ext cx="1417507" cy="1417507"/>
          </a:xfrm>
          <a:prstGeom prst="roundRect">
            <a:avLst>
              <a:gd name="adj" fmla="val 15000"/>
            </a:avLst>
          </a:prstGeom>
          <a:solidFill>
            <a:schemeClr val="accent4"/>
          </a:solidFill>
          <a:ln w="12700">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0" name="Shape 444"/>
          <p:cNvSpPr/>
          <p:nvPr/>
        </p:nvSpPr>
        <p:spPr>
          <a:xfrm rot="961862">
            <a:off x="9308125" y="2374264"/>
            <a:ext cx="1417507" cy="1417507"/>
          </a:xfrm>
          <a:prstGeom prst="roundRect">
            <a:avLst>
              <a:gd name="adj" fmla="val 15000"/>
            </a:avLst>
          </a:prstGeom>
          <a:solidFill>
            <a:schemeClr val="accent5"/>
          </a:solidFill>
          <a:ln w="12700">
            <a:miter lim="400000"/>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1" name="Shape 450"/>
          <p:cNvSpPr/>
          <p:nvPr/>
        </p:nvSpPr>
        <p:spPr>
          <a:xfrm>
            <a:off x="2219530" y="4102706"/>
            <a:ext cx="1" cy="367121"/>
          </a:xfrm>
          <a:prstGeom prst="line">
            <a:avLst/>
          </a:prstGeom>
          <a:ln w="25400">
            <a:solidFill>
              <a:schemeClr val="accent1"/>
            </a:solidFill>
            <a:miter lim="400000"/>
            <a:tailEnd type="oval"/>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2" name="Shape 451"/>
          <p:cNvSpPr/>
          <p:nvPr/>
        </p:nvSpPr>
        <p:spPr>
          <a:xfrm>
            <a:off x="4179642" y="4100959"/>
            <a:ext cx="1" cy="370621"/>
          </a:xfrm>
          <a:prstGeom prst="line">
            <a:avLst/>
          </a:prstGeom>
          <a:ln w="25400">
            <a:solidFill>
              <a:schemeClr val="accent2"/>
            </a:solidFill>
            <a:miter lim="400000"/>
            <a:tailEnd type="oval"/>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3" name="Shape 452"/>
          <p:cNvSpPr/>
          <p:nvPr/>
        </p:nvSpPr>
        <p:spPr>
          <a:xfrm>
            <a:off x="6139753" y="4100959"/>
            <a:ext cx="1" cy="370621"/>
          </a:xfrm>
          <a:prstGeom prst="line">
            <a:avLst/>
          </a:prstGeom>
          <a:ln w="25400">
            <a:solidFill>
              <a:schemeClr val="accent3"/>
            </a:solidFill>
            <a:miter lim="400000"/>
            <a:tailEnd type="oval"/>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4" name="Shape 453"/>
          <p:cNvSpPr/>
          <p:nvPr/>
        </p:nvSpPr>
        <p:spPr>
          <a:xfrm>
            <a:off x="8099865" y="4100960"/>
            <a:ext cx="1" cy="367121"/>
          </a:xfrm>
          <a:prstGeom prst="line">
            <a:avLst/>
          </a:prstGeom>
          <a:ln w="25400">
            <a:solidFill>
              <a:schemeClr val="accent4"/>
            </a:solidFill>
            <a:miter lim="400000"/>
            <a:tailEnd type="oval"/>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5" name="Shape 454"/>
          <p:cNvSpPr/>
          <p:nvPr/>
        </p:nvSpPr>
        <p:spPr>
          <a:xfrm>
            <a:off x="10059977" y="4100960"/>
            <a:ext cx="1" cy="367121"/>
          </a:xfrm>
          <a:prstGeom prst="line">
            <a:avLst/>
          </a:prstGeom>
          <a:ln w="25400">
            <a:solidFill>
              <a:schemeClr val="accent5"/>
            </a:solidFill>
            <a:miter lim="400000"/>
            <a:tailEnd type="oval"/>
          </a:ln>
        </p:spPr>
        <p:txBody>
          <a:bodyPr lIns="0" tIns="0" rIns="0" bIns="0" anchor="ctr"/>
          <a:lstStyle/>
          <a:p>
            <a:pPr lvl="0">
              <a:defRPr sz="3600"/>
            </a:pPr>
            <a:endParaRPr sz="4800">
              <a:solidFill>
                <a:schemeClr val="tx1">
                  <a:lumMod val="75000"/>
                  <a:lumOff val="25000"/>
                </a:schemeClr>
              </a:solidFill>
              <a:cs typeface="+mn-ea"/>
              <a:sym typeface="+mn-lt"/>
            </a:endParaRPr>
          </a:p>
        </p:txBody>
      </p:sp>
      <p:sp>
        <p:nvSpPr>
          <p:cNvPr id="16" name="Rectangle 15"/>
          <p:cNvSpPr/>
          <p:nvPr/>
        </p:nvSpPr>
        <p:spPr>
          <a:xfrm>
            <a:off x="9288628" y="4743431"/>
            <a:ext cx="1689563" cy="307777"/>
          </a:xfrm>
          <a:prstGeom prst="rect">
            <a:avLst/>
          </a:prstGeom>
        </p:spPr>
        <p:txBody>
          <a:bodyPr wrap="square">
            <a:spAutoFit/>
          </a:bodyPr>
          <a:lstStyle/>
          <a:p>
            <a:r>
              <a:rPr lang="zh-CN" altLang="en-US" sz="1400" b="1" spc="-31" dirty="0">
                <a:solidFill>
                  <a:schemeClr val="tx1">
                    <a:lumMod val="75000"/>
                    <a:lumOff val="25000"/>
                  </a:schemeClr>
                </a:solidFill>
                <a:cs typeface="+mn-ea"/>
                <a:sym typeface="+mn-lt"/>
              </a:rPr>
              <a:t>点击输入文字信息</a:t>
            </a:r>
            <a:endParaRPr lang="en-US" altLang="zh-CN" sz="1400" b="1" spc="-31" dirty="0">
              <a:solidFill>
                <a:schemeClr val="tx1">
                  <a:lumMod val="75000"/>
                  <a:lumOff val="25000"/>
                </a:schemeClr>
              </a:solidFill>
              <a:cs typeface="+mn-ea"/>
              <a:sym typeface="+mn-lt"/>
            </a:endParaRPr>
          </a:p>
        </p:txBody>
      </p:sp>
      <p:sp>
        <p:nvSpPr>
          <p:cNvPr id="17" name="Rectangle 13"/>
          <p:cNvSpPr/>
          <p:nvPr/>
        </p:nvSpPr>
        <p:spPr>
          <a:xfrm>
            <a:off x="9460487" y="5136162"/>
            <a:ext cx="1345845" cy="630942"/>
          </a:xfrm>
          <a:prstGeom prst="rect">
            <a:avLst/>
          </a:prstGeom>
        </p:spPr>
        <p:txBody>
          <a:bodyPr wrap="square">
            <a:spAutoFit/>
          </a:bodyPr>
          <a:lstStyle/>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a:p>
            <a:pPr>
              <a:lnSpc>
                <a:spcPts val="1400"/>
              </a:lnSpc>
            </a:pPr>
            <a:r>
              <a:rPr lang="zh-CN" altLang="en-US" sz="1100" spc="-31" dirty="0">
                <a:solidFill>
                  <a:schemeClr val="tx1">
                    <a:lumMod val="75000"/>
                    <a:lumOff val="25000"/>
                  </a:schemeClr>
                </a:solidFill>
                <a:cs typeface="+mn-ea"/>
                <a:sym typeface="+mn-lt"/>
              </a:rPr>
              <a:t>点击输入文字信息 </a:t>
            </a:r>
            <a:endParaRPr lang="en-US" altLang="zh-CN" sz="1100" spc="-31" dirty="0">
              <a:solidFill>
                <a:schemeClr val="tx1">
                  <a:lumMod val="75000"/>
                  <a:lumOff val="25000"/>
                </a:schemeClr>
              </a:solidFill>
              <a:cs typeface="+mn-ea"/>
              <a:sym typeface="+mn-lt"/>
            </a:endParaRPr>
          </a:p>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p:txBody>
      </p:sp>
      <p:sp>
        <p:nvSpPr>
          <p:cNvPr id="18" name="Rectangle 15"/>
          <p:cNvSpPr/>
          <p:nvPr/>
        </p:nvSpPr>
        <p:spPr>
          <a:xfrm>
            <a:off x="7255083" y="4743431"/>
            <a:ext cx="1689563" cy="307777"/>
          </a:xfrm>
          <a:prstGeom prst="rect">
            <a:avLst/>
          </a:prstGeom>
        </p:spPr>
        <p:txBody>
          <a:bodyPr wrap="square">
            <a:spAutoFit/>
          </a:bodyPr>
          <a:lstStyle/>
          <a:p>
            <a:r>
              <a:rPr lang="zh-CN" altLang="en-US" sz="1400" b="1" spc="-31" dirty="0">
                <a:solidFill>
                  <a:schemeClr val="tx1">
                    <a:lumMod val="75000"/>
                    <a:lumOff val="25000"/>
                  </a:schemeClr>
                </a:solidFill>
                <a:cs typeface="+mn-ea"/>
                <a:sym typeface="+mn-lt"/>
              </a:rPr>
              <a:t>点击输入文字信息</a:t>
            </a:r>
            <a:endParaRPr lang="en-US" altLang="zh-CN" sz="1400" b="1" spc="-31" dirty="0">
              <a:solidFill>
                <a:schemeClr val="tx1">
                  <a:lumMod val="75000"/>
                  <a:lumOff val="25000"/>
                </a:schemeClr>
              </a:solidFill>
              <a:cs typeface="+mn-ea"/>
              <a:sym typeface="+mn-lt"/>
            </a:endParaRPr>
          </a:p>
        </p:txBody>
      </p:sp>
      <p:sp>
        <p:nvSpPr>
          <p:cNvPr id="19" name="Rectangle 13"/>
          <p:cNvSpPr/>
          <p:nvPr/>
        </p:nvSpPr>
        <p:spPr>
          <a:xfrm>
            <a:off x="7426942" y="5136162"/>
            <a:ext cx="1345845" cy="630942"/>
          </a:xfrm>
          <a:prstGeom prst="rect">
            <a:avLst/>
          </a:prstGeom>
        </p:spPr>
        <p:txBody>
          <a:bodyPr wrap="square">
            <a:spAutoFit/>
          </a:bodyPr>
          <a:lstStyle/>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a:p>
            <a:pPr>
              <a:lnSpc>
                <a:spcPts val="1400"/>
              </a:lnSpc>
            </a:pPr>
            <a:r>
              <a:rPr lang="zh-CN" altLang="en-US" sz="1100" spc="-31" dirty="0">
                <a:solidFill>
                  <a:schemeClr val="tx1">
                    <a:lumMod val="75000"/>
                    <a:lumOff val="25000"/>
                  </a:schemeClr>
                </a:solidFill>
                <a:cs typeface="+mn-ea"/>
                <a:sym typeface="+mn-lt"/>
              </a:rPr>
              <a:t>点击输入文字信息 </a:t>
            </a:r>
            <a:endParaRPr lang="en-US" altLang="zh-CN" sz="1100" spc="-31" dirty="0">
              <a:solidFill>
                <a:schemeClr val="tx1">
                  <a:lumMod val="75000"/>
                  <a:lumOff val="25000"/>
                </a:schemeClr>
              </a:solidFill>
              <a:cs typeface="+mn-ea"/>
              <a:sym typeface="+mn-lt"/>
            </a:endParaRPr>
          </a:p>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p:txBody>
      </p:sp>
      <p:sp>
        <p:nvSpPr>
          <p:cNvPr id="20" name="Rectangle 15"/>
          <p:cNvSpPr/>
          <p:nvPr/>
        </p:nvSpPr>
        <p:spPr>
          <a:xfrm>
            <a:off x="5298043" y="4743431"/>
            <a:ext cx="1689563" cy="307777"/>
          </a:xfrm>
          <a:prstGeom prst="rect">
            <a:avLst/>
          </a:prstGeom>
        </p:spPr>
        <p:txBody>
          <a:bodyPr wrap="square">
            <a:spAutoFit/>
          </a:bodyPr>
          <a:lstStyle/>
          <a:p>
            <a:r>
              <a:rPr lang="zh-CN" altLang="en-US" sz="1400" b="1" spc="-31" dirty="0">
                <a:solidFill>
                  <a:schemeClr val="tx1">
                    <a:lumMod val="75000"/>
                    <a:lumOff val="25000"/>
                  </a:schemeClr>
                </a:solidFill>
                <a:cs typeface="+mn-ea"/>
                <a:sym typeface="+mn-lt"/>
              </a:rPr>
              <a:t>点击输入文字信息</a:t>
            </a:r>
            <a:endParaRPr lang="en-US" altLang="zh-CN" sz="1400" b="1" spc="-31" dirty="0">
              <a:solidFill>
                <a:schemeClr val="tx1">
                  <a:lumMod val="75000"/>
                  <a:lumOff val="25000"/>
                </a:schemeClr>
              </a:solidFill>
              <a:cs typeface="+mn-ea"/>
              <a:sym typeface="+mn-lt"/>
            </a:endParaRPr>
          </a:p>
        </p:txBody>
      </p:sp>
      <p:sp>
        <p:nvSpPr>
          <p:cNvPr id="21" name="Rectangle 13"/>
          <p:cNvSpPr/>
          <p:nvPr/>
        </p:nvSpPr>
        <p:spPr>
          <a:xfrm>
            <a:off x="5469902" y="5136162"/>
            <a:ext cx="1345845" cy="630942"/>
          </a:xfrm>
          <a:prstGeom prst="rect">
            <a:avLst/>
          </a:prstGeom>
        </p:spPr>
        <p:txBody>
          <a:bodyPr wrap="square">
            <a:spAutoFit/>
          </a:bodyPr>
          <a:lstStyle/>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a:p>
            <a:pPr>
              <a:lnSpc>
                <a:spcPts val="1400"/>
              </a:lnSpc>
            </a:pPr>
            <a:r>
              <a:rPr lang="zh-CN" altLang="en-US" sz="1100" spc="-31" dirty="0">
                <a:solidFill>
                  <a:schemeClr val="tx1">
                    <a:lumMod val="75000"/>
                    <a:lumOff val="25000"/>
                  </a:schemeClr>
                </a:solidFill>
                <a:cs typeface="+mn-ea"/>
                <a:sym typeface="+mn-lt"/>
              </a:rPr>
              <a:t>点击输入文字信息 </a:t>
            </a:r>
            <a:endParaRPr lang="en-US" altLang="zh-CN" sz="1100" spc="-31" dirty="0">
              <a:solidFill>
                <a:schemeClr val="tx1">
                  <a:lumMod val="75000"/>
                  <a:lumOff val="25000"/>
                </a:schemeClr>
              </a:solidFill>
              <a:cs typeface="+mn-ea"/>
              <a:sym typeface="+mn-lt"/>
            </a:endParaRPr>
          </a:p>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p:txBody>
      </p:sp>
      <p:sp>
        <p:nvSpPr>
          <p:cNvPr id="22" name="Rectangle 15"/>
          <p:cNvSpPr/>
          <p:nvPr/>
        </p:nvSpPr>
        <p:spPr>
          <a:xfrm>
            <a:off x="3341003" y="4743431"/>
            <a:ext cx="1689563" cy="307777"/>
          </a:xfrm>
          <a:prstGeom prst="rect">
            <a:avLst/>
          </a:prstGeom>
        </p:spPr>
        <p:txBody>
          <a:bodyPr wrap="square">
            <a:spAutoFit/>
          </a:bodyPr>
          <a:lstStyle/>
          <a:p>
            <a:r>
              <a:rPr lang="zh-CN" altLang="en-US" sz="1400" b="1" spc="-31" dirty="0">
                <a:solidFill>
                  <a:schemeClr val="tx1">
                    <a:lumMod val="75000"/>
                    <a:lumOff val="25000"/>
                  </a:schemeClr>
                </a:solidFill>
                <a:cs typeface="+mn-ea"/>
                <a:sym typeface="+mn-lt"/>
              </a:rPr>
              <a:t>点击输入文字信息</a:t>
            </a:r>
            <a:endParaRPr lang="en-US" altLang="zh-CN" sz="1400" b="1" spc="-31" dirty="0">
              <a:solidFill>
                <a:schemeClr val="tx1">
                  <a:lumMod val="75000"/>
                  <a:lumOff val="25000"/>
                </a:schemeClr>
              </a:solidFill>
              <a:cs typeface="+mn-ea"/>
              <a:sym typeface="+mn-lt"/>
            </a:endParaRPr>
          </a:p>
        </p:txBody>
      </p:sp>
      <p:sp>
        <p:nvSpPr>
          <p:cNvPr id="23" name="Rectangle 13"/>
          <p:cNvSpPr/>
          <p:nvPr/>
        </p:nvSpPr>
        <p:spPr>
          <a:xfrm>
            <a:off x="3512862" y="5136162"/>
            <a:ext cx="1345845" cy="630942"/>
          </a:xfrm>
          <a:prstGeom prst="rect">
            <a:avLst/>
          </a:prstGeom>
        </p:spPr>
        <p:txBody>
          <a:bodyPr wrap="square">
            <a:spAutoFit/>
          </a:bodyPr>
          <a:lstStyle/>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a:p>
            <a:pPr>
              <a:lnSpc>
                <a:spcPts val="1400"/>
              </a:lnSpc>
            </a:pPr>
            <a:r>
              <a:rPr lang="zh-CN" altLang="en-US" sz="1100" spc="-31" dirty="0">
                <a:solidFill>
                  <a:schemeClr val="tx1">
                    <a:lumMod val="75000"/>
                    <a:lumOff val="25000"/>
                  </a:schemeClr>
                </a:solidFill>
                <a:cs typeface="+mn-ea"/>
                <a:sym typeface="+mn-lt"/>
              </a:rPr>
              <a:t>点击输入文字信息 </a:t>
            </a:r>
            <a:endParaRPr lang="en-US" altLang="zh-CN" sz="1100" spc="-31" dirty="0">
              <a:solidFill>
                <a:schemeClr val="tx1">
                  <a:lumMod val="75000"/>
                  <a:lumOff val="25000"/>
                </a:schemeClr>
              </a:solidFill>
              <a:cs typeface="+mn-ea"/>
              <a:sym typeface="+mn-lt"/>
            </a:endParaRPr>
          </a:p>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p:txBody>
      </p:sp>
      <p:sp>
        <p:nvSpPr>
          <p:cNvPr id="24" name="Rectangle 15"/>
          <p:cNvSpPr/>
          <p:nvPr/>
        </p:nvSpPr>
        <p:spPr>
          <a:xfrm>
            <a:off x="1383963" y="4743431"/>
            <a:ext cx="1689563" cy="307777"/>
          </a:xfrm>
          <a:prstGeom prst="rect">
            <a:avLst/>
          </a:prstGeom>
        </p:spPr>
        <p:txBody>
          <a:bodyPr wrap="square">
            <a:spAutoFit/>
          </a:bodyPr>
          <a:lstStyle/>
          <a:p>
            <a:r>
              <a:rPr lang="zh-CN" altLang="en-US" sz="1400" b="1" spc="-31" dirty="0">
                <a:solidFill>
                  <a:schemeClr val="tx1">
                    <a:lumMod val="75000"/>
                    <a:lumOff val="25000"/>
                  </a:schemeClr>
                </a:solidFill>
                <a:cs typeface="+mn-ea"/>
                <a:sym typeface="+mn-lt"/>
              </a:rPr>
              <a:t>点击输入文字信息</a:t>
            </a:r>
            <a:endParaRPr lang="en-US" altLang="zh-CN" sz="1400" b="1" spc="-31" dirty="0">
              <a:solidFill>
                <a:schemeClr val="tx1">
                  <a:lumMod val="75000"/>
                  <a:lumOff val="25000"/>
                </a:schemeClr>
              </a:solidFill>
              <a:cs typeface="+mn-ea"/>
              <a:sym typeface="+mn-lt"/>
            </a:endParaRPr>
          </a:p>
        </p:txBody>
      </p:sp>
      <p:sp>
        <p:nvSpPr>
          <p:cNvPr id="25" name="Rectangle 13"/>
          <p:cNvSpPr/>
          <p:nvPr/>
        </p:nvSpPr>
        <p:spPr>
          <a:xfrm>
            <a:off x="1555822" y="5136162"/>
            <a:ext cx="1345845" cy="630942"/>
          </a:xfrm>
          <a:prstGeom prst="rect">
            <a:avLst/>
          </a:prstGeom>
        </p:spPr>
        <p:txBody>
          <a:bodyPr wrap="square">
            <a:spAutoFit/>
          </a:bodyPr>
          <a:lstStyle/>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a:p>
            <a:pPr>
              <a:lnSpc>
                <a:spcPts val="1400"/>
              </a:lnSpc>
            </a:pPr>
            <a:r>
              <a:rPr lang="zh-CN" altLang="en-US" sz="1100" spc="-31" dirty="0">
                <a:solidFill>
                  <a:schemeClr val="tx1">
                    <a:lumMod val="75000"/>
                    <a:lumOff val="25000"/>
                  </a:schemeClr>
                </a:solidFill>
                <a:cs typeface="+mn-ea"/>
                <a:sym typeface="+mn-lt"/>
              </a:rPr>
              <a:t>点击输入文字信息 </a:t>
            </a:r>
            <a:endParaRPr lang="en-US" altLang="zh-CN" sz="1100" spc="-31" dirty="0">
              <a:solidFill>
                <a:schemeClr val="tx1">
                  <a:lumMod val="75000"/>
                  <a:lumOff val="25000"/>
                </a:schemeClr>
              </a:solidFill>
              <a:cs typeface="+mn-ea"/>
              <a:sym typeface="+mn-lt"/>
            </a:endParaRPr>
          </a:p>
          <a:p>
            <a:pPr>
              <a:lnSpc>
                <a:spcPts val="1400"/>
              </a:lnSpc>
            </a:pPr>
            <a:r>
              <a:rPr lang="zh-CN" altLang="en-US" sz="1100" spc="-31" dirty="0">
                <a:solidFill>
                  <a:schemeClr val="tx1">
                    <a:lumMod val="75000"/>
                    <a:lumOff val="25000"/>
                  </a:schemeClr>
                </a:solidFill>
                <a:cs typeface="+mn-ea"/>
                <a:sym typeface="+mn-lt"/>
              </a:rPr>
              <a:t>点击输入文字信息</a:t>
            </a:r>
            <a:r>
              <a:rPr lang="en-US" altLang="zh-CN" sz="1100" spc="-31" dirty="0">
                <a:solidFill>
                  <a:schemeClr val="tx1">
                    <a:lumMod val="75000"/>
                    <a:lumOff val="25000"/>
                  </a:schemeClr>
                </a:solidFill>
                <a:cs typeface="+mn-ea"/>
                <a:sym typeface="+mn-lt"/>
              </a:rPr>
              <a: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500" fill="hold"/>
                                        <p:tgtEl>
                                          <p:spTgt spid="25"/>
                                        </p:tgtEl>
                                        <p:attrNameLst>
                                          <p:attrName>ppt_x</p:attrName>
                                        </p:attrNameLst>
                                      </p:cBhvr>
                                      <p:tavLst>
                                        <p:tav tm="0">
                                          <p:val>
                                            <p:strVal val="#ppt_x"/>
                                          </p:val>
                                        </p:tav>
                                        <p:tav tm="100000">
                                          <p:val>
                                            <p:strVal val="#ppt_x"/>
                                          </p:val>
                                        </p:tav>
                                      </p:tavLst>
                                    </p:anim>
                                    <p:anim calcmode="lin" valueType="num">
                                      <p:cBhvr additive="base">
                                        <p:cTn id="5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p:nvPr/>
        </p:nvSpPr>
        <p:spPr>
          <a:xfrm>
            <a:off x="9209777" y="2432895"/>
            <a:ext cx="2360233" cy="504989"/>
          </a:xfrm>
          <a:prstGeom prst="rect">
            <a:avLst/>
          </a:prstGeom>
          <a:noFill/>
        </p:spPr>
        <p:txBody>
          <a:bodyPr wrap="square" lIns="86694" tIns="43347" rIns="86694" bIns="43347" rtlCol="0">
            <a:spAutoFit/>
          </a:bodyPr>
          <a:lstStyle/>
          <a:p>
            <a:pPr>
              <a:lnSpc>
                <a:spcPct val="130000"/>
              </a:lnSpc>
            </a:pPr>
            <a:r>
              <a:rPr lang="zh-CN" altLang="en-US"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点击添加相关标题文字，点击添加相关标题文字，点击添加相关标题文字。</a:t>
            </a:r>
            <a:endParaRPr lang="id-ID"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TextBox 6"/>
          <p:cNvSpPr txBox="1"/>
          <p:nvPr/>
        </p:nvSpPr>
        <p:spPr>
          <a:xfrm>
            <a:off x="7636176" y="3144998"/>
            <a:ext cx="2360233" cy="504989"/>
          </a:xfrm>
          <a:prstGeom prst="rect">
            <a:avLst/>
          </a:prstGeom>
          <a:noFill/>
        </p:spPr>
        <p:txBody>
          <a:bodyPr wrap="square" lIns="86694" tIns="43347" rIns="86694" bIns="43347" rtlCol="0">
            <a:spAutoFit/>
          </a:bodyPr>
          <a:lstStyle/>
          <a:p>
            <a:pPr>
              <a:lnSpc>
                <a:spcPct val="130000"/>
              </a:lnSpc>
            </a:pPr>
            <a:r>
              <a:rPr lang="zh-CN" altLang="en-US"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点击添加相关标题文字，点击添加相关标题文字，点击添加相关标题文字。</a:t>
            </a:r>
            <a:endParaRPr lang="id-ID"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TextBox 7"/>
          <p:cNvSpPr txBox="1"/>
          <p:nvPr/>
        </p:nvSpPr>
        <p:spPr>
          <a:xfrm>
            <a:off x="6062575" y="3841712"/>
            <a:ext cx="2360233" cy="504989"/>
          </a:xfrm>
          <a:prstGeom prst="rect">
            <a:avLst/>
          </a:prstGeom>
          <a:noFill/>
        </p:spPr>
        <p:txBody>
          <a:bodyPr wrap="square" lIns="86694" tIns="43347" rIns="86694" bIns="43347" rtlCol="0">
            <a:spAutoFit/>
          </a:bodyPr>
          <a:lstStyle/>
          <a:p>
            <a:pPr>
              <a:lnSpc>
                <a:spcPct val="130000"/>
              </a:lnSpc>
            </a:pPr>
            <a:r>
              <a:rPr lang="zh-CN" altLang="en-US"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点击添加相关标题文字，点击添加相关标题文字，点击添加相关标题文字。</a:t>
            </a:r>
            <a:endParaRPr lang="id-ID"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TextBox 8"/>
          <p:cNvSpPr txBox="1"/>
          <p:nvPr/>
        </p:nvSpPr>
        <p:spPr>
          <a:xfrm>
            <a:off x="4488973" y="4538425"/>
            <a:ext cx="2360233" cy="504989"/>
          </a:xfrm>
          <a:prstGeom prst="rect">
            <a:avLst/>
          </a:prstGeom>
          <a:noFill/>
        </p:spPr>
        <p:txBody>
          <a:bodyPr wrap="square" lIns="86694" tIns="43347" rIns="86694" bIns="43347" rtlCol="0">
            <a:spAutoFit/>
          </a:bodyPr>
          <a:lstStyle/>
          <a:p>
            <a:pPr>
              <a:lnSpc>
                <a:spcPct val="130000"/>
              </a:lnSpc>
            </a:pPr>
            <a:r>
              <a:rPr lang="zh-CN" altLang="en-US"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点击添加相关标题文字，点击添加相关标题文字，点击添加相关标题文字。</a:t>
            </a:r>
            <a:endParaRPr lang="id-ID" sz="10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 name="Group 11"/>
          <p:cNvGrpSpPr/>
          <p:nvPr/>
        </p:nvGrpSpPr>
        <p:grpSpPr>
          <a:xfrm>
            <a:off x="0" y="2325696"/>
            <a:ext cx="9213096" cy="696714"/>
            <a:chOff x="0" y="1843314"/>
            <a:chExt cx="9216571" cy="696686"/>
          </a:xfrm>
          <a:solidFill>
            <a:srgbClr val="44788B"/>
          </a:solidFill>
        </p:grpSpPr>
        <p:sp>
          <p:nvSpPr>
            <p:cNvPr id="7" name="Pentagon 1"/>
            <p:cNvSpPr/>
            <p:nvPr/>
          </p:nvSpPr>
          <p:spPr>
            <a:xfrm>
              <a:off x="0" y="1843314"/>
              <a:ext cx="9216571" cy="69668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3000" dirty="0">
                <a:latin typeface="Impact" panose="020B0806030902050204" pitchFamily="34" charset="0"/>
                <a:ea typeface="微软雅黑" panose="020B0503020204020204" pitchFamily="34" charset="-122"/>
                <a:cs typeface="+mn-ea"/>
                <a:sym typeface="Arial" panose="020B0604020202020204" pitchFamily="34" charset="0"/>
              </a:endParaRPr>
            </a:p>
          </p:txBody>
        </p:sp>
        <p:sp>
          <p:nvSpPr>
            <p:cNvPr id="8" name="TextBox 9"/>
            <p:cNvSpPr txBox="1"/>
            <p:nvPr/>
          </p:nvSpPr>
          <p:spPr>
            <a:xfrm>
              <a:off x="716642" y="2006991"/>
              <a:ext cx="2594429" cy="446258"/>
            </a:xfrm>
            <a:prstGeom prst="rect">
              <a:avLst/>
            </a:prstGeom>
            <a:noFill/>
          </p:spPr>
          <p:txBody>
            <a:bodyPr wrap="square" rtlCol="0">
              <a:spAutoFit/>
            </a:bodyPr>
            <a:lstStyle/>
            <a:p>
              <a:r>
                <a:rPr lang="id-ID" sz="2300" dirty="0">
                  <a:solidFill>
                    <a:schemeClr val="bg1"/>
                  </a:solidFill>
                  <a:latin typeface="Impact" panose="020B0806030902050204" pitchFamily="34" charset="0"/>
                  <a:ea typeface="微软雅黑" panose="020B0503020204020204" pitchFamily="34" charset="-122"/>
                  <a:cs typeface="+mn-ea"/>
                  <a:sym typeface="Arial" panose="020B0604020202020204" pitchFamily="34" charset="0"/>
                </a:rPr>
                <a:t>YOUR TITLE</a:t>
              </a:r>
            </a:p>
          </p:txBody>
        </p:sp>
      </p:grpSp>
      <p:grpSp>
        <p:nvGrpSpPr>
          <p:cNvPr id="9" name="Group 12"/>
          <p:cNvGrpSpPr/>
          <p:nvPr/>
        </p:nvGrpSpPr>
        <p:grpSpPr>
          <a:xfrm>
            <a:off x="2" y="3022409"/>
            <a:ext cx="7660652" cy="696714"/>
            <a:chOff x="1" y="2540000"/>
            <a:chExt cx="7663542" cy="696686"/>
          </a:xfrm>
          <a:solidFill>
            <a:srgbClr val="3B5E77"/>
          </a:solidFill>
        </p:grpSpPr>
        <p:sp>
          <p:nvSpPr>
            <p:cNvPr id="10" name="Pentagon 2"/>
            <p:cNvSpPr/>
            <p:nvPr/>
          </p:nvSpPr>
          <p:spPr>
            <a:xfrm>
              <a:off x="1" y="2540000"/>
              <a:ext cx="7663542" cy="69668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000">
                <a:latin typeface="Impact" panose="020B0806030902050204" pitchFamily="34" charset="0"/>
                <a:ea typeface="微软雅黑" panose="020B0503020204020204" pitchFamily="34" charset="-122"/>
                <a:cs typeface="+mn-ea"/>
                <a:sym typeface="Arial" panose="020B0604020202020204" pitchFamily="34" charset="0"/>
              </a:endParaRPr>
            </a:p>
          </p:txBody>
        </p:sp>
        <p:sp>
          <p:nvSpPr>
            <p:cNvPr id="11" name="TextBox 10"/>
            <p:cNvSpPr txBox="1"/>
            <p:nvPr/>
          </p:nvSpPr>
          <p:spPr>
            <a:xfrm>
              <a:off x="716641" y="2719066"/>
              <a:ext cx="2594429" cy="446258"/>
            </a:xfrm>
            <a:prstGeom prst="rect">
              <a:avLst/>
            </a:prstGeom>
            <a:noFill/>
          </p:spPr>
          <p:txBody>
            <a:bodyPr wrap="square" rtlCol="0">
              <a:spAutoFit/>
            </a:bodyPr>
            <a:lstStyle/>
            <a:p>
              <a:r>
                <a:rPr lang="id-ID" sz="2300" dirty="0">
                  <a:solidFill>
                    <a:schemeClr val="bg1"/>
                  </a:solidFill>
                  <a:latin typeface="Impact" panose="020B0806030902050204" pitchFamily="34" charset="0"/>
                  <a:ea typeface="微软雅黑" panose="020B0503020204020204" pitchFamily="34" charset="-122"/>
                  <a:cs typeface="+mn-ea"/>
                  <a:sym typeface="Arial" panose="020B0604020202020204" pitchFamily="34" charset="0"/>
                </a:rPr>
                <a:t>YOUR TITLE</a:t>
              </a:r>
            </a:p>
          </p:txBody>
        </p:sp>
      </p:grpSp>
      <p:grpSp>
        <p:nvGrpSpPr>
          <p:cNvPr id="12" name="Group 18"/>
          <p:cNvGrpSpPr/>
          <p:nvPr/>
        </p:nvGrpSpPr>
        <p:grpSpPr>
          <a:xfrm>
            <a:off x="0" y="3719123"/>
            <a:ext cx="6093702" cy="696714"/>
            <a:chOff x="0" y="3236686"/>
            <a:chExt cx="6096000" cy="696686"/>
          </a:xfrm>
          <a:solidFill>
            <a:srgbClr val="44788B"/>
          </a:solidFill>
        </p:grpSpPr>
        <p:sp>
          <p:nvSpPr>
            <p:cNvPr id="13" name="Pentagon 3"/>
            <p:cNvSpPr/>
            <p:nvPr/>
          </p:nvSpPr>
          <p:spPr>
            <a:xfrm>
              <a:off x="0" y="3236686"/>
              <a:ext cx="6096000" cy="696686"/>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000">
                <a:latin typeface="Impact" panose="020B0806030902050204" pitchFamily="34" charset="0"/>
                <a:ea typeface="微软雅黑" panose="020B0503020204020204" pitchFamily="34" charset="-122"/>
                <a:cs typeface="+mn-ea"/>
                <a:sym typeface="Arial" panose="020B0604020202020204" pitchFamily="34" charset="0"/>
              </a:endParaRPr>
            </a:p>
          </p:txBody>
        </p:sp>
        <p:sp>
          <p:nvSpPr>
            <p:cNvPr id="14" name="TextBox 13"/>
            <p:cNvSpPr txBox="1"/>
            <p:nvPr/>
          </p:nvSpPr>
          <p:spPr>
            <a:xfrm>
              <a:off x="716642" y="3391376"/>
              <a:ext cx="2594429" cy="446258"/>
            </a:xfrm>
            <a:prstGeom prst="rect">
              <a:avLst/>
            </a:prstGeom>
            <a:noFill/>
          </p:spPr>
          <p:txBody>
            <a:bodyPr wrap="square" rtlCol="0">
              <a:spAutoFit/>
            </a:bodyPr>
            <a:lstStyle/>
            <a:p>
              <a:r>
                <a:rPr lang="id-ID" sz="2300" dirty="0">
                  <a:solidFill>
                    <a:schemeClr val="bg1"/>
                  </a:solidFill>
                  <a:latin typeface="Impact" panose="020B0806030902050204" pitchFamily="34" charset="0"/>
                  <a:ea typeface="微软雅黑" panose="020B0503020204020204" pitchFamily="34" charset="-122"/>
                  <a:cs typeface="+mn-ea"/>
                  <a:sym typeface="Arial" panose="020B0604020202020204" pitchFamily="34" charset="0"/>
                </a:rPr>
                <a:t>YOUR TITLE</a:t>
              </a:r>
            </a:p>
          </p:txBody>
        </p:sp>
      </p:grpSp>
      <p:grpSp>
        <p:nvGrpSpPr>
          <p:cNvPr id="15" name="Group 19"/>
          <p:cNvGrpSpPr/>
          <p:nvPr/>
        </p:nvGrpSpPr>
        <p:grpSpPr>
          <a:xfrm>
            <a:off x="3" y="4415836"/>
            <a:ext cx="4396170" cy="696714"/>
            <a:chOff x="1" y="3933372"/>
            <a:chExt cx="4397828" cy="696686"/>
          </a:xfrm>
          <a:solidFill>
            <a:srgbClr val="3B5E77"/>
          </a:solidFill>
        </p:grpSpPr>
        <p:sp>
          <p:nvSpPr>
            <p:cNvPr id="16" name="Pentagon 4"/>
            <p:cNvSpPr/>
            <p:nvPr/>
          </p:nvSpPr>
          <p:spPr>
            <a:xfrm>
              <a:off x="1" y="3933372"/>
              <a:ext cx="4397828" cy="696686"/>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000">
                <a:latin typeface="Impact" panose="020B0806030902050204" pitchFamily="34" charset="0"/>
                <a:ea typeface="微软雅黑" panose="020B0503020204020204" pitchFamily="34" charset="-122"/>
                <a:cs typeface="+mn-ea"/>
                <a:sym typeface="Arial" panose="020B0604020202020204" pitchFamily="34" charset="0"/>
              </a:endParaRPr>
            </a:p>
          </p:txBody>
        </p:sp>
        <p:sp>
          <p:nvSpPr>
            <p:cNvPr id="17" name="TextBox 14"/>
            <p:cNvSpPr txBox="1"/>
            <p:nvPr/>
          </p:nvSpPr>
          <p:spPr>
            <a:xfrm>
              <a:off x="716641" y="4103451"/>
              <a:ext cx="2594429" cy="446258"/>
            </a:xfrm>
            <a:prstGeom prst="rect">
              <a:avLst/>
            </a:prstGeom>
            <a:noFill/>
          </p:spPr>
          <p:txBody>
            <a:bodyPr wrap="square" rtlCol="0">
              <a:spAutoFit/>
            </a:bodyPr>
            <a:lstStyle/>
            <a:p>
              <a:r>
                <a:rPr lang="id-ID" sz="2300" dirty="0">
                  <a:solidFill>
                    <a:schemeClr val="bg1"/>
                  </a:solidFill>
                  <a:latin typeface="Impact" panose="020B0806030902050204" pitchFamily="34" charset="0"/>
                  <a:ea typeface="微软雅黑" panose="020B0503020204020204" pitchFamily="34" charset="-122"/>
                  <a:cs typeface="+mn-ea"/>
                  <a:sym typeface="Arial" panose="020B0604020202020204" pitchFamily="34" charset="0"/>
                </a:rPr>
                <a:t>YOUR TITLE</a:t>
              </a:r>
            </a:p>
          </p:txBody>
        </p:sp>
      </p:grpSp>
      <p:sp>
        <p:nvSpPr>
          <p:cNvPr id="18" name="TextBox 16"/>
          <p:cNvSpPr txBox="1"/>
          <p:nvPr/>
        </p:nvSpPr>
        <p:spPr>
          <a:xfrm>
            <a:off x="1514894" y="5833489"/>
            <a:ext cx="9223206" cy="770619"/>
          </a:xfrm>
          <a:prstGeom prst="rect">
            <a:avLst/>
          </a:prstGeom>
          <a:noFill/>
        </p:spPr>
        <p:txBody>
          <a:bodyPr wrap="square" lIns="86694" tIns="43347" rIns="86694" bIns="43347" rtlCol="0">
            <a:spAutoFit/>
          </a:bodyPr>
          <a:lstStyle/>
          <a:p>
            <a:pPr algn="just">
              <a:lnSpc>
                <a:spcPct val="130000"/>
              </a:lnSpc>
            </a:pPr>
            <a:r>
              <a:rPr lang="zh-CN" altLang="en-US" sz="11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id-ID" altLang="zh-CN" sz="11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25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nodeType="with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par>
                                <p:cTn id="14" presetID="22" presetClass="entr" presetSubtype="8" fill="hold" nodeType="withEffect">
                                  <p:stCondLst>
                                    <p:cond delay="75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
          <p:cNvGrpSpPr/>
          <p:nvPr/>
        </p:nvGrpSpPr>
        <p:grpSpPr>
          <a:xfrm>
            <a:off x="-271858" y="1534713"/>
            <a:ext cx="6934313" cy="6074448"/>
            <a:chOff x="-544512" y="2429346"/>
            <a:chExt cx="13868626" cy="12148895"/>
          </a:xfrm>
        </p:grpSpPr>
        <p:sp>
          <p:nvSpPr>
            <p:cNvPr id="28" name="Freeform 1"/>
            <p:cNvSpPr>
              <a:spLocks noChangeArrowheads="1"/>
            </p:cNvSpPr>
            <p:nvPr/>
          </p:nvSpPr>
          <p:spPr bwMode="auto">
            <a:xfrm>
              <a:off x="7494965" y="2579691"/>
              <a:ext cx="991747" cy="1550923"/>
            </a:xfrm>
            <a:custGeom>
              <a:avLst/>
              <a:gdLst>
                <a:gd name="T0" fmla="*/ 1563 w 1657"/>
                <a:gd name="T1" fmla="*/ 1968 h 2594"/>
                <a:gd name="T2" fmla="*/ 1563 w 1657"/>
                <a:gd name="T3" fmla="*/ 1968 h 2594"/>
                <a:gd name="T4" fmla="*/ 688 w 1657"/>
                <a:gd name="T5" fmla="*/ 1812 h 2594"/>
                <a:gd name="T6" fmla="*/ 1438 w 1657"/>
                <a:gd name="T7" fmla="*/ 1593 h 2594"/>
                <a:gd name="T8" fmla="*/ 1406 w 1657"/>
                <a:gd name="T9" fmla="*/ 1468 h 2594"/>
                <a:gd name="T10" fmla="*/ 1500 w 1657"/>
                <a:gd name="T11" fmla="*/ 1281 h 2594"/>
                <a:gd name="T12" fmla="*/ 1344 w 1657"/>
                <a:gd name="T13" fmla="*/ 1187 h 2594"/>
                <a:gd name="T14" fmla="*/ 1313 w 1657"/>
                <a:gd name="T15" fmla="*/ 1156 h 2594"/>
                <a:gd name="T16" fmla="*/ 1313 w 1657"/>
                <a:gd name="T17" fmla="*/ 1156 h 2594"/>
                <a:gd name="T18" fmla="*/ 1156 w 1657"/>
                <a:gd name="T19" fmla="*/ 687 h 2594"/>
                <a:gd name="T20" fmla="*/ 63 w 1657"/>
                <a:gd name="T21" fmla="*/ 1281 h 2594"/>
                <a:gd name="T22" fmla="*/ 344 w 1657"/>
                <a:gd name="T23" fmla="*/ 2062 h 2594"/>
                <a:gd name="T24" fmla="*/ 63 w 1657"/>
                <a:gd name="T25" fmla="*/ 2218 h 2594"/>
                <a:gd name="T26" fmla="*/ 250 w 1657"/>
                <a:gd name="T27" fmla="*/ 2343 h 2594"/>
                <a:gd name="T28" fmla="*/ 500 w 1657"/>
                <a:gd name="T29" fmla="*/ 2343 h 2594"/>
                <a:gd name="T30" fmla="*/ 500 w 1657"/>
                <a:gd name="T31" fmla="*/ 2375 h 2594"/>
                <a:gd name="T32" fmla="*/ 1625 w 1657"/>
                <a:gd name="T33" fmla="*/ 2281 h 2594"/>
                <a:gd name="T34" fmla="*/ 1563 w 1657"/>
                <a:gd name="T35" fmla="*/ 1968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7" h="2594">
                  <a:moveTo>
                    <a:pt x="1563" y="1968"/>
                  </a:moveTo>
                  <a:lnTo>
                    <a:pt x="1563" y="1968"/>
                  </a:lnTo>
                  <a:cubicBezTo>
                    <a:pt x="969" y="2562"/>
                    <a:pt x="688" y="1812"/>
                    <a:pt x="688" y="1812"/>
                  </a:cubicBezTo>
                  <a:cubicBezTo>
                    <a:pt x="750" y="1781"/>
                    <a:pt x="1250" y="1656"/>
                    <a:pt x="1438" y="1593"/>
                  </a:cubicBezTo>
                  <a:cubicBezTo>
                    <a:pt x="1438" y="1562"/>
                    <a:pt x="1438" y="1500"/>
                    <a:pt x="1406" y="1468"/>
                  </a:cubicBezTo>
                  <a:cubicBezTo>
                    <a:pt x="1625" y="1468"/>
                    <a:pt x="1656" y="1218"/>
                    <a:pt x="1500" y="1281"/>
                  </a:cubicBezTo>
                  <a:cubicBezTo>
                    <a:pt x="1406" y="1343"/>
                    <a:pt x="1344" y="1250"/>
                    <a:pt x="1344" y="1187"/>
                  </a:cubicBezTo>
                  <a:cubicBezTo>
                    <a:pt x="1313" y="1187"/>
                    <a:pt x="1313" y="1187"/>
                    <a:pt x="1313" y="1156"/>
                  </a:cubicBezTo>
                  <a:lnTo>
                    <a:pt x="1313" y="1156"/>
                  </a:lnTo>
                  <a:cubicBezTo>
                    <a:pt x="1250" y="906"/>
                    <a:pt x="1156" y="687"/>
                    <a:pt x="1156" y="687"/>
                  </a:cubicBezTo>
                  <a:cubicBezTo>
                    <a:pt x="375" y="0"/>
                    <a:pt x="0" y="1125"/>
                    <a:pt x="63" y="1281"/>
                  </a:cubicBezTo>
                  <a:cubicBezTo>
                    <a:pt x="94" y="1375"/>
                    <a:pt x="188" y="1750"/>
                    <a:pt x="344" y="2062"/>
                  </a:cubicBezTo>
                  <a:cubicBezTo>
                    <a:pt x="188" y="2093"/>
                    <a:pt x="63" y="2125"/>
                    <a:pt x="63" y="2218"/>
                  </a:cubicBezTo>
                  <a:cubicBezTo>
                    <a:pt x="63" y="2406"/>
                    <a:pt x="250" y="2343"/>
                    <a:pt x="250" y="2343"/>
                  </a:cubicBezTo>
                  <a:cubicBezTo>
                    <a:pt x="313" y="2343"/>
                    <a:pt x="406" y="2343"/>
                    <a:pt x="500" y="2343"/>
                  </a:cubicBezTo>
                  <a:lnTo>
                    <a:pt x="500" y="2375"/>
                  </a:lnTo>
                  <a:cubicBezTo>
                    <a:pt x="719" y="2593"/>
                    <a:pt x="1625" y="2562"/>
                    <a:pt x="1625" y="2281"/>
                  </a:cubicBezTo>
                  <a:cubicBezTo>
                    <a:pt x="1594" y="2218"/>
                    <a:pt x="1594" y="2093"/>
                    <a:pt x="1563" y="1968"/>
                  </a:cubicBezTo>
                </a:path>
              </a:pathLst>
            </a:custGeom>
            <a:solidFill>
              <a:srgbClr val="FFDCB8"/>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29" name="Freeform 2"/>
            <p:cNvSpPr>
              <a:spLocks noChangeArrowheads="1"/>
            </p:cNvSpPr>
            <p:nvPr/>
          </p:nvSpPr>
          <p:spPr bwMode="auto">
            <a:xfrm>
              <a:off x="-544512" y="5924198"/>
              <a:ext cx="13868626" cy="8429846"/>
            </a:xfrm>
            <a:custGeom>
              <a:avLst/>
              <a:gdLst>
                <a:gd name="T0" fmla="*/ 0 w 23188"/>
                <a:gd name="T1" fmla="*/ 11624 h 14094"/>
                <a:gd name="T2" fmla="*/ 7813 w 23188"/>
                <a:gd name="T3" fmla="*/ 6593 h 14094"/>
                <a:gd name="T4" fmla="*/ 10344 w 23188"/>
                <a:gd name="T5" fmla="*/ 8718 h 14094"/>
                <a:gd name="T6" fmla="*/ 15500 w 23188"/>
                <a:gd name="T7" fmla="*/ 3719 h 14094"/>
                <a:gd name="T8" fmla="*/ 16843 w 23188"/>
                <a:gd name="T9" fmla="*/ 4812 h 14094"/>
                <a:gd name="T10" fmla="*/ 19843 w 23188"/>
                <a:gd name="T11" fmla="*/ 2250 h 14094"/>
                <a:gd name="T12" fmla="*/ 19281 w 23188"/>
                <a:gd name="T13" fmla="*/ 2375 h 14094"/>
                <a:gd name="T14" fmla="*/ 19281 w 23188"/>
                <a:gd name="T15" fmla="*/ 1407 h 14094"/>
                <a:gd name="T16" fmla="*/ 23187 w 23188"/>
                <a:gd name="T17" fmla="*/ 0 h 14094"/>
                <a:gd name="T18" fmla="*/ 23187 w 23188"/>
                <a:gd name="T19" fmla="*/ 969 h 14094"/>
                <a:gd name="T20" fmla="*/ 22406 w 23188"/>
                <a:gd name="T21" fmla="*/ 4406 h 14094"/>
                <a:gd name="T22" fmla="*/ 21062 w 23188"/>
                <a:gd name="T23" fmla="*/ 3125 h 14094"/>
                <a:gd name="T24" fmla="*/ 16843 w 23188"/>
                <a:gd name="T25" fmla="*/ 7281 h 14094"/>
                <a:gd name="T26" fmla="*/ 15531 w 23188"/>
                <a:gd name="T27" fmla="*/ 6031 h 14094"/>
                <a:gd name="T28" fmla="*/ 10657 w 23188"/>
                <a:gd name="T29" fmla="*/ 10968 h 14094"/>
                <a:gd name="T30" fmla="*/ 7938 w 23188"/>
                <a:gd name="T31" fmla="*/ 9031 h 14094"/>
                <a:gd name="T32" fmla="*/ 1532 w 23188"/>
                <a:gd name="T33" fmla="*/ 14093 h 14094"/>
                <a:gd name="T34" fmla="*/ 0 w 23188"/>
                <a:gd name="T35" fmla="*/ 12593 h 14094"/>
                <a:gd name="T36" fmla="*/ 0 w 23188"/>
                <a:gd name="T37" fmla="*/ 11624 h 14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188" h="14094">
                  <a:moveTo>
                    <a:pt x="0" y="11624"/>
                  </a:moveTo>
                  <a:lnTo>
                    <a:pt x="7813" y="6593"/>
                  </a:lnTo>
                  <a:lnTo>
                    <a:pt x="10344" y="8718"/>
                  </a:lnTo>
                  <a:lnTo>
                    <a:pt x="15500" y="3719"/>
                  </a:lnTo>
                  <a:lnTo>
                    <a:pt x="16843" y="4812"/>
                  </a:lnTo>
                  <a:lnTo>
                    <a:pt x="19843" y="2250"/>
                  </a:lnTo>
                  <a:lnTo>
                    <a:pt x="19281" y="2375"/>
                  </a:lnTo>
                  <a:lnTo>
                    <a:pt x="19281" y="1407"/>
                  </a:lnTo>
                  <a:lnTo>
                    <a:pt x="23187" y="0"/>
                  </a:lnTo>
                  <a:lnTo>
                    <a:pt x="23187" y="969"/>
                  </a:lnTo>
                  <a:lnTo>
                    <a:pt x="22406" y="4406"/>
                  </a:lnTo>
                  <a:lnTo>
                    <a:pt x="21062" y="3125"/>
                  </a:lnTo>
                  <a:lnTo>
                    <a:pt x="16843" y="7281"/>
                  </a:lnTo>
                  <a:lnTo>
                    <a:pt x="15531" y="6031"/>
                  </a:lnTo>
                  <a:lnTo>
                    <a:pt x="10657" y="10968"/>
                  </a:lnTo>
                  <a:lnTo>
                    <a:pt x="7938" y="9031"/>
                  </a:lnTo>
                  <a:lnTo>
                    <a:pt x="1532" y="14093"/>
                  </a:lnTo>
                  <a:lnTo>
                    <a:pt x="0" y="12593"/>
                  </a:lnTo>
                  <a:lnTo>
                    <a:pt x="0" y="11624"/>
                  </a:lnTo>
                </a:path>
              </a:pathLst>
            </a:custGeom>
            <a:solidFill>
              <a:schemeClr val="accent1">
                <a:lumMod val="60000"/>
                <a:lumOff val="40000"/>
              </a:schemeClr>
            </a:solidFill>
            <a:ln>
              <a:noFill/>
            </a:ln>
            <a:effectLst/>
          </p:spPr>
          <p:txBody>
            <a:bodyPr wrap="none" anchor="ctr"/>
            <a:lstStyle/>
            <a:p>
              <a:endParaRPr lang="en-US" sz="675">
                <a:cs typeface="+mn-ea"/>
                <a:sym typeface="+mn-lt"/>
              </a:endParaRPr>
            </a:p>
          </p:txBody>
        </p:sp>
        <p:sp>
          <p:nvSpPr>
            <p:cNvPr id="30" name="Freeform 3"/>
            <p:cNvSpPr>
              <a:spLocks noChangeArrowheads="1"/>
            </p:cNvSpPr>
            <p:nvPr/>
          </p:nvSpPr>
          <p:spPr bwMode="auto">
            <a:xfrm>
              <a:off x="-544512" y="6504476"/>
              <a:ext cx="13868626" cy="8073765"/>
            </a:xfrm>
            <a:custGeom>
              <a:avLst/>
              <a:gdLst>
                <a:gd name="T0" fmla="*/ 0 w 23188"/>
                <a:gd name="T1" fmla="*/ 11624 h 13500"/>
                <a:gd name="T2" fmla="*/ 7813 w 23188"/>
                <a:gd name="T3" fmla="*/ 6562 h 13500"/>
                <a:gd name="T4" fmla="*/ 10344 w 23188"/>
                <a:gd name="T5" fmla="*/ 8718 h 13500"/>
                <a:gd name="T6" fmla="*/ 15500 w 23188"/>
                <a:gd name="T7" fmla="*/ 3718 h 13500"/>
                <a:gd name="T8" fmla="*/ 16843 w 23188"/>
                <a:gd name="T9" fmla="*/ 4811 h 13500"/>
                <a:gd name="T10" fmla="*/ 20093 w 23188"/>
                <a:gd name="T11" fmla="*/ 2031 h 13500"/>
                <a:gd name="T12" fmla="*/ 19281 w 23188"/>
                <a:gd name="T13" fmla="*/ 1406 h 13500"/>
                <a:gd name="T14" fmla="*/ 23187 w 23188"/>
                <a:gd name="T15" fmla="*/ 0 h 13500"/>
                <a:gd name="T16" fmla="*/ 22406 w 23188"/>
                <a:gd name="T17" fmla="*/ 4405 h 13500"/>
                <a:gd name="T18" fmla="*/ 21062 w 23188"/>
                <a:gd name="T19" fmla="*/ 3125 h 13500"/>
                <a:gd name="T20" fmla="*/ 16843 w 23188"/>
                <a:gd name="T21" fmla="*/ 7280 h 13500"/>
                <a:gd name="T22" fmla="*/ 15531 w 23188"/>
                <a:gd name="T23" fmla="*/ 5999 h 13500"/>
                <a:gd name="T24" fmla="*/ 10657 w 23188"/>
                <a:gd name="T25" fmla="*/ 10968 h 13500"/>
                <a:gd name="T26" fmla="*/ 7719 w 23188"/>
                <a:gd name="T27" fmla="*/ 8655 h 13500"/>
                <a:gd name="T28" fmla="*/ 1157 w 23188"/>
                <a:gd name="T29" fmla="*/ 13499 h 13500"/>
                <a:gd name="T30" fmla="*/ 0 w 23188"/>
                <a:gd name="T31" fmla="*/ 11624 h 1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188" h="13500">
                  <a:moveTo>
                    <a:pt x="0" y="11624"/>
                  </a:moveTo>
                  <a:lnTo>
                    <a:pt x="7813" y="6562"/>
                  </a:lnTo>
                  <a:lnTo>
                    <a:pt x="10344" y="8718"/>
                  </a:lnTo>
                  <a:lnTo>
                    <a:pt x="15500" y="3718"/>
                  </a:lnTo>
                  <a:lnTo>
                    <a:pt x="16843" y="4811"/>
                  </a:lnTo>
                  <a:lnTo>
                    <a:pt x="20093" y="2031"/>
                  </a:lnTo>
                  <a:lnTo>
                    <a:pt x="19281" y="1406"/>
                  </a:lnTo>
                  <a:lnTo>
                    <a:pt x="23187" y="0"/>
                  </a:lnTo>
                  <a:lnTo>
                    <a:pt x="22406" y="4405"/>
                  </a:lnTo>
                  <a:lnTo>
                    <a:pt x="21062" y="3125"/>
                  </a:lnTo>
                  <a:lnTo>
                    <a:pt x="16843" y="7280"/>
                  </a:lnTo>
                  <a:lnTo>
                    <a:pt x="15531" y="5999"/>
                  </a:lnTo>
                  <a:lnTo>
                    <a:pt x="10657" y="10968"/>
                  </a:lnTo>
                  <a:lnTo>
                    <a:pt x="7719" y="8655"/>
                  </a:lnTo>
                  <a:lnTo>
                    <a:pt x="1157" y="13499"/>
                  </a:lnTo>
                  <a:lnTo>
                    <a:pt x="0" y="11624"/>
                  </a:lnTo>
                </a:path>
              </a:pathLst>
            </a:custGeom>
            <a:solidFill>
              <a:schemeClr val="accent1"/>
            </a:solidFill>
            <a:ln>
              <a:noFill/>
            </a:ln>
            <a:effectLst/>
          </p:spPr>
          <p:txBody>
            <a:bodyPr wrap="none" anchor="ctr"/>
            <a:lstStyle/>
            <a:p>
              <a:endParaRPr lang="en-US" sz="675">
                <a:cs typeface="+mn-ea"/>
                <a:sym typeface="+mn-lt"/>
              </a:endParaRPr>
            </a:p>
          </p:txBody>
        </p:sp>
        <p:sp>
          <p:nvSpPr>
            <p:cNvPr id="31" name="Freeform 4"/>
            <p:cNvSpPr>
              <a:spLocks noChangeArrowheads="1"/>
            </p:cNvSpPr>
            <p:nvPr/>
          </p:nvSpPr>
          <p:spPr bwMode="auto">
            <a:xfrm>
              <a:off x="7961824" y="7477758"/>
              <a:ext cx="3476388" cy="1719731"/>
            </a:xfrm>
            <a:custGeom>
              <a:avLst/>
              <a:gdLst>
                <a:gd name="T0" fmla="*/ 0 w 5814"/>
                <a:gd name="T1" fmla="*/ 2718 h 2875"/>
                <a:gd name="T2" fmla="*/ 0 w 5814"/>
                <a:gd name="T3" fmla="*/ 2718 h 2875"/>
                <a:gd name="T4" fmla="*/ 1407 w 5814"/>
                <a:gd name="T5" fmla="*/ 1313 h 2875"/>
                <a:gd name="T6" fmla="*/ 2625 w 5814"/>
                <a:gd name="T7" fmla="*/ 2374 h 2875"/>
                <a:gd name="T8" fmla="*/ 5344 w 5814"/>
                <a:gd name="T9" fmla="*/ 0 h 2875"/>
                <a:gd name="T10" fmla="*/ 5813 w 5814"/>
                <a:gd name="T11" fmla="*/ 375 h 2875"/>
                <a:gd name="T12" fmla="*/ 2625 w 5814"/>
                <a:gd name="T13" fmla="*/ 2874 h 2875"/>
                <a:gd name="T14" fmla="*/ 1282 w 5814"/>
                <a:gd name="T15" fmla="*/ 1905 h 2875"/>
                <a:gd name="T16" fmla="*/ 0 w 5814"/>
                <a:gd name="T17" fmla="*/ 2718 h 2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4" h="2875">
                  <a:moveTo>
                    <a:pt x="0" y="2718"/>
                  </a:moveTo>
                  <a:lnTo>
                    <a:pt x="0" y="2718"/>
                  </a:lnTo>
                  <a:cubicBezTo>
                    <a:pt x="0" y="2718"/>
                    <a:pt x="1282" y="1281"/>
                    <a:pt x="1407" y="1313"/>
                  </a:cubicBezTo>
                  <a:cubicBezTo>
                    <a:pt x="1563" y="1344"/>
                    <a:pt x="2438" y="2530"/>
                    <a:pt x="2625" y="2374"/>
                  </a:cubicBezTo>
                  <a:cubicBezTo>
                    <a:pt x="2813" y="2218"/>
                    <a:pt x="5344" y="0"/>
                    <a:pt x="5344" y="0"/>
                  </a:cubicBezTo>
                  <a:cubicBezTo>
                    <a:pt x="5813" y="375"/>
                    <a:pt x="5813" y="375"/>
                    <a:pt x="5813" y="375"/>
                  </a:cubicBezTo>
                  <a:cubicBezTo>
                    <a:pt x="5813" y="375"/>
                    <a:pt x="2969" y="2686"/>
                    <a:pt x="2625" y="2874"/>
                  </a:cubicBezTo>
                  <a:cubicBezTo>
                    <a:pt x="2625" y="2874"/>
                    <a:pt x="1500" y="1874"/>
                    <a:pt x="1282" y="1905"/>
                  </a:cubicBezTo>
                  <a:cubicBezTo>
                    <a:pt x="1094" y="1937"/>
                    <a:pt x="250" y="2812"/>
                    <a:pt x="0" y="2718"/>
                  </a:cubicBezTo>
                </a:path>
              </a:pathLst>
            </a:custGeom>
            <a:solidFill>
              <a:schemeClr val="accent1">
                <a:lumMod val="75000"/>
              </a:schemeClr>
            </a:solidFill>
            <a:ln>
              <a:noFill/>
            </a:ln>
            <a:effectLst/>
          </p:spPr>
          <p:txBody>
            <a:bodyPr wrap="none" anchor="ctr"/>
            <a:lstStyle/>
            <a:p>
              <a:endParaRPr lang="en-US" sz="675">
                <a:cs typeface="+mn-ea"/>
                <a:sym typeface="+mn-lt"/>
              </a:endParaRPr>
            </a:p>
          </p:txBody>
        </p:sp>
        <p:sp>
          <p:nvSpPr>
            <p:cNvPr id="57" name="Freeform 5"/>
            <p:cNvSpPr>
              <a:spLocks noChangeArrowheads="1"/>
            </p:cNvSpPr>
            <p:nvPr/>
          </p:nvSpPr>
          <p:spPr bwMode="auto">
            <a:xfrm>
              <a:off x="10989816" y="6599430"/>
              <a:ext cx="767549" cy="561813"/>
            </a:xfrm>
            <a:custGeom>
              <a:avLst/>
              <a:gdLst>
                <a:gd name="T0" fmla="*/ 0 w 1282"/>
                <a:gd name="T1" fmla="*/ 938 h 939"/>
                <a:gd name="T2" fmla="*/ 0 w 1282"/>
                <a:gd name="T3" fmla="*/ 938 h 939"/>
                <a:gd name="T4" fmla="*/ 1281 w 1282"/>
                <a:gd name="T5" fmla="*/ 313 h 939"/>
                <a:gd name="T6" fmla="*/ 0 w 1282"/>
                <a:gd name="T7" fmla="*/ 282 h 939"/>
                <a:gd name="T8" fmla="*/ 0 w 1282"/>
                <a:gd name="T9" fmla="*/ 938 h 939"/>
              </a:gdLst>
              <a:ahLst/>
              <a:cxnLst>
                <a:cxn ang="0">
                  <a:pos x="T0" y="T1"/>
                </a:cxn>
                <a:cxn ang="0">
                  <a:pos x="T2" y="T3"/>
                </a:cxn>
                <a:cxn ang="0">
                  <a:pos x="T4" y="T5"/>
                </a:cxn>
                <a:cxn ang="0">
                  <a:pos x="T6" y="T7"/>
                </a:cxn>
                <a:cxn ang="0">
                  <a:pos x="T8" y="T9"/>
                </a:cxn>
              </a:cxnLst>
              <a:rect l="0" t="0" r="r" b="b"/>
              <a:pathLst>
                <a:path w="1282" h="939">
                  <a:moveTo>
                    <a:pt x="0" y="938"/>
                  </a:moveTo>
                  <a:lnTo>
                    <a:pt x="0" y="938"/>
                  </a:lnTo>
                  <a:cubicBezTo>
                    <a:pt x="0" y="938"/>
                    <a:pt x="1281" y="625"/>
                    <a:pt x="1281" y="313"/>
                  </a:cubicBezTo>
                  <a:cubicBezTo>
                    <a:pt x="1250" y="0"/>
                    <a:pt x="0" y="282"/>
                    <a:pt x="0" y="282"/>
                  </a:cubicBezTo>
                  <a:lnTo>
                    <a:pt x="0" y="938"/>
                  </a:lnTo>
                </a:path>
              </a:pathLst>
            </a:custGeom>
            <a:solidFill>
              <a:schemeClr val="accent1">
                <a:lumMod val="75000"/>
              </a:schemeClr>
            </a:solidFill>
            <a:ln>
              <a:noFill/>
            </a:ln>
            <a:effectLst/>
          </p:spPr>
          <p:txBody>
            <a:bodyPr wrap="none" anchor="ctr"/>
            <a:lstStyle/>
            <a:p>
              <a:endParaRPr lang="en-US" sz="675">
                <a:cs typeface="+mn-ea"/>
                <a:sym typeface="+mn-lt"/>
              </a:endParaRPr>
            </a:p>
          </p:txBody>
        </p:sp>
        <p:sp>
          <p:nvSpPr>
            <p:cNvPr id="58" name="Freeform 13"/>
            <p:cNvSpPr>
              <a:spLocks noChangeArrowheads="1"/>
            </p:cNvSpPr>
            <p:nvPr/>
          </p:nvSpPr>
          <p:spPr bwMode="auto">
            <a:xfrm>
              <a:off x="1681642" y="9775129"/>
              <a:ext cx="113417" cy="94954"/>
            </a:xfrm>
            <a:custGeom>
              <a:avLst/>
              <a:gdLst>
                <a:gd name="T0" fmla="*/ 0 w 189"/>
                <a:gd name="T1" fmla="*/ 94 h 157"/>
                <a:gd name="T2" fmla="*/ 0 w 189"/>
                <a:gd name="T3" fmla="*/ 94 h 157"/>
                <a:gd name="T4" fmla="*/ 63 w 189"/>
                <a:gd name="T5" fmla="*/ 156 h 157"/>
                <a:gd name="T6" fmla="*/ 188 w 189"/>
                <a:gd name="T7" fmla="*/ 62 h 157"/>
                <a:gd name="T8" fmla="*/ 125 w 189"/>
                <a:gd name="T9" fmla="*/ 0 h 157"/>
                <a:gd name="T10" fmla="*/ 0 w 189"/>
                <a:gd name="T11" fmla="*/ 94 h 157"/>
              </a:gdLst>
              <a:ahLst/>
              <a:cxnLst>
                <a:cxn ang="0">
                  <a:pos x="T0" y="T1"/>
                </a:cxn>
                <a:cxn ang="0">
                  <a:pos x="T2" y="T3"/>
                </a:cxn>
                <a:cxn ang="0">
                  <a:pos x="T4" y="T5"/>
                </a:cxn>
                <a:cxn ang="0">
                  <a:pos x="T6" y="T7"/>
                </a:cxn>
                <a:cxn ang="0">
                  <a:pos x="T8" y="T9"/>
                </a:cxn>
                <a:cxn ang="0">
                  <a:pos x="T10" y="T11"/>
                </a:cxn>
              </a:cxnLst>
              <a:rect l="0" t="0" r="r" b="b"/>
              <a:pathLst>
                <a:path w="189" h="157">
                  <a:moveTo>
                    <a:pt x="0" y="94"/>
                  </a:moveTo>
                  <a:lnTo>
                    <a:pt x="0" y="94"/>
                  </a:lnTo>
                  <a:cubicBezTo>
                    <a:pt x="63" y="156"/>
                    <a:pt x="63" y="156"/>
                    <a:pt x="63" y="156"/>
                  </a:cubicBezTo>
                  <a:cubicBezTo>
                    <a:pt x="63" y="156"/>
                    <a:pt x="94" y="125"/>
                    <a:pt x="188" y="62"/>
                  </a:cubicBezTo>
                  <a:cubicBezTo>
                    <a:pt x="125" y="0"/>
                    <a:pt x="125" y="0"/>
                    <a:pt x="125" y="0"/>
                  </a:cubicBezTo>
                  <a:cubicBezTo>
                    <a:pt x="63" y="62"/>
                    <a:pt x="0" y="94"/>
                    <a:pt x="0" y="94"/>
                  </a:cubicBezTo>
                </a:path>
              </a:pathLst>
            </a:custGeom>
            <a:solidFill>
              <a:srgbClr val="F9E4B7"/>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grpSp>
          <p:nvGrpSpPr>
            <p:cNvPr id="59" name="Group 9"/>
            <p:cNvGrpSpPr/>
            <p:nvPr/>
          </p:nvGrpSpPr>
          <p:grpSpPr>
            <a:xfrm>
              <a:off x="1924304" y="7570076"/>
              <a:ext cx="5272609" cy="3215262"/>
              <a:chOff x="1924304" y="7570076"/>
              <a:chExt cx="5272609" cy="3215262"/>
            </a:xfrm>
            <a:solidFill>
              <a:schemeClr val="accent2"/>
            </a:solidFill>
          </p:grpSpPr>
          <p:sp>
            <p:nvSpPr>
              <p:cNvPr id="124" name="Freeform 6"/>
              <p:cNvSpPr>
                <a:spLocks noChangeArrowheads="1"/>
              </p:cNvSpPr>
              <p:nvPr/>
            </p:nvSpPr>
            <p:spPr bwMode="auto">
              <a:xfrm>
                <a:off x="5532573" y="9308269"/>
                <a:ext cx="1664340" cy="1477069"/>
              </a:xfrm>
              <a:custGeom>
                <a:avLst/>
                <a:gdLst>
                  <a:gd name="T0" fmla="*/ 1936 w 2781"/>
                  <a:gd name="T1" fmla="*/ 1000 h 2469"/>
                  <a:gd name="T2" fmla="*/ 1624 w 2781"/>
                  <a:gd name="T3" fmla="*/ 0 h 2469"/>
                  <a:gd name="T4" fmla="*/ 1499 w 2781"/>
                  <a:gd name="T5" fmla="*/ 1343 h 2469"/>
                  <a:gd name="T6" fmla="*/ 562 w 2781"/>
                  <a:gd name="T7" fmla="*/ 593 h 2469"/>
                  <a:gd name="T8" fmla="*/ 969 w 2781"/>
                  <a:gd name="T9" fmla="*/ 1906 h 2469"/>
                  <a:gd name="T10" fmla="*/ 0 w 2781"/>
                  <a:gd name="T11" fmla="*/ 2312 h 2469"/>
                  <a:gd name="T12" fmla="*/ 1281 w 2781"/>
                  <a:gd name="T13" fmla="*/ 2468 h 2469"/>
                  <a:gd name="T14" fmla="*/ 2343 w 2781"/>
                  <a:gd name="T15" fmla="*/ 1562 h 2469"/>
                  <a:gd name="T16" fmla="*/ 2780 w 2781"/>
                  <a:gd name="T17" fmla="*/ 0 h 2469"/>
                  <a:gd name="T18" fmla="*/ 1936 w 2781"/>
                  <a:gd name="T19" fmla="*/ 1000 h 2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1" h="2469">
                    <a:moveTo>
                      <a:pt x="1936" y="1000"/>
                    </a:moveTo>
                    <a:lnTo>
                      <a:pt x="1624" y="0"/>
                    </a:lnTo>
                    <a:lnTo>
                      <a:pt x="1499" y="1343"/>
                    </a:lnTo>
                    <a:lnTo>
                      <a:pt x="562" y="593"/>
                    </a:lnTo>
                    <a:lnTo>
                      <a:pt x="969" y="1906"/>
                    </a:lnTo>
                    <a:lnTo>
                      <a:pt x="0" y="2312"/>
                    </a:lnTo>
                    <a:lnTo>
                      <a:pt x="1281" y="2468"/>
                    </a:lnTo>
                    <a:lnTo>
                      <a:pt x="2343" y="1562"/>
                    </a:lnTo>
                    <a:lnTo>
                      <a:pt x="2780" y="0"/>
                    </a:lnTo>
                    <a:lnTo>
                      <a:pt x="1936" y="1000"/>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grpSp>
            <p:nvGrpSpPr>
              <p:cNvPr id="125" name="Group 75"/>
              <p:cNvGrpSpPr/>
              <p:nvPr/>
            </p:nvGrpSpPr>
            <p:grpSpPr>
              <a:xfrm>
                <a:off x="5867551" y="7570076"/>
                <a:ext cx="675231" cy="1756657"/>
                <a:chOff x="5867551" y="7570076"/>
                <a:chExt cx="675231" cy="1756657"/>
              </a:xfrm>
              <a:grpFill/>
            </p:grpSpPr>
            <p:sp>
              <p:nvSpPr>
                <p:cNvPr id="138" name="Freeform 7"/>
                <p:cNvSpPr>
                  <a:spLocks noChangeArrowheads="1"/>
                </p:cNvSpPr>
                <p:nvPr/>
              </p:nvSpPr>
              <p:spPr bwMode="auto">
                <a:xfrm>
                  <a:off x="6447828" y="7570076"/>
                  <a:ext cx="94954" cy="113417"/>
                </a:xfrm>
                <a:custGeom>
                  <a:avLst/>
                  <a:gdLst>
                    <a:gd name="T0" fmla="*/ 156 w 157"/>
                    <a:gd name="T1" fmla="*/ 63 h 189"/>
                    <a:gd name="T2" fmla="*/ 156 w 157"/>
                    <a:gd name="T3" fmla="*/ 63 h 189"/>
                    <a:gd name="T4" fmla="*/ 125 w 157"/>
                    <a:gd name="T5" fmla="*/ 0 h 189"/>
                    <a:gd name="T6" fmla="*/ 0 w 157"/>
                    <a:gd name="T7" fmla="*/ 125 h 189"/>
                    <a:gd name="T8" fmla="*/ 63 w 157"/>
                    <a:gd name="T9" fmla="*/ 188 h 189"/>
                    <a:gd name="T10" fmla="*/ 156 w 157"/>
                    <a:gd name="T11" fmla="*/ 63 h 189"/>
                  </a:gdLst>
                  <a:ahLst/>
                  <a:cxnLst>
                    <a:cxn ang="0">
                      <a:pos x="T0" y="T1"/>
                    </a:cxn>
                    <a:cxn ang="0">
                      <a:pos x="T2" y="T3"/>
                    </a:cxn>
                    <a:cxn ang="0">
                      <a:pos x="T4" y="T5"/>
                    </a:cxn>
                    <a:cxn ang="0">
                      <a:pos x="T6" y="T7"/>
                    </a:cxn>
                    <a:cxn ang="0">
                      <a:pos x="T8" y="T9"/>
                    </a:cxn>
                    <a:cxn ang="0">
                      <a:pos x="T10" y="T11"/>
                    </a:cxn>
                  </a:cxnLst>
                  <a:rect l="0" t="0" r="r" b="b"/>
                  <a:pathLst>
                    <a:path w="157" h="189">
                      <a:moveTo>
                        <a:pt x="156" y="63"/>
                      </a:moveTo>
                      <a:lnTo>
                        <a:pt x="156" y="63"/>
                      </a:lnTo>
                      <a:cubicBezTo>
                        <a:pt x="125" y="0"/>
                        <a:pt x="125" y="0"/>
                        <a:pt x="125" y="0"/>
                      </a:cubicBezTo>
                      <a:cubicBezTo>
                        <a:pt x="94" y="0"/>
                        <a:pt x="63" y="32"/>
                        <a:pt x="0" y="125"/>
                      </a:cubicBezTo>
                      <a:cubicBezTo>
                        <a:pt x="63" y="188"/>
                        <a:pt x="63" y="188"/>
                        <a:pt x="63" y="188"/>
                      </a:cubicBezTo>
                      <a:cubicBezTo>
                        <a:pt x="125" y="94"/>
                        <a:pt x="156" y="63"/>
                        <a:pt x="156" y="63"/>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9" name="Freeform 8"/>
                <p:cNvSpPr>
                  <a:spLocks noChangeArrowheads="1"/>
                </p:cNvSpPr>
                <p:nvPr/>
              </p:nvSpPr>
              <p:spPr bwMode="auto">
                <a:xfrm>
                  <a:off x="5907116" y="8466868"/>
                  <a:ext cx="94954" cy="187270"/>
                </a:xfrm>
                <a:custGeom>
                  <a:avLst/>
                  <a:gdLst>
                    <a:gd name="T0" fmla="*/ 156 w 157"/>
                    <a:gd name="T1" fmla="*/ 0 h 313"/>
                    <a:gd name="T2" fmla="*/ 156 w 157"/>
                    <a:gd name="T3" fmla="*/ 0 h 313"/>
                    <a:gd name="T4" fmla="*/ 94 w 157"/>
                    <a:gd name="T5" fmla="*/ 0 h 313"/>
                    <a:gd name="T6" fmla="*/ 0 w 157"/>
                    <a:gd name="T7" fmla="*/ 312 h 313"/>
                    <a:gd name="T8" fmla="*/ 94 w 157"/>
                    <a:gd name="T9" fmla="*/ 312 h 313"/>
                    <a:gd name="T10" fmla="*/ 156 w 157"/>
                    <a:gd name="T11" fmla="*/ 0 h 313"/>
                  </a:gdLst>
                  <a:ahLst/>
                  <a:cxnLst>
                    <a:cxn ang="0">
                      <a:pos x="T0" y="T1"/>
                    </a:cxn>
                    <a:cxn ang="0">
                      <a:pos x="T2" y="T3"/>
                    </a:cxn>
                    <a:cxn ang="0">
                      <a:pos x="T4" y="T5"/>
                    </a:cxn>
                    <a:cxn ang="0">
                      <a:pos x="T6" y="T7"/>
                    </a:cxn>
                    <a:cxn ang="0">
                      <a:pos x="T8" y="T9"/>
                    </a:cxn>
                    <a:cxn ang="0">
                      <a:pos x="T10" y="T11"/>
                    </a:cxn>
                  </a:cxnLst>
                  <a:rect l="0" t="0" r="r" b="b"/>
                  <a:pathLst>
                    <a:path w="157" h="313">
                      <a:moveTo>
                        <a:pt x="156" y="0"/>
                      </a:moveTo>
                      <a:lnTo>
                        <a:pt x="156" y="0"/>
                      </a:lnTo>
                      <a:cubicBezTo>
                        <a:pt x="94" y="0"/>
                        <a:pt x="94" y="0"/>
                        <a:pt x="94" y="0"/>
                      </a:cubicBezTo>
                      <a:cubicBezTo>
                        <a:pt x="62" y="94"/>
                        <a:pt x="31" y="187"/>
                        <a:pt x="0" y="312"/>
                      </a:cubicBezTo>
                      <a:cubicBezTo>
                        <a:pt x="94" y="312"/>
                        <a:pt x="94" y="312"/>
                        <a:pt x="94" y="312"/>
                      </a:cubicBezTo>
                      <a:cubicBezTo>
                        <a:pt x="94" y="218"/>
                        <a:pt x="125" y="124"/>
                        <a:pt x="156"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40" name="Freeform 9"/>
                <p:cNvSpPr>
                  <a:spLocks noChangeArrowheads="1"/>
                </p:cNvSpPr>
                <p:nvPr/>
              </p:nvSpPr>
              <p:spPr bwMode="auto">
                <a:xfrm>
                  <a:off x="6036359" y="8113426"/>
                  <a:ext cx="113419" cy="187270"/>
                </a:xfrm>
                <a:custGeom>
                  <a:avLst/>
                  <a:gdLst>
                    <a:gd name="T0" fmla="*/ 187 w 188"/>
                    <a:gd name="T1" fmla="*/ 31 h 313"/>
                    <a:gd name="T2" fmla="*/ 187 w 188"/>
                    <a:gd name="T3" fmla="*/ 31 h 313"/>
                    <a:gd name="T4" fmla="*/ 125 w 188"/>
                    <a:gd name="T5" fmla="*/ 0 h 313"/>
                    <a:gd name="T6" fmla="*/ 0 w 188"/>
                    <a:gd name="T7" fmla="*/ 281 h 313"/>
                    <a:gd name="T8" fmla="*/ 62 w 188"/>
                    <a:gd name="T9" fmla="*/ 312 h 313"/>
                    <a:gd name="T10" fmla="*/ 187 w 188"/>
                    <a:gd name="T11" fmla="*/ 31 h 313"/>
                  </a:gdLst>
                  <a:ahLst/>
                  <a:cxnLst>
                    <a:cxn ang="0">
                      <a:pos x="T0" y="T1"/>
                    </a:cxn>
                    <a:cxn ang="0">
                      <a:pos x="T2" y="T3"/>
                    </a:cxn>
                    <a:cxn ang="0">
                      <a:pos x="T4" y="T5"/>
                    </a:cxn>
                    <a:cxn ang="0">
                      <a:pos x="T6" y="T7"/>
                    </a:cxn>
                    <a:cxn ang="0">
                      <a:pos x="T8" y="T9"/>
                    </a:cxn>
                    <a:cxn ang="0">
                      <a:pos x="T10" y="T11"/>
                    </a:cxn>
                  </a:cxnLst>
                  <a:rect l="0" t="0" r="r" b="b"/>
                  <a:pathLst>
                    <a:path w="188" h="313">
                      <a:moveTo>
                        <a:pt x="187" y="31"/>
                      </a:moveTo>
                      <a:lnTo>
                        <a:pt x="187" y="31"/>
                      </a:lnTo>
                      <a:cubicBezTo>
                        <a:pt x="125" y="0"/>
                        <a:pt x="125" y="0"/>
                        <a:pt x="125" y="0"/>
                      </a:cubicBezTo>
                      <a:cubicBezTo>
                        <a:pt x="62" y="93"/>
                        <a:pt x="31" y="187"/>
                        <a:pt x="0" y="281"/>
                      </a:cubicBezTo>
                      <a:cubicBezTo>
                        <a:pt x="62" y="312"/>
                        <a:pt x="62" y="312"/>
                        <a:pt x="62" y="312"/>
                      </a:cubicBezTo>
                      <a:cubicBezTo>
                        <a:pt x="93" y="218"/>
                        <a:pt x="156" y="124"/>
                        <a:pt x="187" y="31"/>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41" name="Freeform 10"/>
                <p:cNvSpPr>
                  <a:spLocks noChangeArrowheads="1"/>
                </p:cNvSpPr>
                <p:nvPr/>
              </p:nvSpPr>
              <p:spPr bwMode="auto">
                <a:xfrm>
                  <a:off x="6205167" y="7794273"/>
                  <a:ext cx="150345" cy="187272"/>
                </a:xfrm>
                <a:custGeom>
                  <a:avLst/>
                  <a:gdLst>
                    <a:gd name="T0" fmla="*/ 250 w 251"/>
                    <a:gd name="T1" fmla="*/ 32 h 314"/>
                    <a:gd name="T2" fmla="*/ 250 w 251"/>
                    <a:gd name="T3" fmla="*/ 32 h 314"/>
                    <a:gd name="T4" fmla="*/ 187 w 251"/>
                    <a:gd name="T5" fmla="*/ 0 h 314"/>
                    <a:gd name="T6" fmla="*/ 0 w 251"/>
                    <a:gd name="T7" fmla="*/ 250 h 314"/>
                    <a:gd name="T8" fmla="*/ 94 w 251"/>
                    <a:gd name="T9" fmla="*/ 313 h 314"/>
                    <a:gd name="T10" fmla="*/ 250 w 251"/>
                    <a:gd name="T11" fmla="*/ 32 h 314"/>
                  </a:gdLst>
                  <a:ahLst/>
                  <a:cxnLst>
                    <a:cxn ang="0">
                      <a:pos x="T0" y="T1"/>
                    </a:cxn>
                    <a:cxn ang="0">
                      <a:pos x="T2" y="T3"/>
                    </a:cxn>
                    <a:cxn ang="0">
                      <a:pos x="T4" y="T5"/>
                    </a:cxn>
                    <a:cxn ang="0">
                      <a:pos x="T6" y="T7"/>
                    </a:cxn>
                    <a:cxn ang="0">
                      <a:pos x="T8" y="T9"/>
                    </a:cxn>
                    <a:cxn ang="0">
                      <a:pos x="T10" y="T11"/>
                    </a:cxn>
                  </a:cxnLst>
                  <a:rect l="0" t="0" r="r" b="b"/>
                  <a:pathLst>
                    <a:path w="251" h="314">
                      <a:moveTo>
                        <a:pt x="250" y="32"/>
                      </a:moveTo>
                      <a:lnTo>
                        <a:pt x="250" y="32"/>
                      </a:lnTo>
                      <a:cubicBezTo>
                        <a:pt x="187" y="0"/>
                        <a:pt x="187" y="0"/>
                        <a:pt x="187" y="0"/>
                      </a:cubicBezTo>
                      <a:cubicBezTo>
                        <a:pt x="125" y="63"/>
                        <a:pt x="62" y="156"/>
                        <a:pt x="0" y="250"/>
                      </a:cubicBezTo>
                      <a:cubicBezTo>
                        <a:pt x="94" y="313"/>
                        <a:pt x="94" y="313"/>
                        <a:pt x="94" y="313"/>
                      </a:cubicBezTo>
                      <a:cubicBezTo>
                        <a:pt x="125" y="219"/>
                        <a:pt x="187" y="125"/>
                        <a:pt x="250" y="32"/>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42" name="Freeform 11"/>
                <p:cNvSpPr>
                  <a:spLocks noChangeArrowheads="1"/>
                </p:cNvSpPr>
                <p:nvPr/>
              </p:nvSpPr>
              <p:spPr bwMode="auto">
                <a:xfrm>
                  <a:off x="5867551" y="8841410"/>
                  <a:ext cx="58028" cy="187270"/>
                </a:xfrm>
                <a:custGeom>
                  <a:avLst/>
                  <a:gdLst>
                    <a:gd name="T0" fmla="*/ 94 w 95"/>
                    <a:gd name="T1" fmla="*/ 313 h 314"/>
                    <a:gd name="T2" fmla="*/ 94 w 95"/>
                    <a:gd name="T3" fmla="*/ 313 h 314"/>
                    <a:gd name="T4" fmla="*/ 94 w 95"/>
                    <a:gd name="T5" fmla="*/ 188 h 314"/>
                    <a:gd name="T6" fmla="*/ 94 w 95"/>
                    <a:gd name="T7" fmla="*/ 0 h 314"/>
                    <a:gd name="T8" fmla="*/ 32 w 95"/>
                    <a:gd name="T9" fmla="*/ 0 h 314"/>
                    <a:gd name="T10" fmla="*/ 0 w 95"/>
                    <a:gd name="T11" fmla="*/ 188 h 314"/>
                    <a:gd name="T12" fmla="*/ 0 w 95"/>
                    <a:gd name="T13" fmla="*/ 313 h 314"/>
                    <a:gd name="T14" fmla="*/ 94 w 95"/>
                    <a:gd name="T15" fmla="*/ 31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 h="314">
                      <a:moveTo>
                        <a:pt x="94" y="313"/>
                      </a:moveTo>
                      <a:lnTo>
                        <a:pt x="94" y="313"/>
                      </a:lnTo>
                      <a:cubicBezTo>
                        <a:pt x="94" y="282"/>
                        <a:pt x="94" y="219"/>
                        <a:pt x="94" y="188"/>
                      </a:cubicBezTo>
                      <a:cubicBezTo>
                        <a:pt x="94" y="125"/>
                        <a:pt x="94" y="63"/>
                        <a:pt x="94" y="0"/>
                      </a:cubicBezTo>
                      <a:cubicBezTo>
                        <a:pt x="32" y="0"/>
                        <a:pt x="32" y="0"/>
                        <a:pt x="32" y="0"/>
                      </a:cubicBezTo>
                      <a:cubicBezTo>
                        <a:pt x="0" y="63"/>
                        <a:pt x="0" y="125"/>
                        <a:pt x="0" y="188"/>
                      </a:cubicBezTo>
                      <a:cubicBezTo>
                        <a:pt x="0" y="250"/>
                        <a:pt x="0" y="282"/>
                        <a:pt x="0" y="313"/>
                      </a:cubicBezTo>
                      <a:lnTo>
                        <a:pt x="94" y="313"/>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43" name="Freeform 12"/>
                <p:cNvSpPr>
                  <a:spLocks noChangeArrowheads="1"/>
                </p:cNvSpPr>
                <p:nvPr/>
              </p:nvSpPr>
              <p:spPr bwMode="auto">
                <a:xfrm>
                  <a:off x="5907116" y="9213314"/>
                  <a:ext cx="58028" cy="113419"/>
                </a:xfrm>
                <a:custGeom>
                  <a:avLst/>
                  <a:gdLst>
                    <a:gd name="T0" fmla="*/ 0 w 95"/>
                    <a:gd name="T1" fmla="*/ 0 h 189"/>
                    <a:gd name="T2" fmla="*/ 0 w 95"/>
                    <a:gd name="T3" fmla="*/ 0 h 189"/>
                    <a:gd name="T4" fmla="*/ 31 w 95"/>
                    <a:gd name="T5" fmla="*/ 188 h 189"/>
                    <a:gd name="T6" fmla="*/ 94 w 95"/>
                    <a:gd name="T7" fmla="*/ 157 h 189"/>
                    <a:gd name="T8" fmla="*/ 62 w 95"/>
                    <a:gd name="T9" fmla="*/ 0 h 189"/>
                    <a:gd name="T10" fmla="*/ 0 w 95"/>
                    <a:gd name="T11" fmla="*/ 0 h 189"/>
                  </a:gdLst>
                  <a:ahLst/>
                  <a:cxnLst>
                    <a:cxn ang="0">
                      <a:pos x="T0" y="T1"/>
                    </a:cxn>
                    <a:cxn ang="0">
                      <a:pos x="T2" y="T3"/>
                    </a:cxn>
                    <a:cxn ang="0">
                      <a:pos x="T4" y="T5"/>
                    </a:cxn>
                    <a:cxn ang="0">
                      <a:pos x="T6" y="T7"/>
                    </a:cxn>
                    <a:cxn ang="0">
                      <a:pos x="T8" y="T9"/>
                    </a:cxn>
                    <a:cxn ang="0">
                      <a:pos x="T10" y="T11"/>
                    </a:cxn>
                  </a:cxnLst>
                  <a:rect l="0" t="0" r="r" b="b"/>
                  <a:pathLst>
                    <a:path w="95" h="189">
                      <a:moveTo>
                        <a:pt x="0" y="0"/>
                      </a:moveTo>
                      <a:lnTo>
                        <a:pt x="0" y="0"/>
                      </a:lnTo>
                      <a:cubicBezTo>
                        <a:pt x="0" y="63"/>
                        <a:pt x="0" y="125"/>
                        <a:pt x="31" y="188"/>
                      </a:cubicBezTo>
                      <a:cubicBezTo>
                        <a:pt x="94" y="157"/>
                        <a:pt x="94" y="157"/>
                        <a:pt x="94" y="157"/>
                      </a:cubicBezTo>
                      <a:cubicBezTo>
                        <a:pt x="94" y="94"/>
                        <a:pt x="94" y="32"/>
                        <a:pt x="62" y="0"/>
                      </a:cubicBezTo>
                      <a:lnTo>
                        <a:pt x="0" y="0"/>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grpSp>
          <p:grpSp>
            <p:nvGrpSpPr>
              <p:cNvPr id="126" name="Group 76"/>
              <p:cNvGrpSpPr/>
              <p:nvPr/>
            </p:nvGrpSpPr>
            <p:grpSpPr>
              <a:xfrm>
                <a:off x="1924304" y="8933726"/>
                <a:ext cx="3814004" cy="767549"/>
                <a:chOff x="1924304" y="8933726"/>
                <a:chExt cx="3814004" cy="767549"/>
              </a:xfrm>
              <a:grpFill/>
            </p:grpSpPr>
            <p:sp>
              <p:nvSpPr>
                <p:cNvPr id="127" name="Freeform 14"/>
                <p:cNvSpPr>
                  <a:spLocks noChangeArrowheads="1"/>
                </p:cNvSpPr>
                <p:nvPr/>
              </p:nvSpPr>
              <p:spPr bwMode="auto">
                <a:xfrm>
                  <a:off x="4166284" y="8933726"/>
                  <a:ext cx="187270" cy="55391"/>
                </a:xfrm>
                <a:custGeom>
                  <a:avLst/>
                  <a:gdLst>
                    <a:gd name="T0" fmla="*/ 0 w 314"/>
                    <a:gd name="T1" fmla="*/ 62 h 94"/>
                    <a:gd name="T2" fmla="*/ 0 w 314"/>
                    <a:gd name="T3" fmla="*/ 62 h 94"/>
                    <a:gd name="T4" fmla="*/ 313 w 314"/>
                    <a:gd name="T5" fmla="*/ 93 h 94"/>
                    <a:gd name="T6" fmla="*/ 313 w 314"/>
                    <a:gd name="T7" fmla="*/ 0 h 94"/>
                    <a:gd name="T8" fmla="*/ 0 w 314"/>
                    <a:gd name="T9" fmla="*/ 0 h 94"/>
                    <a:gd name="T10" fmla="*/ 0 w 314"/>
                    <a:gd name="T11" fmla="*/ 62 h 94"/>
                  </a:gdLst>
                  <a:ahLst/>
                  <a:cxnLst>
                    <a:cxn ang="0">
                      <a:pos x="T0" y="T1"/>
                    </a:cxn>
                    <a:cxn ang="0">
                      <a:pos x="T2" y="T3"/>
                    </a:cxn>
                    <a:cxn ang="0">
                      <a:pos x="T4" y="T5"/>
                    </a:cxn>
                    <a:cxn ang="0">
                      <a:pos x="T6" y="T7"/>
                    </a:cxn>
                    <a:cxn ang="0">
                      <a:pos x="T8" y="T9"/>
                    </a:cxn>
                    <a:cxn ang="0">
                      <a:pos x="T10" y="T11"/>
                    </a:cxn>
                  </a:cxnLst>
                  <a:rect l="0" t="0" r="r" b="b"/>
                  <a:pathLst>
                    <a:path w="314" h="94">
                      <a:moveTo>
                        <a:pt x="0" y="62"/>
                      </a:moveTo>
                      <a:lnTo>
                        <a:pt x="0" y="62"/>
                      </a:lnTo>
                      <a:cubicBezTo>
                        <a:pt x="94" y="62"/>
                        <a:pt x="219" y="93"/>
                        <a:pt x="313" y="93"/>
                      </a:cubicBezTo>
                      <a:cubicBezTo>
                        <a:pt x="313" y="0"/>
                        <a:pt x="313" y="0"/>
                        <a:pt x="313" y="0"/>
                      </a:cubicBezTo>
                      <a:cubicBezTo>
                        <a:pt x="219" y="0"/>
                        <a:pt x="94" y="0"/>
                        <a:pt x="0" y="0"/>
                      </a:cubicBezTo>
                      <a:lnTo>
                        <a:pt x="0" y="62"/>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28" name="Freeform 15"/>
                <p:cNvSpPr>
                  <a:spLocks noChangeArrowheads="1"/>
                </p:cNvSpPr>
                <p:nvPr/>
              </p:nvSpPr>
              <p:spPr bwMode="auto">
                <a:xfrm>
                  <a:off x="4559289" y="8952190"/>
                  <a:ext cx="187272" cy="94954"/>
                </a:xfrm>
                <a:custGeom>
                  <a:avLst/>
                  <a:gdLst>
                    <a:gd name="T0" fmla="*/ 0 w 313"/>
                    <a:gd name="T1" fmla="*/ 94 h 157"/>
                    <a:gd name="T2" fmla="*/ 0 w 313"/>
                    <a:gd name="T3" fmla="*/ 94 h 157"/>
                    <a:gd name="T4" fmla="*/ 312 w 313"/>
                    <a:gd name="T5" fmla="*/ 156 h 157"/>
                    <a:gd name="T6" fmla="*/ 312 w 313"/>
                    <a:gd name="T7" fmla="*/ 94 h 157"/>
                    <a:gd name="T8" fmla="*/ 0 w 313"/>
                    <a:gd name="T9" fmla="*/ 0 h 157"/>
                    <a:gd name="T10" fmla="*/ 0 w 313"/>
                    <a:gd name="T11" fmla="*/ 94 h 157"/>
                  </a:gdLst>
                  <a:ahLst/>
                  <a:cxnLst>
                    <a:cxn ang="0">
                      <a:pos x="T0" y="T1"/>
                    </a:cxn>
                    <a:cxn ang="0">
                      <a:pos x="T2" y="T3"/>
                    </a:cxn>
                    <a:cxn ang="0">
                      <a:pos x="T4" y="T5"/>
                    </a:cxn>
                    <a:cxn ang="0">
                      <a:pos x="T6" y="T7"/>
                    </a:cxn>
                    <a:cxn ang="0">
                      <a:pos x="T8" y="T9"/>
                    </a:cxn>
                    <a:cxn ang="0">
                      <a:pos x="T10" y="T11"/>
                    </a:cxn>
                  </a:cxnLst>
                  <a:rect l="0" t="0" r="r" b="b"/>
                  <a:pathLst>
                    <a:path w="313" h="157">
                      <a:moveTo>
                        <a:pt x="0" y="94"/>
                      </a:moveTo>
                      <a:lnTo>
                        <a:pt x="0" y="94"/>
                      </a:lnTo>
                      <a:cubicBezTo>
                        <a:pt x="94" y="125"/>
                        <a:pt x="218" y="125"/>
                        <a:pt x="312" y="156"/>
                      </a:cubicBezTo>
                      <a:cubicBezTo>
                        <a:pt x="312" y="94"/>
                        <a:pt x="312" y="94"/>
                        <a:pt x="312" y="94"/>
                      </a:cubicBezTo>
                      <a:cubicBezTo>
                        <a:pt x="218" y="62"/>
                        <a:pt x="125" y="31"/>
                        <a:pt x="0" y="0"/>
                      </a:cubicBezTo>
                      <a:lnTo>
                        <a:pt x="0" y="94"/>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29" name="Freeform 16"/>
                <p:cNvSpPr>
                  <a:spLocks noChangeArrowheads="1"/>
                </p:cNvSpPr>
                <p:nvPr/>
              </p:nvSpPr>
              <p:spPr bwMode="auto">
                <a:xfrm>
                  <a:off x="3775916" y="8933726"/>
                  <a:ext cx="187270" cy="76492"/>
                </a:xfrm>
                <a:custGeom>
                  <a:avLst/>
                  <a:gdLst>
                    <a:gd name="T0" fmla="*/ 0 w 314"/>
                    <a:gd name="T1" fmla="*/ 31 h 126"/>
                    <a:gd name="T2" fmla="*/ 0 w 314"/>
                    <a:gd name="T3" fmla="*/ 31 h 126"/>
                    <a:gd name="T4" fmla="*/ 0 w 314"/>
                    <a:gd name="T5" fmla="*/ 125 h 126"/>
                    <a:gd name="T6" fmla="*/ 313 w 314"/>
                    <a:gd name="T7" fmla="*/ 93 h 126"/>
                    <a:gd name="T8" fmla="*/ 313 w 314"/>
                    <a:gd name="T9" fmla="*/ 0 h 126"/>
                    <a:gd name="T10" fmla="*/ 0 w 314"/>
                    <a:gd name="T11" fmla="*/ 31 h 126"/>
                  </a:gdLst>
                  <a:ahLst/>
                  <a:cxnLst>
                    <a:cxn ang="0">
                      <a:pos x="T0" y="T1"/>
                    </a:cxn>
                    <a:cxn ang="0">
                      <a:pos x="T2" y="T3"/>
                    </a:cxn>
                    <a:cxn ang="0">
                      <a:pos x="T4" y="T5"/>
                    </a:cxn>
                    <a:cxn ang="0">
                      <a:pos x="T6" y="T7"/>
                    </a:cxn>
                    <a:cxn ang="0">
                      <a:pos x="T8" y="T9"/>
                    </a:cxn>
                    <a:cxn ang="0">
                      <a:pos x="T10" y="T11"/>
                    </a:cxn>
                  </a:cxnLst>
                  <a:rect l="0" t="0" r="r" b="b"/>
                  <a:pathLst>
                    <a:path w="314" h="126">
                      <a:moveTo>
                        <a:pt x="0" y="31"/>
                      </a:moveTo>
                      <a:lnTo>
                        <a:pt x="0" y="31"/>
                      </a:lnTo>
                      <a:cubicBezTo>
                        <a:pt x="0" y="125"/>
                        <a:pt x="0" y="125"/>
                        <a:pt x="0" y="125"/>
                      </a:cubicBezTo>
                      <a:cubicBezTo>
                        <a:pt x="94" y="93"/>
                        <a:pt x="219" y="93"/>
                        <a:pt x="313" y="93"/>
                      </a:cubicBezTo>
                      <a:cubicBezTo>
                        <a:pt x="313" y="0"/>
                        <a:pt x="313" y="0"/>
                        <a:pt x="313" y="0"/>
                      </a:cubicBezTo>
                      <a:cubicBezTo>
                        <a:pt x="219" y="0"/>
                        <a:pt x="94" y="0"/>
                        <a:pt x="0" y="31"/>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0" name="Freeform 17"/>
                <p:cNvSpPr>
                  <a:spLocks noChangeArrowheads="1"/>
                </p:cNvSpPr>
                <p:nvPr/>
              </p:nvSpPr>
              <p:spPr bwMode="auto">
                <a:xfrm>
                  <a:off x="5289912" y="9213314"/>
                  <a:ext cx="205735" cy="131881"/>
                </a:xfrm>
                <a:custGeom>
                  <a:avLst/>
                  <a:gdLst>
                    <a:gd name="T0" fmla="*/ 0 w 344"/>
                    <a:gd name="T1" fmla="*/ 63 h 220"/>
                    <a:gd name="T2" fmla="*/ 0 w 344"/>
                    <a:gd name="T3" fmla="*/ 63 h 220"/>
                    <a:gd name="T4" fmla="*/ 281 w 344"/>
                    <a:gd name="T5" fmla="*/ 219 h 220"/>
                    <a:gd name="T6" fmla="*/ 343 w 344"/>
                    <a:gd name="T7" fmla="*/ 157 h 220"/>
                    <a:gd name="T8" fmla="*/ 31 w 344"/>
                    <a:gd name="T9" fmla="*/ 0 h 220"/>
                    <a:gd name="T10" fmla="*/ 0 w 344"/>
                    <a:gd name="T11" fmla="*/ 63 h 220"/>
                  </a:gdLst>
                  <a:ahLst/>
                  <a:cxnLst>
                    <a:cxn ang="0">
                      <a:pos x="T0" y="T1"/>
                    </a:cxn>
                    <a:cxn ang="0">
                      <a:pos x="T2" y="T3"/>
                    </a:cxn>
                    <a:cxn ang="0">
                      <a:pos x="T4" y="T5"/>
                    </a:cxn>
                    <a:cxn ang="0">
                      <a:pos x="T6" y="T7"/>
                    </a:cxn>
                    <a:cxn ang="0">
                      <a:pos x="T8" y="T9"/>
                    </a:cxn>
                    <a:cxn ang="0">
                      <a:pos x="T10" y="T11"/>
                    </a:cxn>
                  </a:cxnLst>
                  <a:rect l="0" t="0" r="r" b="b"/>
                  <a:pathLst>
                    <a:path w="344" h="220">
                      <a:moveTo>
                        <a:pt x="0" y="63"/>
                      </a:moveTo>
                      <a:lnTo>
                        <a:pt x="0" y="63"/>
                      </a:lnTo>
                      <a:cubicBezTo>
                        <a:pt x="93" y="125"/>
                        <a:pt x="187" y="188"/>
                        <a:pt x="281" y="219"/>
                      </a:cubicBezTo>
                      <a:cubicBezTo>
                        <a:pt x="343" y="157"/>
                        <a:pt x="343" y="157"/>
                        <a:pt x="343" y="157"/>
                      </a:cubicBezTo>
                      <a:cubicBezTo>
                        <a:pt x="250" y="94"/>
                        <a:pt x="125" y="63"/>
                        <a:pt x="31" y="0"/>
                      </a:cubicBezTo>
                      <a:lnTo>
                        <a:pt x="0" y="63"/>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1" name="Freeform 18"/>
                <p:cNvSpPr>
                  <a:spLocks noChangeArrowheads="1"/>
                </p:cNvSpPr>
                <p:nvPr/>
              </p:nvSpPr>
              <p:spPr bwMode="auto">
                <a:xfrm>
                  <a:off x="4933832" y="9065607"/>
                  <a:ext cx="205735" cy="113419"/>
                </a:xfrm>
                <a:custGeom>
                  <a:avLst/>
                  <a:gdLst>
                    <a:gd name="T0" fmla="*/ 0 w 344"/>
                    <a:gd name="T1" fmla="*/ 63 h 189"/>
                    <a:gd name="T2" fmla="*/ 0 w 344"/>
                    <a:gd name="T3" fmla="*/ 63 h 189"/>
                    <a:gd name="T4" fmla="*/ 312 w 344"/>
                    <a:gd name="T5" fmla="*/ 188 h 189"/>
                    <a:gd name="T6" fmla="*/ 343 w 344"/>
                    <a:gd name="T7" fmla="*/ 94 h 189"/>
                    <a:gd name="T8" fmla="*/ 31 w 344"/>
                    <a:gd name="T9" fmla="*/ 0 h 189"/>
                    <a:gd name="T10" fmla="*/ 0 w 344"/>
                    <a:gd name="T11" fmla="*/ 63 h 189"/>
                  </a:gdLst>
                  <a:ahLst/>
                  <a:cxnLst>
                    <a:cxn ang="0">
                      <a:pos x="T0" y="T1"/>
                    </a:cxn>
                    <a:cxn ang="0">
                      <a:pos x="T2" y="T3"/>
                    </a:cxn>
                    <a:cxn ang="0">
                      <a:pos x="T4" y="T5"/>
                    </a:cxn>
                    <a:cxn ang="0">
                      <a:pos x="T6" y="T7"/>
                    </a:cxn>
                    <a:cxn ang="0">
                      <a:pos x="T8" y="T9"/>
                    </a:cxn>
                    <a:cxn ang="0">
                      <a:pos x="T10" y="T11"/>
                    </a:cxn>
                  </a:cxnLst>
                  <a:rect l="0" t="0" r="r" b="b"/>
                  <a:pathLst>
                    <a:path w="344" h="189">
                      <a:moveTo>
                        <a:pt x="0" y="63"/>
                      </a:moveTo>
                      <a:lnTo>
                        <a:pt x="0" y="63"/>
                      </a:lnTo>
                      <a:cubicBezTo>
                        <a:pt x="94" y="94"/>
                        <a:pt x="187" y="125"/>
                        <a:pt x="312" y="188"/>
                      </a:cubicBezTo>
                      <a:cubicBezTo>
                        <a:pt x="343" y="94"/>
                        <a:pt x="343" y="94"/>
                        <a:pt x="343" y="94"/>
                      </a:cubicBezTo>
                      <a:cubicBezTo>
                        <a:pt x="219" y="63"/>
                        <a:pt x="125" y="31"/>
                        <a:pt x="31" y="0"/>
                      </a:cubicBezTo>
                      <a:lnTo>
                        <a:pt x="0" y="63"/>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2" name="Freeform 19"/>
                <p:cNvSpPr>
                  <a:spLocks noChangeArrowheads="1"/>
                </p:cNvSpPr>
                <p:nvPr/>
              </p:nvSpPr>
              <p:spPr bwMode="auto">
                <a:xfrm>
                  <a:off x="2633824" y="9194852"/>
                  <a:ext cx="187272" cy="131881"/>
                </a:xfrm>
                <a:custGeom>
                  <a:avLst/>
                  <a:gdLst>
                    <a:gd name="T0" fmla="*/ 0 w 314"/>
                    <a:gd name="T1" fmla="*/ 156 h 220"/>
                    <a:gd name="T2" fmla="*/ 0 w 314"/>
                    <a:gd name="T3" fmla="*/ 156 h 220"/>
                    <a:gd name="T4" fmla="*/ 31 w 314"/>
                    <a:gd name="T5" fmla="*/ 219 h 220"/>
                    <a:gd name="T6" fmla="*/ 313 w 314"/>
                    <a:gd name="T7" fmla="*/ 94 h 220"/>
                    <a:gd name="T8" fmla="*/ 281 w 314"/>
                    <a:gd name="T9" fmla="*/ 0 h 220"/>
                    <a:gd name="T10" fmla="*/ 0 w 314"/>
                    <a:gd name="T11" fmla="*/ 156 h 220"/>
                  </a:gdLst>
                  <a:ahLst/>
                  <a:cxnLst>
                    <a:cxn ang="0">
                      <a:pos x="T0" y="T1"/>
                    </a:cxn>
                    <a:cxn ang="0">
                      <a:pos x="T2" y="T3"/>
                    </a:cxn>
                    <a:cxn ang="0">
                      <a:pos x="T4" y="T5"/>
                    </a:cxn>
                    <a:cxn ang="0">
                      <a:pos x="T6" y="T7"/>
                    </a:cxn>
                    <a:cxn ang="0">
                      <a:pos x="T8" y="T9"/>
                    </a:cxn>
                    <a:cxn ang="0">
                      <a:pos x="T10" y="T11"/>
                    </a:cxn>
                  </a:cxnLst>
                  <a:rect l="0" t="0" r="r" b="b"/>
                  <a:pathLst>
                    <a:path w="314" h="220">
                      <a:moveTo>
                        <a:pt x="0" y="156"/>
                      </a:moveTo>
                      <a:lnTo>
                        <a:pt x="0" y="156"/>
                      </a:lnTo>
                      <a:cubicBezTo>
                        <a:pt x="31" y="219"/>
                        <a:pt x="31" y="219"/>
                        <a:pt x="31" y="219"/>
                      </a:cubicBezTo>
                      <a:cubicBezTo>
                        <a:pt x="125" y="188"/>
                        <a:pt x="219" y="125"/>
                        <a:pt x="313" y="94"/>
                      </a:cubicBezTo>
                      <a:cubicBezTo>
                        <a:pt x="281" y="0"/>
                        <a:pt x="281" y="0"/>
                        <a:pt x="281" y="0"/>
                      </a:cubicBezTo>
                      <a:cubicBezTo>
                        <a:pt x="188" y="63"/>
                        <a:pt x="94" y="94"/>
                        <a:pt x="0" y="156"/>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3" name="Freeform 20"/>
                <p:cNvSpPr>
                  <a:spLocks noChangeArrowheads="1"/>
                </p:cNvSpPr>
                <p:nvPr/>
              </p:nvSpPr>
              <p:spPr bwMode="auto">
                <a:xfrm>
                  <a:off x="2989904" y="9065607"/>
                  <a:ext cx="205735" cy="113419"/>
                </a:xfrm>
                <a:custGeom>
                  <a:avLst/>
                  <a:gdLst>
                    <a:gd name="T0" fmla="*/ 0 w 345"/>
                    <a:gd name="T1" fmla="*/ 125 h 189"/>
                    <a:gd name="T2" fmla="*/ 0 w 345"/>
                    <a:gd name="T3" fmla="*/ 125 h 189"/>
                    <a:gd name="T4" fmla="*/ 31 w 345"/>
                    <a:gd name="T5" fmla="*/ 188 h 189"/>
                    <a:gd name="T6" fmla="*/ 344 w 345"/>
                    <a:gd name="T7" fmla="*/ 94 h 189"/>
                    <a:gd name="T8" fmla="*/ 312 w 345"/>
                    <a:gd name="T9" fmla="*/ 0 h 189"/>
                    <a:gd name="T10" fmla="*/ 0 w 345"/>
                    <a:gd name="T11" fmla="*/ 125 h 189"/>
                  </a:gdLst>
                  <a:ahLst/>
                  <a:cxnLst>
                    <a:cxn ang="0">
                      <a:pos x="T0" y="T1"/>
                    </a:cxn>
                    <a:cxn ang="0">
                      <a:pos x="T2" y="T3"/>
                    </a:cxn>
                    <a:cxn ang="0">
                      <a:pos x="T4" y="T5"/>
                    </a:cxn>
                    <a:cxn ang="0">
                      <a:pos x="T6" y="T7"/>
                    </a:cxn>
                    <a:cxn ang="0">
                      <a:pos x="T8" y="T9"/>
                    </a:cxn>
                    <a:cxn ang="0">
                      <a:pos x="T10" y="T11"/>
                    </a:cxn>
                  </a:cxnLst>
                  <a:rect l="0" t="0" r="r" b="b"/>
                  <a:pathLst>
                    <a:path w="345" h="189">
                      <a:moveTo>
                        <a:pt x="0" y="125"/>
                      </a:moveTo>
                      <a:lnTo>
                        <a:pt x="0" y="125"/>
                      </a:lnTo>
                      <a:cubicBezTo>
                        <a:pt x="31" y="188"/>
                        <a:pt x="31" y="188"/>
                        <a:pt x="31" y="188"/>
                      </a:cubicBezTo>
                      <a:cubicBezTo>
                        <a:pt x="125" y="157"/>
                        <a:pt x="250" y="125"/>
                        <a:pt x="344" y="94"/>
                      </a:cubicBezTo>
                      <a:cubicBezTo>
                        <a:pt x="312" y="0"/>
                        <a:pt x="312" y="0"/>
                        <a:pt x="312" y="0"/>
                      </a:cubicBezTo>
                      <a:cubicBezTo>
                        <a:pt x="219" y="31"/>
                        <a:pt x="125" y="94"/>
                        <a:pt x="0" y="125"/>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4" name="Freeform 21"/>
                <p:cNvSpPr>
                  <a:spLocks noChangeArrowheads="1"/>
                </p:cNvSpPr>
                <p:nvPr/>
              </p:nvSpPr>
              <p:spPr bwMode="auto">
                <a:xfrm>
                  <a:off x="2280382" y="9363660"/>
                  <a:ext cx="187272" cy="131881"/>
                </a:xfrm>
                <a:custGeom>
                  <a:avLst/>
                  <a:gdLst>
                    <a:gd name="T0" fmla="*/ 0 w 314"/>
                    <a:gd name="T1" fmla="*/ 157 h 220"/>
                    <a:gd name="T2" fmla="*/ 0 w 314"/>
                    <a:gd name="T3" fmla="*/ 157 h 220"/>
                    <a:gd name="T4" fmla="*/ 32 w 314"/>
                    <a:gd name="T5" fmla="*/ 219 h 220"/>
                    <a:gd name="T6" fmla="*/ 313 w 314"/>
                    <a:gd name="T7" fmla="*/ 63 h 220"/>
                    <a:gd name="T8" fmla="*/ 282 w 314"/>
                    <a:gd name="T9" fmla="*/ 0 h 220"/>
                    <a:gd name="T10" fmla="*/ 0 w 314"/>
                    <a:gd name="T11" fmla="*/ 157 h 220"/>
                  </a:gdLst>
                  <a:ahLst/>
                  <a:cxnLst>
                    <a:cxn ang="0">
                      <a:pos x="T0" y="T1"/>
                    </a:cxn>
                    <a:cxn ang="0">
                      <a:pos x="T2" y="T3"/>
                    </a:cxn>
                    <a:cxn ang="0">
                      <a:pos x="T4" y="T5"/>
                    </a:cxn>
                    <a:cxn ang="0">
                      <a:pos x="T6" y="T7"/>
                    </a:cxn>
                    <a:cxn ang="0">
                      <a:pos x="T8" y="T9"/>
                    </a:cxn>
                    <a:cxn ang="0">
                      <a:pos x="T10" y="T11"/>
                    </a:cxn>
                  </a:cxnLst>
                  <a:rect l="0" t="0" r="r" b="b"/>
                  <a:pathLst>
                    <a:path w="314" h="220">
                      <a:moveTo>
                        <a:pt x="0" y="157"/>
                      </a:moveTo>
                      <a:lnTo>
                        <a:pt x="0" y="157"/>
                      </a:lnTo>
                      <a:cubicBezTo>
                        <a:pt x="32" y="219"/>
                        <a:pt x="32" y="219"/>
                        <a:pt x="32" y="219"/>
                      </a:cubicBezTo>
                      <a:cubicBezTo>
                        <a:pt x="125" y="188"/>
                        <a:pt x="219" y="125"/>
                        <a:pt x="313" y="63"/>
                      </a:cubicBezTo>
                      <a:cubicBezTo>
                        <a:pt x="282" y="0"/>
                        <a:pt x="282" y="0"/>
                        <a:pt x="282" y="0"/>
                      </a:cubicBezTo>
                      <a:cubicBezTo>
                        <a:pt x="188" y="63"/>
                        <a:pt x="94" y="94"/>
                        <a:pt x="0" y="157"/>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5" name="Freeform 22"/>
                <p:cNvSpPr>
                  <a:spLocks noChangeArrowheads="1"/>
                </p:cNvSpPr>
                <p:nvPr/>
              </p:nvSpPr>
              <p:spPr bwMode="auto">
                <a:xfrm>
                  <a:off x="3382909" y="8989117"/>
                  <a:ext cx="205735" cy="76490"/>
                </a:xfrm>
                <a:custGeom>
                  <a:avLst/>
                  <a:gdLst>
                    <a:gd name="T0" fmla="*/ 0 w 345"/>
                    <a:gd name="T1" fmla="*/ 63 h 126"/>
                    <a:gd name="T2" fmla="*/ 0 w 345"/>
                    <a:gd name="T3" fmla="*/ 63 h 126"/>
                    <a:gd name="T4" fmla="*/ 0 w 345"/>
                    <a:gd name="T5" fmla="*/ 125 h 126"/>
                    <a:gd name="T6" fmla="*/ 344 w 345"/>
                    <a:gd name="T7" fmla="*/ 63 h 126"/>
                    <a:gd name="T8" fmla="*/ 313 w 345"/>
                    <a:gd name="T9" fmla="*/ 0 h 126"/>
                    <a:gd name="T10" fmla="*/ 0 w 345"/>
                    <a:gd name="T11" fmla="*/ 63 h 126"/>
                  </a:gdLst>
                  <a:ahLst/>
                  <a:cxnLst>
                    <a:cxn ang="0">
                      <a:pos x="T0" y="T1"/>
                    </a:cxn>
                    <a:cxn ang="0">
                      <a:pos x="T2" y="T3"/>
                    </a:cxn>
                    <a:cxn ang="0">
                      <a:pos x="T4" y="T5"/>
                    </a:cxn>
                    <a:cxn ang="0">
                      <a:pos x="T6" y="T7"/>
                    </a:cxn>
                    <a:cxn ang="0">
                      <a:pos x="T8" y="T9"/>
                    </a:cxn>
                    <a:cxn ang="0">
                      <a:pos x="T10" y="T11"/>
                    </a:cxn>
                  </a:cxnLst>
                  <a:rect l="0" t="0" r="r" b="b"/>
                  <a:pathLst>
                    <a:path w="345" h="126">
                      <a:moveTo>
                        <a:pt x="0" y="63"/>
                      </a:moveTo>
                      <a:lnTo>
                        <a:pt x="0" y="63"/>
                      </a:lnTo>
                      <a:cubicBezTo>
                        <a:pt x="0" y="125"/>
                        <a:pt x="0" y="125"/>
                        <a:pt x="0" y="125"/>
                      </a:cubicBezTo>
                      <a:cubicBezTo>
                        <a:pt x="125" y="125"/>
                        <a:pt x="219" y="94"/>
                        <a:pt x="344" y="63"/>
                      </a:cubicBezTo>
                      <a:cubicBezTo>
                        <a:pt x="313" y="0"/>
                        <a:pt x="313" y="0"/>
                        <a:pt x="313" y="0"/>
                      </a:cubicBezTo>
                      <a:cubicBezTo>
                        <a:pt x="219" y="0"/>
                        <a:pt x="94" y="32"/>
                        <a:pt x="0" y="63"/>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6" name="Freeform 23"/>
                <p:cNvSpPr>
                  <a:spLocks noChangeArrowheads="1"/>
                </p:cNvSpPr>
                <p:nvPr/>
              </p:nvSpPr>
              <p:spPr bwMode="auto">
                <a:xfrm>
                  <a:off x="1924304" y="9550930"/>
                  <a:ext cx="205735" cy="150345"/>
                </a:xfrm>
                <a:custGeom>
                  <a:avLst/>
                  <a:gdLst>
                    <a:gd name="T0" fmla="*/ 0 w 344"/>
                    <a:gd name="T1" fmla="*/ 187 h 251"/>
                    <a:gd name="T2" fmla="*/ 0 w 344"/>
                    <a:gd name="T3" fmla="*/ 187 h 251"/>
                    <a:gd name="T4" fmla="*/ 62 w 344"/>
                    <a:gd name="T5" fmla="*/ 250 h 251"/>
                    <a:gd name="T6" fmla="*/ 343 w 344"/>
                    <a:gd name="T7" fmla="*/ 94 h 251"/>
                    <a:gd name="T8" fmla="*/ 281 w 344"/>
                    <a:gd name="T9" fmla="*/ 0 h 251"/>
                    <a:gd name="T10" fmla="*/ 0 w 344"/>
                    <a:gd name="T11" fmla="*/ 187 h 251"/>
                  </a:gdLst>
                  <a:ahLst/>
                  <a:cxnLst>
                    <a:cxn ang="0">
                      <a:pos x="T0" y="T1"/>
                    </a:cxn>
                    <a:cxn ang="0">
                      <a:pos x="T2" y="T3"/>
                    </a:cxn>
                    <a:cxn ang="0">
                      <a:pos x="T4" y="T5"/>
                    </a:cxn>
                    <a:cxn ang="0">
                      <a:pos x="T6" y="T7"/>
                    </a:cxn>
                    <a:cxn ang="0">
                      <a:pos x="T8" y="T9"/>
                    </a:cxn>
                    <a:cxn ang="0">
                      <a:pos x="T10" y="T11"/>
                    </a:cxn>
                  </a:cxnLst>
                  <a:rect l="0" t="0" r="r" b="b"/>
                  <a:pathLst>
                    <a:path w="344" h="251">
                      <a:moveTo>
                        <a:pt x="0" y="187"/>
                      </a:moveTo>
                      <a:lnTo>
                        <a:pt x="0" y="187"/>
                      </a:lnTo>
                      <a:cubicBezTo>
                        <a:pt x="62" y="250"/>
                        <a:pt x="62" y="250"/>
                        <a:pt x="62" y="250"/>
                      </a:cubicBezTo>
                      <a:cubicBezTo>
                        <a:pt x="156" y="187"/>
                        <a:pt x="250" y="125"/>
                        <a:pt x="343" y="94"/>
                      </a:cubicBezTo>
                      <a:cubicBezTo>
                        <a:pt x="281" y="0"/>
                        <a:pt x="281" y="0"/>
                        <a:pt x="281" y="0"/>
                      </a:cubicBezTo>
                      <a:cubicBezTo>
                        <a:pt x="187" y="62"/>
                        <a:pt x="93" y="125"/>
                        <a:pt x="0" y="187"/>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37" name="Freeform 24"/>
                <p:cNvSpPr>
                  <a:spLocks noChangeArrowheads="1"/>
                </p:cNvSpPr>
                <p:nvPr/>
              </p:nvSpPr>
              <p:spPr bwMode="auto">
                <a:xfrm>
                  <a:off x="5624889" y="9419049"/>
                  <a:ext cx="113419" cy="113419"/>
                </a:xfrm>
                <a:custGeom>
                  <a:avLst/>
                  <a:gdLst>
                    <a:gd name="T0" fmla="*/ 188 w 189"/>
                    <a:gd name="T1" fmla="*/ 125 h 189"/>
                    <a:gd name="T2" fmla="*/ 188 w 189"/>
                    <a:gd name="T3" fmla="*/ 125 h 189"/>
                    <a:gd name="T4" fmla="*/ 31 w 189"/>
                    <a:gd name="T5" fmla="*/ 0 h 189"/>
                    <a:gd name="T6" fmla="*/ 0 w 189"/>
                    <a:gd name="T7" fmla="*/ 63 h 189"/>
                    <a:gd name="T8" fmla="*/ 125 w 189"/>
                    <a:gd name="T9" fmla="*/ 188 h 189"/>
                    <a:gd name="T10" fmla="*/ 188 w 189"/>
                    <a:gd name="T11" fmla="*/ 125 h 189"/>
                  </a:gdLst>
                  <a:ahLst/>
                  <a:cxnLst>
                    <a:cxn ang="0">
                      <a:pos x="T0" y="T1"/>
                    </a:cxn>
                    <a:cxn ang="0">
                      <a:pos x="T2" y="T3"/>
                    </a:cxn>
                    <a:cxn ang="0">
                      <a:pos x="T4" y="T5"/>
                    </a:cxn>
                    <a:cxn ang="0">
                      <a:pos x="T6" y="T7"/>
                    </a:cxn>
                    <a:cxn ang="0">
                      <a:pos x="T8" y="T9"/>
                    </a:cxn>
                    <a:cxn ang="0">
                      <a:pos x="T10" y="T11"/>
                    </a:cxn>
                  </a:cxnLst>
                  <a:rect l="0" t="0" r="r" b="b"/>
                  <a:pathLst>
                    <a:path w="189" h="189">
                      <a:moveTo>
                        <a:pt x="188" y="125"/>
                      </a:moveTo>
                      <a:lnTo>
                        <a:pt x="188" y="125"/>
                      </a:lnTo>
                      <a:cubicBezTo>
                        <a:pt x="125" y="63"/>
                        <a:pt x="94" y="31"/>
                        <a:pt x="31" y="0"/>
                      </a:cubicBezTo>
                      <a:cubicBezTo>
                        <a:pt x="0" y="63"/>
                        <a:pt x="0" y="63"/>
                        <a:pt x="0" y="63"/>
                      </a:cubicBezTo>
                      <a:cubicBezTo>
                        <a:pt x="31" y="94"/>
                        <a:pt x="94" y="156"/>
                        <a:pt x="125" y="188"/>
                      </a:cubicBezTo>
                      <a:lnTo>
                        <a:pt x="188" y="125"/>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grpSp>
        </p:grpSp>
        <p:sp>
          <p:nvSpPr>
            <p:cNvPr id="60" name="Freeform 25"/>
            <p:cNvSpPr>
              <a:spLocks noChangeArrowheads="1"/>
            </p:cNvSpPr>
            <p:nvPr/>
          </p:nvSpPr>
          <p:spPr bwMode="auto">
            <a:xfrm>
              <a:off x="9008961" y="4486693"/>
              <a:ext cx="1047136" cy="691057"/>
            </a:xfrm>
            <a:custGeom>
              <a:avLst/>
              <a:gdLst>
                <a:gd name="T0" fmla="*/ 0 w 1751"/>
                <a:gd name="T1" fmla="*/ 0 h 1157"/>
                <a:gd name="T2" fmla="*/ 0 w 1751"/>
                <a:gd name="T3" fmla="*/ 0 h 1157"/>
                <a:gd name="T4" fmla="*/ 1750 w 1751"/>
                <a:gd name="T5" fmla="*/ 750 h 1157"/>
                <a:gd name="T6" fmla="*/ 1188 w 1751"/>
                <a:gd name="T7" fmla="*/ 969 h 1157"/>
                <a:gd name="T8" fmla="*/ 0 w 1751"/>
                <a:gd name="T9" fmla="*/ 0 h 1157"/>
              </a:gdLst>
              <a:ahLst/>
              <a:cxnLst>
                <a:cxn ang="0">
                  <a:pos x="T0" y="T1"/>
                </a:cxn>
                <a:cxn ang="0">
                  <a:pos x="T2" y="T3"/>
                </a:cxn>
                <a:cxn ang="0">
                  <a:pos x="T4" y="T5"/>
                </a:cxn>
                <a:cxn ang="0">
                  <a:pos x="T6" y="T7"/>
                </a:cxn>
                <a:cxn ang="0">
                  <a:pos x="T8" y="T9"/>
                </a:cxn>
              </a:cxnLst>
              <a:rect l="0" t="0" r="r" b="b"/>
              <a:pathLst>
                <a:path w="1751" h="1157">
                  <a:moveTo>
                    <a:pt x="0" y="0"/>
                  </a:moveTo>
                  <a:lnTo>
                    <a:pt x="0" y="0"/>
                  </a:lnTo>
                  <a:cubicBezTo>
                    <a:pt x="0" y="0"/>
                    <a:pt x="1313" y="313"/>
                    <a:pt x="1750" y="750"/>
                  </a:cubicBezTo>
                  <a:cubicBezTo>
                    <a:pt x="1750" y="750"/>
                    <a:pt x="1469" y="1156"/>
                    <a:pt x="1188" y="969"/>
                  </a:cubicBezTo>
                  <a:cubicBezTo>
                    <a:pt x="938" y="813"/>
                    <a:pt x="0" y="188"/>
                    <a:pt x="0" y="0"/>
                  </a:cubicBezTo>
                </a:path>
              </a:pathLst>
            </a:custGeom>
            <a:solidFill>
              <a:schemeClr val="accent2"/>
            </a:solidFill>
            <a:ln>
              <a:noFill/>
            </a:ln>
            <a:effectLst/>
          </p:spPr>
          <p:txBody>
            <a:bodyPr wrap="none" anchor="ctr"/>
            <a:lstStyle/>
            <a:p>
              <a:endParaRPr lang="en-US" sz="675">
                <a:cs typeface="+mn-ea"/>
                <a:sym typeface="+mn-lt"/>
              </a:endParaRPr>
            </a:p>
          </p:txBody>
        </p:sp>
        <p:sp>
          <p:nvSpPr>
            <p:cNvPr id="61" name="Freeform 26"/>
            <p:cNvSpPr>
              <a:spLocks noChangeArrowheads="1"/>
            </p:cNvSpPr>
            <p:nvPr/>
          </p:nvSpPr>
          <p:spPr bwMode="auto">
            <a:xfrm>
              <a:off x="8652881" y="3924879"/>
              <a:ext cx="749085" cy="691057"/>
            </a:xfrm>
            <a:custGeom>
              <a:avLst/>
              <a:gdLst>
                <a:gd name="T0" fmla="*/ 0 w 1251"/>
                <a:gd name="T1" fmla="*/ 937 h 1157"/>
                <a:gd name="T2" fmla="*/ 0 w 1251"/>
                <a:gd name="T3" fmla="*/ 937 h 1157"/>
                <a:gd name="T4" fmla="*/ 187 w 1251"/>
                <a:gd name="T5" fmla="*/ 375 h 1157"/>
                <a:gd name="T6" fmla="*/ 781 w 1251"/>
                <a:gd name="T7" fmla="*/ 0 h 1157"/>
                <a:gd name="T8" fmla="*/ 1250 w 1251"/>
                <a:gd name="T9" fmla="*/ 718 h 1157"/>
                <a:gd name="T10" fmla="*/ 468 w 1251"/>
                <a:gd name="T11" fmla="*/ 1125 h 1157"/>
                <a:gd name="T12" fmla="*/ 0 w 1251"/>
                <a:gd name="T13" fmla="*/ 937 h 1157"/>
              </a:gdLst>
              <a:ahLst/>
              <a:cxnLst>
                <a:cxn ang="0">
                  <a:pos x="T0" y="T1"/>
                </a:cxn>
                <a:cxn ang="0">
                  <a:pos x="T2" y="T3"/>
                </a:cxn>
                <a:cxn ang="0">
                  <a:pos x="T4" y="T5"/>
                </a:cxn>
                <a:cxn ang="0">
                  <a:pos x="T6" y="T7"/>
                </a:cxn>
                <a:cxn ang="0">
                  <a:pos x="T8" y="T9"/>
                </a:cxn>
                <a:cxn ang="0">
                  <a:pos x="T10" y="T11"/>
                </a:cxn>
                <a:cxn ang="0">
                  <a:pos x="T12" y="T13"/>
                </a:cxn>
              </a:cxnLst>
              <a:rect l="0" t="0" r="r" b="b"/>
              <a:pathLst>
                <a:path w="1251" h="1157">
                  <a:moveTo>
                    <a:pt x="0" y="937"/>
                  </a:moveTo>
                  <a:lnTo>
                    <a:pt x="0" y="937"/>
                  </a:lnTo>
                  <a:cubicBezTo>
                    <a:pt x="0" y="937"/>
                    <a:pt x="31" y="531"/>
                    <a:pt x="187" y="375"/>
                  </a:cubicBezTo>
                  <a:cubicBezTo>
                    <a:pt x="312" y="218"/>
                    <a:pt x="781" y="0"/>
                    <a:pt x="781" y="0"/>
                  </a:cubicBezTo>
                  <a:cubicBezTo>
                    <a:pt x="781" y="0"/>
                    <a:pt x="1156" y="531"/>
                    <a:pt x="1250" y="718"/>
                  </a:cubicBezTo>
                  <a:cubicBezTo>
                    <a:pt x="1250" y="718"/>
                    <a:pt x="718" y="1093"/>
                    <a:pt x="468" y="1125"/>
                  </a:cubicBezTo>
                  <a:cubicBezTo>
                    <a:pt x="218" y="1156"/>
                    <a:pt x="0" y="937"/>
                    <a:pt x="0" y="937"/>
                  </a:cubicBezTo>
                </a:path>
              </a:pathLst>
            </a:custGeom>
            <a:solidFill>
              <a:srgbClr val="898989"/>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2" name="Freeform 27"/>
            <p:cNvSpPr>
              <a:spLocks noChangeArrowheads="1"/>
            </p:cNvSpPr>
            <p:nvPr/>
          </p:nvSpPr>
          <p:spPr bwMode="auto">
            <a:xfrm>
              <a:off x="8745199" y="3980269"/>
              <a:ext cx="543351" cy="506424"/>
            </a:xfrm>
            <a:custGeom>
              <a:avLst/>
              <a:gdLst>
                <a:gd name="T0" fmla="*/ 0 w 907"/>
                <a:gd name="T1" fmla="*/ 688 h 845"/>
                <a:gd name="T2" fmla="*/ 0 w 907"/>
                <a:gd name="T3" fmla="*/ 688 h 845"/>
                <a:gd name="T4" fmla="*/ 125 w 907"/>
                <a:gd name="T5" fmla="*/ 250 h 845"/>
                <a:gd name="T6" fmla="*/ 562 w 907"/>
                <a:gd name="T7" fmla="*/ 0 h 845"/>
                <a:gd name="T8" fmla="*/ 906 w 907"/>
                <a:gd name="T9" fmla="*/ 500 h 845"/>
                <a:gd name="T10" fmla="*/ 344 w 907"/>
                <a:gd name="T11" fmla="*/ 813 h 845"/>
                <a:gd name="T12" fmla="*/ 0 w 907"/>
                <a:gd name="T13" fmla="*/ 688 h 845"/>
              </a:gdLst>
              <a:ahLst/>
              <a:cxnLst>
                <a:cxn ang="0">
                  <a:pos x="T0" y="T1"/>
                </a:cxn>
                <a:cxn ang="0">
                  <a:pos x="T2" y="T3"/>
                </a:cxn>
                <a:cxn ang="0">
                  <a:pos x="T4" y="T5"/>
                </a:cxn>
                <a:cxn ang="0">
                  <a:pos x="T6" y="T7"/>
                </a:cxn>
                <a:cxn ang="0">
                  <a:pos x="T8" y="T9"/>
                </a:cxn>
                <a:cxn ang="0">
                  <a:pos x="T10" y="T11"/>
                </a:cxn>
                <a:cxn ang="0">
                  <a:pos x="T12" y="T13"/>
                </a:cxn>
              </a:cxnLst>
              <a:rect l="0" t="0" r="r" b="b"/>
              <a:pathLst>
                <a:path w="907" h="845">
                  <a:moveTo>
                    <a:pt x="0" y="688"/>
                  </a:moveTo>
                  <a:lnTo>
                    <a:pt x="0" y="688"/>
                  </a:lnTo>
                  <a:cubicBezTo>
                    <a:pt x="0" y="688"/>
                    <a:pt x="31" y="375"/>
                    <a:pt x="125" y="250"/>
                  </a:cubicBezTo>
                  <a:cubicBezTo>
                    <a:pt x="219" y="157"/>
                    <a:pt x="562" y="0"/>
                    <a:pt x="562" y="0"/>
                  </a:cubicBezTo>
                  <a:cubicBezTo>
                    <a:pt x="562" y="0"/>
                    <a:pt x="844" y="375"/>
                    <a:pt x="906" y="500"/>
                  </a:cubicBezTo>
                  <a:cubicBezTo>
                    <a:pt x="906" y="500"/>
                    <a:pt x="531" y="782"/>
                    <a:pt x="344" y="813"/>
                  </a:cubicBezTo>
                  <a:cubicBezTo>
                    <a:pt x="156" y="844"/>
                    <a:pt x="0" y="688"/>
                    <a:pt x="0" y="688"/>
                  </a:cubicBezTo>
                </a:path>
              </a:pathLst>
            </a:custGeom>
            <a:solidFill>
              <a:srgbClr val="D3E1E2"/>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3" name="Freeform 28"/>
            <p:cNvSpPr>
              <a:spLocks noChangeArrowheads="1"/>
            </p:cNvSpPr>
            <p:nvPr/>
          </p:nvSpPr>
          <p:spPr bwMode="auto">
            <a:xfrm>
              <a:off x="8950934" y="4001370"/>
              <a:ext cx="319152" cy="429934"/>
            </a:xfrm>
            <a:custGeom>
              <a:avLst/>
              <a:gdLst>
                <a:gd name="T0" fmla="*/ 0 w 532"/>
                <a:gd name="T1" fmla="*/ 0 h 719"/>
                <a:gd name="T2" fmla="*/ 0 w 532"/>
                <a:gd name="T3" fmla="*/ 0 h 719"/>
                <a:gd name="T4" fmla="*/ 531 w 532"/>
                <a:gd name="T5" fmla="*/ 718 h 719"/>
                <a:gd name="T6" fmla="*/ 0 w 532"/>
                <a:gd name="T7" fmla="*/ 0 h 719"/>
              </a:gdLst>
              <a:ahLst/>
              <a:cxnLst>
                <a:cxn ang="0">
                  <a:pos x="T0" y="T1"/>
                </a:cxn>
                <a:cxn ang="0">
                  <a:pos x="T2" y="T3"/>
                </a:cxn>
                <a:cxn ang="0">
                  <a:pos x="T4" y="T5"/>
                </a:cxn>
                <a:cxn ang="0">
                  <a:pos x="T6" y="T7"/>
                </a:cxn>
              </a:cxnLst>
              <a:rect l="0" t="0" r="r" b="b"/>
              <a:pathLst>
                <a:path w="532" h="719">
                  <a:moveTo>
                    <a:pt x="0" y="0"/>
                  </a:moveTo>
                  <a:lnTo>
                    <a:pt x="0" y="0"/>
                  </a:lnTo>
                  <a:cubicBezTo>
                    <a:pt x="0" y="0"/>
                    <a:pt x="375" y="593"/>
                    <a:pt x="531" y="718"/>
                  </a:cubicBezTo>
                  <a:cubicBezTo>
                    <a:pt x="531" y="718"/>
                    <a:pt x="93" y="375"/>
                    <a:pt x="0" y="0"/>
                  </a:cubicBez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4" name="Freeform 29"/>
            <p:cNvSpPr>
              <a:spLocks noChangeArrowheads="1"/>
            </p:cNvSpPr>
            <p:nvPr/>
          </p:nvSpPr>
          <p:spPr bwMode="auto">
            <a:xfrm>
              <a:off x="7025468" y="6747137"/>
              <a:ext cx="1532459" cy="1532459"/>
            </a:xfrm>
            <a:custGeom>
              <a:avLst/>
              <a:gdLst>
                <a:gd name="T0" fmla="*/ 2500 w 2563"/>
                <a:gd name="T1" fmla="*/ 1375 h 2564"/>
                <a:gd name="T2" fmla="*/ 2500 w 2563"/>
                <a:gd name="T3" fmla="*/ 1375 h 2564"/>
                <a:gd name="T4" fmla="*/ 1187 w 2563"/>
                <a:gd name="T5" fmla="*/ 2532 h 2564"/>
                <a:gd name="T6" fmla="*/ 31 w 2563"/>
                <a:gd name="T7" fmla="*/ 1188 h 2564"/>
                <a:gd name="T8" fmla="*/ 1344 w 2563"/>
                <a:gd name="T9" fmla="*/ 63 h 2564"/>
                <a:gd name="T10" fmla="*/ 2500 w 2563"/>
                <a:gd name="T11" fmla="*/ 1375 h 2564"/>
              </a:gdLst>
              <a:ahLst/>
              <a:cxnLst>
                <a:cxn ang="0">
                  <a:pos x="T0" y="T1"/>
                </a:cxn>
                <a:cxn ang="0">
                  <a:pos x="T2" y="T3"/>
                </a:cxn>
                <a:cxn ang="0">
                  <a:pos x="T4" y="T5"/>
                </a:cxn>
                <a:cxn ang="0">
                  <a:pos x="T6" y="T7"/>
                </a:cxn>
                <a:cxn ang="0">
                  <a:pos x="T8" y="T9"/>
                </a:cxn>
                <a:cxn ang="0">
                  <a:pos x="T10" y="T11"/>
                </a:cxn>
              </a:cxnLst>
              <a:rect l="0" t="0" r="r" b="b"/>
              <a:pathLst>
                <a:path w="2563" h="2564">
                  <a:moveTo>
                    <a:pt x="2500" y="1375"/>
                  </a:moveTo>
                  <a:lnTo>
                    <a:pt x="2500" y="1375"/>
                  </a:lnTo>
                  <a:cubicBezTo>
                    <a:pt x="2437" y="2063"/>
                    <a:pt x="1844" y="2563"/>
                    <a:pt x="1187" y="2532"/>
                  </a:cubicBezTo>
                  <a:cubicBezTo>
                    <a:pt x="500" y="2469"/>
                    <a:pt x="0" y="1875"/>
                    <a:pt x="31" y="1188"/>
                  </a:cubicBezTo>
                  <a:cubicBezTo>
                    <a:pt x="94" y="532"/>
                    <a:pt x="687" y="0"/>
                    <a:pt x="1344" y="63"/>
                  </a:cubicBezTo>
                  <a:cubicBezTo>
                    <a:pt x="2031" y="125"/>
                    <a:pt x="2562" y="719"/>
                    <a:pt x="2500" y="1375"/>
                  </a:cubicBezTo>
                </a:path>
              </a:pathLst>
            </a:custGeom>
            <a:solidFill>
              <a:srgbClr val="2A2D2D"/>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5" name="Freeform 30"/>
            <p:cNvSpPr>
              <a:spLocks noChangeArrowheads="1"/>
            </p:cNvSpPr>
            <p:nvPr/>
          </p:nvSpPr>
          <p:spPr bwMode="auto">
            <a:xfrm>
              <a:off x="7212739" y="6952872"/>
              <a:ext cx="1142092" cy="1139453"/>
            </a:xfrm>
            <a:custGeom>
              <a:avLst/>
              <a:gdLst>
                <a:gd name="T0" fmla="*/ 1875 w 1908"/>
                <a:gd name="T1" fmla="*/ 1031 h 1907"/>
                <a:gd name="T2" fmla="*/ 1875 w 1908"/>
                <a:gd name="T3" fmla="*/ 1031 h 1907"/>
                <a:gd name="T4" fmla="*/ 875 w 1908"/>
                <a:gd name="T5" fmla="*/ 1875 h 1907"/>
                <a:gd name="T6" fmla="*/ 32 w 1908"/>
                <a:gd name="T7" fmla="*/ 875 h 1907"/>
                <a:gd name="T8" fmla="*/ 1032 w 1908"/>
                <a:gd name="T9" fmla="*/ 31 h 1907"/>
                <a:gd name="T10" fmla="*/ 1875 w 1908"/>
                <a:gd name="T11" fmla="*/ 1031 h 1907"/>
              </a:gdLst>
              <a:ahLst/>
              <a:cxnLst>
                <a:cxn ang="0">
                  <a:pos x="T0" y="T1"/>
                </a:cxn>
                <a:cxn ang="0">
                  <a:pos x="T2" y="T3"/>
                </a:cxn>
                <a:cxn ang="0">
                  <a:pos x="T4" y="T5"/>
                </a:cxn>
                <a:cxn ang="0">
                  <a:pos x="T6" y="T7"/>
                </a:cxn>
                <a:cxn ang="0">
                  <a:pos x="T8" y="T9"/>
                </a:cxn>
                <a:cxn ang="0">
                  <a:pos x="T10" y="T11"/>
                </a:cxn>
              </a:cxnLst>
              <a:rect l="0" t="0" r="r" b="b"/>
              <a:pathLst>
                <a:path w="1908" h="1907">
                  <a:moveTo>
                    <a:pt x="1875" y="1031"/>
                  </a:moveTo>
                  <a:lnTo>
                    <a:pt x="1875" y="1031"/>
                  </a:lnTo>
                  <a:cubicBezTo>
                    <a:pt x="1844" y="1531"/>
                    <a:pt x="1407" y="1906"/>
                    <a:pt x="875" y="1875"/>
                  </a:cubicBezTo>
                  <a:cubicBezTo>
                    <a:pt x="375" y="1813"/>
                    <a:pt x="0" y="1375"/>
                    <a:pt x="32" y="875"/>
                  </a:cubicBezTo>
                  <a:cubicBezTo>
                    <a:pt x="94" y="375"/>
                    <a:pt x="532" y="0"/>
                    <a:pt x="1032" y="31"/>
                  </a:cubicBezTo>
                  <a:cubicBezTo>
                    <a:pt x="1532" y="63"/>
                    <a:pt x="1907" y="500"/>
                    <a:pt x="1875" y="1031"/>
                  </a:cubicBezTo>
                </a:path>
              </a:pathLst>
            </a:custGeom>
            <a:solidFill>
              <a:srgbClr val="9E9E9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6" name="Freeform 31"/>
            <p:cNvSpPr>
              <a:spLocks noChangeArrowheads="1"/>
            </p:cNvSpPr>
            <p:nvPr/>
          </p:nvSpPr>
          <p:spPr bwMode="auto">
            <a:xfrm>
              <a:off x="7289231" y="7029362"/>
              <a:ext cx="991747" cy="973284"/>
            </a:xfrm>
            <a:custGeom>
              <a:avLst/>
              <a:gdLst>
                <a:gd name="T0" fmla="*/ 1625 w 1658"/>
                <a:gd name="T1" fmla="*/ 875 h 1626"/>
                <a:gd name="T2" fmla="*/ 1625 w 1658"/>
                <a:gd name="T3" fmla="*/ 875 h 1626"/>
                <a:gd name="T4" fmla="*/ 782 w 1658"/>
                <a:gd name="T5" fmla="*/ 1594 h 1626"/>
                <a:gd name="T6" fmla="*/ 63 w 1658"/>
                <a:gd name="T7" fmla="*/ 781 h 1626"/>
                <a:gd name="T8" fmla="*/ 875 w 1658"/>
                <a:gd name="T9" fmla="*/ 31 h 1626"/>
                <a:gd name="T10" fmla="*/ 1625 w 1658"/>
                <a:gd name="T11" fmla="*/ 875 h 1626"/>
              </a:gdLst>
              <a:ahLst/>
              <a:cxnLst>
                <a:cxn ang="0">
                  <a:pos x="T0" y="T1"/>
                </a:cxn>
                <a:cxn ang="0">
                  <a:pos x="T2" y="T3"/>
                </a:cxn>
                <a:cxn ang="0">
                  <a:pos x="T4" y="T5"/>
                </a:cxn>
                <a:cxn ang="0">
                  <a:pos x="T6" y="T7"/>
                </a:cxn>
                <a:cxn ang="0">
                  <a:pos x="T8" y="T9"/>
                </a:cxn>
                <a:cxn ang="0">
                  <a:pos x="T10" y="T11"/>
                </a:cxn>
              </a:cxnLst>
              <a:rect l="0" t="0" r="r" b="b"/>
              <a:pathLst>
                <a:path w="1658" h="1626">
                  <a:moveTo>
                    <a:pt x="1625" y="875"/>
                  </a:moveTo>
                  <a:lnTo>
                    <a:pt x="1625" y="875"/>
                  </a:lnTo>
                  <a:cubicBezTo>
                    <a:pt x="1594" y="1313"/>
                    <a:pt x="1219" y="1625"/>
                    <a:pt x="782" y="1594"/>
                  </a:cubicBezTo>
                  <a:cubicBezTo>
                    <a:pt x="344" y="1563"/>
                    <a:pt x="0" y="1188"/>
                    <a:pt x="63" y="781"/>
                  </a:cubicBezTo>
                  <a:cubicBezTo>
                    <a:pt x="94" y="344"/>
                    <a:pt x="469" y="0"/>
                    <a:pt x="875" y="31"/>
                  </a:cubicBezTo>
                  <a:cubicBezTo>
                    <a:pt x="1313" y="63"/>
                    <a:pt x="1657" y="438"/>
                    <a:pt x="1625" y="875"/>
                  </a:cubicBezTo>
                </a:path>
              </a:pathLst>
            </a:custGeom>
            <a:solidFill>
              <a:srgbClr val="666666"/>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7" name="Freeform 32"/>
            <p:cNvSpPr>
              <a:spLocks noChangeArrowheads="1"/>
            </p:cNvSpPr>
            <p:nvPr/>
          </p:nvSpPr>
          <p:spPr bwMode="auto">
            <a:xfrm>
              <a:off x="7605746" y="7345877"/>
              <a:ext cx="356078" cy="356080"/>
            </a:xfrm>
            <a:custGeom>
              <a:avLst/>
              <a:gdLst>
                <a:gd name="T0" fmla="*/ 593 w 594"/>
                <a:gd name="T1" fmla="*/ 313 h 595"/>
                <a:gd name="T2" fmla="*/ 593 w 594"/>
                <a:gd name="T3" fmla="*/ 313 h 595"/>
                <a:gd name="T4" fmla="*/ 281 w 594"/>
                <a:gd name="T5" fmla="*/ 594 h 595"/>
                <a:gd name="T6" fmla="*/ 0 w 594"/>
                <a:gd name="T7" fmla="*/ 282 h 595"/>
                <a:gd name="T8" fmla="*/ 312 w 594"/>
                <a:gd name="T9" fmla="*/ 0 h 595"/>
                <a:gd name="T10" fmla="*/ 593 w 594"/>
                <a:gd name="T11" fmla="*/ 313 h 595"/>
              </a:gdLst>
              <a:ahLst/>
              <a:cxnLst>
                <a:cxn ang="0">
                  <a:pos x="T0" y="T1"/>
                </a:cxn>
                <a:cxn ang="0">
                  <a:pos x="T2" y="T3"/>
                </a:cxn>
                <a:cxn ang="0">
                  <a:pos x="T4" y="T5"/>
                </a:cxn>
                <a:cxn ang="0">
                  <a:pos x="T6" y="T7"/>
                </a:cxn>
                <a:cxn ang="0">
                  <a:pos x="T8" y="T9"/>
                </a:cxn>
                <a:cxn ang="0">
                  <a:pos x="T10" y="T11"/>
                </a:cxn>
              </a:cxnLst>
              <a:rect l="0" t="0" r="r" b="b"/>
              <a:pathLst>
                <a:path w="594" h="595">
                  <a:moveTo>
                    <a:pt x="593" y="313"/>
                  </a:moveTo>
                  <a:lnTo>
                    <a:pt x="593" y="313"/>
                  </a:lnTo>
                  <a:cubicBezTo>
                    <a:pt x="593" y="469"/>
                    <a:pt x="437" y="594"/>
                    <a:pt x="281" y="594"/>
                  </a:cubicBezTo>
                  <a:cubicBezTo>
                    <a:pt x="125" y="563"/>
                    <a:pt x="0" y="438"/>
                    <a:pt x="0" y="282"/>
                  </a:cubicBezTo>
                  <a:cubicBezTo>
                    <a:pt x="31" y="125"/>
                    <a:pt x="156" y="0"/>
                    <a:pt x="312" y="0"/>
                  </a:cubicBezTo>
                  <a:cubicBezTo>
                    <a:pt x="468" y="0"/>
                    <a:pt x="593" y="157"/>
                    <a:pt x="593" y="313"/>
                  </a:cubicBezTo>
                </a:path>
              </a:pathLst>
            </a:custGeom>
            <a:solidFill>
              <a:srgbClr val="9E9E9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8" name="Freeform 33"/>
            <p:cNvSpPr>
              <a:spLocks noChangeArrowheads="1"/>
            </p:cNvSpPr>
            <p:nvPr/>
          </p:nvSpPr>
          <p:spPr bwMode="auto">
            <a:xfrm>
              <a:off x="7344620" y="7047826"/>
              <a:ext cx="524888" cy="543350"/>
            </a:xfrm>
            <a:custGeom>
              <a:avLst/>
              <a:gdLst>
                <a:gd name="T0" fmla="*/ 0 w 876"/>
                <a:gd name="T1" fmla="*/ 188 h 908"/>
                <a:gd name="T2" fmla="*/ 688 w 876"/>
                <a:gd name="T3" fmla="*/ 907 h 908"/>
                <a:gd name="T4" fmla="*/ 875 w 876"/>
                <a:gd name="T5" fmla="*/ 750 h 908"/>
                <a:gd name="T6" fmla="*/ 219 w 876"/>
                <a:gd name="T7" fmla="*/ 0 h 908"/>
                <a:gd name="T8" fmla="*/ 0 w 876"/>
                <a:gd name="T9" fmla="*/ 188 h 908"/>
              </a:gdLst>
              <a:ahLst/>
              <a:cxnLst>
                <a:cxn ang="0">
                  <a:pos x="T0" y="T1"/>
                </a:cxn>
                <a:cxn ang="0">
                  <a:pos x="T2" y="T3"/>
                </a:cxn>
                <a:cxn ang="0">
                  <a:pos x="T4" y="T5"/>
                </a:cxn>
                <a:cxn ang="0">
                  <a:pos x="T6" y="T7"/>
                </a:cxn>
                <a:cxn ang="0">
                  <a:pos x="T8" y="T9"/>
                </a:cxn>
              </a:cxnLst>
              <a:rect l="0" t="0" r="r" b="b"/>
              <a:pathLst>
                <a:path w="876" h="908">
                  <a:moveTo>
                    <a:pt x="0" y="188"/>
                  </a:moveTo>
                  <a:lnTo>
                    <a:pt x="688" y="907"/>
                  </a:lnTo>
                  <a:lnTo>
                    <a:pt x="875" y="750"/>
                  </a:lnTo>
                  <a:lnTo>
                    <a:pt x="219" y="0"/>
                  </a:lnTo>
                  <a:lnTo>
                    <a:pt x="0" y="188"/>
                  </a:lnTo>
                </a:path>
              </a:pathLst>
            </a:custGeom>
            <a:solidFill>
              <a:srgbClr val="9E9E9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69" name="Freeform 34"/>
            <p:cNvSpPr>
              <a:spLocks noChangeArrowheads="1"/>
            </p:cNvSpPr>
            <p:nvPr/>
          </p:nvSpPr>
          <p:spPr bwMode="auto">
            <a:xfrm>
              <a:off x="7682236" y="7419730"/>
              <a:ext cx="205735" cy="205735"/>
            </a:xfrm>
            <a:custGeom>
              <a:avLst/>
              <a:gdLst>
                <a:gd name="T0" fmla="*/ 343 w 344"/>
                <a:gd name="T1" fmla="*/ 188 h 345"/>
                <a:gd name="T2" fmla="*/ 343 w 344"/>
                <a:gd name="T3" fmla="*/ 188 h 345"/>
                <a:gd name="T4" fmla="*/ 156 w 344"/>
                <a:gd name="T5" fmla="*/ 344 h 345"/>
                <a:gd name="T6" fmla="*/ 0 w 344"/>
                <a:gd name="T7" fmla="*/ 157 h 345"/>
                <a:gd name="T8" fmla="*/ 187 w 344"/>
                <a:gd name="T9" fmla="*/ 0 h 345"/>
                <a:gd name="T10" fmla="*/ 343 w 344"/>
                <a:gd name="T11" fmla="*/ 188 h 345"/>
              </a:gdLst>
              <a:ahLst/>
              <a:cxnLst>
                <a:cxn ang="0">
                  <a:pos x="T0" y="T1"/>
                </a:cxn>
                <a:cxn ang="0">
                  <a:pos x="T2" y="T3"/>
                </a:cxn>
                <a:cxn ang="0">
                  <a:pos x="T4" y="T5"/>
                </a:cxn>
                <a:cxn ang="0">
                  <a:pos x="T6" y="T7"/>
                </a:cxn>
                <a:cxn ang="0">
                  <a:pos x="T8" y="T9"/>
                </a:cxn>
                <a:cxn ang="0">
                  <a:pos x="T10" y="T11"/>
                </a:cxn>
              </a:cxnLst>
              <a:rect l="0" t="0" r="r" b="b"/>
              <a:pathLst>
                <a:path w="344" h="345">
                  <a:moveTo>
                    <a:pt x="343" y="188"/>
                  </a:moveTo>
                  <a:lnTo>
                    <a:pt x="343" y="188"/>
                  </a:lnTo>
                  <a:cubicBezTo>
                    <a:pt x="343" y="282"/>
                    <a:pt x="250" y="344"/>
                    <a:pt x="156" y="344"/>
                  </a:cubicBezTo>
                  <a:cubicBezTo>
                    <a:pt x="62" y="344"/>
                    <a:pt x="0" y="250"/>
                    <a:pt x="0" y="157"/>
                  </a:cubicBezTo>
                  <a:cubicBezTo>
                    <a:pt x="0" y="63"/>
                    <a:pt x="93" y="0"/>
                    <a:pt x="187" y="0"/>
                  </a:cubicBezTo>
                  <a:cubicBezTo>
                    <a:pt x="281" y="0"/>
                    <a:pt x="343" y="94"/>
                    <a:pt x="343" y="188"/>
                  </a:cubicBezTo>
                </a:path>
              </a:pathLst>
            </a:custGeom>
            <a:solidFill>
              <a:srgbClr val="D1D1D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0" name="Freeform 35"/>
            <p:cNvSpPr>
              <a:spLocks noChangeArrowheads="1"/>
            </p:cNvSpPr>
            <p:nvPr/>
          </p:nvSpPr>
          <p:spPr bwMode="auto">
            <a:xfrm>
              <a:off x="9829262" y="4710891"/>
              <a:ext cx="1532460" cy="1532459"/>
            </a:xfrm>
            <a:custGeom>
              <a:avLst/>
              <a:gdLst>
                <a:gd name="T0" fmla="*/ 2532 w 2564"/>
                <a:gd name="T1" fmla="*/ 1375 h 2564"/>
                <a:gd name="T2" fmla="*/ 2532 w 2564"/>
                <a:gd name="T3" fmla="*/ 1375 h 2564"/>
                <a:gd name="T4" fmla="*/ 1219 w 2564"/>
                <a:gd name="T5" fmla="*/ 2531 h 2564"/>
                <a:gd name="T6" fmla="*/ 63 w 2564"/>
                <a:gd name="T7" fmla="*/ 1188 h 2564"/>
                <a:gd name="T8" fmla="*/ 1375 w 2564"/>
                <a:gd name="T9" fmla="*/ 63 h 2564"/>
                <a:gd name="T10" fmla="*/ 2532 w 2564"/>
                <a:gd name="T11" fmla="*/ 1375 h 2564"/>
              </a:gdLst>
              <a:ahLst/>
              <a:cxnLst>
                <a:cxn ang="0">
                  <a:pos x="T0" y="T1"/>
                </a:cxn>
                <a:cxn ang="0">
                  <a:pos x="T2" y="T3"/>
                </a:cxn>
                <a:cxn ang="0">
                  <a:pos x="T4" y="T5"/>
                </a:cxn>
                <a:cxn ang="0">
                  <a:pos x="T6" y="T7"/>
                </a:cxn>
                <a:cxn ang="0">
                  <a:pos x="T8" y="T9"/>
                </a:cxn>
                <a:cxn ang="0">
                  <a:pos x="T10" y="T11"/>
                </a:cxn>
              </a:cxnLst>
              <a:rect l="0" t="0" r="r" b="b"/>
              <a:pathLst>
                <a:path w="2564" h="2564">
                  <a:moveTo>
                    <a:pt x="2532" y="1375"/>
                  </a:moveTo>
                  <a:lnTo>
                    <a:pt x="2532" y="1375"/>
                  </a:lnTo>
                  <a:cubicBezTo>
                    <a:pt x="2469" y="2063"/>
                    <a:pt x="1875" y="2563"/>
                    <a:pt x="1219" y="2531"/>
                  </a:cubicBezTo>
                  <a:cubicBezTo>
                    <a:pt x="532" y="2469"/>
                    <a:pt x="0" y="1875"/>
                    <a:pt x="63" y="1188"/>
                  </a:cubicBezTo>
                  <a:cubicBezTo>
                    <a:pt x="125" y="500"/>
                    <a:pt x="719" y="0"/>
                    <a:pt x="1375" y="63"/>
                  </a:cubicBezTo>
                  <a:cubicBezTo>
                    <a:pt x="2063" y="94"/>
                    <a:pt x="2563" y="688"/>
                    <a:pt x="2532" y="1375"/>
                  </a:cubicBezTo>
                </a:path>
              </a:pathLst>
            </a:custGeom>
            <a:solidFill>
              <a:srgbClr val="2A2D2D"/>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1" name="Freeform 36"/>
            <p:cNvSpPr>
              <a:spLocks noChangeArrowheads="1"/>
            </p:cNvSpPr>
            <p:nvPr/>
          </p:nvSpPr>
          <p:spPr bwMode="auto">
            <a:xfrm>
              <a:off x="10034996" y="4916626"/>
              <a:ext cx="1139453" cy="1139453"/>
            </a:xfrm>
            <a:custGeom>
              <a:avLst/>
              <a:gdLst>
                <a:gd name="T0" fmla="*/ 1875 w 1907"/>
                <a:gd name="T1" fmla="*/ 1000 h 1907"/>
                <a:gd name="T2" fmla="*/ 1875 w 1907"/>
                <a:gd name="T3" fmla="*/ 1000 h 1907"/>
                <a:gd name="T4" fmla="*/ 875 w 1907"/>
                <a:gd name="T5" fmla="*/ 1844 h 1907"/>
                <a:gd name="T6" fmla="*/ 31 w 1907"/>
                <a:gd name="T7" fmla="*/ 875 h 1907"/>
                <a:gd name="T8" fmla="*/ 1031 w 1907"/>
                <a:gd name="T9" fmla="*/ 31 h 1907"/>
                <a:gd name="T10" fmla="*/ 1875 w 1907"/>
                <a:gd name="T11" fmla="*/ 1000 h 1907"/>
              </a:gdLst>
              <a:ahLst/>
              <a:cxnLst>
                <a:cxn ang="0">
                  <a:pos x="T0" y="T1"/>
                </a:cxn>
                <a:cxn ang="0">
                  <a:pos x="T2" y="T3"/>
                </a:cxn>
                <a:cxn ang="0">
                  <a:pos x="T4" y="T5"/>
                </a:cxn>
                <a:cxn ang="0">
                  <a:pos x="T6" y="T7"/>
                </a:cxn>
                <a:cxn ang="0">
                  <a:pos x="T8" y="T9"/>
                </a:cxn>
                <a:cxn ang="0">
                  <a:pos x="T10" y="T11"/>
                </a:cxn>
              </a:cxnLst>
              <a:rect l="0" t="0" r="r" b="b"/>
              <a:pathLst>
                <a:path w="1907" h="1907">
                  <a:moveTo>
                    <a:pt x="1875" y="1000"/>
                  </a:moveTo>
                  <a:lnTo>
                    <a:pt x="1875" y="1000"/>
                  </a:lnTo>
                  <a:cubicBezTo>
                    <a:pt x="1813" y="1500"/>
                    <a:pt x="1375" y="1906"/>
                    <a:pt x="875" y="1844"/>
                  </a:cubicBezTo>
                  <a:cubicBezTo>
                    <a:pt x="375" y="1812"/>
                    <a:pt x="0" y="1375"/>
                    <a:pt x="31" y="875"/>
                  </a:cubicBezTo>
                  <a:cubicBezTo>
                    <a:pt x="63" y="375"/>
                    <a:pt x="531" y="0"/>
                    <a:pt x="1031" y="31"/>
                  </a:cubicBezTo>
                  <a:cubicBezTo>
                    <a:pt x="1531" y="62"/>
                    <a:pt x="1906" y="500"/>
                    <a:pt x="1875" y="1000"/>
                  </a:cubicBezTo>
                </a:path>
              </a:pathLst>
            </a:custGeom>
            <a:solidFill>
              <a:srgbClr val="9E9E9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2" name="Freeform 37"/>
            <p:cNvSpPr>
              <a:spLocks noChangeArrowheads="1"/>
            </p:cNvSpPr>
            <p:nvPr/>
          </p:nvSpPr>
          <p:spPr bwMode="auto">
            <a:xfrm>
              <a:off x="10111488" y="4990479"/>
              <a:ext cx="991747" cy="973282"/>
            </a:xfrm>
            <a:custGeom>
              <a:avLst/>
              <a:gdLst>
                <a:gd name="T0" fmla="*/ 1625 w 1657"/>
                <a:gd name="T1" fmla="*/ 875 h 1626"/>
                <a:gd name="T2" fmla="*/ 1625 w 1657"/>
                <a:gd name="T3" fmla="*/ 875 h 1626"/>
                <a:gd name="T4" fmla="*/ 781 w 1657"/>
                <a:gd name="T5" fmla="*/ 1594 h 1626"/>
                <a:gd name="T6" fmla="*/ 31 w 1657"/>
                <a:gd name="T7" fmla="*/ 750 h 1626"/>
                <a:gd name="T8" fmla="*/ 875 w 1657"/>
                <a:gd name="T9" fmla="*/ 31 h 1626"/>
                <a:gd name="T10" fmla="*/ 1625 w 1657"/>
                <a:gd name="T11" fmla="*/ 875 h 1626"/>
              </a:gdLst>
              <a:ahLst/>
              <a:cxnLst>
                <a:cxn ang="0">
                  <a:pos x="T0" y="T1"/>
                </a:cxn>
                <a:cxn ang="0">
                  <a:pos x="T2" y="T3"/>
                </a:cxn>
                <a:cxn ang="0">
                  <a:pos x="T4" y="T5"/>
                </a:cxn>
                <a:cxn ang="0">
                  <a:pos x="T6" y="T7"/>
                </a:cxn>
                <a:cxn ang="0">
                  <a:pos x="T8" y="T9"/>
                </a:cxn>
                <a:cxn ang="0">
                  <a:pos x="T10" y="T11"/>
                </a:cxn>
              </a:cxnLst>
              <a:rect l="0" t="0" r="r" b="b"/>
              <a:pathLst>
                <a:path w="1657" h="1626">
                  <a:moveTo>
                    <a:pt x="1625" y="875"/>
                  </a:moveTo>
                  <a:lnTo>
                    <a:pt x="1625" y="875"/>
                  </a:lnTo>
                  <a:cubicBezTo>
                    <a:pt x="1563" y="1312"/>
                    <a:pt x="1188" y="1625"/>
                    <a:pt x="781" y="1594"/>
                  </a:cubicBezTo>
                  <a:cubicBezTo>
                    <a:pt x="344" y="1562"/>
                    <a:pt x="0" y="1187"/>
                    <a:pt x="31" y="750"/>
                  </a:cubicBezTo>
                  <a:cubicBezTo>
                    <a:pt x="63" y="312"/>
                    <a:pt x="469" y="0"/>
                    <a:pt x="875" y="31"/>
                  </a:cubicBezTo>
                  <a:cubicBezTo>
                    <a:pt x="1313" y="62"/>
                    <a:pt x="1656" y="437"/>
                    <a:pt x="1625" y="875"/>
                  </a:cubicBezTo>
                </a:path>
              </a:pathLst>
            </a:custGeom>
            <a:solidFill>
              <a:srgbClr val="666666"/>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3" name="Freeform 38"/>
            <p:cNvSpPr>
              <a:spLocks noChangeArrowheads="1"/>
            </p:cNvSpPr>
            <p:nvPr/>
          </p:nvSpPr>
          <p:spPr bwMode="auto">
            <a:xfrm>
              <a:off x="10428003" y="5291169"/>
              <a:ext cx="356078" cy="374543"/>
            </a:xfrm>
            <a:custGeom>
              <a:avLst/>
              <a:gdLst>
                <a:gd name="T0" fmla="*/ 594 w 595"/>
                <a:gd name="T1" fmla="*/ 344 h 626"/>
                <a:gd name="T2" fmla="*/ 594 w 595"/>
                <a:gd name="T3" fmla="*/ 344 h 626"/>
                <a:gd name="T4" fmla="*/ 282 w 595"/>
                <a:gd name="T5" fmla="*/ 625 h 626"/>
                <a:gd name="T6" fmla="*/ 0 w 595"/>
                <a:gd name="T7" fmla="*/ 281 h 626"/>
                <a:gd name="T8" fmla="*/ 313 w 595"/>
                <a:gd name="T9" fmla="*/ 31 h 626"/>
                <a:gd name="T10" fmla="*/ 594 w 595"/>
                <a:gd name="T11" fmla="*/ 344 h 626"/>
              </a:gdLst>
              <a:ahLst/>
              <a:cxnLst>
                <a:cxn ang="0">
                  <a:pos x="T0" y="T1"/>
                </a:cxn>
                <a:cxn ang="0">
                  <a:pos x="T2" y="T3"/>
                </a:cxn>
                <a:cxn ang="0">
                  <a:pos x="T4" y="T5"/>
                </a:cxn>
                <a:cxn ang="0">
                  <a:pos x="T6" y="T7"/>
                </a:cxn>
                <a:cxn ang="0">
                  <a:pos x="T8" y="T9"/>
                </a:cxn>
                <a:cxn ang="0">
                  <a:pos x="T10" y="T11"/>
                </a:cxn>
              </a:cxnLst>
              <a:rect l="0" t="0" r="r" b="b"/>
              <a:pathLst>
                <a:path w="595" h="626">
                  <a:moveTo>
                    <a:pt x="594" y="344"/>
                  </a:moveTo>
                  <a:lnTo>
                    <a:pt x="594" y="344"/>
                  </a:lnTo>
                  <a:cubicBezTo>
                    <a:pt x="563" y="500"/>
                    <a:pt x="438" y="625"/>
                    <a:pt x="282" y="625"/>
                  </a:cubicBezTo>
                  <a:cubicBezTo>
                    <a:pt x="125" y="594"/>
                    <a:pt x="0" y="469"/>
                    <a:pt x="0" y="281"/>
                  </a:cubicBezTo>
                  <a:cubicBezTo>
                    <a:pt x="0" y="125"/>
                    <a:pt x="157" y="0"/>
                    <a:pt x="313" y="31"/>
                  </a:cubicBezTo>
                  <a:cubicBezTo>
                    <a:pt x="469" y="31"/>
                    <a:pt x="594" y="187"/>
                    <a:pt x="594" y="344"/>
                  </a:cubicBezTo>
                </a:path>
              </a:pathLst>
            </a:custGeom>
            <a:solidFill>
              <a:srgbClr val="9E9E9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4" name="Freeform 39"/>
            <p:cNvSpPr>
              <a:spLocks noChangeArrowheads="1"/>
            </p:cNvSpPr>
            <p:nvPr/>
          </p:nvSpPr>
          <p:spPr bwMode="auto">
            <a:xfrm>
              <a:off x="10166877" y="5008942"/>
              <a:ext cx="524888" cy="543350"/>
            </a:xfrm>
            <a:custGeom>
              <a:avLst/>
              <a:gdLst>
                <a:gd name="T0" fmla="*/ 0 w 876"/>
                <a:gd name="T1" fmla="*/ 188 h 907"/>
                <a:gd name="T2" fmla="*/ 687 w 876"/>
                <a:gd name="T3" fmla="*/ 906 h 907"/>
                <a:gd name="T4" fmla="*/ 875 w 876"/>
                <a:gd name="T5" fmla="*/ 719 h 907"/>
                <a:gd name="T6" fmla="*/ 219 w 876"/>
                <a:gd name="T7" fmla="*/ 0 h 907"/>
                <a:gd name="T8" fmla="*/ 0 w 876"/>
                <a:gd name="T9" fmla="*/ 188 h 907"/>
              </a:gdLst>
              <a:ahLst/>
              <a:cxnLst>
                <a:cxn ang="0">
                  <a:pos x="T0" y="T1"/>
                </a:cxn>
                <a:cxn ang="0">
                  <a:pos x="T2" y="T3"/>
                </a:cxn>
                <a:cxn ang="0">
                  <a:pos x="T4" y="T5"/>
                </a:cxn>
                <a:cxn ang="0">
                  <a:pos x="T6" y="T7"/>
                </a:cxn>
                <a:cxn ang="0">
                  <a:pos x="T8" y="T9"/>
                </a:cxn>
              </a:cxnLst>
              <a:rect l="0" t="0" r="r" b="b"/>
              <a:pathLst>
                <a:path w="876" h="907">
                  <a:moveTo>
                    <a:pt x="0" y="188"/>
                  </a:moveTo>
                  <a:lnTo>
                    <a:pt x="687" y="906"/>
                  </a:lnTo>
                  <a:lnTo>
                    <a:pt x="875" y="719"/>
                  </a:lnTo>
                  <a:lnTo>
                    <a:pt x="219" y="0"/>
                  </a:lnTo>
                  <a:lnTo>
                    <a:pt x="0" y="188"/>
                  </a:lnTo>
                </a:path>
              </a:pathLst>
            </a:custGeom>
            <a:solidFill>
              <a:srgbClr val="9E9E9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5" name="Freeform 40"/>
            <p:cNvSpPr>
              <a:spLocks noChangeArrowheads="1"/>
            </p:cNvSpPr>
            <p:nvPr/>
          </p:nvSpPr>
          <p:spPr bwMode="auto">
            <a:xfrm>
              <a:off x="10501857" y="5383485"/>
              <a:ext cx="205735" cy="205735"/>
            </a:xfrm>
            <a:custGeom>
              <a:avLst/>
              <a:gdLst>
                <a:gd name="T0" fmla="*/ 344 w 345"/>
                <a:gd name="T1" fmla="*/ 188 h 345"/>
                <a:gd name="T2" fmla="*/ 344 w 345"/>
                <a:gd name="T3" fmla="*/ 188 h 345"/>
                <a:gd name="T4" fmla="*/ 157 w 345"/>
                <a:gd name="T5" fmla="*/ 344 h 345"/>
                <a:gd name="T6" fmla="*/ 0 w 345"/>
                <a:gd name="T7" fmla="*/ 156 h 345"/>
                <a:gd name="T8" fmla="*/ 188 w 345"/>
                <a:gd name="T9" fmla="*/ 0 h 345"/>
                <a:gd name="T10" fmla="*/ 344 w 345"/>
                <a:gd name="T11" fmla="*/ 188 h 345"/>
              </a:gdLst>
              <a:ahLst/>
              <a:cxnLst>
                <a:cxn ang="0">
                  <a:pos x="T0" y="T1"/>
                </a:cxn>
                <a:cxn ang="0">
                  <a:pos x="T2" y="T3"/>
                </a:cxn>
                <a:cxn ang="0">
                  <a:pos x="T4" y="T5"/>
                </a:cxn>
                <a:cxn ang="0">
                  <a:pos x="T6" y="T7"/>
                </a:cxn>
                <a:cxn ang="0">
                  <a:pos x="T8" y="T9"/>
                </a:cxn>
                <a:cxn ang="0">
                  <a:pos x="T10" y="T11"/>
                </a:cxn>
              </a:cxnLst>
              <a:rect l="0" t="0" r="r" b="b"/>
              <a:pathLst>
                <a:path w="345" h="345">
                  <a:moveTo>
                    <a:pt x="344" y="188"/>
                  </a:moveTo>
                  <a:lnTo>
                    <a:pt x="344" y="188"/>
                  </a:lnTo>
                  <a:cubicBezTo>
                    <a:pt x="344" y="281"/>
                    <a:pt x="250" y="344"/>
                    <a:pt x="157" y="344"/>
                  </a:cubicBezTo>
                  <a:cubicBezTo>
                    <a:pt x="63" y="313"/>
                    <a:pt x="0" y="250"/>
                    <a:pt x="0" y="156"/>
                  </a:cubicBezTo>
                  <a:cubicBezTo>
                    <a:pt x="0" y="63"/>
                    <a:pt x="94" y="0"/>
                    <a:pt x="188" y="0"/>
                  </a:cubicBezTo>
                  <a:cubicBezTo>
                    <a:pt x="282" y="0"/>
                    <a:pt x="344" y="94"/>
                    <a:pt x="344" y="188"/>
                  </a:cubicBezTo>
                </a:path>
              </a:pathLst>
            </a:custGeom>
            <a:solidFill>
              <a:srgbClr val="D1D1D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6" name="Freeform 41"/>
            <p:cNvSpPr>
              <a:spLocks noChangeArrowheads="1"/>
            </p:cNvSpPr>
            <p:nvPr/>
          </p:nvSpPr>
          <p:spPr bwMode="auto">
            <a:xfrm>
              <a:off x="6595535" y="4299422"/>
              <a:ext cx="3402535" cy="2877647"/>
            </a:xfrm>
            <a:custGeom>
              <a:avLst/>
              <a:gdLst>
                <a:gd name="T0" fmla="*/ 1750 w 5689"/>
                <a:gd name="T1" fmla="*/ 2906 h 4813"/>
                <a:gd name="T2" fmla="*/ 1750 w 5689"/>
                <a:gd name="T3" fmla="*/ 2906 h 4813"/>
                <a:gd name="T4" fmla="*/ 2281 w 5689"/>
                <a:gd name="T5" fmla="*/ 3125 h 4813"/>
                <a:gd name="T6" fmla="*/ 3281 w 5689"/>
                <a:gd name="T7" fmla="*/ 4250 h 4813"/>
                <a:gd name="T8" fmla="*/ 4938 w 5689"/>
                <a:gd name="T9" fmla="*/ 2968 h 4813"/>
                <a:gd name="T10" fmla="*/ 3188 w 5689"/>
                <a:gd name="T11" fmla="*/ 437 h 4813"/>
                <a:gd name="T12" fmla="*/ 3000 w 5689"/>
                <a:gd name="T13" fmla="*/ 218 h 4813"/>
                <a:gd name="T14" fmla="*/ 3313 w 5689"/>
                <a:gd name="T15" fmla="*/ 250 h 4813"/>
                <a:gd name="T16" fmla="*/ 5563 w 5689"/>
                <a:gd name="T17" fmla="*/ 1375 h 4813"/>
                <a:gd name="T18" fmla="*/ 5625 w 5689"/>
                <a:gd name="T19" fmla="*/ 2812 h 4813"/>
                <a:gd name="T20" fmla="*/ 3094 w 5689"/>
                <a:gd name="T21" fmla="*/ 4812 h 4813"/>
                <a:gd name="T22" fmla="*/ 2219 w 5689"/>
                <a:gd name="T23" fmla="*/ 4531 h 4813"/>
                <a:gd name="T24" fmla="*/ 594 w 5689"/>
                <a:gd name="T25" fmla="*/ 4406 h 4813"/>
                <a:gd name="T26" fmla="*/ 219 w 5689"/>
                <a:gd name="T27" fmla="*/ 3187 h 4813"/>
                <a:gd name="T28" fmla="*/ 1750 w 5689"/>
                <a:gd name="T29" fmla="*/ 2906 h 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89" h="4813">
                  <a:moveTo>
                    <a:pt x="1750" y="2906"/>
                  </a:moveTo>
                  <a:lnTo>
                    <a:pt x="1750" y="2906"/>
                  </a:lnTo>
                  <a:cubicBezTo>
                    <a:pt x="1750" y="2906"/>
                    <a:pt x="2094" y="2968"/>
                    <a:pt x="2281" y="3125"/>
                  </a:cubicBezTo>
                  <a:cubicBezTo>
                    <a:pt x="2438" y="3281"/>
                    <a:pt x="3188" y="4218"/>
                    <a:pt x="3281" y="4250"/>
                  </a:cubicBezTo>
                  <a:cubicBezTo>
                    <a:pt x="3344" y="4281"/>
                    <a:pt x="4781" y="3218"/>
                    <a:pt x="4938" y="2968"/>
                  </a:cubicBezTo>
                  <a:cubicBezTo>
                    <a:pt x="5094" y="2718"/>
                    <a:pt x="5000" y="812"/>
                    <a:pt x="3188" y="437"/>
                  </a:cubicBezTo>
                  <a:cubicBezTo>
                    <a:pt x="3188" y="437"/>
                    <a:pt x="2938" y="406"/>
                    <a:pt x="3000" y="218"/>
                  </a:cubicBezTo>
                  <a:cubicBezTo>
                    <a:pt x="3063" y="0"/>
                    <a:pt x="3313" y="250"/>
                    <a:pt x="3313" y="250"/>
                  </a:cubicBezTo>
                  <a:cubicBezTo>
                    <a:pt x="3313" y="250"/>
                    <a:pt x="4688" y="375"/>
                    <a:pt x="5563" y="1375"/>
                  </a:cubicBezTo>
                  <a:cubicBezTo>
                    <a:pt x="5563" y="1375"/>
                    <a:pt x="5688" y="2718"/>
                    <a:pt x="5625" y="2812"/>
                  </a:cubicBezTo>
                  <a:cubicBezTo>
                    <a:pt x="5594" y="2937"/>
                    <a:pt x="3563" y="4500"/>
                    <a:pt x="3094" y="4812"/>
                  </a:cubicBezTo>
                  <a:cubicBezTo>
                    <a:pt x="3094" y="4812"/>
                    <a:pt x="2688" y="4468"/>
                    <a:pt x="2219" y="4531"/>
                  </a:cubicBezTo>
                  <a:cubicBezTo>
                    <a:pt x="1781" y="4562"/>
                    <a:pt x="719" y="4562"/>
                    <a:pt x="594" y="4406"/>
                  </a:cubicBezTo>
                  <a:cubicBezTo>
                    <a:pt x="438" y="4281"/>
                    <a:pt x="0" y="3562"/>
                    <a:pt x="219" y="3187"/>
                  </a:cubicBezTo>
                  <a:cubicBezTo>
                    <a:pt x="438" y="2781"/>
                    <a:pt x="1750" y="2906"/>
                    <a:pt x="1750" y="2906"/>
                  </a:cubicBezTo>
                </a:path>
              </a:pathLst>
            </a:custGeom>
            <a:solidFill>
              <a:schemeClr val="accent2">
                <a:lumMod val="75000"/>
              </a:schemeClr>
            </a:solidFill>
            <a:ln>
              <a:noFill/>
            </a:ln>
            <a:effectLst/>
          </p:spPr>
          <p:txBody>
            <a:bodyPr wrap="none" anchor="ctr"/>
            <a:lstStyle/>
            <a:p>
              <a:endParaRPr lang="en-US" sz="675">
                <a:cs typeface="+mn-ea"/>
                <a:sym typeface="+mn-lt"/>
              </a:endParaRPr>
            </a:p>
          </p:txBody>
        </p:sp>
        <p:sp>
          <p:nvSpPr>
            <p:cNvPr id="77" name="Freeform 42"/>
            <p:cNvSpPr>
              <a:spLocks noChangeArrowheads="1"/>
            </p:cNvSpPr>
            <p:nvPr/>
          </p:nvSpPr>
          <p:spPr bwMode="auto">
            <a:xfrm>
              <a:off x="6503219" y="6093006"/>
              <a:ext cx="1719731" cy="1664340"/>
            </a:xfrm>
            <a:custGeom>
              <a:avLst/>
              <a:gdLst>
                <a:gd name="T0" fmla="*/ 969 w 2876"/>
                <a:gd name="T1" fmla="*/ 531 h 2782"/>
                <a:gd name="T2" fmla="*/ 969 w 2876"/>
                <a:gd name="T3" fmla="*/ 531 h 2782"/>
                <a:gd name="T4" fmla="*/ 312 w 2876"/>
                <a:gd name="T5" fmla="*/ 2531 h 2782"/>
                <a:gd name="T6" fmla="*/ 719 w 2876"/>
                <a:gd name="T7" fmla="*/ 2718 h 2782"/>
                <a:gd name="T8" fmla="*/ 2750 w 2876"/>
                <a:gd name="T9" fmla="*/ 1343 h 2782"/>
                <a:gd name="T10" fmla="*/ 969 w 2876"/>
                <a:gd name="T11" fmla="*/ 531 h 2782"/>
              </a:gdLst>
              <a:ahLst/>
              <a:cxnLst>
                <a:cxn ang="0">
                  <a:pos x="T0" y="T1"/>
                </a:cxn>
                <a:cxn ang="0">
                  <a:pos x="T2" y="T3"/>
                </a:cxn>
                <a:cxn ang="0">
                  <a:pos x="T4" y="T5"/>
                </a:cxn>
                <a:cxn ang="0">
                  <a:pos x="T6" y="T7"/>
                </a:cxn>
                <a:cxn ang="0">
                  <a:pos x="T8" y="T9"/>
                </a:cxn>
                <a:cxn ang="0">
                  <a:pos x="T10" y="T11"/>
                </a:cxn>
              </a:cxnLst>
              <a:rect l="0" t="0" r="r" b="b"/>
              <a:pathLst>
                <a:path w="2876" h="2782">
                  <a:moveTo>
                    <a:pt x="969" y="531"/>
                  </a:moveTo>
                  <a:lnTo>
                    <a:pt x="969" y="531"/>
                  </a:lnTo>
                  <a:cubicBezTo>
                    <a:pt x="625" y="656"/>
                    <a:pt x="0" y="1750"/>
                    <a:pt x="312" y="2531"/>
                  </a:cubicBezTo>
                  <a:cubicBezTo>
                    <a:pt x="312" y="2531"/>
                    <a:pt x="531" y="2781"/>
                    <a:pt x="719" y="2718"/>
                  </a:cubicBezTo>
                  <a:cubicBezTo>
                    <a:pt x="937" y="2625"/>
                    <a:pt x="2625" y="1500"/>
                    <a:pt x="2750" y="1343"/>
                  </a:cubicBezTo>
                  <a:cubicBezTo>
                    <a:pt x="2875" y="1156"/>
                    <a:pt x="2469" y="0"/>
                    <a:pt x="969" y="531"/>
                  </a:cubicBezTo>
                </a:path>
              </a:pathLst>
            </a:custGeom>
            <a:solidFill>
              <a:schemeClr val="accent2"/>
            </a:solidFill>
            <a:ln>
              <a:noFill/>
            </a:ln>
            <a:effectLst/>
          </p:spPr>
          <p:txBody>
            <a:bodyPr wrap="none" anchor="ctr"/>
            <a:lstStyle/>
            <a:p>
              <a:endParaRPr lang="en-US" sz="675">
                <a:cs typeface="+mn-ea"/>
                <a:sym typeface="+mn-lt"/>
              </a:endParaRPr>
            </a:p>
          </p:txBody>
        </p:sp>
        <p:sp>
          <p:nvSpPr>
            <p:cNvPr id="78" name="Freeform 43"/>
            <p:cNvSpPr>
              <a:spLocks noChangeArrowheads="1"/>
            </p:cNvSpPr>
            <p:nvPr/>
          </p:nvSpPr>
          <p:spPr bwMode="auto">
            <a:xfrm>
              <a:off x="6242093" y="5905734"/>
              <a:ext cx="1664341" cy="506424"/>
            </a:xfrm>
            <a:custGeom>
              <a:avLst/>
              <a:gdLst>
                <a:gd name="T0" fmla="*/ 2687 w 2782"/>
                <a:gd name="T1" fmla="*/ 94 h 845"/>
                <a:gd name="T2" fmla="*/ 2687 w 2782"/>
                <a:gd name="T3" fmla="*/ 94 h 845"/>
                <a:gd name="T4" fmla="*/ 843 w 2782"/>
                <a:gd name="T5" fmla="*/ 125 h 845"/>
                <a:gd name="T6" fmla="*/ 125 w 2782"/>
                <a:gd name="T7" fmla="*/ 188 h 845"/>
                <a:gd name="T8" fmla="*/ 781 w 2782"/>
                <a:gd name="T9" fmla="*/ 781 h 845"/>
                <a:gd name="T10" fmla="*/ 2656 w 2782"/>
                <a:gd name="T11" fmla="*/ 500 h 845"/>
                <a:gd name="T12" fmla="*/ 2687 w 2782"/>
                <a:gd name="T13" fmla="*/ 94 h 845"/>
              </a:gdLst>
              <a:ahLst/>
              <a:cxnLst>
                <a:cxn ang="0">
                  <a:pos x="T0" y="T1"/>
                </a:cxn>
                <a:cxn ang="0">
                  <a:pos x="T2" y="T3"/>
                </a:cxn>
                <a:cxn ang="0">
                  <a:pos x="T4" y="T5"/>
                </a:cxn>
                <a:cxn ang="0">
                  <a:pos x="T6" y="T7"/>
                </a:cxn>
                <a:cxn ang="0">
                  <a:pos x="T8" y="T9"/>
                </a:cxn>
                <a:cxn ang="0">
                  <a:pos x="T10" y="T11"/>
                </a:cxn>
                <a:cxn ang="0">
                  <a:pos x="T12" y="T13"/>
                </a:cxn>
              </a:cxnLst>
              <a:rect l="0" t="0" r="r" b="b"/>
              <a:pathLst>
                <a:path w="2782" h="845">
                  <a:moveTo>
                    <a:pt x="2687" y="94"/>
                  </a:moveTo>
                  <a:lnTo>
                    <a:pt x="2687" y="94"/>
                  </a:lnTo>
                  <a:cubicBezTo>
                    <a:pt x="2593" y="0"/>
                    <a:pt x="1281" y="94"/>
                    <a:pt x="843" y="125"/>
                  </a:cubicBezTo>
                  <a:cubicBezTo>
                    <a:pt x="374" y="156"/>
                    <a:pt x="188" y="31"/>
                    <a:pt x="125" y="188"/>
                  </a:cubicBezTo>
                  <a:cubicBezTo>
                    <a:pt x="0" y="406"/>
                    <a:pt x="406" y="750"/>
                    <a:pt x="781" y="781"/>
                  </a:cubicBezTo>
                  <a:cubicBezTo>
                    <a:pt x="1187" y="844"/>
                    <a:pt x="2531" y="594"/>
                    <a:pt x="2656" y="500"/>
                  </a:cubicBezTo>
                  <a:cubicBezTo>
                    <a:pt x="2781" y="406"/>
                    <a:pt x="2781" y="250"/>
                    <a:pt x="2687" y="94"/>
                  </a:cubicBezTo>
                </a:path>
              </a:pathLst>
            </a:custGeom>
            <a:solidFill>
              <a:srgbClr val="1F2323"/>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79" name="Freeform 44"/>
            <p:cNvSpPr>
              <a:spLocks noChangeArrowheads="1"/>
            </p:cNvSpPr>
            <p:nvPr/>
          </p:nvSpPr>
          <p:spPr bwMode="auto">
            <a:xfrm>
              <a:off x="9755408" y="4560546"/>
              <a:ext cx="1366289" cy="1403216"/>
            </a:xfrm>
            <a:custGeom>
              <a:avLst/>
              <a:gdLst>
                <a:gd name="T0" fmla="*/ 282 w 2283"/>
                <a:gd name="T1" fmla="*/ 2344 h 2345"/>
                <a:gd name="T2" fmla="*/ 282 w 2283"/>
                <a:gd name="T3" fmla="*/ 2344 h 2345"/>
                <a:gd name="T4" fmla="*/ 157 w 2283"/>
                <a:gd name="T5" fmla="*/ 938 h 2345"/>
                <a:gd name="T6" fmla="*/ 1282 w 2283"/>
                <a:gd name="T7" fmla="*/ 31 h 2345"/>
                <a:gd name="T8" fmla="*/ 2282 w 2283"/>
                <a:gd name="T9" fmla="*/ 438 h 2345"/>
                <a:gd name="T10" fmla="*/ 1313 w 2283"/>
                <a:gd name="T11" fmla="*/ 1156 h 2345"/>
                <a:gd name="T12" fmla="*/ 625 w 2283"/>
                <a:gd name="T13" fmla="*/ 2125 h 2345"/>
                <a:gd name="T14" fmla="*/ 282 w 2283"/>
                <a:gd name="T15" fmla="*/ 2344 h 23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3" h="2345">
                  <a:moveTo>
                    <a:pt x="282" y="2344"/>
                  </a:moveTo>
                  <a:lnTo>
                    <a:pt x="282" y="2344"/>
                  </a:lnTo>
                  <a:cubicBezTo>
                    <a:pt x="282" y="2344"/>
                    <a:pt x="0" y="1250"/>
                    <a:pt x="157" y="938"/>
                  </a:cubicBezTo>
                  <a:cubicBezTo>
                    <a:pt x="344" y="625"/>
                    <a:pt x="625" y="94"/>
                    <a:pt x="1282" y="31"/>
                  </a:cubicBezTo>
                  <a:cubicBezTo>
                    <a:pt x="1719" y="0"/>
                    <a:pt x="2094" y="219"/>
                    <a:pt x="2282" y="438"/>
                  </a:cubicBezTo>
                  <a:cubicBezTo>
                    <a:pt x="2282" y="438"/>
                    <a:pt x="1656" y="938"/>
                    <a:pt x="1313" y="1156"/>
                  </a:cubicBezTo>
                  <a:cubicBezTo>
                    <a:pt x="969" y="1375"/>
                    <a:pt x="500" y="1688"/>
                    <a:pt x="625" y="2125"/>
                  </a:cubicBezTo>
                  <a:cubicBezTo>
                    <a:pt x="625" y="2125"/>
                    <a:pt x="563" y="2250"/>
                    <a:pt x="282" y="2344"/>
                  </a:cubicBezTo>
                </a:path>
              </a:pathLst>
            </a:custGeom>
            <a:solidFill>
              <a:schemeClr val="accent2"/>
            </a:solidFill>
            <a:ln>
              <a:noFill/>
            </a:ln>
            <a:effectLst/>
          </p:spPr>
          <p:txBody>
            <a:bodyPr wrap="none" anchor="ctr"/>
            <a:lstStyle/>
            <a:p>
              <a:endParaRPr lang="en-US" sz="675">
                <a:cs typeface="+mn-ea"/>
                <a:sym typeface="+mn-lt"/>
              </a:endParaRPr>
            </a:p>
          </p:txBody>
        </p:sp>
        <p:sp>
          <p:nvSpPr>
            <p:cNvPr id="80" name="Freeform 45"/>
            <p:cNvSpPr>
              <a:spLocks noChangeArrowheads="1"/>
            </p:cNvSpPr>
            <p:nvPr/>
          </p:nvSpPr>
          <p:spPr bwMode="auto">
            <a:xfrm>
              <a:off x="8557927" y="7216634"/>
              <a:ext cx="131881" cy="411469"/>
            </a:xfrm>
            <a:custGeom>
              <a:avLst/>
              <a:gdLst>
                <a:gd name="T0" fmla="*/ 32 w 220"/>
                <a:gd name="T1" fmla="*/ 93 h 688"/>
                <a:gd name="T2" fmla="*/ 32 w 220"/>
                <a:gd name="T3" fmla="*/ 93 h 688"/>
                <a:gd name="T4" fmla="*/ 125 w 220"/>
                <a:gd name="T5" fmla="*/ 625 h 688"/>
                <a:gd name="T6" fmla="*/ 219 w 220"/>
                <a:gd name="T7" fmla="*/ 625 h 688"/>
                <a:gd name="T8" fmla="*/ 125 w 220"/>
                <a:gd name="T9" fmla="*/ 62 h 688"/>
                <a:gd name="T10" fmla="*/ 32 w 220"/>
                <a:gd name="T11" fmla="*/ 93 h 688"/>
              </a:gdLst>
              <a:ahLst/>
              <a:cxnLst>
                <a:cxn ang="0">
                  <a:pos x="T0" y="T1"/>
                </a:cxn>
                <a:cxn ang="0">
                  <a:pos x="T2" y="T3"/>
                </a:cxn>
                <a:cxn ang="0">
                  <a:pos x="T4" y="T5"/>
                </a:cxn>
                <a:cxn ang="0">
                  <a:pos x="T6" y="T7"/>
                </a:cxn>
                <a:cxn ang="0">
                  <a:pos x="T8" y="T9"/>
                </a:cxn>
                <a:cxn ang="0">
                  <a:pos x="T10" y="T11"/>
                </a:cxn>
              </a:cxnLst>
              <a:rect l="0" t="0" r="r" b="b"/>
              <a:pathLst>
                <a:path w="220" h="688">
                  <a:moveTo>
                    <a:pt x="32" y="93"/>
                  </a:moveTo>
                  <a:lnTo>
                    <a:pt x="32" y="93"/>
                  </a:lnTo>
                  <a:cubicBezTo>
                    <a:pt x="125" y="250"/>
                    <a:pt x="125" y="437"/>
                    <a:pt x="125" y="625"/>
                  </a:cubicBezTo>
                  <a:cubicBezTo>
                    <a:pt x="125" y="687"/>
                    <a:pt x="219" y="687"/>
                    <a:pt x="219" y="625"/>
                  </a:cubicBezTo>
                  <a:cubicBezTo>
                    <a:pt x="219" y="406"/>
                    <a:pt x="219" y="218"/>
                    <a:pt x="125" y="62"/>
                  </a:cubicBezTo>
                  <a:cubicBezTo>
                    <a:pt x="63" y="0"/>
                    <a:pt x="0" y="31"/>
                    <a:pt x="32" y="93"/>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1" name="Freeform 46"/>
            <p:cNvSpPr>
              <a:spLocks noChangeArrowheads="1"/>
            </p:cNvSpPr>
            <p:nvPr/>
          </p:nvSpPr>
          <p:spPr bwMode="auto">
            <a:xfrm>
              <a:off x="8689808" y="7216634"/>
              <a:ext cx="131881" cy="319152"/>
            </a:xfrm>
            <a:custGeom>
              <a:avLst/>
              <a:gdLst>
                <a:gd name="T0" fmla="*/ 31 w 220"/>
                <a:gd name="T1" fmla="*/ 93 h 532"/>
                <a:gd name="T2" fmla="*/ 31 w 220"/>
                <a:gd name="T3" fmla="*/ 93 h 532"/>
                <a:gd name="T4" fmla="*/ 94 w 220"/>
                <a:gd name="T5" fmla="*/ 437 h 532"/>
                <a:gd name="T6" fmla="*/ 219 w 220"/>
                <a:gd name="T7" fmla="*/ 437 h 532"/>
                <a:gd name="T8" fmla="*/ 125 w 220"/>
                <a:gd name="T9" fmla="*/ 62 h 532"/>
                <a:gd name="T10" fmla="*/ 31 w 220"/>
                <a:gd name="T11" fmla="*/ 93 h 532"/>
              </a:gdLst>
              <a:ahLst/>
              <a:cxnLst>
                <a:cxn ang="0">
                  <a:pos x="T0" y="T1"/>
                </a:cxn>
                <a:cxn ang="0">
                  <a:pos x="T2" y="T3"/>
                </a:cxn>
                <a:cxn ang="0">
                  <a:pos x="T4" y="T5"/>
                </a:cxn>
                <a:cxn ang="0">
                  <a:pos x="T6" y="T7"/>
                </a:cxn>
                <a:cxn ang="0">
                  <a:pos x="T8" y="T9"/>
                </a:cxn>
                <a:cxn ang="0">
                  <a:pos x="T10" y="T11"/>
                </a:cxn>
              </a:cxnLst>
              <a:rect l="0" t="0" r="r" b="b"/>
              <a:pathLst>
                <a:path w="220" h="532">
                  <a:moveTo>
                    <a:pt x="31" y="93"/>
                  </a:moveTo>
                  <a:lnTo>
                    <a:pt x="31" y="93"/>
                  </a:lnTo>
                  <a:cubicBezTo>
                    <a:pt x="94" y="218"/>
                    <a:pt x="94" y="343"/>
                    <a:pt x="94" y="437"/>
                  </a:cubicBezTo>
                  <a:cubicBezTo>
                    <a:pt x="94" y="531"/>
                    <a:pt x="219" y="531"/>
                    <a:pt x="219" y="437"/>
                  </a:cubicBezTo>
                  <a:cubicBezTo>
                    <a:pt x="219" y="312"/>
                    <a:pt x="188" y="156"/>
                    <a:pt x="125" y="62"/>
                  </a:cubicBezTo>
                  <a:cubicBezTo>
                    <a:pt x="94" y="0"/>
                    <a:pt x="0" y="31"/>
                    <a:pt x="31" y="93"/>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2" name="Freeform 47"/>
            <p:cNvSpPr>
              <a:spLocks noChangeArrowheads="1"/>
            </p:cNvSpPr>
            <p:nvPr/>
          </p:nvSpPr>
          <p:spPr bwMode="auto">
            <a:xfrm>
              <a:off x="6896224" y="7849664"/>
              <a:ext cx="319153" cy="337616"/>
            </a:xfrm>
            <a:custGeom>
              <a:avLst/>
              <a:gdLst>
                <a:gd name="T0" fmla="*/ 31 w 532"/>
                <a:gd name="T1" fmla="*/ 94 h 563"/>
                <a:gd name="T2" fmla="*/ 31 w 532"/>
                <a:gd name="T3" fmla="*/ 94 h 563"/>
                <a:gd name="T4" fmla="*/ 406 w 532"/>
                <a:gd name="T5" fmla="*/ 531 h 563"/>
                <a:gd name="T6" fmla="*/ 469 w 532"/>
                <a:gd name="T7" fmla="*/ 438 h 563"/>
                <a:gd name="T8" fmla="*/ 125 w 532"/>
                <a:gd name="T9" fmla="*/ 62 h 563"/>
                <a:gd name="T10" fmla="*/ 31 w 532"/>
                <a:gd name="T11" fmla="*/ 94 h 563"/>
              </a:gdLst>
              <a:ahLst/>
              <a:cxnLst>
                <a:cxn ang="0">
                  <a:pos x="T0" y="T1"/>
                </a:cxn>
                <a:cxn ang="0">
                  <a:pos x="T2" y="T3"/>
                </a:cxn>
                <a:cxn ang="0">
                  <a:pos x="T4" y="T5"/>
                </a:cxn>
                <a:cxn ang="0">
                  <a:pos x="T6" y="T7"/>
                </a:cxn>
                <a:cxn ang="0">
                  <a:pos x="T8" y="T9"/>
                </a:cxn>
                <a:cxn ang="0">
                  <a:pos x="T10" y="T11"/>
                </a:cxn>
              </a:cxnLst>
              <a:rect l="0" t="0" r="r" b="b"/>
              <a:pathLst>
                <a:path w="532" h="563">
                  <a:moveTo>
                    <a:pt x="31" y="94"/>
                  </a:moveTo>
                  <a:lnTo>
                    <a:pt x="31" y="94"/>
                  </a:lnTo>
                  <a:cubicBezTo>
                    <a:pt x="125" y="281"/>
                    <a:pt x="281" y="406"/>
                    <a:pt x="406" y="531"/>
                  </a:cubicBezTo>
                  <a:cubicBezTo>
                    <a:pt x="469" y="562"/>
                    <a:pt x="531" y="500"/>
                    <a:pt x="469" y="438"/>
                  </a:cubicBezTo>
                  <a:cubicBezTo>
                    <a:pt x="344" y="344"/>
                    <a:pt x="219" y="219"/>
                    <a:pt x="125" y="62"/>
                  </a:cubicBezTo>
                  <a:cubicBezTo>
                    <a:pt x="94" y="0"/>
                    <a:pt x="0" y="62"/>
                    <a:pt x="31" y="94"/>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3" name="Freeform 48"/>
            <p:cNvSpPr>
              <a:spLocks noChangeArrowheads="1"/>
            </p:cNvSpPr>
            <p:nvPr/>
          </p:nvSpPr>
          <p:spPr bwMode="auto">
            <a:xfrm>
              <a:off x="6819734" y="7963081"/>
              <a:ext cx="205735" cy="242661"/>
            </a:xfrm>
            <a:custGeom>
              <a:avLst/>
              <a:gdLst>
                <a:gd name="T0" fmla="*/ 31 w 345"/>
                <a:gd name="T1" fmla="*/ 125 h 407"/>
                <a:gd name="T2" fmla="*/ 31 w 345"/>
                <a:gd name="T3" fmla="*/ 125 h 407"/>
                <a:gd name="T4" fmla="*/ 250 w 345"/>
                <a:gd name="T5" fmla="*/ 374 h 407"/>
                <a:gd name="T6" fmla="*/ 281 w 345"/>
                <a:gd name="T7" fmla="*/ 281 h 407"/>
                <a:gd name="T8" fmla="*/ 125 w 345"/>
                <a:gd name="T9" fmla="*/ 62 h 407"/>
                <a:gd name="T10" fmla="*/ 31 w 345"/>
                <a:gd name="T11" fmla="*/ 125 h 407"/>
              </a:gdLst>
              <a:ahLst/>
              <a:cxnLst>
                <a:cxn ang="0">
                  <a:pos x="T0" y="T1"/>
                </a:cxn>
                <a:cxn ang="0">
                  <a:pos x="T2" y="T3"/>
                </a:cxn>
                <a:cxn ang="0">
                  <a:pos x="T4" y="T5"/>
                </a:cxn>
                <a:cxn ang="0">
                  <a:pos x="T6" y="T7"/>
                </a:cxn>
                <a:cxn ang="0">
                  <a:pos x="T8" y="T9"/>
                </a:cxn>
                <a:cxn ang="0">
                  <a:pos x="T10" y="T11"/>
                </a:cxn>
              </a:cxnLst>
              <a:rect l="0" t="0" r="r" b="b"/>
              <a:pathLst>
                <a:path w="345" h="407">
                  <a:moveTo>
                    <a:pt x="31" y="125"/>
                  </a:moveTo>
                  <a:lnTo>
                    <a:pt x="31" y="125"/>
                  </a:lnTo>
                  <a:cubicBezTo>
                    <a:pt x="94" y="218"/>
                    <a:pt x="156" y="312"/>
                    <a:pt x="250" y="374"/>
                  </a:cubicBezTo>
                  <a:cubicBezTo>
                    <a:pt x="281" y="406"/>
                    <a:pt x="344" y="312"/>
                    <a:pt x="281" y="281"/>
                  </a:cubicBezTo>
                  <a:cubicBezTo>
                    <a:pt x="219" y="218"/>
                    <a:pt x="156" y="125"/>
                    <a:pt x="125" y="62"/>
                  </a:cubicBezTo>
                  <a:cubicBezTo>
                    <a:pt x="94" y="0"/>
                    <a:pt x="0" y="62"/>
                    <a:pt x="31" y="125"/>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4" name="Freeform 49"/>
            <p:cNvSpPr>
              <a:spLocks noChangeArrowheads="1"/>
            </p:cNvSpPr>
            <p:nvPr/>
          </p:nvSpPr>
          <p:spPr bwMode="auto">
            <a:xfrm>
              <a:off x="10053460" y="6129933"/>
              <a:ext cx="282225" cy="168808"/>
            </a:xfrm>
            <a:custGeom>
              <a:avLst/>
              <a:gdLst>
                <a:gd name="T0" fmla="*/ 63 w 470"/>
                <a:gd name="T1" fmla="*/ 125 h 282"/>
                <a:gd name="T2" fmla="*/ 63 w 470"/>
                <a:gd name="T3" fmla="*/ 125 h 282"/>
                <a:gd name="T4" fmla="*/ 375 w 470"/>
                <a:gd name="T5" fmla="*/ 250 h 282"/>
                <a:gd name="T6" fmla="*/ 407 w 470"/>
                <a:gd name="T7" fmla="*/ 156 h 282"/>
                <a:gd name="T8" fmla="*/ 94 w 470"/>
                <a:gd name="T9" fmla="*/ 31 h 282"/>
                <a:gd name="T10" fmla="*/ 63 w 470"/>
                <a:gd name="T11" fmla="*/ 125 h 282"/>
              </a:gdLst>
              <a:ahLst/>
              <a:cxnLst>
                <a:cxn ang="0">
                  <a:pos x="T0" y="T1"/>
                </a:cxn>
                <a:cxn ang="0">
                  <a:pos x="T2" y="T3"/>
                </a:cxn>
                <a:cxn ang="0">
                  <a:pos x="T4" y="T5"/>
                </a:cxn>
                <a:cxn ang="0">
                  <a:pos x="T6" y="T7"/>
                </a:cxn>
                <a:cxn ang="0">
                  <a:pos x="T8" y="T9"/>
                </a:cxn>
                <a:cxn ang="0">
                  <a:pos x="T10" y="T11"/>
                </a:cxn>
              </a:cxnLst>
              <a:rect l="0" t="0" r="r" b="b"/>
              <a:pathLst>
                <a:path w="470" h="282">
                  <a:moveTo>
                    <a:pt x="63" y="125"/>
                  </a:moveTo>
                  <a:lnTo>
                    <a:pt x="63" y="125"/>
                  </a:lnTo>
                  <a:cubicBezTo>
                    <a:pt x="157" y="156"/>
                    <a:pt x="250" y="219"/>
                    <a:pt x="375" y="250"/>
                  </a:cubicBezTo>
                  <a:cubicBezTo>
                    <a:pt x="438" y="281"/>
                    <a:pt x="469" y="188"/>
                    <a:pt x="407" y="156"/>
                  </a:cubicBezTo>
                  <a:cubicBezTo>
                    <a:pt x="282" y="125"/>
                    <a:pt x="188" y="63"/>
                    <a:pt x="94" y="31"/>
                  </a:cubicBezTo>
                  <a:cubicBezTo>
                    <a:pt x="63" y="0"/>
                    <a:pt x="0" y="94"/>
                    <a:pt x="63" y="125"/>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5" name="Freeform 50"/>
            <p:cNvSpPr>
              <a:spLocks noChangeArrowheads="1"/>
            </p:cNvSpPr>
            <p:nvPr/>
          </p:nvSpPr>
          <p:spPr bwMode="auto">
            <a:xfrm>
              <a:off x="10016534" y="6261814"/>
              <a:ext cx="224197" cy="131881"/>
            </a:xfrm>
            <a:custGeom>
              <a:avLst/>
              <a:gdLst>
                <a:gd name="T0" fmla="*/ 62 w 376"/>
                <a:gd name="T1" fmla="*/ 125 h 220"/>
                <a:gd name="T2" fmla="*/ 62 w 376"/>
                <a:gd name="T3" fmla="*/ 125 h 220"/>
                <a:gd name="T4" fmla="*/ 281 w 376"/>
                <a:gd name="T5" fmla="*/ 219 h 220"/>
                <a:gd name="T6" fmla="*/ 312 w 376"/>
                <a:gd name="T7" fmla="*/ 94 h 220"/>
                <a:gd name="T8" fmla="*/ 125 w 376"/>
                <a:gd name="T9" fmla="*/ 31 h 220"/>
                <a:gd name="T10" fmla="*/ 62 w 376"/>
                <a:gd name="T11" fmla="*/ 125 h 220"/>
              </a:gdLst>
              <a:ahLst/>
              <a:cxnLst>
                <a:cxn ang="0">
                  <a:pos x="T0" y="T1"/>
                </a:cxn>
                <a:cxn ang="0">
                  <a:pos x="T2" y="T3"/>
                </a:cxn>
                <a:cxn ang="0">
                  <a:pos x="T4" y="T5"/>
                </a:cxn>
                <a:cxn ang="0">
                  <a:pos x="T6" y="T7"/>
                </a:cxn>
                <a:cxn ang="0">
                  <a:pos x="T8" y="T9"/>
                </a:cxn>
                <a:cxn ang="0">
                  <a:pos x="T10" y="T11"/>
                </a:cxn>
              </a:cxnLst>
              <a:rect l="0" t="0" r="r" b="b"/>
              <a:pathLst>
                <a:path w="376" h="220">
                  <a:moveTo>
                    <a:pt x="62" y="125"/>
                  </a:moveTo>
                  <a:lnTo>
                    <a:pt x="62" y="125"/>
                  </a:lnTo>
                  <a:cubicBezTo>
                    <a:pt x="125" y="156"/>
                    <a:pt x="219" y="187"/>
                    <a:pt x="281" y="219"/>
                  </a:cubicBezTo>
                  <a:cubicBezTo>
                    <a:pt x="375" y="219"/>
                    <a:pt x="375" y="125"/>
                    <a:pt x="312" y="94"/>
                  </a:cubicBezTo>
                  <a:cubicBezTo>
                    <a:pt x="250" y="94"/>
                    <a:pt x="187" y="62"/>
                    <a:pt x="125" y="31"/>
                  </a:cubicBezTo>
                  <a:cubicBezTo>
                    <a:pt x="62" y="0"/>
                    <a:pt x="0" y="94"/>
                    <a:pt x="62" y="125"/>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6" name="Freeform 51"/>
            <p:cNvSpPr>
              <a:spLocks noChangeArrowheads="1"/>
            </p:cNvSpPr>
            <p:nvPr/>
          </p:nvSpPr>
          <p:spPr bwMode="auto">
            <a:xfrm>
              <a:off x="11364359" y="5103896"/>
              <a:ext cx="131881" cy="300689"/>
            </a:xfrm>
            <a:custGeom>
              <a:avLst/>
              <a:gdLst>
                <a:gd name="T0" fmla="*/ 31 w 220"/>
                <a:gd name="T1" fmla="*/ 94 h 501"/>
                <a:gd name="T2" fmla="*/ 31 w 220"/>
                <a:gd name="T3" fmla="*/ 94 h 501"/>
                <a:gd name="T4" fmla="*/ 94 w 220"/>
                <a:gd name="T5" fmla="*/ 438 h 501"/>
                <a:gd name="T6" fmla="*/ 219 w 220"/>
                <a:gd name="T7" fmla="*/ 438 h 501"/>
                <a:gd name="T8" fmla="*/ 125 w 220"/>
                <a:gd name="T9" fmla="*/ 63 h 501"/>
                <a:gd name="T10" fmla="*/ 31 w 220"/>
                <a:gd name="T11" fmla="*/ 94 h 501"/>
              </a:gdLst>
              <a:ahLst/>
              <a:cxnLst>
                <a:cxn ang="0">
                  <a:pos x="T0" y="T1"/>
                </a:cxn>
                <a:cxn ang="0">
                  <a:pos x="T2" y="T3"/>
                </a:cxn>
                <a:cxn ang="0">
                  <a:pos x="T4" y="T5"/>
                </a:cxn>
                <a:cxn ang="0">
                  <a:pos x="T6" y="T7"/>
                </a:cxn>
                <a:cxn ang="0">
                  <a:pos x="T8" y="T9"/>
                </a:cxn>
                <a:cxn ang="0">
                  <a:pos x="T10" y="T11"/>
                </a:cxn>
              </a:cxnLst>
              <a:rect l="0" t="0" r="r" b="b"/>
              <a:pathLst>
                <a:path w="220" h="501">
                  <a:moveTo>
                    <a:pt x="31" y="94"/>
                  </a:moveTo>
                  <a:lnTo>
                    <a:pt x="31" y="94"/>
                  </a:lnTo>
                  <a:cubicBezTo>
                    <a:pt x="94" y="188"/>
                    <a:pt x="94" y="313"/>
                    <a:pt x="94" y="438"/>
                  </a:cubicBezTo>
                  <a:cubicBezTo>
                    <a:pt x="94" y="500"/>
                    <a:pt x="219" y="500"/>
                    <a:pt x="219" y="438"/>
                  </a:cubicBezTo>
                  <a:cubicBezTo>
                    <a:pt x="219" y="313"/>
                    <a:pt x="187" y="157"/>
                    <a:pt x="125" y="63"/>
                  </a:cubicBezTo>
                  <a:cubicBezTo>
                    <a:pt x="94" y="0"/>
                    <a:pt x="0" y="32"/>
                    <a:pt x="31" y="94"/>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7" name="Freeform 52"/>
            <p:cNvSpPr>
              <a:spLocks noChangeArrowheads="1"/>
            </p:cNvSpPr>
            <p:nvPr/>
          </p:nvSpPr>
          <p:spPr bwMode="auto">
            <a:xfrm>
              <a:off x="11512066" y="5066970"/>
              <a:ext cx="113419" cy="282227"/>
            </a:xfrm>
            <a:custGeom>
              <a:avLst/>
              <a:gdLst>
                <a:gd name="T0" fmla="*/ 31 w 188"/>
                <a:gd name="T1" fmla="*/ 94 h 470"/>
                <a:gd name="T2" fmla="*/ 31 w 188"/>
                <a:gd name="T3" fmla="*/ 94 h 470"/>
                <a:gd name="T4" fmla="*/ 62 w 188"/>
                <a:gd name="T5" fmla="*/ 375 h 470"/>
                <a:gd name="T6" fmla="*/ 187 w 188"/>
                <a:gd name="T7" fmla="*/ 375 h 470"/>
                <a:gd name="T8" fmla="*/ 125 w 188"/>
                <a:gd name="T9" fmla="*/ 62 h 470"/>
                <a:gd name="T10" fmla="*/ 31 w 188"/>
                <a:gd name="T11" fmla="*/ 94 h 470"/>
              </a:gdLst>
              <a:ahLst/>
              <a:cxnLst>
                <a:cxn ang="0">
                  <a:pos x="T0" y="T1"/>
                </a:cxn>
                <a:cxn ang="0">
                  <a:pos x="T2" y="T3"/>
                </a:cxn>
                <a:cxn ang="0">
                  <a:pos x="T4" y="T5"/>
                </a:cxn>
                <a:cxn ang="0">
                  <a:pos x="T6" y="T7"/>
                </a:cxn>
                <a:cxn ang="0">
                  <a:pos x="T8" y="T9"/>
                </a:cxn>
                <a:cxn ang="0">
                  <a:pos x="T10" y="T11"/>
                </a:cxn>
              </a:cxnLst>
              <a:rect l="0" t="0" r="r" b="b"/>
              <a:pathLst>
                <a:path w="188" h="470">
                  <a:moveTo>
                    <a:pt x="31" y="94"/>
                  </a:moveTo>
                  <a:lnTo>
                    <a:pt x="31" y="94"/>
                  </a:lnTo>
                  <a:cubicBezTo>
                    <a:pt x="62" y="187"/>
                    <a:pt x="62" y="281"/>
                    <a:pt x="62" y="375"/>
                  </a:cubicBezTo>
                  <a:cubicBezTo>
                    <a:pt x="94" y="469"/>
                    <a:pt x="187" y="469"/>
                    <a:pt x="187" y="375"/>
                  </a:cubicBezTo>
                  <a:cubicBezTo>
                    <a:pt x="187" y="281"/>
                    <a:pt x="156" y="156"/>
                    <a:pt x="125" y="62"/>
                  </a:cubicBezTo>
                  <a:cubicBezTo>
                    <a:pt x="94" y="0"/>
                    <a:pt x="0" y="31"/>
                    <a:pt x="31" y="94"/>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8" name="Freeform 53"/>
            <p:cNvSpPr>
              <a:spLocks noChangeArrowheads="1"/>
            </p:cNvSpPr>
            <p:nvPr/>
          </p:nvSpPr>
          <p:spPr bwMode="auto">
            <a:xfrm>
              <a:off x="8373293" y="5309631"/>
              <a:ext cx="709522" cy="487961"/>
            </a:xfrm>
            <a:custGeom>
              <a:avLst/>
              <a:gdLst>
                <a:gd name="T0" fmla="*/ 281 w 1188"/>
                <a:gd name="T1" fmla="*/ 344 h 814"/>
                <a:gd name="T2" fmla="*/ 281 w 1188"/>
                <a:gd name="T3" fmla="*/ 344 h 814"/>
                <a:gd name="T4" fmla="*/ 594 w 1188"/>
                <a:gd name="T5" fmla="*/ 375 h 814"/>
                <a:gd name="T6" fmla="*/ 937 w 1188"/>
                <a:gd name="T7" fmla="*/ 63 h 814"/>
                <a:gd name="T8" fmla="*/ 1187 w 1188"/>
                <a:gd name="T9" fmla="*/ 250 h 814"/>
                <a:gd name="T10" fmla="*/ 531 w 1188"/>
                <a:gd name="T11" fmla="*/ 719 h 814"/>
                <a:gd name="T12" fmla="*/ 406 w 1188"/>
                <a:gd name="T13" fmla="*/ 719 h 814"/>
                <a:gd name="T14" fmla="*/ 312 w 1188"/>
                <a:gd name="T15" fmla="*/ 750 h 814"/>
                <a:gd name="T16" fmla="*/ 31 w 1188"/>
                <a:gd name="T17" fmla="*/ 750 h 814"/>
                <a:gd name="T18" fmla="*/ 62 w 1188"/>
                <a:gd name="T19" fmla="*/ 375 h 814"/>
                <a:gd name="T20" fmla="*/ 281 w 1188"/>
                <a:gd name="T21" fmla="*/ 344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8" h="814">
                  <a:moveTo>
                    <a:pt x="281" y="344"/>
                  </a:moveTo>
                  <a:lnTo>
                    <a:pt x="281" y="344"/>
                  </a:lnTo>
                  <a:cubicBezTo>
                    <a:pt x="281" y="344"/>
                    <a:pt x="500" y="375"/>
                    <a:pt x="594" y="375"/>
                  </a:cubicBezTo>
                  <a:cubicBezTo>
                    <a:pt x="687" y="344"/>
                    <a:pt x="875" y="94"/>
                    <a:pt x="937" y="63"/>
                  </a:cubicBezTo>
                  <a:cubicBezTo>
                    <a:pt x="1000" y="0"/>
                    <a:pt x="1187" y="250"/>
                    <a:pt x="1187" y="250"/>
                  </a:cubicBezTo>
                  <a:cubicBezTo>
                    <a:pt x="1187" y="250"/>
                    <a:pt x="625" y="688"/>
                    <a:pt x="531" y="719"/>
                  </a:cubicBezTo>
                  <a:cubicBezTo>
                    <a:pt x="406" y="719"/>
                    <a:pt x="406" y="719"/>
                    <a:pt x="406" y="719"/>
                  </a:cubicBezTo>
                  <a:cubicBezTo>
                    <a:pt x="312" y="750"/>
                    <a:pt x="312" y="750"/>
                    <a:pt x="312" y="750"/>
                  </a:cubicBezTo>
                  <a:cubicBezTo>
                    <a:pt x="312" y="750"/>
                    <a:pt x="94" y="813"/>
                    <a:pt x="31" y="750"/>
                  </a:cubicBezTo>
                  <a:cubicBezTo>
                    <a:pt x="0" y="688"/>
                    <a:pt x="62" y="375"/>
                    <a:pt x="62" y="375"/>
                  </a:cubicBezTo>
                  <a:cubicBezTo>
                    <a:pt x="62" y="375"/>
                    <a:pt x="187" y="344"/>
                    <a:pt x="281" y="344"/>
                  </a:cubicBezTo>
                </a:path>
              </a:pathLst>
            </a:custGeom>
            <a:solidFill>
              <a:srgbClr val="281D12"/>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89" name="Freeform 54"/>
            <p:cNvSpPr>
              <a:spLocks noChangeArrowheads="1"/>
            </p:cNvSpPr>
            <p:nvPr/>
          </p:nvSpPr>
          <p:spPr bwMode="auto">
            <a:xfrm>
              <a:off x="6613999" y="4861235"/>
              <a:ext cx="1962392" cy="730623"/>
            </a:xfrm>
            <a:custGeom>
              <a:avLst/>
              <a:gdLst>
                <a:gd name="T0" fmla="*/ 1125 w 3283"/>
                <a:gd name="T1" fmla="*/ 844 h 1220"/>
                <a:gd name="T2" fmla="*/ 1125 w 3283"/>
                <a:gd name="T3" fmla="*/ 844 h 1220"/>
                <a:gd name="T4" fmla="*/ 2532 w 3283"/>
                <a:gd name="T5" fmla="*/ 94 h 1220"/>
                <a:gd name="T6" fmla="*/ 3282 w 3283"/>
                <a:gd name="T7" fmla="*/ 1094 h 1220"/>
                <a:gd name="T8" fmla="*/ 2969 w 3283"/>
                <a:gd name="T9" fmla="*/ 1219 h 1220"/>
                <a:gd name="T10" fmla="*/ 2500 w 3283"/>
                <a:gd name="T11" fmla="*/ 375 h 1220"/>
                <a:gd name="T12" fmla="*/ 1188 w 3283"/>
                <a:gd name="T13" fmla="*/ 1094 h 1220"/>
                <a:gd name="T14" fmla="*/ 1125 w 3283"/>
                <a:gd name="T15" fmla="*/ 844 h 1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3" h="1220">
                  <a:moveTo>
                    <a:pt x="1125" y="844"/>
                  </a:moveTo>
                  <a:lnTo>
                    <a:pt x="1125" y="844"/>
                  </a:lnTo>
                  <a:cubicBezTo>
                    <a:pt x="1125" y="844"/>
                    <a:pt x="2000" y="0"/>
                    <a:pt x="2532" y="94"/>
                  </a:cubicBezTo>
                  <a:cubicBezTo>
                    <a:pt x="3032" y="188"/>
                    <a:pt x="3219" y="781"/>
                    <a:pt x="3282" y="1094"/>
                  </a:cubicBezTo>
                  <a:cubicBezTo>
                    <a:pt x="3282" y="1094"/>
                    <a:pt x="3094" y="1219"/>
                    <a:pt x="2969" y="1219"/>
                  </a:cubicBezTo>
                  <a:cubicBezTo>
                    <a:pt x="2969" y="1219"/>
                    <a:pt x="2875" y="344"/>
                    <a:pt x="2500" y="375"/>
                  </a:cubicBezTo>
                  <a:cubicBezTo>
                    <a:pt x="2125" y="406"/>
                    <a:pt x="1250" y="1063"/>
                    <a:pt x="1188" y="1094"/>
                  </a:cubicBezTo>
                  <a:cubicBezTo>
                    <a:pt x="1094" y="1156"/>
                    <a:pt x="0" y="969"/>
                    <a:pt x="1125" y="844"/>
                  </a:cubicBez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0" name="Freeform 55"/>
            <p:cNvSpPr>
              <a:spLocks noChangeArrowheads="1"/>
            </p:cNvSpPr>
            <p:nvPr/>
          </p:nvSpPr>
          <p:spPr bwMode="auto">
            <a:xfrm>
              <a:off x="8634419" y="5644610"/>
              <a:ext cx="617204" cy="859865"/>
            </a:xfrm>
            <a:custGeom>
              <a:avLst/>
              <a:gdLst>
                <a:gd name="T0" fmla="*/ 282 w 1033"/>
                <a:gd name="T1" fmla="*/ 875 h 1438"/>
                <a:gd name="T2" fmla="*/ 282 w 1033"/>
                <a:gd name="T3" fmla="*/ 875 h 1438"/>
                <a:gd name="T4" fmla="*/ 563 w 1033"/>
                <a:gd name="T5" fmla="*/ 718 h 1438"/>
                <a:gd name="T6" fmla="*/ 594 w 1033"/>
                <a:gd name="T7" fmla="*/ 187 h 1438"/>
                <a:gd name="T8" fmla="*/ 1000 w 1033"/>
                <a:gd name="T9" fmla="*/ 125 h 1438"/>
                <a:gd name="T10" fmla="*/ 782 w 1033"/>
                <a:gd name="T11" fmla="*/ 1093 h 1438"/>
                <a:gd name="T12" fmla="*/ 657 w 1033"/>
                <a:gd name="T13" fmla="*/ 1093 h 1438"/>
                <a:gd name="T14" fmla="*/ 657 w 1033"/>
                <a:gd name="T15" fmla="*/ 1281 h 1438"/>
                <a:gd name="T16" fmla="*/ 250 w 1033"/>
                <a:gd name="T17" fmla="*/ 1437 h 1438"/>
                <a:gd name="T18" fmla="*/ 32 w 1033"/>
                <a:gd name="T19" fmla="*/ 1062 h 1438"/>
                <a:gd name="T20" fmla="*/ 282 w 1033"/>
                <a:gd name="T21" fmla="*/ 875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3" h="1438">
                  <a:moveTo>
                    <a:pt x="282" y="875"/>
                  </a:moveTo>
                  <a:lnTo>
                    <a:pt x="282" y="875"/>
                  </a:lnTo>
                  <a:cubicBezTo>
                    <a:pt x="282" y="875"/>
                    <a:pt x="500" y="812"/>
                    <a:pt x="563" y="718"/>
                  </a:cubicBezTo>
                  <a:cubicBezTo>
                    <a:pt x="625" y="625"/>
                    <a:pt x="657" y="312"/>
                    <a:pt x="594" y="187"/>
                  </a:cubicBezTo>
                  <a:cubicBezTo>
                    <a:pt x="594" y="187"/>
                    <a:pt x="907" y="0"/>
                    <a:pt x="1000" y="125"/>
                  </a:cubicBezTo>
                  <a:cubicBezTo>
                    <a:pt x="1000" y="125"/>
                    <a:pt x="1032" y="875"/>
                    <a:pt x="782" y="1093"/>
                  </a:cubicBezTo>
                  <a:cubicBezTo>
                    <a:pt x="657" y="1093"/>
                    <a:pt x="657" y="1093"/>
                    <a:pt x="657" y="1093"/>
                  </a:cubicBezTo>
                  <a:cubicBezTo>
                    <a:pt x="657" y="1093"/>
                    <a:pt x="719" y="1250"/>
                    <a:pt x="657" y="1281"/>
                  </a:cubicBezTo>
                  <a:cubicBezTo>
                    <a:pt x="563" y="1343"/>
                    <a:pt x="282" y="1437"/>
                    <a:pt x="250" y="1437"/>
                  </a:cubicBezTo>
                  <a:cubicBezTo>
                    <a:pt x="250" y="1437"/>
                    <a:pt x="94" y="1156"/>
                    <a:pt x="32" y="1062"/>
                  </a:cubicBezTo>
                  <a:cubicBezTo>
                    <a:pt x="0" y="1000"/>
                    <a:pt x="282" y="875"/>
                    <a:pt x="282" y="875"/>
                  </a:cubicBezTo>
                </a:path>
              </a:pathLst>
            </a:custGeom>
            <a:solidFill>
              <a:srgbClr val="281D12"/>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1" name="Freeform 56"/>
            <p:cNvSpPr>
              <a:spLocks noChangeArrowheads="1"/>
            </p:cNvSpPr>
            <p:nvPr/>
          </p:nvSpPr>
          <p:spPr bwMode="auto">
            <a:xfrm>
              <a:off x="6410901" y="5291169"/>
              <a:ext cx="2392326" cy="1028673"/>
            </a:xfrm>
            <a:custGeom>
              <a:avLst/>
              <a:gdLst>
                <a:gd name="T0" fmla="*/ 1218 w 4001"/>
                <a:gd name="T1" fmla="*/ 281 h 1720"/>
                <a:gd name="T2" fmla="*/ 1218 w 4001"/>
                <a:gd name="T3" fmla="*/ 281 h 1720"/>
                <a:gd name="T4" fmla="*/ 4000 w 4001"/>
                <a:gd name="T5" fmla="*/ 1469 h 1720"/>
                <a:gd name="T6" fmla="*/ 3781 w 4001"/>
                <a:gd name="T7" fmla="*/ 1719 h 1720"/>
                <a:gd name="T8" fmla="*/ 1125 w 4001"/>
                <a:gd name="T9" fmla="*/ 625 h 1720"/>
                <a:gd name="T10" fmla="*/ 218 w 4001"/>
                <a:gd name="T11" fmla="*/ 562 h 1720"/>
                <a:gd name="T12" fmla="*/ 1218 w 4001"/>
                <a:gd name="T13" fmla="*/ 281 h 1720"/>
              </a:gdLst>
              <a:ahLst/>
              <a:cxnLst>
                <a:cxn ang="0">
                  <a:pos x="T0" y="T1"/>
                </a:cxn>
                <a:cxn ang="0">
                  <a:pos x="T2" y="T3"/>
                </a:cxn>
                <a:cxn ang="0">
                  <a:pos x="T4" y="T5"/>
                </a:cxn>
                <a:cxn ang="0">
                  <a:pos x="T6" y="T7"/>
                </a:cxn>
                <a:cxn ang="0">
                  <a:pos x="T8" y="T9"/>
                </a:cxn>
                <a:cxn ang="0">
                  <a:pos x="T10" y="T11"/>
                </a:cxn>
                <a:cxn ang="0">
                  <a:pos x="T12" y="T13"/>
                </a:cxn>
              </a:cxnLst>
              <a:rect l="0" t="0" r="r" b="b"/>
              <a:pathLst>
                <a:path w="4001" h="1720">
                  <a:moveTo>
                    <a:pt x="1218" y="281"/>
                  </a:moveTo>
                  <a:lnTo>
                    <a:pt x="1218" y="281"/>
                  </a:lnTo>
                  <a:cubicBezTo>
                    <a:pt x="1218" y="281"/>
                    <a:pt x="3281" y="94"/>
                    <a:pt x="4000" y="1469"/>
                  </a:cubicBezTo>
                  <a:cubicBezTo>
                    <a:pt x="4000" y="1469"/>
                    <a:pt x="3812" y="1656"/>
                    <a:pt x="3781" y="1719"/>
                  </a:cubicBezTo>
                  <a:cubicBezTo>
                    <a:pt x="3781" y="1719"/>
                    <a:pt x="3312" y="344"/>
                    <a:pt x="1125" y="625"/>
                  </a:cubicBezTo>
                  <a:cubicBezTo>
                    <a:pt x="1062" y="594"/>
                    <a:pt x="375" y="969"/>
                    <a:pt x="218" y="562"/>
                  </a:cubicBezTo>
                  <a:cubicBezTo>
                    <a:pt x="0" y="0"/>
                    <a:pt x="1218" y="281"/>
                    <a:pt x="1218" y="281"/>
                  </a:cubicBez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2" name="Freeform 57"/>
            <p:cNvSpPr>
              <a:spLocks noChangeArrowheads="1"/>
            </p:cNvSpPr>
            <p:nvPr/>
          </p:nvSpPr>
          <p:spPr bwMode="auto">
            <a:xfrm>
              <a:off x="7046569" y="2429346"/>
              <a:ext cx="1308261" cy="1366289"/>
            </a:xfrm>
            <a:custGeom>
              <a:avLst/>
              <a:gdLst>
                <a:gd name="T0" fmla="*/ 1063 w 2189"/>
                <a:gd name="T1" fmla="*/ 2032 h 2283"/>
                <a:gd name="T2" fmla="*/ 1063 w 2189"/>
                <a:gd name="T3" fmla="*/ 2032 h 2283"/>
                <a:gd name="T4" fmla="*/ 875 w 2189"/>
                <a:gd name="T5" fmla="*/ 1219 h 2283"/>
                <a:gd name="T6" fmla="*/ 1594 w 2189"/>
                <a:gd name="T7" fmla="*/ 1063 h 2283"/>
                <a:gd name="T8" fmla="*/ 1375 w 2189"/>
                <a:gd name="T9" fmla="*/ 1001 h 2283"/>
                <a:gd name="T10" fmla="*/ 2125 w 2189"/>
                <a:gd name="T11" fmla="*/ 876 h 2283"/>
                <a:gd name="T12" fmla="*/ 2000 w 2189"/>
                <a:gd name="T13" fmla="*/ 907 h 2283"/>
                <a:gd name="T14" fmla="*/ 1813 w 2189"/>
                <a:gd name="T15" fmla="*/ 94 h 2283"/>
                <a:gd name="T16" fmla="*/ 1688 w 2189"/>
                <a:gd name="T17" fmla="*/ 407 h 2283"/>
                <a:gd name="T18" fmla="*/ 1156 w 2189"/>
                <a:gd name="T19" fmla="*/ 63 h 2283"/>
                <a:gd name="T20" fmla="*/ 1125 w 2189"/>
                <a:gd name="T21" fmla="*/ 407 h 2283"/>
                <a:gd name="T22" fmla="*/ 344 w 2189"/>
                <a:gd name="T23" fmla="*/ 813 h 2283"/>
                <a:gd name="T24" fmla="*/ 0 w 2189"/>
                <a:gd name="T25" fmla="*/ 938 h 2283"/>
                <a:gd name="T26" fmla="*/ 219 w 2189"/>
                <a:gd name="T27" fmla="*/ 969 h 2283"/>
                <a:gd name="T28" fmla="*/ 94 w 2189"/>
                <a:gd name="T29" fmla="*/ 1188 h 2283"/>
                <a:gd name="T30" fmla="*/ 219 w 2189"/>
                <a:gd name="T31" fmla="*/ 1094 h 2283"/>
                <a:gd name="T32" fmla="*/ 625 w 2189"/>
                <a:gd name="T33" fmla="*/ 1844 h 2283"/>
                <a:gd name="T34" fmla="*/ 594 w 2189"/>
                <a:gd name="T35" fmla="*/ 2094 h 2283"/>
                <a:gd name="T36" fmla="*/ 688 w 2189"/>
                <a:gd name="T37" fmla="*/ 2032 h 2283"/>
                <a:gd name="T38" fmla="*/ 750 w 2189"/>
                <a:gd name="T39" fmla="*/ 2219 h 2283"/>
                <a:gd name="T40" fmla="*/ 1063 w 2189"/>
                <a:gd name="T41" fmla="*/ 2032 h 2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89" h="2283">
                  <a:moveTo>
                    <a:pt x="1063" y="2032"/>
                  </a:moveTo>
                  <a:lnTo>
                    <a:pt x="1063" y="2032"/>
                  </a:lnTo>
                  <a:cubicBezTo>
                    <a:pt x="1063" y="2032"/>
                    <a:pt x="1344" y="1501"/>
                    <a:pt x="875" y="1219"/>
                  </a:cubicBezTo>
                  <a:cubicBezTo>
                    <a:pt x="875" y="1219"/>
                    <a:pt x="1719" y="1157"/>
                    <a:pt x="1594" y="1063"/>
                  </a:cubicBezTo>
                  <a:cubicBezTo>
                    <a:pt x="1469" y="1001"/>
                    <a:pt x="1375" y="1001"/>
                    <a:pt x="1375" y="1001"/>
                  </a:cubicBezTo>
                  <a:cubicBezTo>
                    <a:pt x="1375" y="1001"/>
                    <a:pt x="2094" y="1094"/>
                    <a:pt x="2125" y="876"/>
                  </a:cubicBezTo>
                  <a:cubicBezTo>
                    <a:pt x="2188" y="626"/>
                    <a:pt x="2000" y="907"/>
                    <a:pt x="2000" y="907"/>
                  </a:cubicBezTo>
                  <a:cubicBezTo>
                    <a:pt x="2000" y="907"/>
                    <a:pt x="2125" y="126"/>
                    <a:pt x="1813" y="94"/>
                  </a:cubicBezTo>
                  <a:cubicBezTo>
                    <a:pt x="1469" y="32"/>
                    <a:pt x="1688" y="407"/>
                    <a:pt x="1688" y="407"/>
                  </a:cubicBezTo>
                  <a:cubicBezTo>
                    <a:pt x="1688" y="407"/>
                    <a:pt x="1531" y="126"/>
                    <a:pt x="1156" y="63"/>
                  </a:cubicBezTo>
                  <a:cubicBezTo>
                    <a:pt x="781" y="0"/>
                    <a:pt x="875" y="313"/>
                    <a:pt x="1125" y="407"/>
                  </a:cubicBezTo>
                  <a:cubicBezTo>
                    <a:pt x="1125" y="407"/>
                    <a:pt x="531" y="469"/>
                    <a:pt x="344" y="813"/>
                  </a:cubicBezTo>
                  <a:cubicBezTo>
                    <a:pt x="344" y="813"/>
                    <a:pt x="31" y="782"/>
                    <a:pt x="0" y="938"/>
                  </a:cubicBezTo>
                  <a:cubicBezTo>
                    <a:pt x="0" y="1094"/>
                    <a:pt x="219" y="969"/>
                    <a:pt x="219" y="969"/>
                  </a:cubicBezTo>
                  <a:cubicBezTo>
                    <a:pt x="219" y="969"/>
                    <a:pt x="0" y="1126"/>
                    <a:pt x="94" y="1188"/>
                  </a:cubicBezTo>
                  <a:cubicBezTo>
                    <a:pt x="188" y="1219"/>
                    <a:pt x="219" y="1094"/>
                    <a:pt x="219" y="1094"/>
                  </a:cubicBezTo>
                  <a:cubicBezTo>
                    <a:pt x="219" y="1094"/>
                    <a:pt x="156" y="1719"/>
                    <a:pt x="625" y="1844"/>
                  </a:cubicBezTo>
                  <a:cubicBezTo>
                    <a:pt x="625" y="1844"/>
                    <a:pt x="531" y="2063"/>
                    <a:pt x="594" y="2094"/>
                  </a:cubicBezTo>
                  <a:cubicBezTo>
                    <a:pt x="656" y="2126"/>
                    <a:pt x="688" y="2032"/>
                    <a:pt x="688" y="2032"/>
                  </a:cubicBezTo>
                  <a:cubicBezTo>
                    <a:pt x="688" y="2032"/>
                    <a:pt x="625" y="2282"/>
                    <a:pt x="750" y="2219"/>
                  </a:cubicBezTo>
                  <a:cubicBezTo>
                    <a:pt x="875" y="2157"/>
                    <a:pt x="1031" y="2157"/>
                    <a:pt x="1063" y="2032"/>
                  </a:cubicBezTo>
                </a:path>
              </a:pathLst>
            </a:custGeom>
            <a:solidFill>
              <a:srgbClr val="725C2B"/>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3" name="Freeform 58"/>
            <p:cNvSpPr>
              <a:spLocks noChangeArrowheads="1"/>
            </p:cNvSpPr>
            <p:nvPr/>
          </p:nvSpPr>
          <p:spPr bwMode="auto">
            <a:xfrm>
              <a:off x="7961824" y="3700681"/>
              <a:ext cx="356080" cy="261126"/>
            </a:xfrm>
            <a:custGeom>
              <a:avLst/>
              <a:gdLst>
                <a:gd name="T0" fmla="*/ 0 w 595"/>
                <a:gd name="T1" fmla="*/ 93 h 438"/>
                <a:gd name="T2" fmla="*/ 0 w 595"/>
                <a:gd name="T3" fmla="*/ 93 h 438"/>
                <a:gd name="T4" fmla="*/ 594 w 595"/>
                <a:gd name="T5" fmla="*/ 250 h 438"/>
                <a:gd name="T6" fmla="*/ 0 w 595"/>
                <a:gd name="T7" fmla="*/ 93 h 438"/>
              </a:gdLst>
              <a:ahLst/>
              <a:cxnLst>
                <a:cxn ang="0">
                  <a:pos x="T0" y="T1"/>
                </a:cxn>
                <a:cxn ang="0">
                  <a:pos x="T2" y="T3"/>
                </a:cxn>
                <a:cxn ang="0">
                  <a:pos x="T4" y="T5"/>
                </a:cxn>
                <a:cxn ang="0">
                  <a:pos x="T6" y="T7"/>
                </a:cxn>
              </a:cxnLst>
              <a:rect l="0" t="0" r="r" b="b"/>
              <a:pathLst>
                <a:path w="595" h="438">
                  <a:moveTo>
                    <a:pt x="0" y="93"/>
                  </a:moveTo>
                  <a:lnTo>
                    <a:pt x="0" y="93"/>
                  </a:lnTo>
                  <a:cubicBezTo>
                    <a:pt x="94" y="250"/>
                    <a:pt x="313" y="437"/>
                    <a:pt x="594" y="250"/>
                  </a:cubicBezTo>
                  <a:cubicBezTo>
                    <a:pt x="438" y="0"/>
                    <a:pt x="157" y="62"/>
                    <a:pt x="0" y="93"/>
                  </a:cubicBezTo>
                </a:path>
              </a:pathLst>
            </a:custGeom>
            <a:solidFill>
              <a:srgbClr val="DA9089"/>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4" name="Freeform 59"/>
            <p:cNvSpPr>
              <a:spLocks noChangeArrowheads="1"/>
            </p:cNvSpPr>
            <p:nvPr/>
          </p:nvSpPr>
          <p:spPr bwMode="auto">
            <a:xfrm>
              <a:off x="7906435" y="3531873"/>
              <a:ext cx="524886" cy="319153"/>
            </a:xfrm>
            <a:custGeom>
              <a:avLst/>
              <a:gdLst>
                <a:gd name="T0" fmla="*/ 750 w 876"/>
                <a:gd name="T1" fmla="*/ 0 h 533"/>
                <a:gd name="T2" fmla="*/ 750 w 876"/>
                <a:gd name="T3" fmla="*/ 0 h 533"/>
                <a:gd name="T4" fmla="*/ 0 w 876"/>
                <a:gd name="T5" fmla="*/ 219 h 533"/>
                <a:gd name="T6" fmla="*/ 93 w 876"/>
                <a:gd name="T7" fmla="*/ 375 h 533"/>
                <a:gd name="T8" fmla="*/ 687 w 876"/>
                <a:gd name="T9" fmla="*/ 532 h 533"/>
                <a:gd name="T10" fmla="*/ 875 w 876"/>
                <a:gd name="T11" fmla="*/ 375 h 533"/>
                <a:gd name="T12" fmla="*/ 750 w 876"/>
                <a:gd name="T13" fmla="*/ 0 h 533"/>
              </a:gdLst>
              <a:ahLst/>
              <a:cxnLst>
                <a:cxn ang="0">
                  <a:pos x="T0" y="T1"/>
                </a:cxn>
                <a:cxn ang="0">
                  <a:pos x="T2" y="T3"/>
                </a:cxn>
                <a:cxn ang="0">
                  <a:pos x="T4" y="T5"/>
                </a:cxn>
                <a:cxn ang="0">
                  <a:pos x="T6" y="T7"/>
                </a:cxn>
                <a:cxn ang="0">
                  <a:pos x="T8" y="T9"/>
                </a:cxn>
                <a:cxn ang="0">
                  <a:pos x="T10" y="T11"/>
                </a:cxn>
                <a:cxn ang="0">
                  <a:pos x="T12" y="T13"/>
                </a:cxn>
              </a:cxnLst>
              <a:rect l="0" t="0" r="r" b="b"/>
              <a:pathLst>
                <a:path w="876" h="533">
                  <a:moveTo>
                    <a:pt x="750" y="0"/>
                  </a:moveTo>
                  <a:lnTo>
                    <a:pt x="750" y="0"/>
                  </a:lnTo>
                  <a:cubicBezTo>
                    <a:pt x="562" y="63"/>
                    <a:pt x="62" y="188"/>
                    <a:pt x="0" y="219"/>
                  </a:cubicBezTo>
                  <a:cubicBezTo>
                    <a:pt x="0" y="219"/>
                    <a:pt x="31" y="282"/>
                    <a:pt x="93" y="375"/>
                  </a:cubicBezTo>
                  <a:cubicBezTo>
                    <a:pt x="250" y="344"/>
                    <a:pt x="531" y="282"/>
                    <a:pt x="687" y="532"/>
                  </a:cubicBezTo>
                  <a:cubicBezTo>
                    <a:pt x="750" y="500"/>
                    <a:pt x="812" y="438"/>
                    <a:pt x="875" y="375"/>
                  </a:cubicBezTo>
                  <a:cubicBezTo>
                    <a:pt x="843" y="250"/>
                    <a:pt x="812" y="125"/>
                    <a:pt x="750" y="0"/>
                  </a:cubicBezTo>
                </a:path>
              </a:pathLst>
            </a:custGeom>
            <a:solidFill>
              <a:srgbClr val="753427"/>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5" name="Freeform 60"/>
            <p:cNvSpPr>
              <a:spLocks noChangeArrowheads="1"/>
            </p:cNvSpPr>
            <p:nvPr/>
          </p:nvSpPr>
          <p:spPr bwMode="auto">
            <a:xfrm>
              <a:off x="8072604" y="3233822"/>
              <a:ext cx="94954" cy="168808"/>
            </a:xfrm>
            <a:custGeom>
              <a:avLst/>
              <a:gdLst>
                <a:gd name="T0" fmla="*/ 156 w 157"/>
                <a:gd name="T1" fmla="*/ 125 h 283"/>
                <a:gd name="T2" fmla="*/ 156 w 157"/>
                <a:gd name="T3" fmla="*/ 125 h 283"/>
                <a:gd name="T4" fmla="*/ 125 w 157"/>
                <a:gd name="T5" fmla="*/ 282 h 283"/>
                <a:gd name="T6" fmla="*/ 31 w 157"/>
                <a:gd name="T7" fmla="*/ 157 h 283"/>
                <a:gd name="T8" fmla="*/ 62 w 157"/>
                <a:gd name="T9" fmla="*/ 32 h 283"/>
                <a:gd name="T10" fmla="*/ 156 w 157"/>
                <a:gd name="T11" fmla="*/ 125 h 283"/>
              </a:gdLst>
              <a:ahLst/>
              <a:cxnLst>
                <a:cxn ang="0">
                  <a:pos x="T0" y="T1"/>
                </a:cxn>
                <a:cxn ang="0">
                  <a:pos x="T2" y="T3"/>
                </a:cxn>
                <a:cxn ang="0">
                  <a:pos x="T4" y="T5"/>
                </a:cxn>
                <a:cxn ang="0">
                  <a:pos x="T6" y="T7"/>
                </a:cxn>
                <a:cxn ang="0">
                  <a:pos x="T8" y="T9"/>
                </a:cxn>
                <a:cxn ang="0">
                  <a:pos x="T10" y="T11"/>
                </a:cxn>
              </a:cxnLst>
              <a:rect l="0" t="0" r="r" b="b"/>
              <a:pathLst>
                <a:path w="157" h="283">
                  <a:moveTo>
                    <a:pt x="156" y="125"/>
                  </a:moveTo>
                  <a:lnTo>
                    <a:pt x="156" y="125"/>
                  </a:lnTo>
                  <a:cubicBezTo>
                    <a:pt x="156" y="188"/>
                    <a:pt x="156" y="282"/>
                    <a:pt x="125" y="282"/>
                  </a:cubicBezTo>
                  <a:cubicBezTo>
                    <a:pt x="94" y="282"/>
                    <a:pt x="31" y="250"/>
                    <a:pt x="31" y="157"/>
                  </a:cubicBezTo>
                  <a:cubicBezTo>
                    <a:pt x="0" y="94"/>
                    <a:pt x="31" y="32"/>
                    <a:pt x="62" y="32"/>
                  </a:cubicBezTo>
                  <a:cubicBezTo>
                    <a:pt x="94" y="0"/>
                    <a:pt x="125" y="63"/>
                    <a:pt x="156" y="125"/>
                  </a:cubicBezTo>
                </a:path>
              </a:pathLst>
            </a:custGeom>
            <a:solidFill>
              <a:srgbClr val="190F08"/>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6" name="Freeform 61"/>
            <p:cNvSpPr>
              <a:spLocks noChangeArrowheads="1"/>
            </p:cNvSpPr>
            <p:nvPr/>
          </p:nvSpPr>
          <p:spPr bwMode="auto">
            <a:xfrm>
              <a:off x="7458039" y="3458019"/>
              <a:ext cx="319152" cy="337616"/>
            </a:xfrm>
            <a:custGeom>
              <a:avLst/>
              <a:gdLst>
                <a:gd name="T0" fmla="*/ 531 w 532"/>
                <a:gd name="T1" fmla="*/ 250 h 564"/>
                <a:gd name="T2" fmla="*/ 531 w 532"/>
                <a:gd name="T3" fmla="*/ 250 h 564"/>
                <a:gd name="T4" fmla="*/ 218 w 532"/>
                <a:gd name="T5" fmla="*/ 94 h 564"/>
                <a:gd name="T6" fmla="*/ 187 w 532"/>
                <a:gd name="T7" fmla="*/ 438 h 564"/>
                <a:gd name="T8" fmla="*/ 531 w 532"/>
                <a:gd name="T9" fmla="*/ 250 h 564"/>
              </a:gdLst>
              <a:ahLst/>
              <a:cxnLst>
                <a:cxn ang="0">
                  <a:pos x="T0" y="T1"/>
                </a:cxn>
                <a:cxn ang="0">
                  <a:pos x="T2" y="T3"/>
                </a:cxn>
                <a:cxn ang="0">
                  <a:pos x="T4" y="T5"/>
                </a:cxn>
                <a:cxn ang="0">
                  <a:pos x="T6" y="T7"/>
                </a:cxn>
                <a:cxn ang="0">
                  <a:pos x="T8" y="T9"/>
                </a:cxn>
              </a:cxnLst>
              <a:rect l="0" t="0" r="r" b="b"/>
              <a:pathLst>
                <a:path w="532" h="564">
                  <a:moveTo>
                    <a:pt x="531" y="250"/>
                  </a:moveTo>
                  <a:lnTo>
                    <a:pt x="531" y="250"/>
                  </a:lnTo>
                  <a:cubicBezTo>
                    <a:pt x="531" y="250"/>
                    <a:pt x="406" y="0"/>
                    <a:pt x="218" y="94"/>
                  </a:cubicBezTo>
                  <a:cubicBezTo>
                    <a:pt x="0" y="157"/>
                    <a:pt x="125" y="344"/>
                    <a:pt x="187" y="438"/>
                  </a:cubicBezTo>
                  <a:cubicBezTo>
                    <a:pt x="281" y="500"/>
                    <a:pt x="531" y="563"/>
                    <a:pt x="531" y="250"/>
                  </a:cubicBezTo>
                </a:path>
              </a:pathLst>
            </a:custGeom>
            <a:solidFill>
              <a:srgbClr val="FFDCB8"/>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7" name="Freeform 62"/>
            <p:cNvSpPr>
              <a:spLocks noChangeArrowheads="1"/>
            </p:cNvSpPr>
            <p:nvPr/>
          </p:nvSpPr>
          <p:spPr bwMode="auto">
            <a:xfrm>
              <a:off x="7961824" y="2954234"/>
              <a:ext cx="168808" cy="205735"/>
            </a:xfrm>
            <a:custGeom>
              <a:avLst/>
              <a:gdLst>
                <a:gd name="T0" fmla="*/ 282 w 283"/>
                <a:gd name="T1" fmla="*/ 281 h 344"/>
                <a:gd name="T2" fmla="*/ 282 w 283"/>
                <a:gd name="T3" fmla="*/ 281 h 344"/>
                <a:gd name="T4" fmla="*/ 0 w 283"/>
                <a:gd name="T5" fmla="*/ 343 h 344"/>
                <a:gd name="T6" fmla="*/ 282 w 283"/>
                <a:gd name="T7" fmla="*/ 281 h 344"/>
              </a:gdLst>
              <a:ahLst/>
              <a:cxnLst>
                <a:cxn ang="0">
                  <a:pos x="T0" y="T1"/>
                </a:cxn>
                <a:cxn ang="0">
                  <a:pos x="T2" y="T3"/>
                </a:cxn>
                <a:cxn ang="0">
                  <a:pos x="T4" y="T5"/>
                </a:cxn>
                <a:cxn ang="0">
                  <a:pos x="T6" y="T7"/>
                </a:cxn>
              </a:cxnLst>
              <a:rect l="0" t="0" r="r" b="b"/>
              <a:pathLst>
                <a:path w="283" h="344">
                  <a:moveTo>
                    <a:pt x="282" y="281"/>
                  </a:moveTo>
                  <a:lnTo>
                    <a:pt x="282" y="281"/>
                  </a:lnTo>
                  <a:cubicBezTo>
                    <a:pt x="282" y="281"/>
                    <a:pt x="63" y="125"/>
                    <a:pt x="0" y="343"/>
                  </a:cubicBezTo>
                  <a:cubicBezTo>
                    <a:pt x="0" y="343"/>
                    <a:pt x="32" y="0"/>
                    <a:pt x="282" y="281"/>
                  </a:cubicBezTo>
                </a:path>
              </a:pathLst>
            </a:custGeom>
            <a:solidFill>
              <a:srgbClr val="3A2B12"/>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8" name="Freeform 63"/>
            <p:cNvSpPr>
              <a:spLocks noChangeArrowheads="1"/>
            </p:cNvSpPr>
            <p:nvPr/>
          </p:nvSpPr>
          <p:spPr bwMode="auto">
            <a:xfrm>
              <a:off x="7587281" y="3980269"/>
              <a:ext cx="94954" cy="94954"/>
            </a:xfrm>
            <a:custGeom>
              <a:avLst/>
              <a:gdLst>
                <a:gd name="T0" fmla="*/ 94 w 158"/>
                <a:gd name="T1" fmla="*/ 0 h 158"/>
                <a:gd name="T2" fmla="*/ 94 w 158"/>
                <a:gd name="T3" fmla="*/ 0 h 158"/>
                <a:gd name="T4" fmla="*/ 157 w 158"/>
                <a:gd name="T5" fmla="*/ 157 h 158"/>
                <a:gd name="T6" fmla="*/ 125 w 158"/>
                <a:gd name="T7" fmla="*/ 94 h 158"/>
                <a:gd name="T8" fmla="*/ 63 w 158"/>
                <a:gd name="T9" fmla="*/ 125 h 158"/>
                <a:gd name="T10" fmla="*/ 94 w 158"/>
                <a:gd name="T11" fmla="*/ 0 h 158"/>
              </a:gdLst>
              <a:ahLst/>
              <a:cxnLst>
                <a:cxn ang="0">
                  <a:pos x="T0" y="T1"/>
                </a:cxn>
                <a:cxn ang="0">
                  <a:pos x="T2" y="T3"/>
                </a:cxn>
                <a:cxn ang="0">
                  <a:pos x="T4" y="T5"/>
                </a:cxn>
                <a:cxn ang="0">
                  <a:pos x="T6" y="T7"/>
                </a:cxn>
                <a:cxn ang="0">
                  <a:pos x="T8" y="T9"/>
                </a:cxn>
                <a:cxn ang="0">
                  <a:pos x="T10" y="T11"/>
                </a:cxn>
              </a:cxnLst>
              <a:rect l="0" t="0" r="r" b="b"/>
              <a:pathLst>
                <a:path w="158" h="158">
                  <a:moveTo>
                    <a:pt x="94" y="0"/>
                  </a:moveTo>
                  <a:lnTo>
                    <a:pt x="94" y="0"/>
                  </a:lnTo>
                  <a:cubicBezTo>
                    <a:pt x="94" y="0"/>
                    <a:pt x="157" y="32"/>
                    <a:pt x="157" y="157"/>
                  </a:cubicBezTo>
                  <a:cubicBezTo>
                    <a:pt x="125" y="94"/>
                    <a:pt x="125" y="94"/>
                    <a:pt x="125" y="94"/>
                  </a:cubicBezTo>
                  <a:cubicBezTo>
                    <a:pt x="63" y="125"/>
                    <a:pt x="63" y="125"/>
                    <a:pt x="63" y="125"/>
                  </a:cubicBezTo>
                  <a:cubicBezTo>
                    <a:pt x="63" y="125"/>
                    <a:pt x="0" y="0"/>
                    <a:pt x="94" y="0"/>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99" name="Freeform 64"/>
            <p:cNvSpPr>
              <a:spLocks noChangeArrowheads="1"/>
            </p:cNvSpPr>
            <p:nvPr/>
          </p:nvSpPr>
          <p:spPr bwMode="auto">
            <a:xfrm>
              <a:off x="6337048" y="3756072"/>
              <a:ext cx="1326726" cy="1777758"/>
            </a:xfrm>
            <a:custGeom>
              <a:avLst/>
              <a:gdLst>
                <a:gd name="T0" fmla="*/ 1874 w 2218"/>
                <a:gd name="T1" fmla="*/ 125 h 2970"/>
                <a:gd name="T2" fmla="*/ 1874 w 2218"/>
                <a:gd name="T3" fmla="*/ 125 h 2970"/>
                <a:gd name="T4" fmla="*/ 811 w 2218"/>
                <a:gd name="T5" fmla="*/ 563 h 2970"/>
                <a:gd name="T6" fmla="*/ 280 w 2218"/>
                <a:gd name="T7" fmla="*/ 2969 h 2970"/>
                <a:gd name="T8" fmla="*/ 1780 w 2218"/>
                <a:gd name="T9" fmla="*/ 2500 h 2970"/>
                <a:gd name="T10" fmla="*/ 1780 w 2218"/>
                <a:gd name="T11" fmla="*/ 1282 h 2970"/>
                <a:gd name="T12" fmla="*/ 2124 w 2218"/>
                <a:gd name="T13" fmla="*/ 407 h 2970"/>
                <a:gd name="T14" fmla="*/ 1874 w 2218"/>
                <a:gd name="T15" fmla="*/ 125 h 29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8" h="2970">
                  <a:moveTo>
                    <a:pt x="1874" y="125"/>
                  </a:moveTo>
                  <a:lnTo>
                    <a:pt x="1874" y="125"/>
                  </a:lnTo>
                  <a:cubicBezTo>
                    <a:pt x="1874" y="125"/>
                    <a:pt x="1374" y="0"/>
                    <a:pt x="811" y="563"/>
                  </a:cubicBezTo>
                  <a:cubicBezTo>
                    <a:pt x="249" y="1157"/>
                    <a:pt x="0" y="2500"/>
                    <a:pt x="280" y="2969"/>
                  </a:cubicBezTo>
                  <a:cubicBezTo>
                    <a:pt x="280" y="2969"/>
                    <a:pt x="1655" y="2844"/>
                    <a:pt x="1780" y="2500"/>
                  </a:cubicBezTo>
                  <a:cubicBezTo>
                    <a:pt x="1780" y="2500"/>
                    <a:pt x="1405" y="1782"/>
                    <a:pt x="1780" y="1282"/>
                  </a:cubicBezTo>
                  <a:cubicBezTo>
                    <a:pt x="2217" y="688"/>
                    <a:pt x="2061" y="532"/>
                    <a:pt x="2124" y="407"/>
                  </a:cubicBezTo>
                  <a:cubicBezTo>
                    <a:pt x="2061" y="219"/>
                    <a:pt x="2155" y="219"/>
                    <a:pt x="1874" y="125"/>
                  </a:cubicBez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0" name="Freeform 65"/>
            <p:cNvSpPr>
              <a:spLocks noChangeArrowheads="1"/>
            </p:cNvSpPr>
            <p:nvPr/>
          </p:nvSpPr>
          <p:spPr bwMode="auto">
            <a:xfrm>
              <a:off x="6279020" y="5328095"/>
              <a:ext cx="503787" cy="319152"/>
            </a:xfrm>
            <a:custGeom>
              <a:avLst/>
              <a:gdLst>
                <a:gd name="T0" fmla="*/ 843 w 844"/>
                <a:gd name="T1" fmla="*/ 282 h 533"/>
                <a:gd name="T2" fmla="*/ 843 w 844"/>
                <a:gd name="T3" fmla="*/ 282 h 533"/>
                <a:gd name="T4" fmla="*/ 0 w 844"/>
                <a:gd name="T5" fmla="*/ 125 h 533"/>
                <a:gd name="T6" fmla="*/ 249 w 844"/>
                <a:gd name="T7" fmla="*/ 0 h 533"/>
                <a:gd name="T8" fmla="*/ 843 w 844"/>
                <a:gd name="T9" fmla="*/ 282 h 533"/>
              </a:gdLst>
              <a:ahLst/>
              <a:cxnLst>
                <a:cxn ang="0">
                  <a:pos x="T0" y="T1"/>
                </a:cxn>
                <a:cxn ang="0">
                  <a:pos x="T2" y="T3"/>
                </a:cxn>
                <a:cxn ang="0">
                  <a:pos x="T4" y="T5"/>
                </a:cxn>
                <a:cxn ang="0">
                  <a:pos x="T6" y="T7"/>
                </a:cxn>
                <a:cxn ang="0">
                  <a:pos x="T8" y="T9"/>
                </a:cxn>
              </a:cxnLst>
              <a:rect l="0" t="0" r="r" b="b"/>
              <a:pathLst>
                <a:path w="844" h="533">
                  <a:moveTo>
                    <a:pt x="843" y="282"/>
                  </a:moveTo>
                  <a:lnTo>
                    <a:pt x="843" y="282"/>
                  </a:lnTo>
                  <a:cubicBezTo>
                    <a:pt x="843" y="282"/>
                    <a:pt x="374" y="532"/>
                    <a:pt x="0" y="125"/>
                  </a:cubicBezTo>
                  <a:cubicBezTo>
                    <a:pt x="0" y="125"/>
                    <a:pt x="280" y="282"/>
                    <a:pt x="249" y="0"/>
                  </a:cubicBezTo>
                  <a:cubicBezTo>
                    <a:pt x="249" y="0"/>
                    <a:pt x="343" y="344"/>
                    <a:pt x="843" y="282"/>
                  </a:cubicBezTo>
                </a:path>
              </a:pathLst>
            </a:custGeom>
            <a:solidFill>
              <a:srgbClr val="676B6B"/>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1" name="Freeform 66"/>
            <p:cNvSpPr>
              <a:spLocks noChangeArrowheads="1"/>
            </p:cNvSpPr>
            <p:nvPr/>
          </p:nvSpPr>
          <p:spPr bwMode="auto">
            <a:xfrm>
              <a:off x="6112850" y="3700681"/>
              <a:ext cx="1495532" cy="580277"/>
            </a:xfrm>
            <a:custGeom>
              <a:avLst/>
              <a:gdLst>
                <a:gd name="T0" fmla="*/ 2499 w 2500"/>
                <a:gd name="T1" fmla="*/ 562 h 969"/>
                <a:gd name="T2" fmla="*/ 2499 w 2500"/>
                <a:gd name="T3" fmla="*/ 562 h 969"/>
                <a:gd name="T4" fmla="*/ 1999 w 2500"/>
                <a:gd name="T5" fmla="*/ 125 h 969"/>
                <a:gd name="T6" fmla="*/ 561 w 2500"/>
                <a:gd name="T7" fmla="*/ 0 h 969"/>
                <a:gd name="T8" fmla="*/ 0 w 2500"/>
                <a:gd name="T9" fmla="*/ 93 h 969"/>
                <a:gd name="T10" fmla="*/ 156 w 2500"/>
                <a:gd name="T11" fmla="*/ 718 h 969"/>
                <a:gd name="T12" fmla="*/ 967 w 2500"/>
                <a:gd name="T13" fmla="*/ 750 h 969"/>
                <a:gd name="T14" fmla="*/ 2499 w 2500"/>
                <a:gd name="T15" fmla="*/ 656 h 969"/>
                <a:gd name="T16" fmla="*/ 2499 w 2500"/>
                <a:gd name="T17" fmla="*/ 562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0" h="969">
                  <a:moveTo>
                    <a:pt x="2499" y="562"/>
                  </a:moveTo>
                  <a:lnTo>
                    <a:pt x="2499" y="562"/>
                  </a:lnTo>
                  <a:cubicBezTo>
                    <a:pt x="2499" y="562"/>
                    <a:pt x="2436" y="250"/>
                    <a:pt x="1999" y="125"/>
                  </a:cubicBezTo>
                  <a:cubicBezTo>
                    <a:pt x="1561" y="0"/>
                    <a:pt x="1030" y="531"/>
                    <a:pt x="561" y="0"/>
                  </a:cubicBezTo>
                  <a:cubicBezTo>
                    <a:pt x="0" y="93"/>
                    <a:pt x="0" y="93"/>
                    <a:pt x="0" y="93"/>
                  </a:cubicBezTo>
                  <a:cubicBezTo>
                    <a:pt x="0" y="93"/>
                    <a:pt x="93" y="625"/>
                    <a:pt x="156" y="718"/>
                  </a:cubicBezTo>
                  <a:cubicBezTo>
                    <a:pt x="156" y="718"/>
                    <a:pt x="624" y="968"/>
                    <a:pt x="967" y="750"/>
                  </a:cubicBezTo>
                  <a:cubicBezTo>
                    <a:pt x="1624" y="343"/>
                    <a:pt x="2061" y="125"/>
                    <a:pt x="2499" y="656"/>
                  </a:cubicBezTo>
                  <a:lnTo>
                    <a:pt x="2499" y="562"/>
                  </a:lnTo>
                </a:path>
              </a:pathLst>
            </a:custGeom>
            <a:solidFill>
              <a:schemeClr val="accent1"/>
            </a:solidFill>
            <a:ln>
              <a:noFill/>
            </a:ln>
            <a:effectLst/>
          </p:spPr>
          <p:txBody>
            <a:bodyPr wrap="none" anchor="ctr"/>
            <a:lstStyle/>
            <a:p>
              <a:endParaRPr lang="en-US" sz="675">
                <a:cs typeface="+mn-ea"/>
                <a:sym typeface="+mn-lt"/>
              </a:endParaRPr>
            </a:p>
          </p:txBody>
        </p:sp>
        <p:sp>
          <p:nvSpPr>
            <p:cNvPr id="102" name="Freeform 67"/>
            <p:cNvSpPr>
              <a:spLocks noChangeArrowheads="1"/>
            </p:cNvSpPr>
            <p:nvPr/>
          </p:nvSpPr>
          <p:spPr bwMode="auto">
            <a:xfrm>
              <a:off x="7531892" y="3943342"/>
              <a:ext cx="150344" cy="113419"/>
            </a:xfrm>
            <a:custGeom>
              <a:avLst/>
              <a:gdLst>
                <a:gd name="T0" fmla="*/ 250 w 251"/>
                <a:gd name="T1" fmla="*/ 62 h 188"/>
                <a:gd name="T2" fmla="*/ 250 w 251"/>
                <a:gd name="T3" fmla="*/ 62 h 188"/>
                <a:gd name="T4" fmla="*/ 156 w 251"/>
                <a:gd name="T5" fmla="*/ 187 h 188"/>
                <a:gd name="T6" fmla="*/ 31 w 251"/>
                <a:gd name="T7" fmla="*/ 62 h 188"/>
                <a:gd name="T8" fmla="*/ 250 w 251"/>
                <a:gd name="T9" fmla="*/ 62 h 188"/>
              </a:gdLst>
              <a:ahLst/>
              <a:cxnLst>
                <a:cxn ang="0">
                  <a:pos x="T0" y="T1"/>
                </a:cxn>
                <a:cxn ang="0">
                  <a:pos x="T2" y="T3"/>
                </a:cxn>
                <a:cxn ang="0">
                  <a:pos x="T4" y="T5"/>
                </a:cxn>
                <a:cxn ang="0">
                  <a:pos x="T6" y="T7"/>
                </a:cxn>
                <a:cxn ang="0">
                  <a:pos x="T8" y="T9"/>
                </a:cxn>
              </a:cxnLst>
              <a:rect l="0" t="0" r="r" b="b"/>
              <a:pathLst>
                <a:path w="251" h="188">
                  <a:moveTo>
                    <a:pt x="250" y="62"/>
                  </a:moveTo>
                  <a:lnTo>
                    <a:pt x="250" y="62"/>
                  </a:lnTo>
                  <a:cubicBezTo>
                    <a:pt x="156" y="187"/>
                    <a:pt x="156" y="187"/>
                    <a:pt x="156" y="187"/>
                  </a:cubicBezTo>
                  <a:cubicBezTo>
                    <a:pt x="156" y="187"/>
                    <a:pt x="0" y="156"/>
                    <a:pt x="31" y="62"/>
                  </a:cubicBezTo>
                  <a:cubicBezTo>
                    <a:pt x="31" y="0"/>
                    <a:pt x="250" y="62"/>
                    <a:pt x="250" y="62"/>
                  </a:cubicBezTo>
                </a:path>
              </a:pathLst>
            </a:custGeom>
            <a:solidFill>
              <a:srgbClr val="BABABA"/>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3" name="Freeform 68"/>
            <p:cNvSpPr>
              <a:spLocks noChangeArrowheads="1"/>
            </p:cNvSpPr>
            <p:nvPr/>
          </p:nvSpPr>
          <p:spPr bwMode="auto">
            <a:xfrm>
              <a:off x="7568819" y="4001370"/>
              <a:ext cx="2637" cy="263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4" name="Freeform 69"/>
            <p:cNvSpPr>
              <a:spLocks noChangeArrowheads="1"/>
            </p:cNvSpPr>
            <p:nvPr/>
          </p:nvSpPr>
          <p:spPr bwMode="auto">
            <a:xfrm>
              <a:off x="7568819" y="4001370"/>
              <a:ext cx="2637" cy="263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5" name="Freeform 70"/>
            <p:cNvSpPr>
              <a:spLocks noChangeArrowheads="1"/>
            </p:cNvSpPr>
            <p:nvPr/>
          </p:nvSpPr>
          <p:spPr bwMode="auto">
            <a:xfrm>
              <a:off x="7587281" y="4038296"/>
              <a:ext cx="39565" cy="113419"/>
            </a:xfrm>
            <a:custGeom>
              <a:avLst/>
              <a:gdLst>
                <a:gd name="T0" fmla="*/ 32 w 64"/>
                <a:gd name="T1" fmla="*/ 0 h 189"/>
                <a:gd name="T2" fmla="*/ 32 w 64"/>
                <a:gd name="T3" fmla="*/ 0 h 189"/>
                <a:gd name="T4" fmla="*/ 63 w 64"/>
                <a:gd name="T5" fmla="*/ 125 h 189"/>
                <a:gd name="T6" fmla="*/ 0 w 64"/>
                <a:gd name="T7" fmla="*/ 94 h 189"/>
                <a:gd name="T8" fmla="*/ 32 w 64"/>
                <a:gd name="T9" fmla="*/ 0 h 189"/>
              </a:gdLst>
              <a:ahLst/>
              <a:cxnLst>
                <a:cxn ang="0">
                  <a:pos x="T0" y="T1"/>
                </a:cxn>
                <a:cxn ang="0">
                  <a:pos x="T2" y="T3"/>
                </a:cxn>
                <a:cxn ang="0">
                  <a:pos x="T4" y="T5"/>
                </a:cxn>
                <a:cxn ang="0">
                  <a:pos x="T6" y="T7"/>
                </a:cxn>
                <a:cxn ang="0">
                  <a:pos x="T8" y="T9"/>
                </a:cxn>
              </a:cxnLst>
              <a:rect l="0" t="0" r="r" b="b"/>
              <a:pathLst>
                <a:path w="64" h="189">
                  <a:moveTo>
                    <a:pt x="32" y="0"/>
                  </a:moveTo>
                  <a:lnTo>
                    <a:pt x="32" y="0"/>
                  </a:lnTo>
                  <a:cubicBezTo>
                    <a:pt x="32" y="0"/>
                    <a:pt x="63" y="31"/>
                    <a:pt x="63" y="125"/>
                  </a:cubicBezTo>
                  <a:cubicBezTo>
                    <a:pt x="32" y="188"/>
                    <a:pt x="0" y="94"/>
                    <a:pt x="0" y="94"/>
                  </a:cubicBezTo>
                  <a:lnTo>
                    <a:pt x="32" y="0"/>
                  </a:lnTo>
                </a:path>
              </a:pathLst>
            </a:custGeom>
            <a:solidFill>
              <a:schemeClr val="accent1"/>
            </a:solidFill>
            <a:ln>
              <a:noFill/>
            </a:ln>
            <a:effectLst/>
          </p:spPr>
          <p:txBody>
            <a:bodyPr wrap="none" anchor="ctr"/>
            <a:lstStyle/>
            <a:p>
              <a:endParaRPr lang="en-US" sz="675">
                <a:cs typeface="+mn-ea"/>
                <a:sym typeface="+mn-lt"/>
              </a:endParaRPr>
            </a:p>
          </p:txBody>
        </p:sp>
        <p:sp>
          <p:nvSpPr>
            <p:cNvPr id="106" name="Freeform 71"/>
            <p:cNvSpPr>
              <a:spLocks noChangeArrowheads="1"/>
            </p:cNvSpPr>
            <p:nvPr/>
          </p:nvSpPr>
          <p:spPr bwMode="auto">
            <a:xfrm>
              <a:off x="7138885" y="4225569"/>
              <a:ext cx="319153" cy="786012"/>
            </a:xfrm>
            <a:custGeom>
              <a:avLst/>
              <a:gdLst>
                <a:gd name="T0" fmla="*/ 532 w 533"/>
                <a:gd name="T1" fmla="*/ 187 h 1313"/>
                <a:gd name="T2" fmla="*/ 532 w 533"/>
                <a:gd name="T3" fmla="*/ 187 h 1313"/>
                <a:gd name="T4" fmla="*/ 188 w 533"/>
                <a:gd name="T5" fmla="*/ 0 h 1313"/>
                <a:gd name="T6" fmla="*/ 313 w 533"/>
                <a:gd name="T7" fmla="*/ 1312 h 1313"/>
                <a:gd name="T8" fmla="*/ 532 w 533"/>
                <a:gd name="T9" fmla="*/ 187 h 1313"/>
              </a:gdLst>
              <a:ahLst/>
              <a:cxnLst>
                <a:cxn ang="0">
                  <a:pos x="T0" y="T1"/>
                </a:cxn>
                <a:cxn ang="0">
                  <a:pos x="T2" y="T3"/>
                </a:cxn>
                <a:cxn ang="0">
                  <a:pos x="T4" y="T5"/>
                </a:cxn>
                <a:cxn ang="0">
                  <a:pos x="T6" y="T7"/>
                </a:cxn>
                <a:cxn ang="0">
                  <a:pos x="T8" y="T9"/>
                </a:cxn>
              </a:cxnLst>
              <a:rect l="0" t="0" r="r" b="b"/>
              <a:pathLst>
                <a:path w="533" h="1313">
                  <a:moveTo>
                    <a:pt x="532" y="187"/>
                  </a:moveTo>
                  <a:lnTo>
                    <a:pt x="532" y="187"/>
                  </a:lnTo>
                  <a:cubicBezTo>
                    <a:pt x="532" y="187"/>
                    <a:pt x="344" y="125"/>
                    <a:pt x="188" y="0"/>
                  </a:cubicBezTo>
                  <a:cubicBezTo>
                    <a:pt x="188" y="0"/>
                    <a:pt x="0" y="937"/>
                    <a:pt x="313" y="1312"/>
                  </a:cubicBezTo>
                  <a:cubicBezTo>
                    <a:pt x="313" y="1312"/>
                    <a:pt x="219" y="843"/>
                    <a:pt x="532" y="187"/>
                  </a:cubicBezTo>
                </a:path>
              </a:pathLst>
            </a:custGeom>
            <a:solidFill>
              <a:srgbClr val="676B6B"/>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7" name="Freeform 72"/>
            <p:cNvSpPr>
              <a:spLocks noChangeArrowheads="1"/>
            </p:cNvSpPr>
            <p:nvPr/>
          </p:nvSpPr>
          <p:spPr bwMode="auto">
            <a:xfrm>
              <a:off x="7289231" y="3924879"/>
              <a:ext cx="300689" cy="411469"/>
            </a:xfrm>
            <a:custGeom>
              <a:avLst/>
              <a:gdLst>
                <a:gd name="T0" fmla="*/ 375 w 501"/>
                <a:gd name="T1" fmla="*/ 0 h 688"/>
                <a:gd name="T2" fmla="*/ 375 w 501"/>
                <a:gd name="T3" fmla="*/ 0 h 688"/>
                <a:gd name="T4" fmla="*/ 0 w 501"/>
                <a:gd name="T5" fmla="*/ 31 h 688"/>
                <a:gd name="T6" fmla="*/ 282 w 501"/>
                <a:gd name="T7" fmla="*/ 687 h 688"/>
                <a:gd name="T8" fmla="*/ 375 w 501"/>
                <a:gd name="T9" fmla="*/ 0 h 688"/>
              </a:gdLst>
              <a:ahLst/>
              <a:cxnLst>
                <a:cxn ang="0">
                  <a:pos x="T0" y="T1"/>
                </a:cxn>
                <a:cxn ang="0">
                  <a:pos x="T2" y="T3"/>
                </a:cxn>
                <a:cxn ang="0">
                  <a:pos x="T4" y="T5"/>
                </a:cxn>
                <a:cxn ang="0">
                  <a:pos x="T6" y="T7"/>
                </a:cxn>
                <a:cxn ang="0">
                  <a:pos x="T8" y="T9"/>
                </a:cxn>
              </a:cxnLst>
              <a:rect l="0" t="0" r="r" b="b"/>
              <a:pathLst>
                <a:path w="501" h="688">
                  <a:moveTo>
                    <a:pt x="375" y="0"/>
                  </a:moveTo>
                  <a:lnTo>
                    <a:pt x="375" y="0"/>
                  </a:lnTo>
                  <a:cubicBezTo>
                    <a:pt x="375" y="0"/>
                    <a:pt x="188" y="125"/>
                    <a:pt x="0" y="31"/>
                  </a:cubicBezTo>
                  <a:cubicBezTo>
                    <a:pt x="0" y="31"/>
                    <a:pt x="157" y="531"/>
                    <a:pt x="282" y="687"/>
                  </a:cubicBezTo>
                  <a:cubicBezTo>
                    <a:pt x="282" y="687"/>
                    <a:pt x="500" y="312"/>
                    <a:pt x="375" y="0"/>
                  </a:cubicBezTo>
                </a:path>
              </a:pathLst>
            </a:custGeom>
            <a:solidFill>
              <a:srgbClr val="676B6B"/>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8" name="Freeform 73"/>
            <p:cNvSpPr>
              <a:spLocks noChangeArrowheads="1"/>
            </p:cNvSpPr>
            <p:nvPr/>
          </p:nvSpPr>
          <p:spPr bwMode="auto">
            <a:xfrm>
              <a:off x="7436938" y="3795635"/>
              <a:ext cx="245298" cy="261126"/>
            </a:xfrm>
            <a:custGeom>
              <a:avLst/>
              <a:gdLst>
                <a:gd name="T0" fmla="*/ 32 w 408"/>
                <a:gd name="T1" fmla="*/ 0 h 438"/>
                <a:gd name="T2" fmla="*/ 32 w 408"/>
                <a:gd name="T3" fmla="*/ 0 h 438"/>
                <a:gd name="T4" fmla="*/ 219 w 408"/>
                <a:gd name="T5" fmla="*/ 31 h 438"/>
                <a:gd name="T6" fmla="*/ 407 w 408"/>
                <a:gd name="T7" fmla="*/ 312 h 438"/>
                <a:gd name="T8" fmla="*/ 125 w 408"/>
                <a:gd name="T9" fmla="*/ 437 h 438"/>
                <a:gd name="T10" fmla="*/ 32 w 408"/>
                <a:gd name="T11" fmla="*/ 0 h 438"/>
              </a:gdLst>
              <a:ahLst/>
              <a:cxnLst>
                <a:cxn ang="0">
                  <a:pos x="T0" y="T1"/>
                </a:cxn>
                <a:cxn ang="0">
                  <a:pos x="T2" y="T3"/>
                </a:cxn>
                <a:cxn ang="0">
                  <a:pos x="T4" y="T5"/>
                </a:cxn>
                <a:cxn ang="0">
                  <a:pos x="T6" y="T7"/>
                </a:cxn>
                <a:cxn ang="0">
                  <a:pos x="T8" y="T9"/>
                </a:cxn>
                <a:cxn ang="0">
                  <a:pos x="T10" y="T11"/>
                </a:cxn>
              </a:cxnLst>
              <a:rect l="0" t="0" r="r" b="b"/>
              <a:pathLst>
                <a:path w="408" h="438">
                  <a:moveTo>
                    <a:pt x="32" y="0"/>
                  </a:moveTo>
                  <a:lnTo>
                    <a:pt x="32" y="0"/>
                  </a:lnTo>
                  <a:cubicBezTo>
                    <a:pt x="219" y="31"/>
                    <a:pt x="219" y="31"/>
                    <a:pt x="219" y="31"/>
                  </a:cubicBezTo>
                  <a:cubicBezTo>
                    <a:pt x="407" y="312"/>
                    <a:pt x="407" y="312"/>
                    <a:pt x="407" y="312"/>
                  </a:cubicBezTo>
                  <a:cubicBezTo>
                    <a:pt x="125" y="437"/>
                    <a:pt x="125" y="437"/>
                    <a:pt x="125" y="437"/>
                  </a:cubicBezTo>
                  <a:cubicBezTo>
                    <a:pt x="125" y="437"/>
                    <a:pt x="0" y="156"/>
                    <a:pt x="32" y="0"/>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09" name="Freeform 74"/>
            <p:cNvSpPr>
              <a:spLocks noChangeArrowheads="1"/>
            </p:cNvSpPr>
            <p:nvPr/>
          </p:nvSpPr>
          <p:spPr bwMode="auto">
            <a:xfrm>
              <a:off x="6859297" y="5214677"/>
              <a:ext cx="543351" cy="261126"/>
            </a:xfrm>
            <a:custGeom>
              <a:avLst/>
              <a:gdLst>
                <a:gd name="T0" fmla="*/ 0 w 907"/>
                <a:gd name="T1" fmla="*/ 437 h 438"/>
                <a:gd name="T2" fmla="*/ 0 w 907"/>
                <a:gd name="T3" fmla="*/ 437 h 438"/>
                <a:gd name="T4" fmla="*/ 875 w 907"/>
                <a:gd name="T5" fmla="*/ 125 h 438"/>
                <a:gd name="T6" fmla="*/ 843 w 907"/>
                <a:gd name="T7" fmla="*/ 62 h 438"/>
                <a:gd name="T8" fmla="*/ 906 w 907"/>
                <a:gd name="T9" fmla="*/ 94 h 438"/>
                <a:gd name="T10" fmla="*/ 812 w 907"/>
                <a:gd name="T11" fmla="*/ 0 h 438"/>
                <a:gd name="T12" fmla="*/ 812 w 907"/>
                <a:gd name="T13" fmla="*/ 125 h 438"/>
                <a:gd name="T14" fmla="*/ 0 w 907"/>
                <a:gd name="T15" fmla="*/ 437 h 4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7" h="438">
                  <a:moveTo>
                    <a:pt x="0" y="437"/>
                  </a:moveTo>
                  <a:lnTo>
                    <a:pt x="0" y="437"/>
                  </a:lnTo>
                  <a:cubicBezTo>
                    <a:pt x="0" y="437"/>
                    <a:pt x="781" y="219"/>
                    <a:pt x="875" y="125"/>
                  </a:cubicBezTo>
                  <a:cubicBezTo>
                    <a:pt x="843" y="62"/>
                    <a:pt x="843" y="62"/>
                    <a:pt x="843" y="62"/>
                  </a:cubicBezTo>
                  <a:cubicBezTo>
                    <a:pt x="906" y="94"/>
                    <a:pt x="906" y="94"/>
                    <a:pt x="906" y="94"/>
                  </a:cubicBezTo>
                  <a:lnTo>
                    <a:pt x="812" y="0"/>
                  </a:lnTo>
                  <a:cubicBezTo>
                    <a:pt x="812" y="125"/>
                    <a:pt x="812" y="125"/>
                    <a:pt x="812" y="125"/>
                  </a:cubicBezTo>
                  <a:cubicBezTo>
                    <a:pt x="812" y="125"/>
                    <a:pt x="250" y="406"/>
                    <a:pt x="0" y="437"/>
                  </a:cubicBezTo>
                </a:path>
              </a:pathLst>
            </a:custGeom>
            <a:solidFill>
              <a:srgbClr val="232728"/>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0" name="Freeform 75"/>
            <p:cNvSpPr>
              <a:spLocks noChangeArrowheads="1"/>
            </p:cNvSpPr>
            <p:nvPr/>
          </p:nvSpPr>
          <p:spPr bwMode="auto">
            <a:xfrm>
              <a:off x="6859297" y="3887953"/>
              <a:ext cx="1532460" cy="1308261"/>
            </a:xfrm>
            <a:custGeom>
              <a:avLst/>
              <a:gdLst>
                <a:gd name="T0" fmla="*/ 843 w 2563"/>
                <a:gd name="T1" fmla="*/ 63 h 2189"/>
                <a:gd name="T2" fmla="*/ 843 w 2563"/>
                <a:gd name="T3" fmla="*/ 63 h 2189"/>
                <a:gd name="T4" fmla="*/ 781 w 2563"/>
                <a:gd name="T5" fmla="*/ 1313 h 2189"/>
                <a:gd name="T6" fmla="*/ 2312 w 2563"/>
                <a:gd name="T7" fmla="*/ 1094 h 2189"/>
                <a:gd name="T8" fmla="*/ 2562 w 2563"/>
                <a:gd name="T9" fmla="*/ 1313 h 2189"/>
                <a:gd name="T10" fmla="*/ 593 w 2563"/>
                <a:gd name="T11" fmla="*/ 1625 h 2189"/>
                <a:gd name="T12" fmla="*/ 843 w 2563"/>
                <a:gd name="T13" fmla="*/ 63 h 2189"/>
              </a:gdLst>
              <a:ahLst/>
              <a:cxnLst>
                <a:cxn ang="0">
                  <a:pos x="T0" y="T1"/>
                </a:cxn>
                <a:cxn ang="0">
                  <a:pos x="T2" y="T3"/>
                </a:cxn>
                <a:cxn ang="0">
                  <a:pos x="T4" y="T5"/>
                </a:cxn>
                <a:cxn ang="0">
                  <a:pos x="T6" y="T7"/>
                </a:cxn>
                <a:cxn ang="0">
                  <a:pos x="T8" y="T9"/>
                </a:cxn>
                <a:cxn ang="0">
                  <a:pos x="T10" y="T11"/>
                </a:cxn>
                <a:cxn ang="0">
                  <a:pos x="T12" y="T13"/>
                </a:cxn>
              </a:cxnLst>
              <a:rect l="0" t="0" r="r" b="b"/>
              <a:pathLst>
                <a:path w="2563" h="2189">
                  <a:moveTo>
                    <a:pt x="843" y="63"/>
                  </a:moveTo>
                  <a:lnTo>
                    <a:pt x="843" y="63"/>
                  </a:lnTo>
                  <a:cubicBezTo>
                    <a:pt x="1000" y="94"/>
                    <a:pt x="468" y="781"/>
                    <a:pt x="781" y="1313"/>
                  </a:cubicBezTo>
                  <a:cubicBezTo>
                    <a:pt x="1031" y="1781"/>
                    <a:pt x="1750" y="1406"/>
                    <a:pt x="2312" y="1094"/>
                  </a:cubicBezTo>
                  <a:cubicBezTo>
                    <a:pt x="2312" y="1094"/>
                    <a:pt x="2437" y="1281"/>
                    <a:pt x="2562" y="1313"/>
                  </a:cubicBezTo>
                  <a:cubicBezTo>
                    <a:pt x="2562" y="1313"/>
                    <a:pt x="1093" y="2188"/>
                    <a:pt x="593" y="1625"/>
                  </a:cubicBezTo>
                  <a:cubicBezTo>
                    <a:pt x="0" y="969"/>
                    <a:pt x="593" y="0"/>
                    <a:pt x="843" y="63"/>
                  </a:cubicBez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1" name="Freeform 76"/>
            <p:cNvSpPr>
              <a:spLocks noChangeArrowheads="1"/>
            </p:cNvSpPr>
            <p:nvPr/>
          </p:nvSpPr>
          <p:spPr bwMode="auto">
            <a:xfrm>
              <a:off x="6782807" y="3980269"/>
              <a:ext cx="485323" cy="936357"/>
            </a:xfrm>
            <a:custGeom>
              <a:avLst/>
              <a:gdLst>
                <a:gd name="T0" fmla="*/ 750 w 813"/>
                <a:gd name="T1" fmla="*/ 0 h 1564"/>
                <a:gd name="T2" fmla="*/ 750 w 813"/>
                <a:gd name="T3" fmla="*/ 0 h 1564"/>
                <a:gd name="T4" fmla="*/ 812 w 813"/>
                <a:gd name="T5" fmla="*/ 1563 h 1564"/>
                <a:gd name="T6" fmla="*/ 750 w 813"/>
                <a:gd name="T7" fmla="*/ 0 h 1564"/>
              </a:gdLst>
              <a:ahLst/>
              <a:cxnLst>
                <a:cxn ang="0">
                  <a:pos x="T0" y="T1"/>
                </a:cxn>
                <a:cxn ang="0">
                  <a:pos x="T2" y="T3"/>
                </a:cxn>
                <a:cxn ang="0">
                  <a:pos x="T4" y="T5"/>
                </a:cxn>
                <a:cxn ang="0">
                  <a:pos x="T6" y="T7"/>
                </a:cxn>
              </a:cxnLst>
              <a:rect l="0" t="0" r="r" b="b"/>
              <a:pathLst>
                <a:path w="813" h="1564">
                  <a:moveTo>
                    <a:pt x="750" y="0"/>
                  </a:moveTo>
                  <a:lnTo>
                    <a:pt x="750" y="0"/>
                  </a:lnTo>
                  <a:cubicBezTo>
                    <a:pt x="750" y="0"/>
                    <a:pt x="0" y="844"/>
                    <a:pt x="812" y="1563"/>
                  </a:cubicBezTo>
                  <a:cubicBezTo>
                    <a:pt x="812" y="1563"/>
                    <a:pt x="93" y="1032"/>
                    <a:pt x="750" y="0"/>
                  </a:cubicBezTo>
                </a:path>
              </a:pathLst>
            </a:custGeom>
            <a:solidFill>
              <a:srgbClr val="232728"/>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2" name="Freeform 77"/>
            <p:cNvSpPr>
              <a:spLocks noChangeArrowheads="1"/>
            </p:cNvSpPr>
            <p:nvPr/>
          </p:nvSpPr>
          <p:spPr bwMode="auto">
            <a:xfrm>
              <a:off x="8241412" y="4262495"/>
              <a:ext cx="429934" cy="429932"/>
            </a:xfrm>
            <a:custGeom>
              <a:avLst/>
              <a:gdLst>
                <a:gd name="T0" fmla="*/ 0 w 720"/>
                <a:gd name="T1" fmla="*/ 469 h 720"/>
                <a:gd name="T2" fmla="*/ 0 w 720"/>
                <a:gd name="T3" fmla="*/ 469 h 720"/>
                <a:gd name="T4" fmla="*/ 94 w 720"/>
                <a:gd name="T5" fmla="*/ 63 h 720"/>
                <a:gd name="T6" fmla="*/ 281 w 720"/>
                <a:gd name="T7" fmla="*/ 63 h 720"/>
                <a:gd name="T8" fmla="*/ 531 w 720"/>
                <a:gd name="T9" fmla="*/ 156 h 720"/>
                <a:gd name="T10" fmla="*/ 656 w 720"/>
                <a:gd name="T11" fmla="*/ 406 h 720"/>
                <a:gd name="T12" fmla="*/ 563 w 720"/>
                <a:gd name="T13" fmla="*/ 406 h 720"/>
                <a:gd name="T14" fmla="*/ 375 w 720"/>
                <a:gd name="T15" fmla="*/ 344 h 720"/>
                <a:gd name="T16" fmla="*/ 250 w 720"/>
                <a:gd name="T17" fmla="*/ 688 h 720"/>
                <a:gd name="T18" fmla="*/ 0 w 720"/>
                <a:gd name="T19" fmla="*/ 469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0" h="720">
                  <a:moveTo>
                    <a:pt x="0" y="469"/>
                  </a:moveTo>
                  <a:lnTo>
                    <a:pt x="0" y="469"/>
                  </a:lnTo>
                  <a:cubicBezTo>
                    <a:pt x="0" y="469"/>
                    <a:pt x="0" y="156"/>
                    <a:pt x="94" y="63"/>
                  </a:cubicBezTo>
                  <a:cubicBezTo>
                    <a:pt x="94" y="63"/>
                    <a:pt x="219" y="0"/>
                    <a:pt x="281" y="63"/>
                  </a:cubicBezTo>
                  <a:cubicBezTo>
                    <a:pt x="281" y="63"/>
                    <a:pt x="500" y="31"/>
                    <a:pt x="531" y="156"/>
                  </a:cubicBezTo>
                  <a:cubicBezTo>
                    <a:pt x="531" y="156"/>
                    <a:pt x="719" y="188"/>
                    <a:pt x="656" y="406"/>
                  </a:cubicBezTo>
                  <a:cubicBezTo>
                    <a:pt x="656" y="406"/>
                    <a:pt x="594" y="469"/>
                    <a:pt x="563" y="406"/>
                  </a:cubicBezTo>
                  <a:cubicBezTo>
                    <a:pt x="500" y="313"/>
                    <a:pt x="406" y="219"/>
                    <a:pt x="375" y="344"/>
                  </a:cubicBezTo>
                  <a:cubicBezTo>
                    <a:pt x="344" y="469"/>
                    <a:pt x="406" y="625"/>
                    <a:pt x="250" y="688"/>
                  </a:cubicBezTo>
                  <a:cubicBezTo>
                    <a:pt x="94" y="719"/>
                    <a:pt x="0" y="563"/>
                    <a:pt x="0" y="469"/>
                  </a:cubicBezTo>
                </a:path>
              </a:pathLst>
            </a:custGeom>
            <a:solidFill>
              <a:srgbClr val="FFDCB8"/>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3" name="Freeform 78"/>
            <p:cNvSpPr>
              <a:spLocks noChangeArrowheads="1"/>
            </p:cNvSpPr>
            <p:nvPr/>
          </p:nvSpPr>
          <p:spPr bwMode="auto">
            <a:xfrm>
              <a:off x="8315266" y="4336349"/>
              <a:ext cx="282227" cy="282225"/>
            </a:xfrm>
            <a:custGeom>
              <a:avLst/>
              <a:gdLst>
                <a:gd name="T0" fmla="*/ 469 w 470"/>
                <a:gd name="T1" fmla="*/ 250 h 470"/>
                <a:gd name="T2" fmla="*/ 469 w 470"/>
                <a:gd name="T3" fmla="*/ 250 h 470"/>
                <a:gd name="T4" fmla="*/ 219 w 470"/>
                <a:gd name="T5" fmla="*/ 469 h 470"/>
                <a:gd name="T6" fmla="*/ 31 w 470"/>
                <a:gd name="T7" fmla="*/ 219 h 470"/>
                <a:gd name="T8" fmla="*/ 250 w 470"/>
                <a:gd name="T9" fmla="*/ 31 h 470"/>
                <a:gd name="T10" fmla="*/ 469 w 470"/>
                <a:gd name="T11" fmla="*/ 250 h 470"/>
              </a:gdLst>
              <a:ahLst/>
              <a:cxnLst>
                <a:cxn ang="0">
                  <a:pos x="T0" y="T1"/>
                </a:cxn>
                <a:cxn ang="0">
                  <a:pos x="T2" y="T3"/>
                </a:cxn>
                <a:cxn ang="0">
                  <a:pos x="T4" y="T5"/>
                </a:cxn>
                <a:cxn ang="0">
                  <a:pos x="T6" y="T7"/>
                </a:cxn>
                <a:cxn ang="0">
                  <a:pos x="T8" y="T9"/>
                </a:cxn>
                <a:cxn ang="0">
                  <a:pos x="T10" y="T11"/>
                </a:cxn>
              </a:cxnLst>
              <a:rect l="0" t="0" r="r" b="b"/>
              <a:pathLst>
                <a:path w="470" h="470">
                  <a:moveTo>
                    <a:pt x="469" y="250"/>
                  </a:moveTo>
                  <a:lnTo>
                    <a:pt x="469" y="250"/>
                  </a:lnTo>
                  <a:cubicBezTo>
                    <a:pt x="438" y="375"/>
                    <a:pt x="344" y="469"/>
                    <a:pt x="219" y="469"/>
                  </a:cubicBezTo>
                  <a:cubicBezTo>
                    <a:pt x="94" y="438"/>
                    <a:pt x="0" y="344"/>
                    <a:pt x="31" y="219"/>
                  </a:cubicBezTo>
                  <a:cubicBezTo>
                    <a:pt x="31" y="94"/>
                    <a:pt x="125" y="0"/>
                    <a:pt x="250" y="31"/>
                  </a:cubicBezTo>
                  <a:cubicBezTo>
                    <a:pt x="375" y="31"/>
                    <a:pt x="469" y="125"/>
                    <a:pt x="469" y="250"/>
                  </a:cubicBez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4" name="Freeform 79"/>
            <p:cNvSpPr>
              <a:spLocks noChangeArrowheads="1"/>
            </p:cNvSpPr>
            <p:nvPr/>
          </p:nvSpPr>
          <p:spPr bwMode="auto">
            <a:xfrm>
              <a:off x="8373293" y="4391738"/>
              <a:ext cx="168808" cy="168808"/>
            </a:xfrm>
            <a:custGeom>
              <a:avLst/>
              <a:gdLst>
                <a:gd name="T0" fmla="*/ 281 w 282"/>
                <a:gd name="T1" fmla="*/ 156 h 282"/>
                <a:gd name="T2" fmla="*/ 281 w 282"/>
                <a:gd name="T3" fmla="*/ 156 h 282"/>
                <a:gd name="T4" fmla="*/ 125 w 282"/>
                <a:gd name="T5" fmla="*/ 281 h 282"/>
                <a:gd name="T6" fmla="*/ 0 w 282"/>
                <a:gd name="T7" fmla="*/ 125 h 282"/>
                <a:gd name="T8" fmla="*/ 156 w 282"/>
                <a:gd name="T9" fmla="*/ 0 h 282"/>
                <a:gd name="T10" fmla="*/ 281 w 282"/>
                <a:gd name="T11" fmla="*/ 156 h 282"/>
              </a:gdLst>
              <a:ahLst/>
              <a:cxnLst>
                <a:cxn ang="0">
                  <a:pos x="T0" y="T1"/>
                </a:cxn>
                <a:cxn ang="0">
                  <a:pos x="T2" y="T3"/>
                </a:cxn>
                <a:cxn ang="0">
                  <a:pos x="T4" y="T5"/>
                </a:cxn>
                <a:cxn ang="0">
                  <a:pos x="T6" y="T7"/>
                </a:cxn>
                <a:cxn ang="0">
                  <a:pos x="T8" y="T9"/>
                </a:cxn>
                <a:cxn ang="0">
                  <a:pos x="T10" y="T11"/>
                </a:cxn>
              </a:cxnLst>
              <a:rect l="0" t="0" r="r" b="b"/>
              <a:pathLst>
                <a:path w="282" h="282">
                  <a:moveTo>
                    <a:pt x="281" y="156"/>
                  </a:moveTo>
                  <a:lnTo>
                    <a:pt x="281" y="156"/>
                  </a:lnTo>
                  <a:cubicBezTo>
                    <a:pt x="281" y="219"/>
                    <a:pt x="219" y="281"/>
                    <a:pt x="125" y="281"/>
                  </a:cubicBezTo>
                  <a:cubicBezTo>
                    <a:pt x="62" y="281"/>
                    <a:pt x="0" y="219"/>
                    <a:pt x="0" y="125"/>
                  </a:cubicBezTo>
                  <a:cubicBezTo>
                    <a:pt x="0" y="62"/>
                    <a:pt x="94" y="0"/>
                    <a:pt x="156" y="0"/>
                  </a:cubicBezTo>
                  <a:cubicBezTo>
                    <a:pt x="219" y="0"/>
                    <a:pt x="281" y="94"/>
                    <a:pt x="281" y="156"/>
                  </a:cubicBezTo>
                </a:path>
              </a:pathLst>
            </a:custGeom>
            <a:solidFill>
              <a:srgbClr val="727B7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5" name="Freeform 80"/>
            <p:cNvSpPr>
              <a:spLocks noChangeArrowheads="1"/>
            </p:cNvSpPr>
            <p:nvPr/>
          </p:nvSpPr>
          <p:spPr bwMode="auto">
            <a:xfrm>
              <a:off x="4859978" y="4280958"/>
              <a:ext cx="448396" cy="429934"/>
            </a:xfrm>
            <a:custGeom>
              <a:avLst/>
              <a:gdLst>
                <a:gd name="T0" fmla="*/ 719 w 751"/>
                <a:gd name="T1" fmla="*/ 407 h 720"/>
                <a:gd name="T2" fmla="*/ 719 w 751"/>
                <a:gd name="T3" fmla="*/ 407 h 720"/>
                <a:gd name="T4" fmla="*/ 250 w 751"/>
                <a:gd name="T5" fmla="*/ 32 h 720"/>
                <a:gd name="T6" fmla="*/ 94 w 751"/>
                <a:gd name="T7" fmla="*/ 63 h 720"/>
                <a:gd name="T8" fmla="*/ 31 w 751"/>
                <a:gd name="T9" fmla="*/ 157 h 720"/>
                <a:gd name="T10" fmla="*/ 31 w 751"/>
                <a:gd name="T11" fmla="*/ 313 h 720"/>
                <a:gd name="T12" fmla="*/ 31 w 751"/>
                <a:gd name="T13" fmla="*/ 313 h 720"/>
                <a:gd name="T14" fmla="*/ 62 w 751"/>
                <a:gd name="T15" fmla="*/ 250 h 720"/>
                <a:gd name="T16" fmla="*/ 125 w 751"/>
                <a:gd name="T17" fmla="*/ 157 h 720"/>
                <a:gd name="T18" fmla="*/ 250 w 751"/>
                <a:gd name="T19" fmla="*/ 157 h 720"/>
                <a:gd name="T20" fmla="*/ 594 w 751"/>
                <a:gd name="T21" fmla="*/ 407 h 720"/>
                <a:gd name="T22" fmla="*/ 594 w 751"/>
                <a:gd name="T23" fmla="*/ 532 h 720"/>
                <a:gd name="T24" fmla="*/ 531 w 751"/>
                <a:gd name="T25" fmla="*/ 625 h 720"/>
                <a:gd name="T26" fmla="*/ 468 w 751"/>
                <a:gd name="T27" fmla="*/ 657 h 720"/>
                <a:gd name="T28" fmla="*/ 500 w 751"/>
                <a:gd name="T29" fmla="*/ 657 h 720"/>
                <a:gd name="T30" fmla="*/ 625 w 751"/>
                <a:gd name="T31" fmla="*/ 657 h 720"/>
                <a:gd name="T32" fmla="*/ 719 w 751"/>
                <a:gd name="T33" fmla="*/ 563 h 720"/>
                <a:gd name="T34" fmla="*/ 719 w 751"/>
                <a:gd name="T35" fmla="*/ 407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1" h="720">
                  <a:moveTo>
                    <a:pt x="719" y="407"/>
                  </a:moveTo>
                  <a:lnTo>
                    <a:pt x="719" y="407"/>
                  </a:lnTo>
                  <a:cubicBezTo>
                    <a:pt x="250" y="32"/>
                    <a:pt x="250" y="32"/>
                    <a:pt x="250" y="32"/>
                  </a:cubicBezTo>
                  <a:cubicBezTo>
                    <a:pt x="219" y="0"/>
                    <a:pt x="156" y="0"/>
                    <a:pt x="94" y="63"/>
                  </a:cubicBezTo>
                  <a:cubicBezTo>
                    <a:pt x="31" y="157"/>
                    <a:pt x="31" y="157"/>
                    <a:pt x="31" y="157"/>
                  </a:cubicBezTo>
                  <a:cubicBezTo>
                    <a:pt x="0" y="219"/>
                    <a:pt x="0" y="282"/>
                    <a:pt x="31" y="313"/>
                  </a:cubicBezTo>
                  <a:lnTo>
                    <a:pt x="31" y="313"/>
                  </a:lnTo>
                  <a:cubicBezTo>
                    <a:pt x="31" y="313"/>
                    <a:pt x="62" y="282"/>
                    <a:pt x="62" y="250"/>
                  </a:cubicBezTo>
                  <a:cubicBezTo>
                    <a:pt x="125" y="157"/>
                    <a:pt x="125" y="157"/>
                    <a:pt x="125" y="157"/>
                  </a:cubicBezTo>
                  <a:cubicBezTo>
                    <a:pt x="187" y="125"/>
                    <a:pt x="219" y="125"/>
                    <a:pt x="250" y="157"/>
                  </a:cubicBezTo>
                  <a:cubicBezTo>
                    <a:pt x="594" y="407"/>
                    <a:pt x="594" y="407"/>
                    <a:pt x="594" y="407"/>
                  </a:cubicBezTo>
                  <a:cubicBezTo>
                    <a:pt x="625" y="438"/>
                    <a:pt x="625" y="500"/>
                    <a:pt x="594" y="532"/>
                  </a:cubicBezTo>
                  <a:cubicBezTo>
                    <a:pt x="531" y="625"/>
                    <a:pt x="531" y="625"/>
                    <a:pt x="531" y="625"/>
                  </a:cubicBezTo>
                  <a:cubicBezTo>
                    <a:pt x="531" y="657"/>
                    <a:pt x="500" y="657"/>
                    <a:pt x="468" y="657"/>
                  </a:cubicBezTo>
                  <a:cubicBezTo>
                    <a:pt x="500" y="657"/>
                    <a:pt x="500" y="657"/>
                    <a:pt x="500" y="657"/>
                  </a:cubicBezTo>
                  <a:cubicBezTo>
                    <a:pt x="531" y="719"/>
                    <a:pt x="594" y="688"/>
                    <a:pt x="625" y="657"/>
                  </a:cubicBezTo>
                  <a:cubicBezTo>
                    <a:pt x="719" y="563"/>
                    <a:pt x="719" y="563"/>
                    <a:pt x="719" y="563"/>
                  </a:cubicBezTo>
                  <a:cubicBezTo>
                    <a:pt x="750" y="500"/>
                    <a:pt x="750" y="438"/>
                    <a:pt x="719" y="407"/>
                  </a:cubicBezTo>
                </a:path>
              </a:pathLst>
            </a:custGeom>
            <a:solidFill>
              <a:srgbClr val="1F2323"/>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6" name="Freeform 81"/>
            <p:cNvSpPr>
              <a:spLocks noChangeArrowheads="1"/>
            </p:cNvSpPr>
            <p:nvPr/>
          </p:nvSpPr>
          <p:spPr bwMode="auto">
            <a:xfrm>
              <a:off x="4820415" y="4262495"/>
              <a:ext cx="469497" cy="411469"/>
            </a:xfrm>
            <a:custGeom>
              <a:avLst/>
              <a:gdLst>
                <a:gd name="T0" fmla="*/ 719 w 783"/>
                <a:gd name="T1" fmla="*/ 375 h 689"/>
                <a:gd name="T2" fmla="*/ 719 w 783"/>
                <a:gd name="T3" fmla="*/ 375 h 689"/>
                <a:gd name="T4" fmla="*/ 282 w 783"/>
                <a:gd name="T5" fmla="*/ 31 h 689"/>
                <a:gd name="T6" fmla="*/ 125 w 783"/>
                <a:gd name="T7" fmla="*/ 63 h 689"/>
                <a:gd name="T8" fmla="*/ 32 w 783"/>
                <a:gd name="T9" fmla="*/ 156 h 689"/>
                <a:gd name="T10" fmla="*/ 63 w 783"/>
                <a:gd name="T11" fmla="*/ 313 h 689"/>
                <a:gd name="T12" fmla="*/ 63 w 783"/>
                <a:gd name="T13" fmla="*/ 313 h 689"/>
                <a:gd name="T14" fmla="*/ 63 w 783"/>
                <a:gd name="T15" fmla="*/ 250 h 689"/>
                <a:gd name="T16" fmla="*/ 157 w 783"/>
                <a:gd name="T17" fmla="*/ 156 h 689"/>
                <a:gd name="T18" fmla="*/ 282 w 783"/>
                <a:gd name="T19" fmla="*/ 125 h 689"/>
                <a:gd name="T20" fmla="*/ 625 w 783"/>
                <a:gd name="T21" fmla="*/ 406 h 689"/>
                <a:gd name="T22" fmla="*/ 625 w 783"/>
                <a:gd name="T23" fmla="*/ 531 h 689"/>
                <a:gd name="T24" fmla="*/ 531 w 783"/>
                <a:gd name="T25" fmla="*/ 625 h 689"/>
                <a:gd name="T26" fmla="*/ 500 w 783"/>
                <a:gd name="T27" fmla="*/ 656 h 689"/>
                <a:gd name="T28" fmla="*/ 500 w 783"/>
                <a:gd name="T29" fmla="*/ 656 h 689"/>
                <a:gd name="T30" fmla="*/ 657 w 783"/>
                <a:gd name="T31" fmla="*/ 656 h 689"/>
                <a:gd name="T32" fmla="*/ 719 w 783"/>
                <a:gd name="T33" fmla="*/ 531 h 689"/>
                <a:gd name="T34" fmla="*/ 719 w 783"/>
                <a:gd name="T35" fmla="*/ 375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3" h="689">
                  <a:moveTo>
                    <a:pt x="719" y="375"/>
                  </a:moveTo>
                  <a:lnTo>
                    <a:pt x="719" y="375"/>
                  </a:lnTo>
                  <a:cubicBezTo>
                    <a:pt x="282" y="31"/>
                    <a:pt x="282" y="31"/>
                    <a:pt x="282" y="31"/>
                  </a:cubicBezTo>
                  <a:cubicBezTo>
                    <a:pt x="219" y="0"/>
                    <a:pt x="157" y="0"/>
                    <a:pt x="125" y="63"/>
                  </a:cubicBezTo>
                  <a:cubicBezTo>
                    <a:pt x="32" y="156"/>
                    <a:pt x="32" y="156"/>
                    <a:pt x="32" y="156"/>
                  </a:cubicBezTo>
                  <a:cubicBezTo>
                    <a:pt x="0" y="188"/>
                    <a:pt x="0" y="281"/>
                    <a:pt x="63" y="313"/>
                  </a:cubicBezTo>
                  <a:lnTo>
                    <a:pt x="63" y="313"/>
                  </a:lnTo>
                  <a:cubicBezTo>
                    <a:pt x="63" y="281"/>
                    <a:pt x="63" y="281"/>
                    <a:pt x="63" y="250"/>
                  </a:cubicBezTo>
                  <a:cubicBezTo>
                    <a:pt x="157" y="156"/>
                    <a:pt x="157" y="156"/>
                    <a:pt x="157" y="156"/>
                  </a:cubicBezTo>
                  <a:cubicBezTo>
                    <a:pt x="188" y="125"/>
                    <a:pt x="250" y="125"/>
                    <a:pt x="282" y="125"/>
                  </a:cubicBezTo>
                  <a:cubicBezTo>
                    <a:pt x="625" y="406"/>
                    <a:pt x="625" y="406"/>
                    <a:pt x="625" y="406"/>
                  </a:cubicBezTo>
                  <a:cubicBezTo>
                    <a:pt x="657" y="438"/>
                    <a:pt x="657" y="500"/>
                    <a:pt x="625" y="531"/>
                  </a:cubicBezTo>
                  <a:cubicBezTo>
                    <a:pt x="531" y="625"/>
                    <a:pt x="531" y="625"/>
                    <a:pt x="531" y="625"/>
                  </a:cubicBezTo>
                  <a:cubicBezTo>
                    <a:pt x="531" y="656"/>
                    <a:pt x="500" y="656"/>
                    <a:pt x="500" y="656"/>
                  </a:cubicBezTo>
                  <a:lnTo>
                    <a:pt x="500" y="656"/>
                  </a:lnTo>
                  <a:cubicBezTo>
                    <a:pt x="531" y="688"/>
                    <a:pt x="625" y="688"/>
                    <a:pt x="657" y="656"/>
                  </a:cubicBezTo>
                  <a:cubicBezTo>
                    <a:pt x="719" y="531"/>
                    <a:pt x="719" y="531"/>
                    <a:pt x="719" y="531"/>
                  </a:cubicBezTo>
                  <a:cubicBezTo>
                    <a:pt x="782" y="500"/>
                    <a:pt x="750" y="438"/>
                    <a:pt x="719" y="375"/>
                  </a:cubicBezTo>
                </a:path>
              </a:pathLst>
            </a:custGeom>
            <a:solidFill>
              <a:srgbClr val="313535"/>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7" name="Freeform 82"/>
            <p:cNvSpPr>
              <a:spLocks noChangeArrowheads="1"/>
            </p:cNvSpPr>
            <p:nvPr/>
          </p:nvSpPr>
          <p:spPr bwMode="auto">
            <a:xfrm>
              <a:off x="3886696" y="4167541"/>
              <a:ext cx="1833148" cy="1777758"/>
            </a:xfrm>
            <a:custGeom>
              <a:avLst/>
              <a:gdLst>
                <a:gd name="T0" fmla="*/ 2000 w 3063"/>
                <a:gd name="T1" fmla="*/ 2906 h 2970"/>
                <a:gd name="T2" fmla="*/ 2000 w 3063"/>
                <a:gd name="T3" fmla="*/ 2906 h 2970"/>
                <a:gd name="T4" fmla="*/ 1844 w 3063"/>
                <a:gd name="T5" fmla="*/ 2937 h 2970"/>
                <a:gd name="T6" fmla="*/ 62 w 3063"/>
                <a:gd name="T7" fmla="*/ 1500 h 2970"/>
                <a:gd name="T8" fmla="*/ 31 w 3063"/>
                <a:gd name="T9" fmla="*/ 1375 h 2970"/>
                <a:gd name="T10" fmla="*/ 1094 w 3063"/>
                <a:gd name="T11" fmla="*/ 62 h 2970"/>
                <a:gd name="T12" fmla="*/ 1250 w 3063"/>
                <a:gd name="T13" fmla="*/ 31 h 2970"/>
                <a:gd name="T14" fmla="*/ 3000 w 3063"/>
                <a:gd name="T15" fmla="*/ 1437 h 2970"/>
                <a:gd name="T16" fmla="*/ 3031 w 3063"/>
                <a:gd name="T17" fmla="*/ 1594 h 2970"/>
                <a:gd name="T18" fmla="*/ 2000 w 3063"/>
                <a:gd name="T19" fmla="*/ 2906 h 2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3" h="2970">
                  <a:moveTo>
                    <a:pt x="2000" y="2906"/>
                  </a:moveTo>
                  <a:lnTo>
                    <a:pt x="2000" y="2906"/>
                  </a:lnTo>
                  <a:cubicBezTo>
                    <a:pt x="1937" y="2969"/>
                    <a:pt x="1875" y="2969"/>
                    <a:pt x="1844" y="2937"/>
                  </a:cubicBezTo>
                  <a:cubicBezTo>
                    <a:pt x="62" y="1500"/>
                    <a:pt x="62" y="1500"/>
                    <a:pt x="62" y="1500"/>
                  </a:cubicBezTo>
                  <a:cubicBezTo>
                    <a:pt x="0" y="1469"/>
                    <a:pt x="0" y="1406"/>
                    <a:pt x="31" y="1375"/>
                  </a:cubicBezTo>
                  <a:cubicBezTo>
                    <a:pt x="1094" y="62"/>
                    <a:pt x="1094" y="62"/>
                    <a:pt x="1094" y="62"/>
                  </a:cubicBezTo>
                  <a:cubicBezTo>
                    <a:pt x="1125" y="0"/>
                    <a:pt x="1187" y="0"/>
                    <a:pt x="1250" y="31"/>
                  </a:cubicBezTo>
                  <a:cubicBezTo>
                    <a:pt x="3000" y="1437"/>
                    <a:pt x="3000" y="1437"/>
                    <a:pt x="3000" y="1437"/>
                  </a:cubicBezTo>
                  <a:cubicBezTo>
                    <a:pt x="3062" y="1469"/>
                    <a:pt x="3062" y="1562"/>
                    <a:pt x="3031" y="1594"/>
                  </a:cubicBezTo>
                  <a:lnTo>
                    <a:pt x="2000" y="2906"/>
                  </a:lnTo>
                </a:path>
              </a:pathLst>
            </a:custGeom>
            <a:solidFill>
              <a:srgbClr val="1F2323"/>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8" name="Freeform 83"/>
            <p:cNvSpPr>
              <a:spLocks noChangeArrowheads="1"/>
            </p:cNvSpPr>
            <p:nvPr/>
          </p:nvSpPr>
          <p:spPr bwMode="auto">
            <a:xfrm>
              <a:off x="3775916" y="4075223"/>
              <a:ext cx="1777758" cy="1719731"/>
            </a:xfrm>
            <a:custGeom>
              <a:avLst/>
              <a:gdLst>
                <a:gd name="T0" fmla="*/ 1875 w 2970"/>
                <a:gd name="T1" fmla="*/ 2843 h 2876"/>
                <a:gd name="T2" fmla="*/ 1875 w 2970"/>
                <a:gd name="T3" fmla="*/ 2843 h 2876"/>
                <a:gd name="T4" fmla="*/ 1719 w 2970"/>
                <a:gd name="T5" fmla="*/ 2843 h 2876"/>
                <a:gd name="T6" fmla="*/ 63 w 2970"/>
                <a:gd name="T7" fmla="*/ 1531 h 2876"/>
                <a:gd name="T8" fmla="*/ 63 w 2970"/>
                <a:gd name="T9" fmla="*/ 1375 h 2876"/>
                <a:gd name="T10" fmla="*/ 1094 w 2970"/>
                <a:gd name="T11" fmla="*/ 62 h 2876"/>
                <a:gd name="T12" fmla="*/ 1250 w 2970"/>
                <a:gd name="T13" fmla="*/ 31 h 2876"/>
                <a:gd name="T14" fmla="*/ 2907 w 2970"/>
                <a:gd name="T15" fmla="*/ 1375 h 2876"/>
                <a:gd name="T16" fmla="*/ 2938 w 2970"/>
                <a:gd name="T17" fmla="*/ 1500 h 2876"/>
                <a:gd name="T18" fmla="*/ 1875 w 2970"/>
                <a:gd name="T19" fmla="*/ 2843 h 2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70" h="2876">
                  <a:moveTo>
                    <a:pt x="1875" y="2843"/>
                  </a:moveTo>
                  <a:lnTo>
                    <a:pt x="1875" y="2843"/>
                  </a:lnTo>
                  <a:cubicBezTo>
                    <a:pt x="1844" y="2875"/>
                    <a:pt x="1782" y="2875"/>
                    <a:pt x="1719" y="2843"/>
                  </a:cubicBezTo>
                  <a:cubicBezTo>
                    <a:pt x="63" y="1531"/>
                    <a:pt x="63" y="1531"/>
                    <a:pt x="63" y="1531"/>
                  </a:cubicBezTo>
                  <a:cubicBezTo>
                    <a:pt x="32" y="1500"/>
                    <a:pt x="0" y="1406"/>
                    <a:pt x="63" y="1375"/>
                  </a:cubicBezTo>
                  <a:cubicBezTo>
                    <a:pt x="1094" y="62"/>
                    <a:pt x="1094" y="62"/>
                    <a:pt x="1094" y="62"/>
                  </a:cubicBezTo>
                  <a:cubicBezTo>
                    <a:pt x="1125" y="0"/>
                    <a:pt x="1188" y="0"/>
                    <a:pt x="1250" y="31"/>
                  </a:cubicBezTo>
                  <a:cubicBezTo>
                    <a:pt x="2907" y="1375"/>
                    <a:pt x="2907" y="1375"/>
                    <a:pt x="2907" y="1375"/>
                  </a:cubicBezTo>
                  <a:cubicBezTo>
                    <a:pt x="2969" y="1406"/>
                    <a:pt x="2969" y="1468"/>
                    <a:pt x="2938" y="1500"/>
                  </a:cubicBezTo>
                  <a:lnTo>
                    <a:pt x="1875" y="2843"/>
                  </a:lnTo>
                </a:path>
              </a:pathLst>
            </a:custGeom>
            <a:solidFill>
              <a:srgbClr val="313535"/>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19" name="Freeform 84"/>
            <p:cNvSpPr>
              <a:spLocks noChangeArrowheads="1"/>
            </p:cNvSpPr>
            <p:nvPr/>
          </p:nvSpPr>
          <p:spPr bwMode="auto">
            <a:xfrm>
              <a:off x="3868232" y="4167541"/>
              <a:ext cx="1550923" cy="1513996"/>
            </a:xfrm>
            <a:custGeom>
              <a:avLst/>
              <a:gdLst>
                <a:gd name="T0" fmla="*/ 1625 w 2594"/>
                <a:gd name="T1" fmla="*/ 2500 h 2532"/>
                <a:gd name="T2" fmla="*/ 1625 w 2594"/>
                <a:gd name="T3" fmla="*/ 2500 h 2532"/>
                <a:gd name="T4" fmla="*/ 1500 w 2594"/>
                <a:gd name="T5" fmla="*/ 2500 h 2532"/>
                <a:gd name="T6" fmla="*/ 31 w 2594"/>
                <a:gd name="T7" fmla="*/ 1344 h 2532"/>
                <a:gd name="T8" fmla="*/ 31 w 2594"/>
                <a:gd name="T9" fmla="*/ 1219 h 2532"/>
                <a:gd name="T10" fmla="*/ 968 w 2594"/>
                <a:gd name="T11" fmla="*/ 31 h 2532"/>
                <a:gd name="T12" fmla="*/ 1093 w 2594"/>
                <a:gd name="T13" fmla="*/ 31 h 2532"/>
                <a:gd name="T14" fmla="*/ 2562 w 2594"/>
                <a:gd name="T15" fmla="*/ 1187 h 2532"/>
                <a:gd name="T16" fmla="*/ 2562 w 2594"/>
                <a:gd name="T17" fmla="*/ 1312 h 2532"/>
                <a:gd name="T18" fmla="*/ 1625 w 2594"/>
                <a:gd name="T19" fmla="*/ 2500 h 2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94" h="2532">
                  <a:moveTo>
                    <a:pt x="1625" y="2500"/>
                  </a:moveTo>
                  <a:lnTo>
                    <a:pt x="1625" y="2500"/>
                  </a:lnTo>
                  <a:cubicBezTo>
                    <a:pt x="1593" y="2531"/>
                    <a:pt x="1531" y="2531"/>
                    <a:pt x="1500" y="2500"/>
                  </a:cubicBezTo>
                  <a:cubicBezTo>
                    <a:pt x="31" y="1344"/>
                    <a:pt x="31" y="1344"/>
                    <a:pt x="31" y="1344"/>
                  </a:cubicBezTo>
                  <a:cubicBezTo>
                    <a:pt x="0" y="1312"/>
                    <a:pt x="0" y="1250"/>
                    <a:pt x="31" y="1219"/>
                  </a:cubicBezTo>
                  <a:cubicBezTo>
                    <a:pt x="968" y="31"/>
                    <a:pt x="968" y="31"/>
                    <a:pt x="968" y="31"/>
                  </a:cubicBezTo>
                  <a:cubicBezTo>
                    <a:pt x="1000" y="0"/>
                    <a:pt x="1062" y="0"/>
                    <a:pt x="1093" y="31"/>
                  </a:cubicBezTo>
                  <a:cubicBezTo>
                    <a:pt x="2562" y="1187"/>
                    <a:pt x="2562" y="1187"/>
                    <a:pt x="2562" y="1187"/>
                  </a:cubicBezTo>
                  <a:cubicBezTo>
                    <a:pt x="2593" y="1219"/>
                    <a:pt x="2593" y="1281"/>
                    <a:pt x="2562" y="1312"/>
                  </a:cubicBezTo>
                  <a:lnTo>
                    <a:pt x="1625" y="2500"/>
                  </a:lnTo>
                </a:path>
              </a:pathLst>
            </a:custGeom>
            <a:solidFill>
              <a:srgbClr val="464B4C"/>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20" name="Freeform 85"/>
            <p:cNvSpPr>
              <a:spLocks noChangeArrowheads="1"/>
            </p:cNvSpPr>
            <p:nvPr/>
          </p:nvSpPr>
          <p:spPr bwMode="auto">
            <a:xfrm>
              <a:off x="5738308" y="4935089"/>
              <a:ext cx="113417" cy="168808"/>
            </a:xfrm>
            <a:custGeom>
              <a:avLst/>
              <a:gdLst>
                <a:gd name="T0" fmla="*/ 31 w 188"/>
                <a:gd name="T1" fmla="*/ 94 h 282"/>
                <a:gd name="T2" fmla="*/ 31 w 188"/>
                <a:gd name="T3" fmla="*/ 94 h 282"/>
                <a:gd name="T4" fmla="*/ 93 w 188"/>
                <a:gd name="T5" fmla="*/ 219 h 282"/>
                <a:gd name="T6" fmla="*/ 187 w 188"/>
                <a:gd name="T7" fmla="*/ 219 h 282"/>
                <a:gd name="T8" fmla="*/ 125 w 188"/>
                <a:gd name="T9" fmla="*/ 31 h 282"/>
                <a:gd name="T10" fmla="*/ 31 w 188"/>
                <a:gd name="T11" fmla="*/ 94 h 282"/>
              </a:gdLst>
              <a:ahLst/>
              <a:cxnLst>
                <a:cxn ang="0">
                  <a:pos x="T0" y="T1"/>
                </a:cxn>
                <a:cxn ang="0">
                  <a:pos x="T2" y="T3"/>
                </a:cxn>
                <a:cxn ang="0">
                  <a:pos x="T4" y="T5"/>
                </a:cxn>
                <a:cxn ang="0">
                  <a:pos x="T6" y="T7"/>
                </a:cxn>
                <a:cxn ang="0">
                  <a:pos x="T8" y="T9"/>
                </a:cxn>
                <a:cxn ang="0">
                  <a:pos x="T10" y="T11"/>
                </a:cxn>
              </a:cxnLst>
              <a:rect l="0" t="0" r="r" b="b"/>
              <a:pathLst>
                <a:path w="188" h="282">
                  <a:moveTo>
                    <a:pt x="31" y="94"/>
                  </a:moveTo>
                  <a:lnTo>
                    <a:pt x="31" y="94"/>
                  </a:lnTo>
                  <a:cubicBezTo>
                    <a:pt x="62" y="125"/>
                    <a:pt x="93" y="188"/>
                    <a:pt x="93" y="219"/>
                  </a:cubicBezTo>
                  <a:cubicBezTo>
                    <a:pt x="93" y="281"/>
                    <a:pt x="187" y="281"/>
                    <a:pt x="187" y="219"/>
                  </a:cubicBezTo>
                  <a:cubicBezTo>
                    <a:pt x="187" y="156"/>
                    <a:pt x="156" y="94"/>
                    <a:pt x="125" y="31"/>
                  </a:cubicBezTo>
                  <a:cubicBezTo>
                    <a:pt x="93" y="0"/>
                    <a:pt x="0" y="31"/>
                    <a:pt x="31" y="94"/>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21" name="Freeform 86"/>
            <p:cNvSpPr>
              <a:spLocks noChangeArrowheads="1"/>
            </p:cNvSpPr>
            <p:nvPr/>
          </p:nvSpPr>
          <p:spPr bwMode="auto">
            <a:xfrm>
              <a:off x="5849088" y="4935089"/>
              <a:ext cx="94954" cy="150345"/>
            </a:xfrm>
            <a:custGeom>
              <a:avLst/>
              <a:gdLst>
                <a:gd name="T0" fmla="*/ 31 w 157"/>
                <a:gd name="T1" fmla="*/ 94 h 251"/>
                <a:gd name="T2" fmla="*/ 31 w 157"/>
                <a:gd name="T3" fmla="*/ 94 h 251"/>
                <a:gd name="T4" fmla="*/ 31 w 157"/>
                <a:gd name="T5" fmla="*/ 188 h 251"/>
                <a:gd name="T6" fmla="*/ 156 w 157"/>
                <a:gd name="T7" fmla="*/ 188 h 251"/>
                <a:gd name="T8" fmla="*/ 125 w 157"/>
                <a:gd name="T9" fmla="*/ 63 h 251"/>
                <a:gd name="T10" fmla="*/ 31 w 157"/>
                <a:gd name="T11" fmla="*/ 94 h 251"/>
              </a:gdLst>
              <a:ahLst/>
              <a:cxnLst>
                <a:cxn ang="0">
                  <a:pos x="T0" y="T1"/>
                </a:cxn>
                <a:cxn ang="0">
                  <a:pos x="T2" y="T3"/>
                </a:cxn>
                <a:cxn ang="0">
                  <a:pos x="T4" y="T5"/>
                </a:cxn>
                <a:cxn ang="0">
                  <a:pos x="T6" y="T7"/>
                </a:cxn>
                <a:cxn ang="0">
                  <a:pos x="T8" y="T9"/>
                </a:cxn>
                <a:cxn ang="0">
                  <a:pos x="T10" y="T11"/>
                </a:cxn>
              </a:cxnLst>
              <a:rect l="0" t="0" r="r" b="b"/>
              <a:pathLst>
                <a:path w="157" h="251">
                  <a:moveTo>
                    <a:pt x="31" y="94"/>
                  </a:moveTo>
                  <a:lnTo>
                    <a:pt x="31" y="94"/>
                  </a:lnTo>
                  <a:cubicBezTo>
                    <a:pt x="31" y="125"/>
                    <a:pt x="31" y="156"/>
                    <a:pt x="31" y="188"/>
                  </a:cubicBezTo>
                  <a:cubicBezTo>
                    <a:pt x="31" y="250"/>
                    <a:pt x="156" y="250"/>
                    <a:pt x="156" y="188"/>
                  </a:cubicBezTo>
                  <a:cubicBezTo>
                    <a:pt x="156" y="125"/>
                    <a:pt x="156" y="94"/>
                    <a:pt x="125" y="63"/>
                  </a:cubicBezTo>
                  <a:cubicBezTo>
                    <a:pt x="125" y="0"/>
                    <a:pt x="0" y="31"/>
                    <a:pt x="31" y="94"/>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22" name="Freeform 87"/>
            <p:cNvSpPr>
              <a:spLocks noChangeArrowheads="1"/>
            </p:cNvSpPr>
            <p:nvPr/>
          </p:nvSpPr>
          <p:spPr bwMode="auto">
            <a:xfrm>
              <a:off x="3549080" y="4803207"/>
              <a:ext cx="113417" cy="263762"/>
            </a:xfrm>
            <a:custGeom>
              <a:avLst/>
              <a:gdLst>
                <a:gd name="T0" fmla="*/ 63 w 189"/>
                <a:gd name="T1" fmla="*/ 63 h 439"/>
                <a:gd name="T2" fmla="*/ 63 w 189"/>
                <a:gd name="T3" fmla="*/ 63 h 439"/>
                <a:gd name="T4" fmla="*/ 63 w 189"/>
                <a:gd name="T5" fmla="*/ 375 h 439"/>
                <a:gd name="T6" fmla="*/ 157 w 189"/>
                <a:gd name="T7" fmla="*/ 313 h 439"/>
                <a:gd name="T8" fmla="*/ 125 w 189"/>
                <a:gd name="T9" fmla="*/ 125 h 439"/>
                <a:gd name="T10" fmla="*/ 63 w 189"/>
                <a:gd name="T11" fmla="*/ 63 h 439"/>
              </a:gdLst>
              <a:ahLst/>
              <a:cxnLst>
                <a:cxn ang="0">
                  <a:pos x="T0" y="T1"/>
                </a:cxn>
                <a:cxn ang="0">
                  <a:pos x="T2" y="T3"/>
                </a:cxn>
                <a:cxn ang="0">
                  <a:pos x="T4" y="T5"/>
                </a:cxn>
                <a:cxn ang="0">
                  <a:pos x="T6" y="T7"/>
                </a:cxn>
                <a:cxn ang="0">
                  <a:pos x="T8" y="T9"/>
                </a:cxn>
                <a:cxn ang="0">
                  <a:pos x="T10" y="T11"/>
                </a:cxn>
              </a:cxnLst>
              <a:rect l="0" t="0" r="r" b="b"/>
              <a:pathLst>
                <a:path w="189" h="439">
                  <a:moveTo>
                    <a:pt x="63" y="63"/>
                  </a:moveTo>
                  <a:lnTo>
                    <a:pt x="63" y="63"/>
                  </a:lnTo>
                  <a:cubicBezTo>
                    <a:pt x="0" y="157"/>
                    <a:pt x="0" y="282"/>
                    <a:pt x="63" y="375"/>
                  </a:cubicBezTo>
                  <a:cubicBezTo>
                    <a:pt x="94" y="438"/>
                    <a:pt x="188" y="375"/>
                    <a:pt x="157" y="313"/>
                  </a:cubicBezTo>
                  <a:cubicBezTo>
                    <a:pt x="125" y="250"/>
                    <a:pt x="94" y="188"/>
                    <a:pt x="125" y="125"/>
                  </a:cubicBezTo>
                  <a:cubicBezTo>
                    <a:pt x="157" y="63"/>
                    <a:pt x="63" y="0"/>
                    <a:pt x="63" y="63"/>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sp>
          <p:nvSpPr>
            <p:cNvPr id="123" name="Freeform 88"/>
            <p:cNvSpPr>
              <a:spLocks noChangeArrowheads="1"/>
            </p:cNvSpPr>
            <p:nvPr/>
          </p:nvSpPr>
          <p:spPr bwMode="auto">
            <a:xfrm>
              <a:off x="3456762" y="4840134"/>
              <a:ext cx="76492" cy="205735"/>
            </a:xfrm>
            <a:custGeom>
              <a:avLst/>
              <a:gdLst>
                <a:gd name="T0" fmla="*/ 0 w 126"/>
                <a:gd name="T1" fmla="*/ 62 h 345"/>
                <a:gd name="T2" fmla="*/ 0 w 126"/>
                <a:gd name="T3" fmla="*/ 62 h 345"/>
                <a:gd name="T4" fmla="*/ 0 w 126"/>
                <a:gd name="T5" fmla="*/ 250 h 345"/>
                <a:gd name="T6" fmla="*/ 94 w 126"/>
                <a:gd name="T7" fmla="*/ 250 h 345"/>
                <a:gd name="T8" fmla="*/ 94 w 126"/>
                <a:gd name="T9" fmla="*/ 62 h 345"/>
                <a:gd name="T10" fmla="*/ 0 w 126"/>
                <a:gd name="T11" fmla="*/ 62 h 345"/>
              </a:gdLst>
              <a:ahLst/>
              <a:cxnLst>
                <a:cxn ang="0">
                  <a:pos x="T0" y="T1"/>
                </a:cxn>
                <a:cxn ang="0">
                  <a:pos x="T2" y="T3"/>
                </a:cxn>
                <a:cxn ang="0">
                  <a:pos x="T4" y="T5"/>
                </a:cxn>
                <a:cxn ang="0">
                  <a:pos x="T6" y="T7"/>
                </a:cxn>
                <a:cxn ang="0">
                  <a:pos x="T8" y="T9"/>
                </a:cxn>
                <a:cxn ang="0">
                  <a:pos x="T10" y="T11"/>
                </a:cxn>
              </a:cxnLst>
              <a:rect l="0" t="0" r="r" b="b"/>
              <a:pathLst>
                <a:path w="126" h="345">
                  <a:moveTo>
                    <a:pt x="0" y="62"/>
                  </a:moveTo>
                  <a:lnTo>
                    <a:pt x="0" y="62"/>
                  </a:lnTo>
                  <a:cubicBezTo>
                    <a:pt x="0" y="125"/>
                    <a:pt x="0" y="187"/>
                    <a:pt x="0" y="250"/>
                  </a:cubicBezTo>
                  <a:cubicBezTo>
                    <a:pt x="31" y="344"/>
                    <a:pt x="125" y="312"/>
                    <a:pt x="94" y="250"/>
                  </a:cubicBezTo>
                  <a:cubicBezTo>
                    <a:pt x="94" y="187"/>
                    <a:pt x="94" y="125"/>
                    <a:pt x="94" y="62"/>
                  </a:cubicBezTo>
                  <a:cubicBezTo>
                    <a:pt x="94" y="0"/>
                    <a:pt x="0" y="0"/>
                    <a:pt x="0" y="62"/>
                  </a:cubicBezTo>
                </a:path>
              </a:pathLst>
            </a:custGeom>
            <a:solidFill>
              <a:srgbClr val="295D6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675">
                <a:cs typeface="+mn-ea"/>
                <a:sym typeface="+mn-lt"/>
              </a:endParaRPr>
            </a:p>
          </p:txBody>
        </p:sp>
      </p:grpSp>
      <p:sp>
        <p:nvSpPr>
          <p:cNvPr id="144" name="Freeform 95"/>
          <p:cNvSpPr>
            <a:spLocks noChangeArrowheads="1"/>
          </p:cNvSpPr>
          <p:nvPr/>
        </p:nvSpPr>
        <p:spPr bwMode="auto">
          <a:xfrm>
            <a:off x="7906444" y="2369341"/>
            <a:ext cx="623981" cy="720112"/>
          </a:xfrm>
          <a:custGeom>
            <a:avLst/>
            <a:gdLst>
              <a:gd name="T0" fmla="*/ 790 w 1580"/>
              <a:gd name="T1" fmla="*/ 1821 h 1822"/>
              <a:gd name="T2" fmla="*/ 0 w 1580"/>
              <a:gd name="T3" fmla="*/ 1365 h 1822"/>
              <a:gd name="T4" fmla="*/ 0 w 1580"/>
              <a:gd name="T5" fmla="*/ 455 h 1822"/>
              <a:gd name="T6" fmla="*/ 790 w 1580"/>
              <a:gd name="T7" fmla="*/ 0 h 1822"/>
              <a:gd name="T8" fmla="*/ 1579 w 1580"/>
              <a:gd name="T9" fmla="*/ 455 h 1822"/>
              <a:gd name="T10" fmla="*/ 1579 w 1580"/>
              <a:gd name="T11" fmla="*/ 1365 h 1822"/>
              <a:gd name="T12" fmla="*/ 790 w 1580"/>
              <a:gd name="T13" fmla="*/ 1821 h 1822"/>
            </a:gdLst>
            <a:ahLst/>
            <a:cxnLst>
              <a:cxn ang="0">
                <a:pos x="T0" y="T1"/>
              </a:cxn>
              <a:cxn ang="0">
                <a:pos x="T2" y="T3"/>
              </a:cxn>
              <a:cxn ang="0">
                <a:pos x="T4" y="T5"/>
              </a:cxn>
              <a:cxn ang="0">
                <a:pos x="T6" y="T7"/>
              </a:cxn>
              <a:cxn ang="0">
                <a:pos x="T8" y="T9"/>
              </a:cxn>
              <a:cxn ang="0">
                <a:pos x="T10" y="T11"/>
              </a:cxn>
              <a:cxn ang="0">
                <a:pos x="T12" y="T13"/>
              </a:cxn>
            </a:cxnLst>
            <a:rect l="0" t="0" r="r" b="b"/>
            <a:pathLst>
              <a:path w="1580" h="1822">
                <a:moveTo>
                  <a:pt x="790" y="1821"/>
                </a:moveTo>
                <a:lnTo>
                  <a:pt x="0" y="1365"/>
                </a:lnTo>
                <a:lnTo>
                  <a:pt x="0" y="455"/>
                </a:lnTo>
                <a:lnTo>
                  <a:pt x="790" y="0"/>
                </a:lnTo>
                <a:lnTo>
                  <a:pt x="1579" y="455"/>
                </a:lnTo>
                <a:lnTo>
                  <a:pt x="1579" y="1365"/>
                </a:lnTo>
                <a:lnTo>
                  <a:pt x="790" y="1821"/>
                </a:lnTo>
              </a:path>
            </a:pathLst>
          </a:custGeom>
          <a:solidFill>
            <a:schemeClr val="accent1"/>
          </a:solidFill>
          <a:ln w="9525" cap="flat">
            <a:noFill/>
            <a:bevel/>
          </a:ln>
          <a:effectLst/>
        </p:spPr>
        <p:txBody>
          <a:bodyPr wrap="none" anchor="ctr"/>
          <a:lstStyle/>
          <a:p>
            <a:pPr algn="ctr"/>
            <a:endParaRPr lang="en-US" sz="2200" dirty="0">
              <a:solidFill>
                <a:schemeClr val="bg1"/>
              </a:solidFill>
              <a:cs typeface="+mn-ea"/>
              <a:sym typeface="+mn-lt"/>
            </a:endParaRPr>
          </a:p>
        </p:txBody>
      </p:sp>
      <p:sp>
        <p:nvSpPr>
          <p:cNvPr id="145" name="Freeform 98"/>
          <p:cNvSpPr>
            <a:spLocks noChangeArrowheads="1"/>
          </p:cNvSpPr>
          <p:nvPr/>
        </p:nvSpPr>
        <p:spPr bwMode="auto">
          <a:xfrm>
            <a:off x="7917091" y="3497765"/>
            <a:ext cx="623981" cy="720112"/>
          </a:xfrm>
          <a:custGeom>
            <a:avLst/>
            <a:gdLst>
              <a:gd name="T0" fmla="*/ 790 w 1580"/>
              <a:gd name="T1" fmla="*/ 1821 h 1822"/>
              <a:gd name="T2" fmla="*/ 0 w 1580"/>
              <a:gd name="T3" fmla="*/ 1365 h 1822"/>
              <a:gd name="T4" fmla="*/ 0 w 1580"/>
              <a:gd name="T5" fmla="*/ 455 h 1822"/>
              <a:gd name="T6" fmla="*/ 790 w 1580"/>
              <a:gd name="T7" fmla="*/ 0 h 1822"/>
              <a:gd name="T8" fmla="*/ 1579 w 1580"/>
              <a:gd name="T9" fmla="*/ 455 h 1822"/>
              <a:gd name="T10" fmla="*/ 1579 w 1580"/>
              <a:gd name="T11" fmla="*/ 1365 h 1822"/>
              <a:gd name="T12" fmla="*/ 790 w 1580"/>
              <a:gd name="T13" fmla="*/ 1821 h 1822"/>
            </a:gdLst>
            <a:ahLst/>
            <a:cxnLst>
              <a:cxn ang="0">
                <a:pos x="T0" y="T1"/>
              </a:cxn>
              <a:cxn ang="0">
                <a:pos x="T2" y="T3"/>
              </a:cxn>
              <a:cxn ang="0">
                <a:pos x="T4" y="T5"/>
              </a:cxn>
              <a:cxn ang="0">
                <a:pos x="T6" y="T7"/>
              </a:cxn>
              <a:cxn ang="0">
                <a:pos x="T8" y="T9"/>
              </a:cxn>
              <a:cxn ang="0">
                <a:pos x="T10" y="T11"/>
              </a:cxn>
              <a:cxn ang="0">
                <a:pos x="T12" y="T13"/>
              </a:cxn>
            </a:cxnLst>
            <a:rect l="0" t="0" r="r" b="b"/>
            <a:pathLst>
              <a:path w="1580" h="1822">
                <a:moveTo>
                  <a:pt x="790" y="1821"/>
                </a:moveTo>
                <a:lnTo>
                  <a:pt x="0" y="1365"/>
                </a:lnTo>
                <a:lnTo>
                  <a:pt x="0" y="455"/>
                </a:lnTo>
                <a:lnTo>
                  <a:pt x="790" y="0"/>
                </a:lnTo>
                <a:lnTo>
                  <a:pt x="1579" y="455"/>
                </a:lnTo>
                <a:lnTo>
                  <a:pt x="1579" y="1365"/>
                </a:lnTo>
                <a:lnTo>
                  <a:pt x="790" y="1821"/>
                </a:lnTo>
              </a:path>
            </a:pathLst>
          </a:custGeom>
          <a:solidFill>
            <a:schemeClr val="accent2"/>
          </a:solidFill>
          <a:ln w="9525" cap="flat">
            <a:noFill/>
            <a:bevel/>
          </a:ln>
          <a:effectLst/>
        </p:spPr>
        <p:txBody>
          <a:bodyPr wrap="none" anchor="ctr"/>
          <a:lstStyle/>
          <a:p>
            <a:pPr algn="ctr"/>
            <a:endParaRPr lang="en-US" sz="2200" dirty="0">
              <a:solidFill>
                <a:schemeClr val="bg1"/>
              </a:solidFill>
              <a:cs typeface="+mn-ea"/>
              <a:sym typeface="+mn-lt"/>
            </a:endParaRPr>
          </a:p>
        </p:txBody>
      </p:sp>
      <p:sp>
        <p:nvSpPr>
          <p:cNvPr id="146" name="Freeform 101"/>
          <p:cNvSpPr>
            <a:spLocks noChangeArrowheads="1"/>
          </p:cNvSpPr>
          <p:nvPr/>
        </p:nvSpPr>
        <p:spPr bwMode="auto">
          <a:xfrm>
            <a:off x="7906443" y="4625976"/>
            <a:ext cx="623981" cy="720112"/>
          </a:xfrm>
          <a:custGeom>
            <a:avLst/>
            <a:gdLst>
              <a:gd name="T0" fmla="*/ 790 w 1580"/>
              <a:gd name="T1" fmla="*/ 1821 h 1822"/>
              <a:gd name="T2" fmla="*/ 0 w 1580"/>
              <a:gd name="T3" fmla="*/ 1365 h 1822"/>
              <a:gd name="T4" fmla="*/ 0 w 1580"/>
              <a:gd name="T5" fmla="*/ 455 h 1822"/>
              <a:gd name="T6" fmla="*/ 790 w 1580"/>
              <a:gd name="T7" fmla="*/ 0 h 1822"/>
              <a:gd name="T8" fmla="*/ 1579 w 1580"/>
              <a:gd name="T9" fmla="*/ 455 h 1822"/>
              <a:gd name="T10" fmla="*/ 1579 w 1580"/>
              <a:gd name="T11" fmla="*/ 1365 h 1822"/>
              <a:gd name="T12" fmla="*/ 790 w 1580"/>
              <a:gd name="T13" fmla="*/ 1821 h 1822"/>
            </a:gdLst>
            <a:ahLst/>
            <a:cxnLst>
              <a:cxn ang="0">
                <a:pos x="T0" y="T1"/>
              </a:cxn>
              <a:cxn ang="0">
                <a:pos x="T2" y="T3"/>
              </a:cxn>
              <a:cxn ang="0">
                <a:pos x="T4" y="T5"/>
              </a:cxn>
              <a:cxn ang="0">
                <a:pos x="T6" y="T7"/>
              </a:cxn>
              <a:cxn ang="0">
                <a:pos x="T8" y="T9"/>
              </a:cxn>
              <a:cxn ang="0">
                <a:pos x="T10" y="T11"/>
              </a:cxn>
              <a:cxn ang="0">
                <a:pos x="T12" y="T13"/>
              </a:cxn>
            </a:cxnLst>
            <a:rect l="0" t="0" r="r" b="b"/>
            <a:pathLst>
              <a:path w="1580" h="1822">
                <a:moveTo>
                  <a:pt x="790" y="1821"/>
                </a:moveTo>
                <a:lnTo>
                  <a:pt x="0" y="1365"/>
                </a:lnTo>
                <a:lnTo>
                  <a:pt x="0" y="455"/>
                </a:lnTo>
                <a:lnTo>
                  <a:pt x="790" y="0"/>
                </a:lnTo>
                <a:lnTo>
                  <a:pt x="1579" y="455"/>
                </a:lnTo>
                <a:lnTo>
                  <a:pt x="1579" y="1365"/>
                </a:lnTo>
                <a:lnTo>
                  <a:pt x="790" y="1821"/>
                </a:lnTo>
              </a:path>
            </a:pathLst>
          </a:custGeom>
          <a:solidFill>
            <a:schemeClr val="accent3"/>
          </a:solidFill>
          <a:ln w="9525" cap="flat">
            <a:noFill/>
            <a:bevel/>
          </a:ln>
          <a:effectLst/>
        </p:spPr>
        <p:txBody>
          <a:bodyPr wrap="none" anchor="ctr"/>
          <a:lstStyle/>
          <a:p>
            <a:pPr algn="ctr"/>
            <a:endParaRPr lang="en-US" sz="2200" dirty="0">
              <a:solidFill>
                <a:schemeClr val="bg1"/>
              </a:solidFill>
              <a:cs typeface="+mn-ea"/>
              <a:sym typeface="+mn-lt"/>
            </a:endParaRPr>
          </a:p>
        </p:txBody>
      </p:sp>
      <p:sp>
        <p:nvSpPr>
          <p:cNvPr id="147" name="Rectangle 15"/>
          <p:cNvSpPr/>
          <p:nvPr/>
        </p:nvSpPr>
        <p:spPr>
          <a:xfrm>
            <a:off x="8755759" y="2312761"/>
            <a:ext cx="1689563" cy="307777"/>
          </a:xfrm>
          <a:prstGeom prst="rect">
            <a:avLst/>
          </a:prstGeom>
        </p:spPr>
        <p:txBody>
          <a:bodyPr wrap="square">
            <a:spAutoFit/>
          </a:bodyPr>
          <a:lstStyle/>
          <a:p>
            <a:r>
              <a:rPr lang="zh-CN" altLang="en-US" sz="1400" b="1" spc="-31" dirty="0">
                <a:solidFill>
                  <a:schemeClr val="bg1">
                    <a:lumMod val="50000"/>
                  </a:schemeClr>
                </a:solidFill>
                <a:cs typeface="+mn-ea"/>
                <a:sym typeface="+mn-lt"/>
              </a:rPr>
              <a:t>点击输入文字信息</a:t>
            </a:r>
            <a:endParaRPr lang="en-US" altLang="zh-CN" sz="1400" b="1" spc="-31" dirty="0">
              <a:solidFill>
                <a:schemeClr val="bg1">
                  <a:lumMod val="50000"/>
                </a:schemeClr>
              </a:solidFill>
              <a:cs typeface="+mn-ea"/>
              <a:sym typeface="+mn-lt"/>
            </a:endParaRPr>
          </a:p>
        </p:txBody>
      </p:sp>
      <p:sp>
        <p:nvSpPr>
          <p:cNvPr id="148" name="Rectangle 13"/>
          <p:cNvSpPr/>
          <p:nvPr/>
        </p:nvSpPr>
        <p:spPr>
          <a:xfrm>
            <a:off x="8764596" y="2619971"/>
            <a:ext cx="2462768" cy="630942"/>
          </a:xfrm>
          <a:prstGeom prst="rect">
            <a:avLst/>
          </a:prstGeom>
        </p:spPr>
        <p:txBody>
          <a:bodyPr wrap="square">
            <a:spAutoFit/>
          </a:bodyPr>
          <a:lstStyle/>
          <a:p>
            <a:pPr>
              <a:lnSpc>
                <a:spcPts val="1400"/>
              </a:lnSpc>
            </a:pPr>
            <a:r>
              <a:rPr lang="zh-CN" altLang="en-US" sz="1100" spc="-31" dirty="0">
                <a:solidFill>
                  <a:srgbClr val="85898F"/>
                </a:solidFill>
                <a:cs typeface="+mn-ea"/>
                <a:sym typeface="+mn-lt"/>
              </a:rPr>
              <a:t>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 </a:t>
            </a:r>
            <a:endParaRPr lang="en-US" altLang="zh-CN" sz="1100" spc="-31" dirty="0">
              <a:solidFill>
                <a:srgbClr val="85898F"/>
              </a:solidFill>
              <a:cs typeface="+mn-ea"/>
              <a:sym typeface="+mn-lt"/>
            </a:endParaRPr>
          </a:p>
          <a:p>
            <a:pPr>
              <a:lnSpc>
                <a:spcPts val="1400"/>
              </a:lnSpc>
            </a:pPr>
            <a:r>
              <a:rPr lang="zh-CN" altLang="en-US" sz="1100" spc="-31" dirty="0">
                <a:solidFill>
                  <a:srgbClr val="85898F"/>
                </a:solidFill>
                <a:cs typeface="+mn-ea"/>
                <a:sym typeface="+mn-lt"/>
              </a:rPr>
              <a:t>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a:t>
            </a:r>
            <a:endParaRPr lang="en-US" altLang="zh-CN" sz="1100" spc="-31" dirty="0">
              <a:solidFill>
                <a:srgbClr val="85898F"/>
              </a:solidFill>
              <a:cs typeface="+mn-ea"/>
              <a:sym typeface="+mn-lt"/>
            </a:endParaRPr>
          </a:p>
        </p:txBody>
      </p:sp>
      <p:sp>
        <p:nvSpPr>
          <p:cNvPr id="149" name="Rectangle 15"/>
          <p:cNvSpPr/>
          <p:nvPr/>
        </p:nvSpPr>
        <p:spPr>
          <a:xfrm>
            <a:off x="8755759" y="3472991"/>
            <a:ext cx="1689563" cy="307777"/>
          </a:xfrm>
          <a:prstGeom prst="rect">
            <a:avLst/>
          </a:prstGeom>
        </p:spPr>
        <p:txBody>
          <a:bodyPr wrap="square">
            <a:spAutoFit/>
          </a:bodyPr>
          <a:lstStyle/>
          <a:p>
            <a:r>
              <a:rPr lang="zh-CN" altLang="en-US" sz="1400" b="1" spc="-31" dirty="0">
                <a:solidFill>
                  <a:schemeClr val="bg1">
                    <a:lumMod val="50000"/>
                  </a:schemeClr>
                </a:solidFill>
                <a:cs typeface="+mn-ea"/>
                <a:sym typeface="+mn-lt"/>
              </a:rPr>
              <a:t>点击输入文字信息</a:t>
            </a:r>
            <a:endParaRPr lang="en-US" altLang="zh-CN" sz="1400" b="1" spc="-31" dirty="0">
              <a:solidFill>
                <a:schemeClr val="bg1">
                  <a:lumMod val="50000"/>
                </a:schemeClr>
              </a:solidFill>
              <a:cs typeface="+mn-ea"/>
              <a:sym typeface="+mn-lt"/>
            </a:endParaRPr>
          </a:p>
        </p:txBody>
      </p:sp>
      <p:sp>
        <p:nvSpPr>
          <p:cNvPr id="150" name="Rectangle 13"/>
          <p:cNvSpPr/>
          <p:nvPr/>
        </p:nvSpPr>
        <p:spPr>
          <a:xfrm>
            <a:off x="8764596" y="3780201"/>
            <a:ext cx="2462768" cy="630942"/>
          </a:xfrm>
          <a:prstGeom prst="rect">
            <a:avLst/>
          </a:prstGeom>
        </p:spPr>
        <p:txBody>
          <a:bodyPr wrap="square">
            <a:spAutoFit/>
          </a:bodyPr>
          <a:lstStyle/>
          <a:p>
            <a:pPr>
              <a:lnSpc>
                <a:spcPts val="1400"/>
              </a:lnSpc>
            </a:pPr>
            <a:r>
              <a:rPr lang="zh-CN" altLang="en-US" sz="1100" spc="-31" dirty="0">
                <a:solidFill>
                  <a:srgbClr val="85898F"/>
                </a:solidFill>
                <a:cs typeface="+mn-ea"/>
                <a:sym typeface="+mn-lt"/>
              </a:rPr>
              <a:t>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 </a:t>
            </a:r>
            <a:endParaRPr lang="en-US" altLang="zh-CN" sz="1100" spc="-31" dirty="0">
              <a:solidFill>
                <a:srgbClr val="85898F"/>
              </a:solidFill>
              <a:cs typeface="+mn-ea"/>
              <a:sym typeface="+mn-lt"/>
            </a:endParaRPr>
          </a:p>
          <a:p>
            <a:pPr>
              <a:lnSpc>
                <a:spcPts val="1400"/>
              </a:lnSpc>
            </a:pPr>
            <a:r>
              <a:rPr lang="zh-CN" altLang="en-US" sz="1100" spc="-31" dirty="0">
                <a:solidFill>
                  <a:srgbClr val="85898F"/>
                </a:solidFill>
                <a:cs typeface="+mn-ea"/>
                <a:sym typeface="+mn-lt"/>
              </a:rPr>
              <a:t>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a:t>
            </a:r>
            <a:endParaRPr lang="en-US" altLang="zh-CN" sz="1100" spc="-31" dirty="0">
              <a:solidFill>
                <a:srgbClr val="85898F"/>
              </a:solidFill>
              <a:cs typeface="+mn-ea"/>
              <a:sym typeface="+mn-lt"/>
            </a:endParaRPr>
          </a:p>
        </p:txBody>
      </p:sp>
      <p:sp>
        <p:nvSpPr>
          <p:cNvPr id="151" name="Rectangle 15"/>
          <p:cNvSpPr/>
          <p:nvPr/>
        </p:nvSpPr>
        <p:spPr>
          <a:xfrm>
            <a:off x="8755759" y="4605500"/>
            <a:ext cx="1689563" cy="307777"/>
          </a:xfrm>
          <a:prstGeom prst="rect">
            <a:avLst/>
          </a:prstGeom>
        </p:spPr>
        <p:txBody>
          <a:bodyPr wrap="square">
            <a:spAutoFit/>
          </a:bodyPr>
          <a:lstStyle/>
          <a:p>
            <a:r>
              <a:rPr lang="zh-CN" altLang="en-US" sz="1400" b="1" spc="-31" dirty="0">
                <a:solidFill>
                  <a:schemeClr val="bg1">
                    <a:lumMod val="50000"/>
                  </a:schemeClr>
                </a:solidFill>
                <a:cs typeface="+mn-ea"/>
                <a:sym typeface="+mn-lt"/>
              </a:rPr>
              <a:t>点击输入文字信息</a:t>
            </a:r>
            <a:endParaRPr lang="en-US" altLang="zh-CN" sz="1400" b="1" spc="-31" dirty="0">
              <a:solidFill>
                <a:schemeClr val="bg1">
                  <a:lumMod val="50000"/>
                </a:schemeClr>
              </a:solidFill>
              <a:cs typeface="+mn-ea"/>
              <a:sym typeface="+mn-lt"/>
            </a:endParaRPr>
          </a:p>
        </p:txBody>
      </p:sp>
      <p:sp>
        <p:nvSpPr>
          <p:cNvPr id="152" name="Rectangle 13"/>
          <p:cNvSpPr/>
          <p:nvPr/>
        </p:nvSpPr>
        <p:spPr>
          <a:xfrm>
            <a:off x="8764596" y="4912710"/>
            <a:ext cx="2462768" cy="630942"/>
          </a:xfrm>
          <a:prstGeom prst="rect">
            <a:avLst/>
          </a:prstGeom>
        </p:spPr>
        <p:txBody>
          <a:bodyPr wrap="square">
            <a:spAutoFit/>
          </a:bodyPr>
          <a:lstStyle/>
          <a:p>
            <a:pPr>
              <a:lnSpc>
                <a:spcPts val="1400"/>
              </a:lnSpc>
            </a:pPr>
            <a:r>
              <a:rPr lang="zh-CN" altLang="en-US" sz="1100" spc="-31" dirty="0">
                <a:solidFill>
                  <a:srgbClr val="85898F"/>
                </a:solidFill>
                <a:cs typeface="+mn-ea"/>
                <a:sym typeface="+mn-lt"/>
              </a:rPr>
              <a:t>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 </a:t>
            </a:r>
            <a:endParaRPr lang="en-US" altLang="zh-CN" sz="1100" spc="-31" dirty="0">
              <a:solidFill>
                <a:srgbClr val="85898F"/>
              </a:solidFill>
              <a:cs typeface="+mn-ea"/>
              <a:sym typeface="+mn-lt"/>
            </a:endParaRPr>
          </a:p>
          <a:p>
            <a:pPr>
              <a:lnSpc>
                <a:spcPts val="1400"/>
              </a:lnSpc>
            </a:pPr>
            <a:r>
              <a:rPr lang="zh-CN" altLang="en-US" sz="1100" spc="-31" dirty="0">
                <a:solidFill>
                  <a:srgbClr val="85898F"/>
                </a:solidFill>
                <a:cs typeface="+mn-ea"/>
                <a:sym typeface="+mn-lt"/>
              </a:rPr>
              <a:t>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点击输入文字信息点击输入文字信息</a:t>
            </a:r>
            <a:r>
              <a:rPr lang="en-US" altLang="zh-CN" sz="1100" spc="-31" dirty="0">
                <a:solidFill>
                  <a:srgbClr val="85898F"/>
                </a:solidFill>
                <a:cs typeface="+mn-ea"/>
                <a:sym typeface="+mn-lt"/>
              </a:rPr>
              <a:t> </a:t>
            </a:r>
            <a:r>
              <a:rPr lang="zh-CN" altLang="en-US" sz="1100" spc="-31" dirty="0">
                <a:solidFill>
                  <a:srgbClr val="85898F"/>
                </a:solidFill>
                <a:cs typeface="+mn-ea"/>
                <a:sym typeface="+mn-lt"/>
              </a:rPr>
              <a:t>点击输入文字信息</a:t>
            </a:r>
            <a:endParaRPr lang="en-US" altLang="zh-CN" sz="1100" spc="-31" dirty="0">
              <a:solidFill>
                <a:srgbClr val="85898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47"/>
                                        </p:tgtEl>
                                        <p:attrNameLst>
                                          <p:attrName>style.visibility</p:attrName>
                                        </p:attrNameLst>
                                      </p:cBhvr>
                                      <p:to>
                                        <p:strVal val="visible"/>
                                      </p:to>
                                    </p:set>
                                    <p:anim calcmode="lin" valueType="num">
                                      <p:cBhvr additive="base">
                                        <p:cTn id="12" dur="500" fill="hold"/>
                                        <p:tgtEl>
                                          <p:spTgt spid="147"/>
                                        </p:tgtEl>
                                        <p:attrNameLst>
                                          <p:attrName>ppt_x</p:attrName>
                                        </p:attrNameLst>
                                      </p:cBhvr>
                                      <p:tavLst>
                                        <p:tav tm="0">
                                          <p:val>
                                            <p:strVal val="#ppt_x"/>
                                          </p:val>
                                        </p:tav>
                                        <p:tav tm="100000">
                                          <p:val>
                                            <p:strVal val="#ppt_x"/>
                                          </p:val>
                                        </p:tav>
                                      </p:tavLst>
                                    </p:anim>
                                    <p:anim calcmode="lin" valueType="num">
                                      <p:cBhvr additive="base">
                                        <p:cTn id="13" dur="500" fill="hold"/>
                                        <p:tgtEl>
                                          <p:spTgt spid="14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48"/>
                                        </p:tgtEl>
                                        <p:attrNameLst>
                                          <p:attrName>style.visibility</p:attrName>
                                        </p:attrNameLst>
                                      </p:cBhvr>
                                      <p:to>
                                        <p:strVal val="visible"/>
                                      </p:to>
                                    </p:set>
                                    <p:anim calcmode="lin" valueType="num">
                                      <p:cBhvr additive="base">
                                        <p:cTn id="17" dur="500" fill="hold"/>
                                        <p:tgtEl>
                                          <p:spTgt spid="148"/>
                                        </p:tgtEl>
                                        <p:attrNameLst>
                                          <p:attrName>ppt_x</p:attrName>
                                        </p:attrNameLst>
                                      </p:cBhvr>
                                      <p:tavLst>
                                        <p:tav tm="0">
                                          <p:val>
                                            <p:strVal val="#ppt_x"/>
                                          </p:val>
                                        </p:tav>
                                        <p:tav tm="100000">
                                          <p:val>
                                            <p:strVal val="#ppt_x"/>
                                          </p:val>
                                        </p:tav>
                                      </p:tavLst>
                                    </p:anim>
                                    <p:anim calcmode="lin" valueType="num">
                                      <p:cBhvr additive="base">
                                        <p:cTn id="18" dur="500" fill="hold"/>
                                        <p:tgtEl>
                                          <p:spTgt spid="14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49"/>
                                        </p:tgtEl>
                                        <p:attrNameLst>
                                          <p:attrName>style.visibility</p:attrName>
                                        </p:attrNameLst>
                                      </p:cBhvr>
                                      <p:to>
                                        <p:strVal val="visible"/>
                                      </p:to>
                                    </p:set>
                                    <p:anim calcmode="lin" valueType="num">
                                      <p:cBhvr additive="base">
                                        <p:cTn id="22" dur="500" fill="hold"/>
                                        <p:tgtEl>
                                          <p:spTgt spid="149"/>
                                        </p:tgtEl>
                                        <p:attrNameLst>
                                          <p:attrName>ppt_x</p:attrName>
                                        </p:attrNameLst>
                                      </p:cBhvr>
                                      <p:tavLst>
                                        <p:tav tm="0">
                                          <p:val>
                                            <p:strVal val="#ppt_x"/>
                                          </p:val>
                                        </p:tav>
                                        <p:tav tm="100000">
                                          <p:val>
                                            <p:strVal val="#ppt_x"/>
                                          </p:val>
                                        </p:tav>
                                      </p:tavLst>
                                    </p:anim>
                                    <p:anim calcmode="lin" valueType="num">
                                      <p:cBhvr additive="base">
                                        <p:cTn id="23" dur="500" fill="hold"/>
                                        <p:tgtEl>
                                          <p:spTgt spid="14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50"/>
                                        </p:tgtEl>
                                        <p:attrNameLst>
                                          <p:attrName>style.visibility</p:attrName>
                                        </p:attrNameLst>
                                      </p:cBhvr>
                                      <p:to>
                                        <p:strVal val="visible"/>
                                      </p:to>
                                    </p:set>
                                    <p:anim calcmode="lin" valueType="num">
                                      <p:cBhvr additive="base">
                                        <p:cTn id="27" dur="500" fill="hold"/>
                                        <p:tgtEl>
                                          <p:spTgt spid="150"/>
                                        </p:tgtEl>
                                        <p:attrNameLst>
                                          <p:attrName>ppt_x</p:attrName>
                                        </p:attrNameLst>
                                      </p:cBhvr>
                                      <p:tavLst>
                                        <p:tav tm="0">
                                          <p:val>
                                            <p:strVal val="#ppt_x"/>
                                          </p:val>
                                        </p:tav>
                                        <p:tav tm="100000">
                                          <p:val>
                                            <p:strVal val="#ppt_x"/>
                                          </p:val>
                                        </p:tav>
                                      </p:tavLst>
                                    </p:anim>
                                    <p:anim calcmode="lin" valueType="num">
                                      <p:cBhvr additive="base">
                                        <p:cTn id="28" dur="500" fill="hold"/>
                                        <p:tgtEl>
                                          <p:spTgt spid="15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51"/>
                                        </p:tgtEl>
                                        <p:attrNameLst>
                                          <p:attrName>style.visibility</p:attrName>
                                        </p:attrNameLst>
                                      </p:cBhvr>
                                      <p:to>
                                        <p:strVal val="visible"/>
                                      </p:to>
                                    </p:set>
                                    <p:anim calcmode="lin" valueType="num">
                                      <p:cBhvr additive="base">
                                        <p:cTn id="32" dur="500" fill="hold"/>
                                        <p:tgtEl>
                                          <p:spTgt spid="151"/>
                                        </p:tgtEl>
                                        <p:attrNameLst>
                                          <p:attrName>ppt_x</p:attrName>
                                        </p:attrNameLst>
                                      </p:cBhvr>
                                      <p:tavLst>
                                        <p:tav tm="0">
                                          <p:val>
                                            <p:strVal val="#ppt_x"/>
                                          </p:val>
                                        </p:tav>
                                        <p:tav tm="100000">
                                          <p:val>
                                            <p:strVal val="#ppt_x"/>
                                          </p:val>
                                        </p:tav>
                                      </p:tavLst>
                                    </p:anim>
                                    <p:anim calcmode="lin" valueType="num">
                                      <p:cBhvr additive="base">
                                        <p:cTn id="33" dur="500" fill="hold"/>
                                        <p:tgtEl>
                                          <p:spTgt spid="151"/>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2"/>
                                        </p:tgtEl>
                                        <p:attrNameLst>
                                          <p:attrName>style.visibility</p:attrName>
                                        </p:attrNameLst>
                                      </p:cBhvr>
                                      <p:to>
                                        <p:strVal val="visible"/>
                                      </p:to>
                                    </p:set>
                                    <p:anim calcmode="lin" valueType="num">
                                      <p:cBhvr additive="base">
                                        <p:cTn id="37" dur="500" fill="hold"/>
                                        <p:tgtEl>
                                          <p:spTgt spid="152"/>
                                        </p:tgtEl>
                                        <p:attrNameLst>
                                          <p:attrName>ppt_x</p:attrName>
                                        </p:attrNameLst>
                                      </p:cBhvr>
                                      <p:tavLst>
                                        <p:tav tm="0">
                                          <p:val>
                                            <p:strVal val="#ppt_x"/>
                                          </p:val>
                                        </p:tav>
                                        <p:tav tm="100000">
                                          <p:val>
                                            <p:strVal val="#ppt_x"/>
                                          </p:val>
                                        </p:tav>
                                      </p:tavLst>
                                    </p:anim>
                                    <p:anim calcmode="lin" valueType="num">
                                      <p:cBhvr additive="base">
                                        <p:cTn id="38" dur="500" fill="hold"/>
                                        <p:tgtEl>
                                          <p:spTgt spid="15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44"/>
                                        </p:tgtEl>
                                        <p:attrNameLst>
                                          <p:attrName>style.visibility</p:attrName>
                                        </p:attrNameLst>
                                      </p:cBhvr>
                                      <p:to>
                                        <p:strVal val="visible"/>
                                      </p:to>
                                    </p:set>
                                    <p:anim calcmode="lin" valueType="num">
                                      <p:cBhvr additive="base">
                                        <p:cTn id="42" dur="500" fill="hold"/>
                                        <p:tgtEl>
                                          <p:spTgt spid="144"/>
                                        </p:tgtEl>
                                        <p:attrNameLst>
                                          <p:attrName>ppt_x</p:attrName>
                                        </p:attrNameLst>
                                      </p:cBhvr>
                                      <p:tavLst>
                                        <p:tav tm="0">
                                          <p:val>
                                            <p:strVal val="#ppt_x"/>
                                          </p:val>
                                        </p:tav>
                                        <p:tav tm="100000">
                                          <p:val>
                                            <p:strVal val="#ppt_x"/>
                                          </p:val>
                                        </p:tav>
                                      </p:tavLst>
                                    </p:anim>
                                    <p:anim calcmode="lin" valueType="num">
                                      <p:cBhvr additive="base">
                                        <p:cTn id="43" dur="500" fill="hold"/>
                                        <p:tgtEl>
                                          <p:spTgt spid="144"/>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45"/>
                                        </p:tgtEl>
                                        <p:attrNameLst>
                                          <p:attrName>style.visibility</p:attrName>
                                        </p:attrNameLst>
                                      </p:cBhvr>
                                      <p:to>
                                        <p:strVal val="visible"/>
                                      </p:to>
                                    </p:set>
                                    <p:anim calcmode="lin" valueType="num">
                                      <p:cBhvr additive="base">
                                        <p:cTn id="47" dur="500" fill="hold"/>
                                        <p:tgtEl>
                                          <p:spTgt spid="145"/>
                                        </p:tgtEl>
                                        <p:attrNameLst>
                                          <p:attrName>ppt_x</p:attrName>
                                        </p:attrNameLst>
                                      </p:cBhvr>
                                      <p:tavLst>
                                        <p:tav tm="0">
                                          <p:val>
                                            <p:strVal val="#ppt_x"/>
                                          </p:val>
                                        </p:tav>
                                        <p:tav tm="100000">
                                          <p:val>
                                            <p:strVal val="#ppt_x"/>
                                          </p:val>
                                        </p:tav>
                                      </p:tavLst>
                                    </p:anim>
                                    <p:anim calcmode="lin" valueType="num">
                                      <p:cBhvr additive="base">
                                        <p:cTn id="48" dur="500" fill="hold"/>
                                        <p:tgtEl>
                                          <p:spTgt spid="145"/>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146"/>
                                        </p:tgtEl>
                                        <p:attrNameLst>
                                          <p:attrName>style.visibility</p:attrName>
                                        </p:attrNameLst>
                                      </p:cBhvr>
                                      <p:to>
                                        <p:strVal val="visible"/>
                                      </p:to>
                                    </p:set>
                                    <p:anim calcmode="lin" valueType="num">
                                      <p:cBhvr additive="base">
                                        <p:cTn id="52" dur="500" fill="hold"/>
                                        <p:tgtEl>
                                          <p:spTgt spid="146"/>
                                        </p:tgtEl>
                                        <p:attrNameLst>
                                          <p:attrName>ppt_x</p:attrName>
                                        </p:attrNameLst>
                                      </p:cBhvr>
                                      <p:tavLst>
                                        <p:tav tm="0">
                                          <p:val>
                                            <p:strVal val="#ppt_x"/>
                                          </p:val>
                                        </p:tav>
                                        <p:tav tm="100000">
                                          <p:val>
                                            <p:strVal val="#ppt_x"/>
                                          </p:val>
                                        </p:tav>
                                      </p:tavLst>
                                    </p:anim>
                                    <p:anim calcmode="lin" valueType="num">
                                      <p:cBhvr additive="base">
                                        <p:cTn id="53"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P spid="145" grpId="0" animBg="1"/>
      <p:bldP spid="146" grpId="0" animBg="1"/>
      <p:bldP spid="147" grpId="0"/>
      <p:bldP spid="148" grpId="0"/>
      <p:bldP spid="149" grpId="0"/>
      <p:bldP spid="150" grpId="0"/>
      <p:bldP spid="151" grpId="0"/>
      <p:bldP spid="1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9315207" y="431007"/>
            <a:ext cx="2182187" cy="2184213"/>
            <a:chOff x="2343540" y="491900"/>
            <a:chExt cx="1636640" cy="1638160"/>
          </a:xfrm>
        </p:grpSpPr>
        <p:sp>
          <p:nvSpPr>
            <p:cNvPr id="36" name="Freeform 3301"/>
            <p:cNvSpPr/>
            <p:nvPr/>
          </p:nvSpPr>
          <p:spPr bwMode="auto">
            <a:xfrm>
              <a:off x="2343540" y="491900"/>
              <a:ext cx="1636640" cy="1638160"/>
            </a:xfrm>
            <a:custGeom>
              <a:avLst/>
              <a:gdLst>
                <a:gd name="T0" fmla="*/ 1617 w 3233"/>
                <a:gd name="T1" fmla="*/ 3236 h 3236"/>
                <a:gd name="T2" fmla="*/ 0 w 3233"/>
                <a:gd name="T3" fmla="*/ 1619 h 3236"/>
                <a:gd name="T4" fmla="*/ 1617 w 3233"/>
                <a:gd name="T5" fmla="*/ 0 h 3236"/>
                <a:gd name="T6" fmla="*/ 3233 w 3233"/>
                <a:gd name="T7" fmla="*/ 1619 h 3236"/>
                <a:gd name="T8" fmla="*/ 1617 w 3233"/>
                <a:gd name="T9" fmla="*/ 3236 h 3236"/>
              </a:gdLst>
              <a:ahLst/>
              <a:cxnLst>
                <a:cxn ang="0">
                  <a:pos x="T0" y="T1"/>
                </a:cxn>
                <a:cxn ang="0">
                  <a:pos x="T2" y="T3"/>
                </a:cxn>
                <a:cxn ang="0">
                  <a:pos x="T4" y="T5"/>
                </a:cxn>
                <a:cxn ang="0">
                  <a:pos x="T6" y="T7"/>
                </a:cxn>
                <a:cxn ang="0">
                  <a:pos x="T8" y="T9"/>
                </a:cxn>
              </a:cxnLst>
              <a:rect l="0" t="0" r="r" b="b"/>
              <a:pathLst>
                <a:path w="3233" h="3236">
                  <a:moveTo>
                    <a:pt x="1617" y="3236"/>
                  </a:moveTo>
                  <a:lnTo>
                    <a:pt x="0" y="1619"/>
                  </a:lnTo>
                  <a:lnTo>
                    <a:pt x="1617" y="0"/>
                  </a:lnTo>
                  <a:lnTo>
                    <a:pt x="3233" y="1619"/>
                  </a:lnTo>
                  <a:lnTo>
                    <a:pt x="1617" y="3236"/>
                  </a:lnTo>
                  <a:close/>
                </a:path>
              </a:pathLst>
            </a:custGeom>
            <a:solidFill>
              <a:srgbClr val="333333"/>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7" name="矩形 36"/>
            <p:cNvSpPr/>
            <p:nvPr/>
          </p:nvSpPr>
          <p:spPr>
            <a:xfrm>
              <a:off x="2449948" y="967459"/>
              <a:ext cx="1467561" cy="761747"/>
            </a:xfrm>
            <a:prstGeom prst="rect">
              <a:avLst/>
            </a:prstGeom>
          </p:spPr>
          <p:txBody>
            <a:bodyPr wrap="square">
              <a:spAutoFit/>
            </a:bodyPr>
            <a:lstStyle/>
            <a:p>
              <a:pPr algn="ctr"/>
              <a:r>
                <a:rPr lang="en-US" altLang="zh-CN" sz="3200" b="1" dirty="0">
                  <a:solidFill>
                    <a:schemeClr val="bg1">
                      <a:lumMod val="100000"/>
                    </a:schemeClr>
                  </a:solidFill>
                  <a:cs typeface="+mn-ea"/>
                  <a:sym typeface="+mn-lt"/>
                </a:rPr>
                <a:t>02</a:t>
              </a:r>
            </a:p>
            <a:p>
              <a:pPr algn="ctr"/>
              <a:r>
                <a:rPr lang="en-US" altLang="zh-CN" sz="2800" b="1" dirty="0">
                  <a:solidFill>
                    <a:schemeClr val="bg1">
                      <a:lumMod val="100000"/>
                    </a:schemeClr>
                  </a:solidFill>
                  <a:cs typeface="+mn-ea"/>
                  <a:sym typeface="+mn-lt"/>
                </a:rPr>
                <a:t>PART</a:t>
              </a:r>
              <a:endParaRPr lang="en-US" altLang="zh-CN" sz="3200" b="1" dirty="0">
                <a:solidFill>
                  <a:schemeClr val="bg1">
                    <a:lumMod val="100000"/>
                  </a:schemeClr>
                </a:solidFill>
                <a:cs typeface="+mn-ea"/>
                <a:sym typeface="+mn-lt"/>
              </a:endParaRPr>
            </a:p>
          </p:txBody>
        </p:sp>
      </p:grpSp>
      <p:grpSp>
        <p:nvGrpSpPr>
          <p:cNvPr id="25" name="Group 34"/>
          <p:cNvGrpSpPr/>
          <p:nvPr/>
        </p:nvGrpSpPr>
        <p:grpSpPr>
          <a:xfrm>
            <a:off x="4780729" y="3177484"/>
            <a:ext cx="4534478" cy="1455795"/>
            <a:chOff x="5672038" y="902658"/>
            <a:chExt cx="4842915" cy="1455796"/>
          </a:xfrm>
        </p:grpSpPr>
        <p:sp>
          <p:nvSpPr>
            <p:cNvPr id="26" name="TextBox 35"/>
            <p:cNvSpPr txBox="1"/>
            <p:nvPr/>
          </p:nvSpPr>
          <p:spPr>
            <a:xfrm>
              <a:off x="5672038" y="902658"/>
              <a:ext cx="4232109" cy="809598"/>
            </a:xfrm>
            <a:prstGeom prst="rect">
              <a:avLst/>
            </a:prstGeom>
            <a:noFill/>
          </p:spPr>
          <p:txBody>
            <a:bodyPr wrap="none" lIns="480000" tIns="0" rIns="0" bIns="0" anchor="b" anchorCtr="0">
              <a:normAutofit/>
            </a:bodyPr>
            <a:lstStyle/>
            <a:p>
              <a:r>
                <a:rPr lang="zh-CN" altLang="en-US" sz="4800" b="1" dirty="0">
                  <a:solidFill>
                    <a:srgbClr val="333333"/>
                  </a:solidFill>
                  <a:cs typeface="+mn-ea"/>
                  <a:sym typeface="+mn-lt"/>
                </a:rPr>
                <a:t>标题文本预设</a:t>
              </a:r>
            </a:p>
          </p:txBody>
        </p:sp>
        <p:sp>
          <p:nvSpPr>
            <p:cNvPr id="27" name="TextBox 36"/>
            <p:cNvSpPr txBox="1"/>
            <p:nvPr/>
          </p:nvSpPr>
          <p:spPr>
            <a:xfrm>
              <a:off x="5672038" y="1712256"/>
              <a:ext cx="4842915" cy="646198"/>
            </a:xfrm>
            <a:prstGeom prst="rect">
              <a:avLst/>
            </a:prstGeom>
          </p:spPr>
          <p:txBody>
            <a:bodyPr vert="horz" wrap="square" lIns="480000" tIns="0" rIns="0" bIns="0" anchor="ctr" anchorCtr="0">
              <a:noAutofit/>
            </a:bodyPr>
            <a:lstStyle/>
            <a:p>
              <a:pPr algn="l">
                <a:lnSpc>
                  <a:spcPct val="120000"/>
                </a:lnSpc>
              </a:pPr>
              <a:r>
                <a:rPr lang="zh-CN" altLang="en-US" sz="2000" dirty="0">
                  <a:solidFill>
                    <a:schemeClr val="dk1">
                      <a:lumMod val="100000"/>
                    </a:schemeClr>
                  </a:solidFill>
                  <a:cs typeface="+mn-ea"/>
                  <a:sym typeface="+mn-lt"/>
                </a:rPr>
                <a:t>此部分内容作为文字排版占位显示 </a:t>
              </a:r>
            </a:p>
          </p:txBody>
        </p:sp>
      </p:gr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7994" y="5192821"/>
            <a:ext cx="2094448" cy="95476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16944" y="5208243"/>
            <a:ext cx="2060618" cy="939347"/>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7609" y="5208243"/>
            <a:ext cx="2060618" cy="9393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2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20000">
                                          <p:cBhvr additive="base">
                                            <p:cTn id="7" dur="500" fill="hold"/>
                                            <p:tgtEl>
                                              <p:spTgt spid="35"/>
                                            </p:tgtEl>
                                            <p:attrNameLst>
                                              <p:attrName>ppt_x</p:attrName>
                                            </p:attrNameLst>
                                          </p:cBhvr>
                                          <p:tavLst>
                                            <p:tav tm="0">
                                              <p:val>
                                                <p:strVal val="#ppt_x"/>
                                              </p:val>
                                            </p:tav>
                                            <p:tav tm="100000">
                                              <p:val>
                                                <p:strVal val="#ppt_x"/>
                                              </p:val>
                                            </p:tav>
                                          </p:tavLst>
                                        </p:anim>
                                        <p:anim calcmode="lin" valueType="num" p14:bounceEnd="20000">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IM——红色">
      <a:dk1>
        <a:sysClr val="windowText" lastClr="000000"/>
      </a:dk1>
      <a:lt1>
        <a:sysClr val="window" lastClr="FFFFFF"/>
      </a:lt1>
      <a:dk2>
        <a:srgbClr val="44546A"/>
      </a:dk2>
      <a:lt2>
        <a:srgbClr val="E7E6E6"/>
      </a:lt2>
      <a:accent1>
        <a:srgbClr val="3B3838"/>
      </a:accent1>
      <a:accent2>
        <a:srgbClr val="D51911"/>
      </a:accent2>
      <a:accent3>
        <a:srgbClr val="D51911"/>
      </a:accent3>
      <a:accent4>
        <a:srgbClr val="D51911"/>
      </a:accent4>
      <a:accent5>
        <a:srgbClr val="D51911"/>
      </a:accent5>
      <a:accent6>
        <a:srgbClr val="D51911"/>
      </a:accent6>
      <a:hlink>
        <a:srgbClr val="D51911"/>
      </a:hlink>
      <a:folHlink>
        <a:srgbClr val="D51911"/>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1858</Words>
  <Application>Microsoft Office PowerPoint</Application>
  <PresentationFormat>宽屏</PresentationFormat>
  <Paragraphs>214</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等线 Light</vt:lpstr>
      <vt:lpstr>微软雅黑</vt:lpstr>
      <vt:lpstr>Arial</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18</cp:revision>
  <dcterms:created xsi:type="dcterms:W3CDTF">2017-09-12T06:46:00Z</dcterms:created>
  <dcterms:modified xsi:type="dcterms:W3CDTF">2021-01-05T22:45:20Z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