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28"/>
  </p:notesMasterIdLst>
  <p:sldIdLst>
    <p:sldId id="256" r:id="rId3"/>
    <p:sldId id="292" r:id="rId4"/>
    <p:sldId id="258" r:id="rId5"/>
    <p:sldId id="262" r:id="rId6"/>
    <p:sldId id="261" r:id="rId7"/>
    <p:sldId id="264" r:id="rId8"/>
    <p:sldId id="263" r:id="rId9"/>
    <p:sldId id="294" r:id="rId10"/>
    <p:sldId id="266" r:id="rId11"/>
    <p:sldId id="265" r:id="rId12"/>
    <p:sldId id="267" r:id="rId13"/>
    <p:sldId id="268" r:id="rId14"/>
    <p:sldId id="295" r:id="rId15"/>
    <p:sldId id="269" r:id="rId16"/>
    <p:sldId id="270" r:id="rId17"/>
    <p:sldId id="271" r:id="rId18"/>
    <p:sldId id="272" r:id="rId19"/>
    <p:sldId id="273" r:id="rId20"/>
    <p:sldId id="297" r:id="rId21"/>
    <p:sldId id="296" r:id="rId22"/>
    <p:sldId id="275" r:id="rId23"/>
    <p:sldId id="278" r:id="rId24"/>
    <p:sldId id="276" r:id="rId25"/>
    <p:sldId id="280" r:id="rId26"/>
    <p:sldId id="293" r:id="rId27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510"/>
    <a:srgbClr val="F4940A"/>
    <a:srgbClr val="F9F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053E4-1BF0-45F8-888D-1C45879EF6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0B4C8-C5BD-4138-9146-11C73BD4D6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E4F62-605D-4A72-9B78-2AF5B0B98AE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4745-8413-4732-B5EB-1684930933F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224263"/>
            <a:ext cx="6130841" cy="806546"/>
            <a:chOff x="0" y="224263"/>
            <a:chExt cx="6130841" cy="80654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46" r="4401" b="25942"/>
            <a:stretch>
              <a:fillRect/>
            </a:stretch>
          </p:blipFill>
          <p:spPr>
            <a:xfrm>
              <a:off x="0" y="224263"/>
              <a:ext cx="3668485" cy="806546"/>
            </a:xfrm>
            <a:prstGeom prst="rect">
              <a:avLst/>
            </a:prstGeom>
          </p:spPr>
        </p:pic>
        <p:sp>
          <p:nvSpPr>
            <p:cNvPr id="7" name="文本框 25"/>
            <p:cNvSpPr txBox="1"/>
            <p:nvPr/>
          </p:nvSpPr>
          <p:spPr>
            <a:xfrm>
              <a:off x="3839750" y="224263"/>
              <a:ext cx="2291091" cy="4603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添加演示标题</a:t>
              </a:r>
            </a:p>
          </p:txBody>
        </p:sp>
      </p:grpSp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9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0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1.jpeg"/><Relationship Id="rId4" Type="http://schemas.openxmlformats.org/officeDocument/2006/relationships/tags" Target="../tags/tag8.xml"/><Relationship Id="rId9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6" r="4401" b="25942"/>
          <a:stretch>
            <a:fillRect/>
          </a:stretch>
        </p:blipFill>
        <p:spPr>
          <a:xfrm>
            <a:off x="-18902" y="1574091"/>
            <a:ext cx="9086701" cy="1997785"/>
          </a:xfrm>
          <a:prstGeom prst="rect">
            <a:avLst/>
          </a:prstGeom>
        </p:spPr>
      </p:pic>
      <p:sp>
        <p:nvSpPr>
          <p:cNvPr id="9" name="PA_文本框 69"/>
          <p:cNvSpPr txBox="1"/>
          <p:nvPr>
            <p:custDataLst>
              <p:tags r:id="rId2"/>
            </p:custDataLst>
          </p:nvPr>
        </p:nvSpPr>
        <p:spPr>
          <a:xfrm>
            <a:off x="2946020" y="4919284"/>
            <a:ext cx="628105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202X</a:t>
            </a:r>
          </a:p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企业招聘宣传简介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PA_组合 5"/>
          <p:cNvGrpSpPr/>
          <p:nvPr>
            <p:custDataLst>
              <p:tags r:id="rId3"/>
            </p:custDataLst>
          </p:nvPr>
        </p:nvGrpSpPr>
        <p:grpSpPr>
          <a:xfrm>
            <a:off x="9416248" y="5596024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12" name="椭圆 11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PA_组合 20"/>
          <p:cNvGrpSpPr/>
          <p:nvPr>
            <p:custDataLst>
              <p:tags r:id="rId4"/>
            </p:custDataLst>
          </p:nvPr>
        </p:nvGrpSpPr>
        <p:grpSpPr>
          <a:xfrm flipH="1">
            <a:off x="1374842" y="5596024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17" name="椭圆 16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 bwMode="auto">
          <a:xfrm>
            <a:off x="1701569" y="2317750"/>
            <a:ext cx="1773163" cy="2900364"/>
            <a:chOff x="6678612" y="1308100"/>
            <a:chExt cx="549275" cy="779463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678612" y="1308100"/>
              <a:ext cx="549275" cy="779463"/>
            </a:xfrm>
            <a:custGeom>
              <a:avLst/>
              <a:gdLst>
                <a:gd name="T0" fmla="*/ 243 w 284"/>
                <a:gd name="T1" fmla="*/ 155 h 403"/>
                <a:gd name="T2" fmla="*/ 268 w 284"/>
                <a:gd name="T3" fmla="*/ 108 h 403"/>
                <a:gd name="T4" fmla="*/ 268 w 284"/>
                <a:gd name="T5" fmla="*/ 47 h 403"/>
                <a:gd name="T6" fmla="*/ 277 w 284"/>
                <a:gd name="T7" fmla="*/ 47 h 403"/>
                <a:gd name="T8" fmla="*/ 284 w 284"/>
                <a:gd name="T9" fmla="*/ 40 h 403"/>
                <a:gd name="T10" fmla="*/ 284 w 284"/>
                <a:gd name="T11" fmla="*/ 7 h 403"/>
                <a:gd name="T12" fmla="*/ 277 w 284"/>
                <a:gd name="T13" fmla="*/ 0 h 403"/>
                <a:gd name="T14" fmla="*/ 7 w 284"/>
                <a:gd name="T15" fmla="*/ 0 h 403"/>
                <a:gd name="T16" fmla="*/ 0 w 284"/>
                <a:gd name="T17" fmla="*/ 7 h 403"/>
                <a:gd name="T18" fmla="*/ 0 w 284"/>
                <a:gd name="T19" fmla="*/ 40 h 403"/>
                <a:gd name="T20" fmla="*/ 7 w 284"/>
                <a:gd name="T21" fmla="*/ 47 h 403"/>
                <a:gd name="T22" fmla="*/ 15 w 284"/>
                <a:gd name="T23" fmla="*/ 47 h 403"/>
                <a:gd name="T24" fmla="*/ 15 w 284"/>
                <a:gd name="T25" fmla="*/ 109 h 403"/>
                <a:gd name="T26" fmla="*/ 40 w 284"/>
                <a:gd name="T27" fmla="*/ 155 h 403"/>
                <a:gd name="T28" fmla="*/ 109 w 284"/>
                <a:gd name="T29" fmla="*/ 197 h 403"/>
                <a:gd name="T30" fmla="*/ 109 w 284"/>
                <a:gd name="T31" fmla="*/ 215 h 403"/>
                <a:gd name="T32" fmla="*/ 40 w 284"/>
                <a:gd name="T33" fmla="*/ 257 h 403"/>
                <a:gd name="T34" fmla="*/ 15 w 284"/>
                <a:gd name="T35" fmla="*/ 304 h 403"/>
                <a:gd name="T36" fmla="*/ 15 w 284"/>
                <a:gd name="T37" fmla="*/ 357 h 403"/>
                <a:gd name="T38" fmla="*/ 7 w 284"/>
                <a:gd name="T39" fmla="*/ 357 h 403"/>
                <a:gd name="T40" fmla="*/ 0 w 284"/>
                <a:gd name="T41" fmla="*/ 364 h 403"/>
                <a:gd name="T42" fmla="*/ 0 w 284"/>
                <a:gd name="T43" fmla="*/ 397 h 403"/>
                <a:gd name="T44" fmla="*/ 7 w 284"/>
                <a:gd name="T45" fmla="*/ 403 h 403"/>
                <a:gd name="T46" fmla="*/ 277 w 284"/>
                <a:gd name="T47" fmla="*/ 403 h 403"/>
                <a:gd name="T48" fmla="*/ 284 w 284"/>
                <a:gd name="T49" fmla="*/ 397 h 403"/>
                <a:gd name="T50" fmla="*/ 284 w 284"/>
                <a:gd name="T51" fmla="*/ 364 h 403"/>
                <a:gd name="T52" fmla="*/ 277 w 284"/>
                <a:gd name="T53" fmla="*/ 357 h 403"/>
                <a:gd name="T54" fmla="*/ 268 w 284"/>
                <a:gd name="T55" fmla="*/ 357 h 403"/>
                <a:gd name="T56" fmla="*/ 268 w 284"/>
                <a:gd name="T57" fmla="*/ 303 h 403"/>
                <a:gd name="T58" fmla="*/ 244 w 284"/>
                <a:gd name="T59" fmla="*/ 257 h 403"/>
                <a:gd name="T60" fmla="*/ 175 w 284"/>
                <a:gd name="T61" fmla="*/ 215 h 403"/>
                <a:gd name="T62" fmla="*/ 175 w 284"/>
                <a:gd name="T63" fmla="*/ 197 h 403"/>
                <a:gd name="T64" fmla="*/ 243 w 284"/>
                <a:gd name="T65" fmla="*/ 155 h 403"/>
                <a:gd name="T66" fmla="*/ 156 w 284"/>
                <a:gd name="T67" fmla="*/ 233 h 403"/>
                <a:gd name="T68" fmla="*/ 230 w 284"/>
                <a:gd name="T69" fmla="*/ 278 h 403"/>
                <a:gd name="T70" fmla="*/ 241 w 284"/>
                <a:gd name="T71" fmla="*/ 286 h 403"/>
                <a:gd name="T72" fmla="*/ 243 w 284"/>
                <a:gd name="T73" fmla="*/ 303 h 403"/>
                <a:gd name="T74" fmla="*/ 243 w 284"/>
                <a:gd name="T75" fmla="*/ 357 h 403"/>
                <a:gd name="T76" fmla="*/ 40 w 284"/>
                <a:gd name="T77" fmla="*/ 357 h 403"/>
                <a:gd name="T78" fmla="*/ 40 w 284"/>
                <a:gd name="T79" fmla="*/ 304 h 403"/>
                <a:gd name="T80" fmla="*/ 55 w 284"/>
                <a:gd name="T81" fmla="*/ 277 h 403"/>
                <a:gd name="T82" fmla="*/ 128 w 284"/>
                <a:gd name="T83" fmla="*/ 233 h 403"/>
                <a:gd name="T84" fmla="*/ 134 w 284"/>
                <a:gd name="T85" fmla="*/ 222 h 403"/>
                <a:gd name="T86" fmla="*/ 134 w 284"/>
                <a:gd name="T87" fmla="*/ 190 h 403"/>
                <a:gd name="T88" fmla="*/ 128 w 284"/>
                <a:gd name="T89" fmla="*/ 179 h 403"/>
                <a:gd name="T90" fmla="*/ 53 w 284"/>
                <a:gd name="T91" fmla="*/ 134 h 403"/>
                <a:gd name="T92" fmla="*/ 53 w 284"/>
                <a:gd name="T93" fmla="*/ 134 h 403"/>
                <a:gd name="T94" fmla="*/ 43 w 284"/>
                <a:gd name="T95" fmla="*/ 126 h 403"/>
                <a:gd name="T96" fmla="*/ 40 w 284"/>
                <a:gd name="T97" fmla="*/ 109 h 403"/>
                <a:gd name="T98" fmla="*/ 40 w 284"/>
                <a:gd name="T99" fmla="*/ 47 h 403"/>
                <a:gd name="T100" fmla="*/ 243 w 284"/>
                <a:gd name="T101" fmla="*/ 47 h 403"/>
                <a:gd name="T102" fmla="*/ 243 w 284"/>
                <a:gd name="T103" fmla="*/ 108 h 403"/>
                <a:gd name="T104" fmla="*/ 229 w 284"/>
                <a:gd name="T105" fmla="*/ 135 h 403"/>
                <a:gd name="T106" fmla="*/ 156 w 284"/>
                <a:gd name="T107" fmla="*/ 179 h 403"/>
                <a:gd name="T108" fmla="*/ 150 w 284"/>
                <a:gd name="T109" fmla="*/ 190 h 403"/>
                <a:gd name="T110" fmla="*/ 150 w 284"/>
                <a:gd name="T111" fmla="*/ 222 h 403"/>
                <a:gd name="T112" fmla="*/ 156 w 284"/>
                <a:gd name="T113" fmla="*/ 23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403">
                  <a:moveTo>
                    <a:pt x="243" y="155"/>
                  </a:moveTo>
                  <a:cubicBezTo>
                    <a:pt x="251" y="150"/>
                    <a:pt x="268" y="138"/>
                    <a:pt x="268" y="108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81" y="47"/>
                    <a:pt x="284" y="44"/>
                    <a:pt x="284" y="40"/>
                  </a:cubicBezTo>
                  <a:cubicBezTo>
                    <a:pt x="284" y="7"/>
                    <a:pt x="284" y="7"/>
                    <a:pt x="284" y="7"/>
                  </a:cubicBezTo>
                  <a:cubicBezTo>
                    <a:pt x="284" y="3"/>
                    <a:pt x="281" y="0"/>
                    <a:pt x="27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39"/>
                    <a:pt x="24" y="146"/>
                    <a:pt x="40" y="155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92" y="225"/>
                    <a:pt x="46" y="253"/>
                    <a:pt x="40" y="257"/>
                  </a:cubicBezTo>
                  <a:cubicBezTo>
                    <a:pt x="33" y="262"/>
                    <a:pt x="15" y="274"/>
                    <a:pt x="15" y="304"/>
                  </a:cubicBezTo>
                  <a:cubicBezTo>
                    <a:pt x="15" y="357"/>
                    <a:pt x="15" y="357"/>
                    <a:pt x="15" y="357"/>
                  </a:cubicBezTo>
                  <a:cubicBezTo>
                    <a:pt x="7" y="357"/>
                    <a:pt x="7" y="357"/>
                    <a:pt x="7" y="357"/>
                  </a:cubicBezTo>
                  <a:cubicBezTo>
                    <a:pt x="3" y="357"/>
                    <a:pt x="0" y="360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0"/>
                    <a:pt x="3" y="403"/>
                    <a:pt x="7" y="403"/>
                  </a:cubicBezTo>
                  <a:cubicBezTo>
                    <a:pt x="277" y="403"/>
                    <a:pt x="277" y="403"/>
                    <a:pt x="277" y="403"/>
                  </a:cubicBezTo>
                  <a:cubicBezTo>
                    <a:pt x="281" y="403"/>
                    <a:pt x="284" y="400"/>
                    <a:pt x="284" y="397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4" y="360"/>
                    <a:pt x="281" y="357"/>
                    <a:pt x="277" y="357"/>
                  </a:cubicBezTo>
                  <a:cubicBezTo>
                    <a:pt x="268" y="357"/>
                    <a:pt x="268" y="357"/>
                    <a:pt x="268" y="357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74"/>
                    <a:pt x="259" y="267"/>
                    <a:pt x="244" y="257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5" y="197"/>
                    <a:pt x="175" y="197"/>
                    <a:pt x="175" y="197"/>
                  </a:cubicBezTo>
                  <a:cubicBezTo>
                    <a:pt x="192" y="187"/>
                    <a:pt x="237" y="159"/>
                    <a:pt x="243" y="155"/>
                  </a:cubicBezTo>
                  <a:close/>
                  <a:moveTo>
                    <a:pt x="156" y="233"/>
                  </a:moveTo>
                  <a:cubicBezTo>
                    <a:pt x="230" y="278"/>
                    <a:pt x="230" y="278"/>
                    <a:pt x="230" y="278"/>
                  </a:cubicBezTo>
                  <a:cubicBezTo>
                    <a:pt x="236" y="282"/>
                    <a:pt x="239" y="284"/>
                    <a:pt x="241" y="286"/>
                  </a:cubicBezTo>
                  <a:cubicBezTo>
                    <a:pt x="242" y="289"/>
                    <a:pt x="243" y="294"/>
                    <a:pt x="243" y="303"/>
                  </a:cubicBezTo>
                  <a:cubicBezTo>
                    <a:pt x="243" y="357"/>
                    <a:pt x="243" y="357"/>
                    <a:pt x="243" y="357"/>
                  </a:cubicBezTo>
                  <a:cubicBezTo>
                    <a:pt x="40" y="357"/>
                    <a:pt x="40" y="357"/>
                    <a:pt x="40" y="357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40" y="287"/>
                    <a:pt x="49" y="282"/>
                    <a:pt x="55" y="277"/>
                  </a:cubicBezTo>
                  <a:cubicBezTo>
                    <a:pt x="59" y="274"/>
                    <a:pt x="101" y="249"/>
                    <a:pt x="128" y="233"/>
                  </a:cubicBezTo>
                  <a:cubicBezTo>
                    <a:pt x="132" y="231"/>
                    <a:pt x="134" y="226"/>
                    <a:pt x="134" y="222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86"/>
                    <a:pt x="132" y="182"/>
                    <a:pt x="128" y="17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47" y="130"/>
                    <a:pt x="44" y="128"/>
                    <a:pt x="43" y="126"/>
                  </a:cubicBezTo>
                  <a:cubicBezTo>
                    <a:pt x="41" y="123"/>
                    <a:pt x="40" y="118"/>
                    <a:pt x="40" y="10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25"/>
                    <a:pt x="235" y="131"/>
                    <a:pt x="229" y="135"/>
                  </a:cubicBezTo>
                  <a:cubicBezTo>
                    <a:pt x="224" y="138"/>
                    <a:pt x="183" y="163"/>
                    <a:pt x="156" y="179"/>
                  </a:cubicBezTo>
                  <a:cubicBezTo>
                    <a:pt x="152" y="182"/>
                    <a:pt x="150" y="186"/>
                    <a:pt x="150" y="190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0" y="226"/>
                    <a:pt x="152" y="231"/>
                    <a:pt x="156" y="2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6807244" y="1554269"/>
              <a:ext cx="309383" cy="93433"/>
            </a:xfrm>
            <a:custGeom>
              <a:avLst/>
              <a:gdLst>
                <a:gd name="T0" fmla="*/ 155 w 160"/>
                <a:gd name="T1" fmla="*/ 5 h 49"/>
                <a:gd name="T2" fmla="*/ 153 w 160"/>
                <a:gd name="T3" fmla="*/ 2 h 49"/>
                <a:gd name="T4" fmla="*/ 76 w 160"/>
                <a:gd name="T5" fmla="*/ 23 h 49"/>
                <a:gd name="T6" fmla="*/ 4 w 160"/>
                <a:gd name="T7" fmla="*/ 5 h 49"/>
                <a:gd name="T8" fmla="*/ 5 w 160"/>
                <a:gd name="T9" fmla="*/ 11 h 49"/>
                <a:gd name="T10" fmla="*/ 66 w 160"/>
                <a:gd name="T11" fmla="*/ 46 h 49"/>
                <a:gd name="T12" fmla="*/ 84 w 160"/>
                <a:gd name="T13" fmla="*/ 46 h 49"/>
                <a:gd name="T14" fmla="*/ 155 w 160"/>
                <a:gd name="T15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49">
                  <a:moveTo>
                    <a:pt x="155" y="5"/>
                  </a:moveTo>
                  <a:cubicBezTo>
                    <a:pt x="155" y="5"/>
                    <a:pt x="160" y="1"/>
                    <a:pt x="153" y="2"/>
                  </a:cubicBezTo>
                  <a:cubicBezTo>
                    <a:pt x="137" y="5"/>
                    <a:pt x="110" y="21"/>
                    <a:pt x="76" y="23"/>
                  </a:cubicBezTo>
                  <a:cubicBezTo>
                    <a:pt x="41" y="26"/>
                    <a:pt x="25" y="0"/>
                    <a:pt x="4" y="5"/>
                  </a:cubicBezTo>
                  <a:cubicBezTo>
                    <a:pt x="0" y="6"/>
                    <a:pt x="0" y="8"/>
                    <a:pt x="5" y="11"/>
                  </a:cubicBezTo>
                  <a:cubicBezTo>
                    <a:pt x="10" y="15"/>
                    <a:pt x="59" y="42"/>
                    <a:pt x="66" y="46"/>
                  </a:cubicBezTo>
                  <a:cubicBezTo>
                    <a:pt x="73" y="49"/>
                    <a:pt x="77" y="49"/>
                    <a:pt x="84" y="46"/>
                  </a:cubicBezTo>
                  <a:cubicBezTo>
                    <a:pt x="94" y="41"/>
                    <a:pt x="155" y="5"/>
                    <a:pt x="155" y="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800960" y="1903257"/>
              <a:ext cx="307905" cy="78074"/>
            </a:xfrm>
            <a:custGeom>
              <a:avLst/>
              <a:gdLst>
                <a:gd name="T0" fmla="*/ 9 w 160"/>
                <a:gd name="T1" fmla="*/ 31 h 40"/>
                <a:gd name="T2" fmla="*/ 13 w 160"/>
                <a:gd name="T3" fmla="*/ 40 h 40"/>
                <a:gd name="T4" fmla="*/ 146 w 160"/>
                <a:gd name="T5" fmla="*/ 40 h 40"/>
                <a:gd name="T6" fmla="*/ 148 w 160"/>
                <a:gd name="T7" fmla="*/ 29 h 40"/>
                <a:gd name="T8" fmla="*/ 80 w 160"/>
                <a:gd name="T9" fmla="*/ 0 h 40"/>
                <a:gd name="T10" fmla="*/ 9 w 160"/>
                <a:gd name="T11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40">
                  <a:moveTo>
                    <a:pt x="9" y="31"/>
                  </a:moveTo>
                  <a:cubicBezTo>
                    <a:pt x="3" y="36"/>
                    <a:pt x="0" y="40"/>
                    <a:pt x="13" y="40"/>
                  </a:cubicBezTo>
                  <a:cubicBezTo>
                    <a:pt x="24" y="40"/>
                    <a:pt x="132" y="40"/>
                    <a:pt x="146" y="40"/>
                  </a:cubicBezTo>
                  <a:cubicBezTo>
                    <a:pt x="160" y="40"/>
                    <a:pt x="154" y="36"/>
                    <a:pt x="148" y="29"/>
                  </a:cubicBezTo>
                  <a:cubicBezTo>
                    <a:pt x="136" y="18"/>
                    <a:pt x="112" y="0"/>
                    <a:pt x="80" y="0"/>
                  </a:cubicBezTo>
                  <a:cubicBezTo>
                    <a:pt x="47" y="0"/>
                    <a:pt x="22" y="19"/>
                    <a:pt x="9" y="3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945487" y="1669887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6945487" y="1701885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945487" y="1736869"/>
              <a:ext cx="12568" cy="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945487" y="1770146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945487" y="1803424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6945487" y="1838408"/>
              <a:ext cx="12568" cy="140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6945487" y="1869979"/>
              <a:ext cx="12568" cy="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</p:grpSp>
      <p:sp>
        <p:nvSpPr>
          <p:cNvPr id="28" name="Content Placeholder 2"/>
          <p:cNvSpPr txBox="1"/>
          <p:nvPr/>
        </p:nvSpPr>
        <p:spPr>
          <a:xfrm>
            <a:off x="1621111" y="1921879"/>
            <a:ext cx="1931392" cy="430359"/>
          </a:xfrm>
          <a:prstGeom prst="rect">
            <a:avLst/>
          </a:prstGeom>
        </p:spPr>
        <p:txBody>
          <a:bodyPr lIns="91424" tIns="45712" rIns="91424" bIns="45712"/>
          <a:lstStyle/>
          <a:p>
            <a:pPr algn="ctr"/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8608239" y="1893305"/>
            <a:ext cx="1931392" cy="430359"/>
          </a:xfrm>
          <a:prstGeom prst="rect">
            <a:avLst/>
          </a:prstGeom>
        </p:spPr>
        <p:txBody>
          <a:bodyPr lIns="91424" tIns="45712" rIns="91424" bIns="45712"/>
          <a:lstStyle/>
          <a:p>
            <a:pPr algn="ctr"/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0" name="Content Placeholder 2"/>
          <p:cNvSpPr txBox="1"/>
          <p:nvPr/>
        </p:nvSpPr>
        <p:spPr>
          <a:xfrm>
            <a:off x="5048574" y="1921879"/>
            <a:ext cx="1931391" cy="430359"/>
          </a:xfrm>
          <a:prstGeom prst="rect">
            <a:avLst/>
          </a:prstGeom>
        </p:spPr>
        <p:txBody>
          <a:bodyPr lIns="91424" tIns="45712" rIns="91424" bIns="45712"/>
          <a:lstStyle/>
          <a:p>
            <a:pPr algn="ctr"/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单击编辑标题</a:t>
            </a:r>
          </a:p>
        </p:txBody>
      </p:sp>
      <p:grpSp>
        <p:nvGrpSpPr>
          <p:cNvPr id="3" name="组合 41"/>
          <p:cNvGrpSpPr/>
          <p:nvPr/>
        </p:nvGrpSpPr>
        <p:grpSpPr>
          <a:xfrm>
            <a:off x="5152853" y="2317182"/>
            <a:ext cx="1773932" cy="2900829"/>
            <a:chOff x="3864420" y="1738422"/>
            <a:chExt cx="1770039" cy="2176293"/>
          </a:xfrm>
        </p:grpSpPr>
        <p:grpSp>
          <p:nvGrpSpPr>
            <p:cNvPr id="4" name="Group 18"/>
            <p:cNvGrpSpPr/>
            <p:nvPr/>
          </p:nvGrpSpPr>
          <p:grpSpPr>
            <a:xfrm>
              <a:off x="3864420" y="1738422"/>
              <a:ext cx="1770039" cy="2176293"/>
              <a:chOff x="7424737" y="1308100"/>
              <a:chExt cx="549275" cy="779463"/>
            </a:xfrm>
            <a:solidFill>
              <a:schemeClr val="accent2"/>
            </a:solidFill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7424737" y="1308100"/>
                <a:ext cx="549275" cy="779463"/>
              </a:xfrm>
              <a:custGeom>
                <a:avLst/>
                <a:gdLst>
                  <a:gd name="T0" fmla="*/ 243 w 284"/>
                  <a:gd name="T1" fmla="*/ 155 h 403"/>
                  <a:gd name="T2" fmla="*/ 268 w 284"/>
                  <a:gd name="T3" fmla="*/ 108 h 403"/>
                  <a:gd name="T4" fmla="*/ 268 w 284"/>
                  <a:gd name="T5" fmla="*/ 47 h 403"/>
                  <a:gd name="T6" fmla="*/ 277 w 284"/>
                  <a:gd name="T7" fmla="*/ 47 h 403"/>
                  <a:gd name="T8" fmla="*/ 284 w 284"/>
                  <a:gd name="T9" fmla="*/ 40 h 403"/>
                  <a:gd name="T10" fmla="*/ 284 w 284"/>
                  <a:gd name="T11" fmla="*/ 7 h 403"/>
                  <a:gd name="T12" fmla="*/ 277 w 284"/>
                  <a:gd name="T13" fmla="*/ 0 h 403"/>
                  <a:gd name="T14" fmla="*/ 7 w 284"/>
                  <a:gd name="T15" fmla="*/ 0 h 403"/>
                  <a:gd name="T16" fmla="*/ 0 w 284"/>
                  <a:gd name="T17" fmla="*/ 7 h 403"/>
                  <a:gd name="T18" fmla="*/ 0 w 284"/>
                  <a:gd name="T19" fmla="*/ 40 h 403"/>
                  <a:gd name="T20" fmla="*/ 7 w 284"/>
                  <a:gd name="T21" fmla="*/ 47 h 403"/>
                  <a:gd name="T22" fmla="*/ 16 w 284"/>
                  <a:gd name="T23" fmla="*/ 47 h 403"/>
                  <a:gd name="T24" fmla="*/ 16 w 284"/>
                  <a:gd name="T25" fmla="*/ 109 h 403"/>
                  <a:gd name="T26" fmla="*/ 40 w 284"/>
                  <a:gd name="T27" fmla="*/ 155 h 403"/>
                  <a:gd name="T28" fmla="*/ 109 w 284"/>
                  <a:gd name="T29" fmla="*/ 197 h 403"/>
                  <a:gd name="T30" fmla="*/ 109 w 284"/>
                  <a:gd name="T31" fmla="*/ 215 h 403"/>
                  <a:gd name="T32" fmla="*/ 41 w 284"/>
                  <a:gd name="T33" fmla="*/ 257 h 403"/>
                  <a:gd name="T34" fmla="*/ 16 w 284"/>
                  <a:gd name="T35" fmla="*/ 304 h 403"/>
                  <a:gd name="T36" fmla="*/ 16 w 284"/>
                  <a:gd name="T37" fmla="*/ 357 h 403"/>
                  <a:gd name="T38" fmla="*/ 7 w 284"/>
                  <a:gd name="T39" fmla="*/ 357 h 403"/>
                  <a:gd name="T40" fmla="*/ 0 w 284"/>
                  <a:gd name="T41" fmla="*/ 364 h 403"/>
                  <a:gd name="T42" fmla="*/ 0 w 284"/>
                  <a:gd name="T43" fmla="*/ 397 h 403"/>
                  <a:gd name="T44" fmla="*/ 7 w 284"/>
                  <a:gd name="T45" fmla="*/ 403 h 403"/>
                  <a:gd name="T46" fmla="*/ 277 w 284"/>
                  <a:gd name="T47" fmla="*/ 403 h 403"/>
                  <a:gd name="T48" fmla="*/ 284 w 284"/>
                  <a:gd name="T49" fmla="*/ 397 h 403"/>
                  <a:gd name="T50" fmla="*/ 284 w 284"/>
                  <a:gd name="T51" fmla="*/ 364 h 403"/>
                  <a:gd name="T52" fmla="*/ 277 w 284"/>
                  <a:gd name="T53" fmla="*/ 357 h 403"/>
                  <a:gd name="T54" fmla="*/ 268 w 284"/>
                  <a:gd name="T55" fmla="*/ 357 h 403"/>
                  <a:gd name="T56" fmla="*/ 268 w 284"/>
                  <a:gd name="T57" fmla="*/ 303 h 403"/>
                  <a:gd name="T58" fmla="*/ 244 w 284"/>
                  <a:gd name="T59" fmla="*/ 257 h 403"/>
                  <a:gd name="T60" fmla="*/ 175 w 284"/>
                  <a:gd name="T61" fmla="*/ 215 h 403"/>
                  <a:gd name="T62" fmla="*/ 175 w 284"/>
                  <a:gd name="T63" fmla="*/ 197 h 403"/>
                  <a:gd name="T64" fmla="*/ 243 w 284"/>
                  <a:gd name="T65" fmla="*/ 155 h 403"/>
                  <a:gd name="T66" fmla="*/ 156 w 284"/>
                  <a:gd name="T67" fmla="*/ 233 h 403"/>
                  <a:gd name="T68" fmla="*/ 231 w 284"/>
                  <a:gd name="T69" fmla="*/ 278 h 403"/>
                  <a:gd name="T70" fmla="*/ 241 w 284"/>
                  <a:gd name="T71" fmla="*/ 286 h 403"/>
                  <a:gd name="T72" fmla="*/ 243 w 284"/>
                  <a:gd name="T73" fmla="*/ 303 h 403"/>
                  <a:gd name="T74" fmla="*/ 243 w 284"/>
                  <a:gd name="T75" fmla="*/ 357 h 403"/>
                  <a:gd name="T76" fmla="*/ 41 w 284"/>
                  <a:gd name="T77" fmla="*/ 357 h 403"/>
                  <a:gd name="T78" fmla="*/ 41 w 284"/>
                  <a:gd name="T79" fmla="*/ 304 h 403"/>
                  <a:gd name="T80" fmla="*/ 55 w 284"/>
                  <a:gd name="T81" fmla="*/ 277 h 403"/>
                  <a:gd name="T82" fmla="*/ 128 w 284"/>
                  <a:gd name="T83" fmla="*/ 233 h 403"/>
                  <a:gd name="T84" fmla="*/ 134 w 284"/>
                  <a:gd name="T85" fmla="*/ 222 h 403"/>
                  <a:gd name="T86" fmla="*/ 134 w 284"/>
                  <a:gd name="T87" fmla="*/ 190 h 403"/>
                  <a:gd name="T88" fmla="*/ 128 w 284"/>
                  <a:gd name="T89" fmla="*/ 179 h 403"/>
                  <a:gd name="T90" fmla="*/ 53 w 284"/>
                  <a:gd name="T91" fmla="*/ 134 h 403"/>
                  <a:gd name="T92" fmla="*/ 43 w 284"/>
                  <a:gd name="T93" fmla="*/ 126 h 403"/>
                  <a:gd name="T94" fmla="*/ 41 w 284"/>
                  <a:gd name="T95" fmla="*/ 109 h 403"/>
                  <a:gd name="T96" fmla="*/ 41 w 284"/>
                  <a:gd name="T97" fmla="*/ 47 h 403"/>
                  <a:gd name="T98" fmla="*/ 243 w 284"/>
                  <a:gd name="T99" fmla="*/ 47 h 403"/>
                  <a:gd name="T100" fmla="*/ 243 w 284"/>
                  <a:gd name="T101" fmla="*/ 108 h 403"/>
                  <a:gd name="T102" fmla="*/ 229 w 284"/>
                  <a:gd name="T103" fmla="*/ 135 h 403"/>
                  <a:gd name="T104" fmla="*/ 156 w 284"/>
                  <a:gd name="T105" fmla="*/ 179 h 403"/>
                  <a:gd name="T106" fmla="*/ 150 w 284"/>
                  <a:gd name="T107" fmla="*/ 190 h 403"/>
                  <a:gd name="T108" fmla="*/ 150 w 284"/>
                  <a:gd name="T109" fmla="*/ 222 h 403"/>
                  <a:gd name="T110" fmla="*/ 156 w 284"/>
                  <a:gd name="T111" fmla="*/ 23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" h="403">
                    <a:moveTo>
                      <a:pt x="243" y="155"/>
                    </a:moveTo>
                    <a:cubicBezTo>
                      <a:pt x="251" y="150"/>
                      <a:pt x="268" y="138"/>
                      <a:pt x="268" y="108"/>
                    </a:cubicBezTo>
                    <a:cubicBezTo>
                      <a:pt x="268" y="47"/>
                      <a:pt x="268" y="47"/>
                      <a:pt x="268" y="47"/>
                    </a:cubicBezTo>
                    <a:cubicBezTo>
                      <a:pt x="277" y="47"/>
                      <a:pt x="277" y="47"/>
                      <a:pt x="277" y="47"/>
                    </a:cubicBezTo>
                    <a:cubicBezTo>
                      <a:pt x="281" y="47"/>
                      <a:pt x="284" y="44"/>
                      <a:pt x="284" y="40"/>
                    </a:cubicBezTo>
                    <a:cubicBezTo>
                      <a:pt x="284" y="7"/>
                      <a:pt x="284" y="7"/>
                      <a:pt x="284" y="7"/>
                    </a:cubicBezTo>
                    <a:cubicBezTo>
                      <a:pt x="284" y="3"/>
                      <a:pt x="281" y="0"/>
                      <a:pt x="27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3" y="47"/>
                      <a:pt x="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6" y="139"/>
                      <a:pt x="24" y="146"/>
                      <a:pt x="40" y="155"/>
                    </a:cubicBezTo>
                    <a:cubicBezTo>
                      <a:pt x="109" y="197"/>
                      <a:pt x="109" y="197"/>
                      <a:pt x="109" y="197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92" y="225"/>
                      <a:pt x="47" y="253"/>
                      <a:pt x="41" y="257"/>
                    </a:cubicBezTo>
                    <a:cubicBezTo>
                      <a:pt x="33" y="262"/>
                      <a:pt x="16" y="274"/>
                      <a:pt x="16" y="304"/>
                    </a:cubicBezTo>
                    <a:cubicBezTo>
                      <a:pt x="16" y="357"/>
                      <a:pt x="16" y="357"/>
                      <a:pt x="16" y="357"/>
                    </a:cubicBezTo>
                    <a:cubicBezTo>
                      <a:pt x="7" y="357"/>
                      <a:pt x="7" y="357"/>
                      <a:pt x="7" y="357"/>
                    </a:cubicBezTo>
                    <a:cubicBezTo>
                      <a:pt x="3" y="357"/>
                      <a:pt x="0" y="360"/>
                      <a:pt x="0" y="364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0" y="400"/>
                      <a:pt x="3" y="403"/>
                      <a:pt x="7" y="403"/>
                    </a:cubicBezTo>
                    <a:cubicBezTo>
                      <a:pt x="277" y="403"/>
                      <a:pt x="277" y="403"/>
                      <a:pt x="277" y="403"/>
                    </a:cubicBezTo>
                    <a:cubicBezTo>
                      <a:pt x="281" y="403"/>
                      <a:pt x="284" y="400"/>
                      <a:pt x="284" y="397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4" y="360"/>
                      <a:pt x="281" y="357"/>
                      <a:pt x="277" y="357"/>
                    </a:cubicBezTo>
                    <a:cubicBezTo>
                      <a:pt x="268" y="357"/>
                      <a:pt x="268" y="357"/>
                      <a:pt x="268" y="357"/>
                    </a:cubicBezTo>
                    <a:cubicBezTo>
                      <a:pt x="268" y="303"/>
                      <a:pt x="268" y="303"/>
                      <a:pt x="268" y="303"/>
                    </a:cubicBezTo>
                    <a:cubicBezTo>
                      <a:pt x="268" y="274"/>
                      <a:pt x="260" y="267"/>
                      <a:pt x="244" y="257"/>
                    </a:cubicBezTo>
                    <a:cubicBezTo>
                      <a:pt x="175" y="215"/>
                      <a:pt x="175" y="215"/>
                      <a:pt x="175" y="215"/>
                    </a:cubicBezTo>
                    <a:cubicBezTo>
                      <a:pt x="175" y="197"/>
                      <a:pt x="175" y="197"/>
                      <a:pt x="175" y="197"/>
                    </a:cubicBezTo>
                    <a:cubicBezTo>
                      <a:pt x="192" y="187"/>
                      <a:pt x="237" y="159"/>
                      <a:pt x="243" y="155"/>
                    </a:cubicBezTo>
                    <a:close/>
                    <a:moveTo>
                      <a:pt x="156" y="233"/>
                    </a:moveTo>
                    <a:cubicBezTo>
                      <a:pt x="231" y="278"/>
                      <a:pt x="231" y="278"/>
                      <a:pt x="231" y="278"/>
                    </a:cubicBezTo>
                    <a:cubicBezTo>
                      <a:pt x="236" y="282"/>
                      <a:pt x="239" y="284"/>
                      <a:pt x="241" y="286"/>
                    </a:cubicBezTo>
                    <a:cubicBezTo>
                      <a:pt x="243" y="289"/>
                      <a:pt x="243" y="294"/>
                      <a:pt x="243" y="303"/>
                    </a:cubicBezTo>
                    <a:cubicBezTo>
                      <a:pt x="243" y="357"/>
                      <a:pt x="243" y="357"/>
                      <a:pt x="243" y="357"/>
                    </a:cubicBezTo>
                    <a:cubicBezTo>
                      <a:pt x="41" y="357"/>
                      <a:pt x="41" y="357"/>
                      <a:pt x="41" y="357"/>
                    </a:cubicBezTo>
                    <a:cubicBezTo>
                      <a:pt x="41" y="304"/>
                      <a:pt x="41" y="304"/>
                      <a:pt x="41" y="304"/>
                    </a:cubicBezTo>
                    <a:cubicBezTo>
                      <a:pt x="41" y="287"/>
                      <a:pt x="49" y="282"/>
                      <a:pt x="55" y="277"/>
                    </a:cubicBezTo>
                    <a:cubicBezTo>
                      <a:pt x="60" y="274"/>
                      <a:pt x="101" y="249"/>
                      <a:pt x="128" y="233"/>
                    </a:cubicBezTo>
                    <a:cubicBezTo>
                      <a:pt x="132" y="231"/>
                      <a:pt x="134" y="226"/>
                      <a:pt x="134" y="222"/>
                    </a:cubicBezTo>
                    <a:cubicBezTo>
                      <a:pt x="134" y="190"/>
                      <a:pt x="134" y="190"/>
                      <a:pt x="134" y="190"/>
                    </a:cubicBezTo>
                    <a:cubicBezTo>
                      <a:pt x="134" y="186"/>
                      <a:pt x="132" y="182"/>
                      <a:pt x="128" y="179"/>
                    </a:cubicBezTo>
                    <a:cubicBezTo>
                      <a:pt x="53" y="134"/>
                      <a:pt x="53" y="134"/>
                      <a:pt x="53" y="134"/>
                    </a:cubicBezTo>
                    <a:cubicBezTo>
                      <a:pt x="48" y="130"/>
                      <a:pt x="45" y="128"/>
                      <a:pt x="43" y="126"/>
                    </a:cubicBezTo>
                    <a:cubicBezTo>
                      <a:pt x="41" y="123"/>
                      <a:pt x="41" y="118"/>
                      <a:pt x="41" y="109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108"/>
                      <a:pt x="243" y="108"/>
                      <a:pt x="243" y="108"/>
                    </a:cubicBezTo>
                    <a:cubicBezTo>
                      <a:pt x="243" y="125"/>
                      <a:pt x="235" y="131"/>
                      <a:pt x="229" y="135"/>
                    </a:cubicBezTo>
                    <a:cubicBezTo>
                      <a:pt x="224" y="138"/>
                      <a:pt x="183" y="163"/>
                      <a:pt x="156" y="179"/>
                    </a:cubicBezTo>
                    <a:cubicBezTo>
                      <a:pt x="152" y="182"/>
                      <a:pt x="150" y="186"/>
                      <a:pt x="150" y="190"/>
                    </a:cubicBezTo>
                    <a:cubicBezTo>
                      <a:pt x="150" y="222"/>
                      <a:pt x="150" y="222"/>
                      <a:pt x="150" y="222"/>
                    </a:cubicBezTo>
                    <a:cubicBezTo>
                      <a:pt x="150" y="226"/>
                      <a:pt x="152" y="231"/>
                      <a:pt x="156" y="23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7521575" y="1826068"/>
                <a:ext cx="355600" cy="155131"/>
              </a:xfrm>
              <a:custGeom>
                <a:avLst/>
                <a:gdLst>
                  <a:gd name="T0" fmla="*/ 3 w 184"/>
                  <a:gd name="T1" fmla="*/ 52 h 93"/>
                  <a:gd name="T2" fmla="*/ 0 w 184"/>
                  <a:gd name="T3" fmla="*/ 57 h 93"/>
                  <a:gd name="T4" fmla="*/ 0 w 184"/>
                  <a:gd name="T5" fmla="*/ 89 h 93"/>
                  <a:gd name="T6" fmla="*/ 3 w 184"/>
                  <a:gd name="T7" fmla="*/ 92 h 93"/>
                  <a:gd name="T8" fmla="*/ 92 w 184"/>
                  <a:gd name="T9" fmla="*/ 93 h 93"/>
                  <a:gd name="T10" fmla="*/ 180 w 184"/>
                  <a:gd name="T11" fmla="*/ 92 h 93"/>
                  <a:gd name="T12" fmla="*/ 183 w 184"/>
                  <a:gd name="T13" fmla="*/ 89 h 93"/>
                  <a:gd name="T14" fmla="*/ 183 w 184"/>
                  <a:gd name="T15" fmla="*/ 57 h 93"/>
                  <a:gd name="T16" fmla="*/ 181 w 184"/>
                  <a:gd name="T17" fmla="*/ 52 h 93"/>
                  <a:gd name="T18" fmla="*/ 92 w 184"/>
                  <a:gd name="T19" fmla="*/ 0 h 93"/>
                  <a:gd name="T20" fmla="*/ 3 w 184"/>
                  <a:gd name="T21" fmla="*/ 5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93">
                    <a:moveTo>
                      <a:pt x="3" y="52"/>
                    </a:moveTo>
                    <a:cubicBezTo>
                      <a:pt x="1" y="53"/>
                      <a:pt x="0" y="54"/>
                      <a:pt x="0" y="57"/>
                    </a:cubicBezTo>
                    <a:cubicBezTo>
                      <a:pt x="0" y="60"/>
                      <a:pt x="0" y="89"/>
                      <a:pt x="0" y="89"/>
                    </a:cubicBezTo>
                    <a:cubicBezTo>
                      <a:pt x="0" y="89"/>
                      <a:pt x="0" y="92"/>
                      <a:pt x="3" y="92"/>
                    </a:cubicBezTo>
                    <a:cubicBezTo>
                      <a:pt x="5" y="92"/>
                      <a:pt x="48" y="93"/>
                      <a:pt x="92" y="93"/>
                    </a:cubicBezTo>
                    <a:cubicBezTo>
                      <a:pt x="136" y="93"/>
                      <a:pt x="179" y="92"/>
                      <a:pt x="180" y="92"/>
                    </a:cubicBezTo>
                    <a:cubicBezTo>
                      <a:pt x="184" y="92"/>
                      <a:pt x="183" y="89"/>
                      <a:pt x="183" y="89"/>
                    </a:cubicBezTo>
                    <a:cubicBezTo>
                      <a:pt x="183" y="89"/>
                      <a:pt x="183" y="60"/>
                      <a:pt x="183" y="57"/>
                    </a:cubicBezTo>
                    <a:cubicBezTo>
                      <a:pt x="183" y="54"/>
                      <a:pt x="183" y="53"/>
                      <a:pt x="181" y="52"/>
                    </a:cubicBezTo>
                    <a:cubicBezTo>
                      <a:pt x="169" y="43"/>
                      <a:pt x="115" y="0"/>
                      <a:pt x="92" y="0"/>
                    </a:cubicBezTo>
                    <a:cubicBezTo>
                      <a:pt x="68" y="0"/>
                      <a:pt x="15" y="43"/>
                      <a:pt x="3" y="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31" name="Freeform 30"/>
            <p:cNvSpPr/>
            <p:nvPr/>
          </p:nvSpPr>
          <p:spPr bwMode="auto">
            <a:xfrm>
              <a:off x="4250532" y="2351020"/>
              <a:ext cx="997744" cy="260828"/>
            </a:xfrm>
            <a:custGeom>
              <a:avLst/>
              <a:gdLst>
                <a:gd name="T0" fmla="*/ 155 w 160"/>
                <a:gd name="T1" fmla="*/ 5 h 49"/>
                <a:gd name="T2" fmla="*/ 153 w 160"/>
                <a:gd name="T3" fmla="*/ 2 h 49"/>
                <a:gd name="T4" fmla="*/ 76 w 160"/>
                <a:gd name="T5" fmla="*/ 23 h 49"/>
                <a:gd name="T6" fmla="*/ 4 w 160"/>
                <a:gd name="T7" fmla="*/ 5 h 49"/>
                <a:gd name="T8" fmla="*/ 5 w 160"/>
                <a:gd name="T9" fmla="*/ 11 h 49"/>
                <a:gd name="T10" fmla="*/ 66 w 160"/>
                <a:gd name="T11" fmla="*/ 46 h 49"/>
                <a:gd name="T12" fmla="*/ 84 w 160"/>
                <a:gd name="T13" fmla="*/ 46 h 49"/>
                <a:gd name="T14" fmla="*/ 155 w 160"/>
                <a:gd name="T15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49">
                  <a:moveTo>
                    <a:pt x="155" y="5"/>
                  </a:moveTo>
                  <a:cubicBezTo>
                    <a:pt x="155" y="5"/>
                    <a:pt x="160" y="1"/>
                    <a:pt x="153" y="2"/>
                  </a:cubicBezTo>
                  <a:cubicBezTo>
                    <a:pt x="137" y="5"/>
                    <a:pt x="110" y="21"/>
                    <a:pt x="76" y="23"/>
                  </a:cubicBezTo>
                  <a:cubicBezTo>
                    <a:pt x="41" y="26"/>
                    <a:pt x="25" y="0"/>
                    <a:pt x="4" y="5"/>
                  </a:cubicBezTo>
                  <a:cubicBezTo>
                    <a:pt x="0" y="6"/>
                    <a:pt x="0" y="8"/>
                    <a:pt x="5" y="11"/>
                  </a:cubicBezTo>
                  <a:cubicBezTo>
                    <a:pt x="10" y="15"/>
                    <a:pt x="59" y="42"/>
                    <a:pt x="66" y="46"/>
                  </a:cubicBezTo>
                  <a:cubicBezTo>
                    <a:pt x="73" y="49"/>
                    <a:pt x="77" y="49"/>
                    <a:pt x="84" y="46"/>
                  </a:cubicBezTo>
                  <a:cubicBezTo>
                    <a:pt x="94" y="41"/>
                    <a:pt x="155" y="5"/>
                    <a:pt x="155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4" tIns="45712" rIns="91424" bIns="45712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7" name="组合 42"/>
          <p:cNvGrpSpPr/>
          <p:nvPr/>
        </p:nvGrpSpPr>
        <p:grpSpPr>
          <a:xfrm>
            <a:off x="8741549" y="2317750"/>
            <a:ext cx="1769580" cy="2900364"/>
            <a:chOff x="6556773" y="1738849"/>
            <a:chExt cx="1765696" cy="2175944"/>
          </a:xfrm>
        </p:grpSpPr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556773" y="1738849"/>
              <a:ext cx="1765696" cy="2175944"/>
            </a:xfrm>
            <a:custGeom>
              <a:avLst/>
              <a:gdLst>
                <a:gd name="T0" fmla="*/ 243 w 283"/>
                <a:gd name="T1" fmla="*/ 155 h 403"/>
                <a:gd name="T2" fmla="*/ 268 w 283"/>
                <a:gd name="T3" fmla="*/ 108 h 403"/>
                <a:gd name="T4" fmla="*/ 268 w 283"/>
                <a:gd name="T5" fmla="*/ 47 h 403"/>
                <a:gd name="T6" fmla="*/ 276 w 283"/>
                <a:gd name="T7" fmla="*/ 47 h 403"/>
                <a:gd name="T8" fmla="*/ 283 w 283"/>
                <a:gd name="T9" fmla="*/ 40 h 403"/>
                <a:gd name="T10" fmla="*/ 283 w 283"/>
                <a:gd name="T11" fmla="*/ 7 h 403"/>
                <a:gd name="T12" fmla="*/ 276 w 283"/>
                <a:gd name="T13" fmla="*/ 0 h 403"/>
                <a:gd name="T14" fmla="*/ 7 w 283"/>
                <a:gd name="T15" fmla="*/ 0 h 403"/>
                <a:gd name="T16" fmla="*/ 0 w 283"/>
                <a:gd name="T17" fmla="*/ 7 h 403"/>
                <a:gd name="T18" fmla="*/ 0 w 283"/>
                <a:gd name="T19" fmla="*/ 40 h 403"/>
                <a:gd name="T20" fmla="*/ 7 w 283"/>
                <a:gd name="T21" fmla="*/ 47 h 403"/>
                <a:gd name="T22" fmla="*/ 15 w 283"/>
                <a:gd name="T23" fmla="*/ 47 h 403"/>
                <a:gd name="T24" fmla="*/ 15 w 283"/>
                <a:gd name="T25" fmla="*/ 109 h 403"/>
                <a:gd name="T26" fmla="*/ 40 w 283"/>
                <a:gd name="T27" fmla="*/ 155 h 403"/>
                <a:gd name="T28" fmla="*/ 109 w 283"/>
                <a:gd name="T29" fmla="*/ 197 h 403"/>
                <a:gd name="T30" fmla="*/ 109 w 283"/>
                <a:gd name="T31" fmla="*/ 215 h 403"/>
                <a:gd name="T32" fmla="*/ 40 w 283"/>
                <a:gd name="T33" fmla="*/ 257 h 403"/>
                <a:gd name="T34" fmla="*/ 15 w 283"/>
                <a:gd name="T35" fmla="*/ 304 h 403"/>
                <a:gd name="T36" fmla="*/ 15 w 283"/>
                <a:gd name="T37" fmla="*/ 357 h 403"/>
                <a:gd name="T38" fmla="*/ 7 w 283"/>
                <a:gd name="T39" fmla="*/ 357 h 403"/>
                <a:gd name="T40" fmla="*/ 0 w 283"/>
                <a:gd name="T41" fmla="*/ 364 h 403"/>
                <a:gd name="T42" fmla="*/ 0 w 283"/>
                <a:gd name="T43" fmla="*/ 397 h 403"/>
                <a:gd name="T44" fmla="*/ 7 w 283"/>
                <a:gd name="T45" fmla="*/ 403 h 403"/>
                <a:gd name="T46" fmla="*/ 276 w 283"/>
                <a:gd name="T47" fmla="*/ 403 h 403"/>
                <a:gd name="T48" fmla="*/ 283 w 283"/>
                <a:gd name="T49" fmla="*/ 397 h 403"/>
                <a:gd name="T50" fmla="*/ 283 w 283"/>
                <a:gd name="T51" fmla="*/ 364 h 403"/>
                <a:gd name="T52" fmla="*/ 276 w 283"/>
                <a:gd name="T53" fmla="*/ 357 h 403"/>
                <a:gd name="T54" fmla="*/ 268 w 283"/>
                <a:gd name="T55" fmla="*/ 357 h 403"/>
                <a:gd name="T56" fmla="*/ 268 w 283"/>
                <a:gd name="T57" fmla="*/ 303 h 403"/>
                <a:gd name="T58" fmla="*/ 243 w 283"/>
                <a:gd name="T59" fmla="*/ 257 h 403"/>
                <a:gd name="T60" fmla="*/ 174 w 283"/>
                <a:gd name="T61" fmla="*/ 215 h 403"/>
                <a:gd name="T62" fmla="*/ 174 w 283"/>
                <a:gd name="T63" fmla="*/ 197 h 403"/>
                <a:gd name="T64" fmla="*/ 243 w 283"/>
                <a:gd name="T65" fmla="*/ 155 h 403"/>
                <a:gd name="T66" fmla="*/ 155 w 283"/>
                <a:gd name="T67" fmla="*/ 233 h 403"/>
                <a:gd name="T68" fmla="*/ 230 w 283"/>
                <a:gd name="T69" fmla="*/ 278 h 403"/>
                <a:gd name="T70" fmla="*/ 240 w 283"/>
                <a:gd name="T71" fmla="*/ 286 h 403"/>
                <a:gd name="T72" fmla="*/ 243 w 283"/>
                <a:gd name="T73" fmla="*/ 303 h 403"/>
                <a:gd name="T74" fmla="*/ 243 w 283"/>
                <a:gd name="T75" fmla="*/ 357 h 403"/>
                <a:gd name="T76" fmla="*/ 40 w 283"/>
                <a:gd name="T77" fmla="*/ 357 h 403"/>
                <a:gd name="T78" fmla="*/ 40 w 283"/>
                <a:gd name="T79" fmla="*/ 304 h 403"/>
                <a:gd name="T80" fmla="*/ 54 w 283"/>
                <a:gd name="T81" fmla="*/ 277 h 403"/>
                <a:gd name="T82" fmla="*/ 128 w 283"/>
                <a:gd name="T83" fmla="*/ 233 h 403"/>
                <a:gd name="T84" fmla="*/ 134 w 283"/>
                <a:gd name="T85" fmla="*/ 222 h 403"/>
                <a:gd name="T86" fmla="*/ 134 w 283"/>
                <a:gd name="T87" fmla="*/ 190 h 403"/>
                <a:gd name="T88" fmla="*/ 128 w 283"/>
                <a:gd name="T89" fmla="*/ 179 h 403"/>
                <a:gd name="T90" fmla="*/ 53 w 283"/>
                <a:gd name="T91" fmla="*/ 134 h 403"/>
                <a:gd name="T92" fmla="*/ 43 w 283"/>
                <a:gd name="T93" fmla="*/ 126 h 403"/>
                <a:gd name="T94" fmla="*/ 40 w 283"/>
                <a:gd name="T95" fmla="*/ 109 h 403"/>
                <a:gd name="T96" fmla="*/ 40 w 283"/>
                <a:gd name="T97" fmla="*/ 47 h 403"/>
                <a:gd name="T98" fmla="*/ 243 w 283"/>
                <a:gd name="T99" fmla="*/ 47 h 403"/>
                <a:gd name="T100" fmla="*/ 243 w 283"/>
                <a:gd name="T101" fmla="*/ 108 h 403"/>
                <a:gd name="T102" fmla="*/ 229 w 283"/>
                <a:gd name="T103" fmla="*/ 135 h 403"/>
                <a:gd name="T104" fmla="*/ 155 w 283"/>
                <a:gd name="T105" fmla="*/ 179 h 403"/>
                <a:gd name="T106" fmla="*/ 149 w 283"/>
                <a:gd name="T107" fmla="*/ 190 h 403"/>
                <a:gd name="T108" fmla="*/ 149 w 283"/>
                <a:gd name="T109" fmla="*/ 222 h 403"/>
                <a:gd name="T110" fmla="*/ 155 w 283"/>
                <a:gd name="T111" fmla="*/ 23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3" h="403">
                  <a:moveTo>
                    <a:pt x="243" y="155"/>
                  </a:moveTo>
                  <a:cubicBezTo>
                    <a:pt x="250" y="150"/>
                    <a:pt x="268" y="138"/>
                    <a:pt x="268" y="108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80" y="47"/>
                    <a:pt x="283" y="44"/>
                    <a:pt x="283" y="40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83" y="3"/>
                    <a:pt x="280" y="0"/>
                    <a:pt x="27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39"/>
                    <a:pt x="24" y="146"/>
                    <a:pt x="40" y="155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91" y="225"/>
                    <a:pt x="46" y="253"/>
                    <a:pt x="40" y="257"/>
                  </a:cubicBezTo>
                  <a:cubicBezTo>
                    <a:pt x="33" y="262"/>
                    <a:pt x="15" y="274"/>
                    <a:pt x="15" y="304"/>
                  </a:cubicBezTo>
                  <a:cubicBezTo>
                    <a:pt x="15" y="357"/>
                    <a:pt x="15" y="357"/>
                    <a:pt x="15" y="357"/>
                  </a:cubicBezTo>
                  <a:cubicBezTo>
                    <a:pt x="7" y="357"/>
                    <a:pt x="7" y="357"/>
                    <a:pt x="7" y="357"/>
                  </a:cubicBezTo>
                  <a:cubicBezTo>
                    <a:pt x="3" y="357"/>
                    <a:pt x="0" y="360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0"/>
                    <a:pt x="3" y="403"/>
                    <a:pt x="7" y="403"/>
                  </a:cubicBezTo>
                  <a:cubicBezTo>
                    <a:pt x="276" y="403"/>
                    <a:pt x="276" y="403"/>
                    <a:pt x="276" y="403"/>
                  </a:cubicBezTo>
                  <a:cubicBezTo>
                    <a:pt x="280" y="403"/>
                    <a:pt x="283" y="400"/>
                    <a:pt x="283" y="397"/>
                  </a:cubicBezTo>
                  <a:cubicBezTo>
                    <a:pt x="283" y="364"/>
                    <a:pt x="283" y="364"/>
                    <a:pt x="283" y="364"/>
                  </a:cubicBezTo>
                  <a:cubicBezTo>
                    <a:pt x="283" y="360"/>
                    <a:pt x="280" y="357"/>
                    <a:pt x="276" y="357"/>
                  </a:cubicBezTo>
                  <a:cubicBezTo>
                    <a:pt x="268" y="357"/>
                    <a:pt x="268" y="357"/>
                    <a:pt x="268" y="357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74"/>
                    <a:pt x="259" y="267"/>
                    <a:pt x="243" y="257"/>
                  </a:cubicBezTo>
                  <a:cubicBezTo>
                    <a:pt x="174" y="215"/>
                    <a:pt x="174" y="215"/>
                    <a:pt x="174" y="215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92" y="187"/>
                    <a:pt x="237" y="159"/>
                    <a:pt x="243" y="155"/>
                  </a:cubicBezTo>
                  <a:close/>
                  <a:moveTo>
                    <a:pt x="155" y="233"/>
                  </a:moveTo>
                  <a:cubicBezTo>
                    <a:pt x="230" y="278"/>
                    <a:pt x="230" y="278"/>
                    <a:pt x="230" y="278"/>
                  </a:cubicBezTo>
                  <a:cubicBezTo>
                    <a:pt x="236" y="282"/>
                    <a:pt x="239" y="284"/>
                    <a:pt x="240" y="286"/>
                  </a:cubicBezTo>
                  <a:cubicBezTo>
                    <a:pt x="242" y="289"/>
                    <a:pt x="243" y="294"/>
                    <a:pt x="243" y="303"/>
                  </a:cubicBezTo>
                  <a:cubicBezTo>
                    <a:pt x="243" y="357"/>
                    <a:pt x="243" y="357"/>
                    <a:pt x="243" y="357"/>
                  </a:cubicBezTo>
                  <a:cubicBezTo>
                    <a:pt x="40" y="357"/>
                    <a:pt x="40" y="357"/>
                    <a:pt x="40" y="357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40" y="287"/>
                    <a:pt x="48" y="282"/>
                    <a:pt x="54" y="277"/>
                  </a:cubicBezTo>
                  <a:cubicBezTo>
                    <a:pt x="59" y="274"/>
                    <a:pt x="101" y="249"/>
                    <a:pt x="128" y="233"/>
                  </a:cubicBezTo>
                  <a:cubicBezTo>
                    <a:pt x="131" y="231"/>
                    <a:pt x="134" y="226"/>
                    <a:pt x="134" y="222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86"/>
                    <a:pt x="131" y="182"/>
                    <a:pt x="128" y="17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47" y="130"/>
                    <a:pt x="44" y="128"/>
                    <a:pt x="43" y="126"/>
                  </a:cubicBezTo>
                  <a:cubicBezTo>
                    <a:pt x="41" y="123"/>
                    <a:pt x="40" y="118"/>
                    <a:pt x="40" y="10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25"/>
                    <a:pt x="235" y="131"/>
                    <a:pt x="229" y="135"/>
                  </a:cubicBezTo>
                  <a:cubicBezTo>
                    <a:pt x="224" y="138"/>
                    <a:pt x="182" y="163"/>
                    <a:pt x="155" y="179"/>
                  </a:cubicBezTo>
                  <a:cubicBezTo>
                    <a:pt x="152" y="182"/>
                    <a:pt x="149" y="186"/>
                    <a:pt x="149" y="190"/>
                  </a:cubicBezTo>
                  <a:cubicBezTo>
                    <a:pt x="149" y="222"/>
                    <a:pt x="149" y="222"/>
                    <a:pt x="149" y="222"/>
                  </a:cubicBezTo>
                  <a:cubicBezTo>
                    <a:pt x="149" y="226"/>
                    <a:pt x="152" y="231"/>
                    <a:pt x="155" y="2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91424" tIns="45712" rIns="91424" bIns="45712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866335" y="3106110"/>
              <a:ext cx="1146572" cy="504981"/>
            </a:xfrm>
            <a:custGeom>
              <a:avLst/>
              <a:gdLst>
                <a:gd name="T0" fmla="*/ 3 w 184"/>
                <a:gd name="T1" fmla="*/ 52 h 93"/>
                <a:gd name="T2" fmla="*/ 0 w 184"/>
                <a:gd name="T3" fmla="*/ 57 h 93"/>
                <a:gd name="T4" fmla="*/ 0 w 184"/>
                <a:gd name="T5" fmla="*/ 89 h 93"/>
                <a:gd name="T6" fmla="*/ 3 w 184"/>
                <a:gd name="T7" fmla="*/ 92 h 93"/>
                <a:gd name="T8" fmla="*/ 92 w 184"/>
                <a:gd name="T9" fmla="*/ 93 h 93"/>
                <a:gd name="T10" fmla="*/ 180 w 184"/>
                <a:gd name="T11" fmla="*/ 92 h 93"/>
                <a:gd name="T12" fmla="*/ 183 w 184"/>
                <a:gd name="T13" fmla="*/ 89 h 93"/>
                <a:gd name="T14" fmla="*/ 183 w 184"/>
                <a:gd name="T15" fmla="*/ 57 h 93"/>
                <a:gd name="T16" fmla="*/ 181 w 184"/>
                <a:gd name="T17" fmla="*/ 52 h 93"/>
                <a:gd name="T18" fmla="*/ 92 w 184"/>
                <a:gd name="T19" fmla="*/ 0 h 93"/>
                <a:gd name="T20" fmla="*/ 3 w 184"/>
                <a:gd name="T21" fmla="*/ 5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93">
                  <a:moveTo>
                    <a:pt x="3" y="52"/>
                  </a:moveTo>
                  <a:cubicBezTo>
                    <a:pt x="1" y="53"/>
                    <a:pt x="0" y="54"/>
                    <a:pt x="0" y="57"/>
                  </a:cubicBezTo>
                  <a:cubicBezTo>
                    <a:pt x="0" y="60"/>
                    <a:pt x="0" y="89"/>
                    <a:pt x="0" y="89"/>
                  </a:cubicBezTo>
                  <a:cubicBezTo>
                    <a:pt x="0" y="89"/>
                    <a:pt x="0" y="92"/>
                    <a:pt x="3" y="92"/>
                  </a:cubicBezTo>
                  <a:cubicBezTo>
                    <a:pt x="5" y="92"/>
                    <a:pt x="48" y="93"/>
                    <a:pt x="92" y="93"/>
                  </a:cubicBezTo>
                  <a:cubicBezTo>
                    <a:pt x="136" y="93"/>
                    <a:pt x="179" y="92"/>
                    <a:pt x="180" y="92"/>
                  </a:cubicBezTo>
                  <a:cubicBezTo>
                    <a:pt x="184" y="92"/>
                    <a:pt x="183" y="89"/>
                    <a:pt x="183" y="89"/>
                  </a:cubicBezTo>
                  <a:cubicBezTo>
                    <a:pt x="183" y="89"/>
                    <a:pt x="183" y="60"/>
                    <a:pt x="183" y="57"/>
                  </a:cubicBezTo>
                  <a:cubicBezTo>
                    <a:pt x="183" y="54"/>
                    <a:pt x="183" y="53"/>
                    <a:pt x="181" y="52"/>
                  </a:cubicBezTo>
                  <a:cubicBezTo>
                    <a:pt x="169" y="43"/>
                    <a:pt x="115" y="0"/>
                    <a:pt x="92" y="0"/>
                  </a:cubicBezTo>
                  <a:cubicBezTo>
                    <a:pt x="68" y="0"/>
                    <a:pt x="15" y="43"/>
                    <a:pt x="3" y="5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91424" tIns="45712" rIns="91424" bIns="45712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9" name="Group 32"/>
          <p:cNvGrpSpPr/>
          <p:nvPr/>
        </p:nvGrpSpPr>
        <p:grpSpPr bwMode="auto">
          <a:xfrm>
            <a:off x="625082" y="5418140"/>
            <a:ext cx="2801073" cy="584968"/>
            <a:chOff x="904932" y="5632364"/>
            <a:chExt cx="2802428" cy="584971"/>
          </a:xfrm>
        </p:grpSpPr>
        <p:sp>
          <p:nvSpPr>
            <p:cNvPr id="34" name="TextBox 33"/>
            <p:cNvSpPr txBox="1"/>
            <p:nvPr/>
          </p:nvSpPr>
          <p:spPr>
            <a:xfrm>
              <a:off x="1943339" y="5632364"/>
              <a:ext cx="1764021" cy="584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06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04932" y="5691106"/>
              <a:ext cx="779758" cy="502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6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68%</a:t>
              </a:r>
            </a:p>
          </p:txBody>
        </p:sp>
      </p:grpSp>
      <p:grpSp>
        <p:nvGrpSpPr>
          <p:cNvPr id="22" name="Group 35"/>
          <p:cNvGrpSpPr/>
          <p:nvPr/>
        </p:nvGrpSpPr>
        <p:grpSpPr bwMode="auto">
          <a:xfrm>
            <a:off x="4191094" y="5418140"/>
            <a:ext cx="2802660" cy="584968"/>
            <a:chOff x="4472885" y="5632364"/>
            <a:chExt cx="2802428" cy="584971"/>
          </a:xfrm>
        </p:grpSpPr>
        <p:sp>
          <p:nvSpPr>
            <p:cNvPr id="37" name="TextBox 36"/>
            <p:cNvSpPr txBox="1"/>
            <p:nvPr/>
          </p:nvSpPr>
          <p:spPr>
            <a:xfrm>
              <a:off x="5510704" y="5632364"/>
              <a:ext cx="1764609" cy="584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06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72885" y="5691106"/>
              <a:ext cx="779316" cy="502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665" b="1" dirty="0">
                  <a:solidFill>
                    <a:schemeClr val="accent3"/>
                  </a:solidFill>
                  <a:cs typeface="+mn-ea"/>
                  <a:sym typeface="+mn-lt"/>
                </a:rPr>
                <a:t>75%</a:t>
              </a:r>
            </a:p>
          </p:txBody>
        </p:sp>
      </p:grpSp>
      <p:grpSp>
        <p:nvGrpSpPr>
          <p:cNvPr id="23" name="Group 38"/>
          <p:cNvGrpSpPr/>
          <p:nvPr/>
        </p:nvGrpSpPr>
        <p:grpSpPr bwMode="auto">
          <a:xfrm>
            <a:off x="7758690" y="5418140"/>
            <a:ext cx="2801073" cy="584968"/>
            <a:chOff x="8040838" y="5632364"/>
            <a:chExt cx="2802428" cy="584971"/>
          </a:xfrm>
        </p:grpSpPr>
        <p:sp>
          <p:nvSpPr>
            <p:cNvPr id="40" name="TextBox 39"/>
            <p:cNvSpPr txBox="1"/>
            <p:nvPr/>
          </p:nvSpPr>
          <p:spPr>
            <a:xfrm>
              <a:off x="9079245" y="5632364"/>
              <a:ext cx="1764021" cy="584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065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06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40838" y="5691106"/>
              <a:ext cx="779758" cy="502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665" b="1" dirty="0">
                  <a:solidFill>
                    <a:schemeClr val="accent3"/>
                  </a:solidFill>
                  <a:cs typeface="+mn-ea"/>
                  <a:sym typeface="+mn-lt"/>
                </a:rPr>
                <a:t>88%</a:t>
              </a: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554829" y="1344792"/>
            <a:ext cx="1184088" cy="1373543"/>
            <a:chOff x="5301679" y="1577352"/>
            <a:chExt cx="1123045" cy="1302732"/>
          </a:xfrm>
        </p:grpSpPr>
        <p:sp>
          <p:nvSpPr>
            <p:cNvPr id="28" name="六边形 27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87881" y="2475939"/>
            <a:ext cx="1184088" cy="1373543"/>
            <a:chOff x="5902096" y="2650185"/>
            <a:chExt cx="1123045" cy="1302732"/>
          </a:xfrm>
        </p:grpSpPr>
        <p:sp>
          <p:nvSpPr>
            <p:cNvPr id="31" name="六边形 30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54829" y="3608139"/>
            <a:ext cx="1184088" cy="1373543"/>
            <a:chOff x="5301679" y="3724016"/>
            <a:chExt cx="1123045" cy="1302732"/>
          </a:xfrm>
        </p:grpSpPr>
        <p:sp>
          <p:nvSpPr>
            <p:cNvPr id="34" name="六边形 33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1806889" y="2031035"/>
            <a:ext cx="349106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6889046" y="1572560"/>
            <a:ext cx="3328868" cy="1074501"/>
            <a:chOff x="6567113" y="1793376"/>
            <a:chExt cx="3157255" cy="1019106"/>
          </a:xfrm>
        </p:grpSpPr>
        <p:sp>
          <p:nvSpPr>
            <p:cNvPr id="38" name="文本框 69"/>
            <p:cNvSpPr txBox="1"/>
            <p:nvPr/>
          </p:nvSpPr>
          <p:spPr>
            <a:xfrm>
              <a:off x="6567113" y="1810921"/>
              <a:ext cx="916058" cy="82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60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charset="-122"/>
                </a:rPr>
                <a:t>01</a:t>
              </a:r>
              <a:endParaRPr lang="zh-CN" altLang="en-US" sz="506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7395055" y="1793376"/>
              <a:ext cx="2329313" cy="1019106"/>
              <a:chOff x="6968290" y="1689104"/>
              <a:chExt cx="2329313" cy="1019106"/>
            </a:xfrm>
          </p:grpSpPr>
          <p:sp>
            <p:nvSpPr>
              <p:cNvPr id="40" name="文本框 9"/>
              <p:cNvSpPr txBox="1"/>
              <p:nvPr/>
            </p:nvSpPr>
            <p:spPr>
              <a:xfrm>
                <a:off x="6968290" y="1689104"/>
                <a:ext cx="2329313" cy="39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请替换文字内容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1" name="文本框 11"/>
              <p:cNvSpPr txBox="1"/>
              <p:nvPr/>
            </p:nvSpPr>
            <p:spPr>
              <a:xfrm>
                <a:off x="6968291" y="2029520"/>
                <a:ext cx="2150873" cy="678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2" name="直接连接符 41"/>
          <p:cNvCxnSpPr/>
          <p:nvPr/>
        </p:nvCxnSpPr>
        <p:spPr>
          <a:xfrm>
            <a:off x="7630063" y="3143827"/>
            <a:ext cx="349106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2566741" y="2658122"/>
            <a:ext cx="3421772" cy="1103624"/>
            <a:chOff x="2467634" y="2822974"/>
            <a:chExt cx="3245370" cy="1046729"/>
          </a:xfrm>
        </p:grpSpPr>
        <p:sp>
          <p:nvSpPr>
            <p:cNvPr id="44" name="文本框 75"/>
            <p:cNvSpPr txBox="1"/>
            <p:nvPr/>
          </p:nvSpPr>
          <p:spPr>
            <a:xfrm>
              <a:off x="4796945" y="2868142"/>
              <a:ext cx="916059" cy="82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60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charset="-122"/>
                </a:rPr>
                <a:t>02</a:t>
              </a:r>
              <a:endParaRPr lang="zh-CN" altLang="en-US" sz="506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467634" y="2822974"/>
              <a:ext cx="2329312" cy="1046729"/>
              <a:chOff x="7911567" y="1661481"/>
              <a:chExt cx="2329312" cy="1046729"/>
            </a:xfrm>
          </p:grpSpPr>
          <p:sp>
            <p:nvSpPr>
              <p:cNvPr id="46" name="文本框 77"/>
              <p:cNvSpPr txBox="1"/>
              <p:nvPr/>
            </p:nvSpPr>
            <p:spPr>
              <a:xfrm>
                <a:off x="7911567" y="1661481"/>
                <a:ext cx="2329312" cy="39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请替换文字内容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7" name="文本框 80"/>
              <p:cNvSpPr txBox="1"/>
              <p:nvPr/>
            </p:nvSpPr>
            <p:spPr>
              <a:xfrm>
                <a:off x="8023691" y="2029519"/>
                <a:ext cx="2217188" cy="678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>
          <a:xfrm>
            <a:off x="1806889" y="4289461"/>
            <a:ext cx="349106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6889046" y="3807969"/>
            <a:ext cx="3328868" cy="1117568"/>
            <a:chOff x="6567113" y="3913546"/>
            <a:chExt cx="3157255" cy="1059954"/>
          </a:xfrm>
        </p:grpSpPr>
        <p:sp>
          <p:nvSpPr>
            <p:cNvPr id="50" name="文本框 101"/>
            <p:cNvSpPr txBox="1"/>
            <p:nvPr/>
          </p:nvSpPr>
          <p:spPr>
            <a:xfrm>
              <a:off x="6567113" y="3971939"/>
              <a:ext cx="916058" cy="826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60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charset="-122"/>
                </a:rPr>
                <a:t>03</a:t>
              </a:r>
              <a:endParaRPr lang="zh-CN" altLang="en-US" sz="506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7395055" y="3913546"/>
              <a:ext cx="2329313" cy="1059954"/>
              <a:chOff x="6968290" y="1648257"/>
              <a:chExt cx="2329313" cy="1059954"/>
            </a:xfrm>
          </p:grpSpPr>
          <p:sp>
            <p:nvSpPr>
              <p:cNvPr id="52" name="文本框 103"/>
              <p:cNvSpPr txBox="1"/>
              <p:nvPr/>
            </p:nvSpPr>
            <p:spPr>
              <a:xfrm>
                <a:off x="6968290" y="1648257"/>
                <a:ext cx="2329313" cy="39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请替换文字内容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3" name="文本框 104"/>
              <p:cNvSpPr txBox="1"/>
              <p:nvPr/>
            </p:nvSpPr>
            <p:spPr>
              <a:xfrm>
                <a:off x="6968291" y="2029520"/>
                <a:ext cx="2150873" cy="678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54" name="直接连接符 53"/>
          <p:cNvCxnSpPr/>
          <p:nvPr/>
        </p:nvCxnSpPr>
        <p:spPr>
          <a:xfrm>
            <a:off x="7630063" y="5421134"/>
            <a:ext cx="349106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2580105" y="5064974"/>
            <a:ext cx="3421772" cy="1090901"/>
            <a:chOff x="2467634" y="2835043"/>
            <a:chExt cx="3245370" cy="1034660"/>
          </a:xfrm>
        </p:grpSpPr>
        <p:sp>
          <p:nvSpPr>
            <p:cNvPr id="56" name="文本框 75"/>
            <p:cNvSpPr txBox="1"/>
            <p:nvPr/>
          </p:nvSpPr>
          <p:spPr>
            <a:xfrm>
              <a:off x="4796945" y="2868142"/>
              <a:ext cx="916059" cy="826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60" dirty="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 panose="020B0503020204020204" charset="-122"/>
                </a:rPr>
                <a:t>04</a:t>
              </a:r>
              <a:endParaRPr lang="zh-CN" altLang="en-US" sz="506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2467634" y="2835043"/>
              <a:ext cx="2329312" cy="1034660"/>
              <a:chOff x="7911567" y="1673550"/>
              <a:chExt cx="2329312" cy="1034660"/>
            </a:xfrm>
          </p:grpSpPr>
          <p:sp>
            <p:nvSpPr>
              <p:cNvPr id="58" name="文本框 77"/>
              <p:cNvSpPr txBox="1"/>
              <p:nvPr/>
            </p:nvSpPr>
            <p:spPr>
              <a:xfrm>
                <a:off x="7911567" y="1673550"/>
                <a:ext cx="2329312" cy="39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请替换文字内容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9" name="文本框 80"/>
              <p:cNvSpPr txBox="1"/>
              <p:nvPr/>
            </p:nvSpPr>
            <p:spPr>
              <a:xfrm>
                <a:off x="8079311" y="2029520"/>
                <a:ext cx="2161568" cy="678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6171539" y="4739939"/>
            <a:ext cx="1184088" cy="1373543"/>
            <a:chOff x="5550606" y="4704901"/>
            <a:chExt cx="1123045" cy="1302732"/>
          </a:xfrm>
        </p:grpSpPr>
        <p:sp>
          <p:nvSpPr>
            <p:cNvPr id="61" name="六边形 60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63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10" tIns="48205" rIns="96410" bIns="482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96290">
                  <a:defRPr/>
                </a:pPr>
                <a:endParaRPr lang="zh-CN" altLang="en-US" sz="158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10" tIns="48205" rIns="96410" bIns="482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96290">
                  <a:defRPr/>
                </a:pPr>
                <a:endParaRPr lang="zh-CN" altLang="en-US" sz="158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10" tIns="48205" rIns="96410" bIns="482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96290">
                  <a:defRPr/>
                </a:pPr>
                <a:endParaRPr lang="zh-CN" altLang="en-US" sz="158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10" tIns="48205" rIns="96410" bIns="482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96290">
                  <a:defRPr/>
                </a:pPr>
                <a:endParaRPr lang="zh-CN" altLang="en-US" sz="158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val 65"/>
          <p:cNvSpPr>
            <a:spLocks noChangeArrowheads="1"/>
          </p:cNvSpPr>
          <p:nvPr/>
        </p:nvSpPr>
        <p:spPr bwMode="auto">
          <a:xfrm rot="10800000" flipV="1">
            <a:off x="1262768" y="2831052"/>
            <a:ext cx="1938523" cy="18436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35" tIns="67167" rIns="134335" bIns="67167" anchor="ctr"/>
          <a:lstStyle/>
          <a:p>
            <a:pPr defTabSz="913130">
              <a:defRPr/>
            </a:pPr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6" name="Oval 65"/>
          <p:cNvSpPr>
            <a:spLocks noChangeArrowheads="1"/>
          </p:cNvSpPr>
          <p:nvPr/>
        </p:nvSpPr>
        <p:spPr bwMode="auto">
          <a:xfrm rot="10800000" flipV="1">
            <a:off x="1304241" y="6038115"/>
            <a:ext cx="1938521" cy="18436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35" tIns="67167" rIns="134335" bIns="67167" anchor="ctr"/>
          <a:lstStyle/>
          <a:p>
            <a:pPr defTabSz="913130">
              <a:defRPr/>
            </a:pPr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7" name="Oval 65"/>
          <p:cNvSpPr>
            <a:spLocks noChangeArrowheads="1"/>
          </p:cNvSpPr>
          <p:nvPr/>
        </p:nvSpPr>
        <p:spPr bwMode="auto">
          <a:xfrm rot="10800000" flipV="1">
            <a:off x="8914271" y="4408718"/>
            <a:ext cx="1938523" cy="18436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35" tIns="67167" rIns="134335" bIns="67167" anchor="ctr"/>
          <a:lstStyle/>
          <a:p>
            <a:pPr defTabSz="913130">
              <a:defRPr/>
            </a:pPr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" name="组合 147"/>
          <p:cNvGrpSpPr/>
          <p:nvPr/>
        </p:nvGrpSpPr>
        <p:grpSpPr>
          <a:xfrm>
            <a:off x="1617157" y="1489511"/>
            <a:ext cx="1253064" cy="1334512"/>
            <a:chOff x="611306" y="1203674"/>
            <a:chExt cx="1328332" cy="1414234"/>
          </a:xfrm>
          <a:solidFill>
            <a:srgbClr val="325F0B"/>
          </a:solidFill>
        </p:grpSpPr>
        <p:sp>
          <p:nvSpPr>
            <p:cNvPr id="149" name="菱形 148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endParaRPr lang="zh-CN" altLang="en-US" sz="266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0" name="菱形 149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r>
                <a:rPr lang="en-US" altLang="zh-CN" sz="4265" dirty="0">
                  <a:solidFill>
                    <a:srgbClr val="FFFFFF"/>
                  </a:solidFill>
                  <a:cs typeface="+mn-ea"/>
                  <a:sym typeface="+mn-lt"/>
                </a:rPr>
                <a:t>A</a:t>
              </a:r>
              <a:endParaRPr lang="zh-CN" altLang="en-US" sz="426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150"/>
          <p:cNvGrpSpPr/>
          <p:nvPr/>
        </p:nvGrpSpPr>
        <p:grpSpPr>
          <a:xfrm>
            <a:off x="1646971" y="4681402"/>
            <a:ext cx="1253064" cy="1354333"/>
            <a:chOff x="1951890" y="2794690"/>
            <a:chExt cx="1328332" cy="1435240"/>
          </a:xfrm>
          <a:solidFill>
            <a:srgbClr val="325F0B"/>
          </a:solidFill>
        </p:grpSpPr>
        <p:sp>
          <p:nvSpPr>
            <p:cNvPr id="152" name="菱形 151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endParaRPr lang="zh-CN" altLang="en-US" sz="266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3" name="菱形 152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r>
                <a:rPr lang="en-US" altLang="zh-CN" sz="4265" dirty="0">
                  <a:solidFill>
                    <a:srgbClr val="FFFFFF"/>
                  </a:solidFill>
                  <a:cs typeface="+mn-ea"/>
                  <a:sym typeface="+mn-lt"/>
                </a:rPr>
                <a:t>C</a:t>
              </a:r>
              <a:endParaRPr lang="zh-CN" altLang="en-US" sz="426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153"/>
          <p:cNvGrpSpPr/>
          <p:nvPr/>
        </p:nvGrpSpPr>
        <p:grpSpPr>
          <a:xfrm>
            <a:off x="9256999" y="3085456"/>
            <a:ext cx="1253067" cy="1334512"/>
            <a:chOff x="4056282" y="1203598"/>
            <a:chExt cx="1328333" cy="1414234"/>
          </a:xfrm>
          <a:solidFill>
            <a:srgbClr val="325F0B"/>
          </a:solidFill>
        </p:grpSpPr>
        <p:sp>
          <p:nvSpPr>
            <p:cNvPr id="155" name="菱形 154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endParaRPr lang="zh-CN" altLang="en-US" sz="266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6" name="菱形 155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chemeClr val="accent3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r>
                <a:rPr lang="en-US" altLang="zh-CN" sz="4265" dirty="0">
                  <a:solidFill>
                    <a:srgbClr val="FFFFFF"/>
                  </a:solidFill>
                  <a:cs typeface="+mn-ea"/>
                  <a:sym typeface="+mn-lt"/>
                </a:rPr>
                <a:t>B</a:t>
              </a:r>
              <a:endParaRPr lang="zh-CN" altLang="en-US" sz="4265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7" name="文本框 17"/>
          <p:cNvSpPr txBox="1"/>
          <p:nvPr/>
        </p:nvSpPr>
        <p:spPr>
          <a:xfrm>
            <a:off x="2937958" y="1670501"/>
            <a:ext cx="5938388" cy="689644"/>
          </a:xfrm>
          <a:prstGeom prst="rect">
            <a:avLst/>
          </a:prstGeom>
          <a:noFill/>
        </p:spPr>
        <p:txBody>
          <a:bodyPr wrap="square" lIns="134335" tIns="67167" rIns="134335" bIns="67167">
            <a:spAutoFit/>
          </a:bodyPr>
          <a:lstStyle/>
          <a:p>
            <a:pPr algn="just" defTabSz="9131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8" name="文本框 22"/>
          <p:cNvSpPr txBox="1"/>
          <p:nvPr/>
        </p:nvSpPr>
        <p:spPr>
          <a:xfrm>
            <a:off x="3078554" y="4967378"/>
            <a:ext cx="5657204" cy="689644"/>
          </a:xfrm>
          <a:prstGeom prst="rect">
            <a:avLst/>
          </a:prstGeom>
          <a:noFill/>
        </p:spPr>
        <p:txBody>
          <a:bodyPr wrap="square" lIns="134335" tIns="67167" rIns="134335" bIns="67167">
            <a:spAutoFit/>
          </a:bodyPr>
          <a:lstStyle/>
          <a:p>
            <a:pPr algn="just" defTabSz="9131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9" name="文本框 23"/>
          <p:cNvSpPr txBox="1"/>
          <p:nvPr/>
        </p:nvSpPr>
        <p:spPr>
          <a:xfrm>
            <a:off x="2946587" y="3318940"/>
            <a:ext cx="5921128" cy="689644"/>
          </a:xfrm>
          <a:prstGeom prst="rect">
            <a:avLst/>
          </a:prstGeom>
          <a:noFill/>
        </p:spPr>
        <p:txBody>
          <a:bodyPr wrap="square" lIns="134335" tIns="67167" rIns="134335" bIns="67167">
            <a:spAutoFit/>
          </a:bodyPr>
          <a:lstStyle/>
          <a:p>
            <a:pPr algn="just" defTabSz="91313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57" grpId="0"/>
      <p:bldP spid="158" grpId="0"/>
      <p:bldP spid="1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6" r="4401" b="25942"/>
          <a:stretch>
            <a:fillRect/>
          </a:stretch>
        </p:blipFill>
        <p:spPr>
          <a:xfrm>
            <a:off x="-18902" y="1574091"/>
            <a:ext cx="9086701" cy="1997785"/>
          </a:xfrm>
          <a:prstGeom prst="rect">
            <a:avLst/>
          </a:prstGeom>
        </p:spPr>
      </p:pic>
      <p:sp>
        <p:nvSpPr>
          <p:cNvPr id="11" name="MH_Entry_1"/>
          <p:cNvSpPr/>
          <p:nvPr>
            <p:custDataLst>
              <p:tags r:id="rId1"/>
            </p:custDataLst>
          </p:nvPr>
        </p:nvSpPr>
        <p:spPr>
          <a:xfrm>
            <a:off x="3570554" y="4811601"/>
            <a:ext cx="5031990" cy="98488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   </a:t>
            </a: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输入您的标题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ADD YOUR 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9871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151713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369871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151713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bldLvl="0"/>
      <p:bldP spid="12" grpId="0"/>
      <p:bldP spid="1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58992" y="3032760"/>
            <a:ext cx="1669099" cy="1669099"/>
            <a:chOff x="8758992" y="2664460"/>
            <a:chExt cx="1669098" cy="1669098"/>
          </a:xfrm>
        </p:grpSpPr>
        <p:sp>
          <p:nvSpPr>
            <p:cNvPr id="3" name="任意多边形 43"/>
            <p:cNvSpPr/>
            <p:nvPr/>
          </p:nvSpPr>
          <p:spPr>
            <a:xfrm>
              <a:off x="8758992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018231" y="2923699"/>
              <a:ext cx="1150620" cy="1150620"/>
              <a:chOff x="9018231" y="2923699"/>
              <a:chExt cx="1150620" cy="115062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9018231" y="2923699"/>
                <a:ext cx="1150620" cy="11506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6" name="Freeform 61"/>
              <p:cNvSpPr>
                <a:spLocks noEditPoints="1"/>
              </p:cNvSpPr>
              <p:nvPr/>
            </p:nvSpPr>
            <p:spPr bwMode="auto">
              <a:xfrm>
                <a:off x="9432410" y="3337878"/>
                <a:ext cx="322263" cy="322263"/>
              </a:xfrm>
              <a:custGeom>
                <a:avLst/>
                <a:gdLst>
                  <a:gd name="T0" fmla="*/ 890 w 1018"/>
                  <a:gd name="T1" fmla="*/ 61 h 1017"/>
                  <a:gd name="T2" fmla="*/ 876 w 1018"/>
                  <a:gd name="T3" fmla="*/ 5 h 1017"/>
                  <a:gd name="T4" fmla="*/ 147 w 1018"/>
                  <a:gd name="T5" fmla="*/ 2 h 1017"/>
                  <a:gd name="T6" fmla="*/ 127 w 1018"/>
                  <a:gd name="T7" fmla="*/ 31 h 1017"/>
                  <a:gd name="T8" fmla="*/ 131 w 1018"/>
                  <a:gd name="T9" fmla="*/ 148 h 1017"/>
                  <a:gd name="T10" fmla="*/ 24 w 1018"/>
                  <a:gd name="T11" fmla="*/ 243 h 1017"/>
                  <a:gd name="T12" fmla="*/ 3 w 1018"/>
                  <a:gd name="T13" fmla="*/ 383 h 1017"/>
                  <a:gd name="T14" fmla="*/ 61 w 1018"/>
                  <a:gd name="T15" fmla="*/ 493 h 1017"/>
                  <a:gd name="T16" fmla="*/ 170 w 1018"/>
                  <a:gd name="T17" fmla="*/ 551 h 1017"/>
                  <a:gd name="T18" fmla="*/ 274 w 1018"/>
                  <a:gd name="T19" fmla="*/ 546 h 1017"/>
                  <a:gd name="T20" fmla="*/ 382 w 1018"/>
                  <a:gd name="T21" fmla="*/ 690 h 1017"/>
                  <a:gd name="T22" fmla="*/ 410 w 1018"/>
                  <a:gd name="T23" fmla="*/ 735 h 1017"/>
                  <a:gd name="T24" fmla="*/ 410 w 1018"/>
                  <a:gd name="T25" fmla="*/ 791 h 1017"/>
                  <a:gd name="T26" fmla="*/ 379 w 1018"/>
                  <a:gd name="T27" fmla="*/ 837 h 1017"/>
                  <a:gd name="T28" fmla="*/ 318 w 1018"/>
                  <a:gd name="T29" fmla="*/ 858 h 1017"/>
                  <a:gd name="T30" fmla="*/ 248 w 1018"/>
                  <a:gd name="T31" fmla="*/ 880 h 1017"/>
                  <a:gd name="T32" fmla="*/ 197 w 1018"/>
                  <a:gd name="T33" fmla="*/ 948 h 1017"/>
                  <a:gd name="T34" fmla="*/ 196 w 1018"/>
                  <a:gd name="T35" fmla="*/ 1003 h 1017"/>
                  <a:gd name="T36" fmla="*/ 795 w 1018"/>
                  <a:gd name="T37" fmla="*/ 1017 h 1017"/>
                  <a:gd name="T38" fmla="*/ 826 w 1018"/>
                  <a:gd name="T39" fmla="*/ 992 h 1017"/>
                  <a:gd name="T40" fmla="*/ 812 w 1018"/>
                  <a:gd name="T41" fmla="*/ 925 h 1017"/>
                  <a:gd name="T42" fmla="*/ 750 w 1018"/>
                  <a:gd name="T43" fmla="*/ 869 h 1017"/>
                  <a:gd name="T44" fmla="*/ 681 w 1018"/>
                  <a:gd name="T45" fmla="*/ 856 h 1017"/>
                  <a:gd name="T46" fmla="*/ 633 w 1018"/>
                  <a:gd name="T47" fmla="*/ 830 h 1017"/>
                  <a:gd name="T48" fmla="*/ 605 w 1018"/>
                  <a:gd name="T49" fmla="*/ 772 h 1017"/>
                  <a:gd name="T50" fmla="*/ 616 w 1018"/>
                  <a:gd name="T51" fmla="*/ 718 h 1017"/>
                  <a:gd name="T52" fmla="*/ 639 w 1018"/>
                  <a:gd name="T53" fmla="*/ 683 h 1017"/>
                  <a:gd name="T54" fmla="*/ 774 w 1018"/>
                  <a:gd name="T55" fmla="*/ 554 h 1017"/>
                  <a:gd name="T56" fmla="*/ 887 w 1018"/>
                  <a:gd name="T57" fmla="*/ 540 h 1017"/>
                  <a:gd name="T58" fmla="*/ 983 w 1018"/>
                  <a:gd name="T59" fmla="*/ 461 h 1017"/>
                  <a:gd name="T60" fmla="*/ 1018 w 1018"/>
                  <a:gd name="T61" fmla="*/ 342 h 1017"/>
                  <a:gd name="T62" fmla="*/ 971 w 1018"/>
                  <a:gd name="T63" fmla="*/ 210 h 1017"/>
                  <a:gd name="T64" fmla="*/ 154 w 1018"/>
                  <a:gd name="T65" fmla="*/ 481 h 1017"/>
                  <a:gd name="T66" fmla="*/ 88 w 1018"/>
                  <a:gd name="T67" fmla="*/ 426 h 1017"/>
                  <a:gd name="T68" fmla="*/ 63 w 1018"/>
                  <a:gd name="T69" fmla="*/ 345 h 1017"/>
                  <a:gd name="T70" fmla="*/ 92 w 1018"/>
                  <a:gd name="T71" fmla="*/ 256 h 1017"/>
                  <a:gd name="T72" fmla="*/ 152 w 1018"/>
                  <a:gd name="T73" fmla="*/ 252 h 1017"/>
                  <a:gd name="T74" fmla="*/ 241 w 1018"/>
                  <a:gd name="T75" fmla="*/ 488 h 1017"/>
                  <a:gd name="T76" fmla="*/ 176 w 1018"/>
                  <a:gd name="T77" fmla="*/ 487 h 1017"/>
                  <a:gd name="T78" fmla="*/ 717 w 1018"/>
                  <a:gd name="T79" fmla="*/ 925 h 1017"/>
                  <a:gd name="T80" fmla="*/ 263 w 1018"/>
                  <a:gd name="T81" fmla="*/ 954 h 1017"/>
                  <a:gd name="T82" fmla="*/ 301 w 1018"/>
                  <a:gd name="T83" fmla="*/ 925 h 1017"/>
                  <a:gd name="T84" fmla="*/ 380 w 1018"/>
                  <a:gd name="T85" fmla="*/ 910 h 1017"/>
                  <a:gd name="T86" fmla="*/ 448 w 1018"/>
                  <a:gd name="T87" fmla="*/ 854 h 1017"/>
                  <a:gd name="T88" fmla="*/ 476 w 1018"/>
                  <a:gd name="T89" fmla="*/ 778 h 1017"/>
                  <a:gd name="T90" fmla="*/ 509 w 1018"/>
                  <a:gd name="T91" fmla="*/ 795 h 1017"/>
                  <a:gd name="T92" fmla="*/ 543 w 1018"/>
                  <a:gd name="T93" fmla="*/ 778 h 1017"/>
                  <a:gd name="T94" fmla="*/ 578 w 1018"/>
                  <a:gd name="T95" fmla="*/ 865 h 1017"/>
                  <a:gd name="T96" fmla="*/ 653 w 1018"/>
                  <a:gd name="T97" fmla="*/ 915 h 1017"/>
                  <a:gd name="T98" fmla="*/ 494 w 1018"/>
                  <a:gd name="T99" fmla="*/ 709 h 1017"/>
                  <a:gd name="T100" fmla="*/ 329 w 1018"/>
                  <a:gd name="T101" fmla="*/ 511 h 1017"/>
                  <a:gd name="T102" fmla="*/ 247 w 1018"/>
                  <a:gd name="T103" fmla="*/ 342 h 1017"/>
                  <a:gd name="T104" fmla="*/ 196 w 1018"/>
                  <a:gd name="T105" fmla="*/ 132 h 1017"/>
                  <a:gd name="T106" fmla="*/ 817 w 1018"/>
                  <a:gd name="T107" fmla="*/ 164 h 1017"/>
                  <a:gd name="T108" fmla="*/ 762 w 1018"/>
                  <a:gd name="T109" fmla="*/ 369 h 1017"/>
                  <a:gd name="T110" fmla="*/ 663 w 1018"/>
                  <a:gd name="T111" fmla="*/ 550 h 1017"/>
                  <a:gd name="T112" fmla="*/ 509 w 1018"/>
                  <a:gd name="T113" fmla="*/ 722 h 1017"/>
                  <a:gd name="T114" fmla="*/ 911 w 1018"/>
                  <a:gd name="T115" fmla="*/ 448 h 1017"/>
                  <a:gd name="T116" fmla="*/ 842 w 1018"/>
                  <a:gd name="T117" fmla="*/ 487 h 1017"/>
                  <a:gd name="T118" fmla="*/ 777 w 1018"/>
                  <a:gd name="T119" fmla="*/ 489 h 1017"/>
                  <a:gd name="T120" fmla="*/ 866 w 1018"/>
                  <a:gd name="T121" fmla="*/ 252 h 1017"/>
                  <a:gd name="T122" fmla="*/ 926 w 1018"/>
                  <a:gd name="T123" fmla="*/ 257 h 1017"/>
                  <a:gd name="T124" fmla="*/ 955 w 1018"/>
                  <a:gd name="T125" fmla="*/ 34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887" y="148"/>
                    </a:moveTo>
                    <a:lnTo>
                      <a:pt x="887" y="148"/>
                    </a:lnTo>
                    <a:lnTo>
                      <a:pt x="884" y="147"/>
                    </a:lnTo>
                    <a:lnTo>
                      <a:pt x="884" y="147"/>
                    </a:lnTo>
                    <a:lnTo>
                      <a:pt x="887" y="119"/>
                    </a:lnTo>
                    <a:lnTo>
                      <a:pt x="889" y="90"/>
                    </a:lnTo>
                    <a:lnTo>
                      <a:pt x="890" y="61"/>
                    </a:lnTo>
                    <a:lnTo>
                      <a:pt x="890" y="31"/>
                    </a:lnTo>
                    <a:lnTo>
                      <a:pt x="890" y="31"/>
                    </a:lnTo>
                    <a:lnTo>
                      <a:pt x="890" y="26"/>
                    </a:lnTo>
                    <a:lnTo>
                      <a:pt x="888" y="19"/>
                    </a:lnTo>
                    <a:lnTo>
                      <a:pt x="885" y="14"/>
                    </a:lnTo>
                    <a:lnTo>
                      <a:pt x="882" y="10"/>
                    </a:lnTo>
                    <a:lnTo>
                      <a:pt x="876" y="5"/>
                    </a:lnTo>
                    <a:lnTo>
                      <a:pt x="871" y="2"/>
                    </a:lnTo>
                    <a:lnTo>
                      <a:pt x="866" y="0"/>
                    </a:lnTo>
                    <a:lnTo>
                      <a:pt x="85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3" y="0"/>
                    </a:lnTo>
                    <a:lnTo>
                      <a:pt x="147" y="2"/>
                    </a:lnTo>
                    <a:lnTo>
                      <a:pt x="141" y="5"/>
                    </a:lnTo>
                    <a:lnTo>
                      <a:pt x="137" y="10"/>
                    </a:lnTo>
                    <a:lnTo>
                      <a:pt x="133" y="14"/>
                    </a:lnTo>
                    <a:lnTo>
                      <a:pt x="130" y="19"/>
                    </a:lnTo>
                    <a:lnTo>
                      <a:pt x="129" y="26"/>
                    </a:lnTo>
                    <a:lnTo>
                      <a:pt x="127" y="31"/>
                    </a:lnTo>
                    <a:lnTo>
                      <a:pt x="127" y="31"/>
                    </a:lnTo>
                    <a:lnTo>
                      <a:pt x="127" y="61"/>
                    </a:lnTo>
                    <a:lnTo>
                      <a:pt x="130" y="90"/>
                    </a:lnTo>
                    <a:lnTo>
                      <a:pt x="132" y="119"/>
                    </a:lnTo>
                    <a:lnTo>
                      <a:pt x="134" y="147"/>
                    </a:lnTo>
                    <a:lnTo>
                      <a:pt x="134" y="147"/>
                    </a:lnTo>
                    <a:lnTo>
                      <a:pt x="131" y="148"/>
                    </a:lnTo>
                    <a:lnTo>
                      <a:pt x="131" y="148"/>
                    </a:lnTo>
                    <a:lnTo>
                      <a:pt x="110" y="157"/>
                    </a:lnTo>
                    <a:lnTo>
                      <a:pt x="93" y="168"/>
                    </a:lnTo>
                    <a:lnTo>
                      <a:pt x="76" y="180"/>
                    </a:lnTo>
                    <a:lnTo>
                      <a:pt x="61" y="194"/>
                    </a:lnTo>
                    <a:lnTo>
                      <a:pt x="47" y="210"/>
                    </a:lnTo>
                    <a:lnTo>
                      <a:pt x="35" y="226"/>
                    </a:lnTo>
                    <a:lnTo>
                      <a:pt x="24" y="243"/>
                    </a:lnTo>
                    <a:lnTo>
                      <a:pt x="16" y="263"/>
                    </a:lnTo>
                    <a:lnTo>
                      <a:pt x="8" y="281"/>
                    </a:lnTo>
                    <a:lnTo>
                      <a:pt x="4" y="301"/>
                    </a:lnTo>
                    <a:lnTo>
                      <a:pt x="1" y="322"/>
                    </a:lnTo>
                    <a:lnTo>
                      <a:pt x="0" y="342"/>
                    </a:lnTo>
                    <a:lnTo>
                      <a:pt x="0" y="363"/>
                    </a:lnTo>
                    <a:lnTo>
                      <a:pt x="3" y="383"/>
                    </a:lnTo>
                    <a:lnTo>
                      <a:pt x="8" y="404"/>
                    </a:lnTo>
                    <a:lnTo>
                      <a:pt x="15" y="425"/>
                    </a:lnTo>
                    <a:lnTo>
                      <a:pt x="15" y="425"/>
                    </a:lnTo>
                    <a:lnTo>
                      <a:pt x="24" y="443"/>
                    </a:lnTo>
                    <a:lnTo>
                      <a:pt x="35" y="461"/>
                    </a:lnTo>
                    <a:lnTo>
                      <a:pt x="47" y="478"/>
                    </a:lnTo>
                    <a:lnTo>
                      <a:pt x="61" y="493"/>
                    </a:lnTo>
                    <a:lnTo>
                      <a:pt x="76" y="507"/>
                    </a:lnTo>
                    <a:lnTo>
                      <a:pt x="93" y="519"/>
                    </a:lnTo>
                    <a:lnTo>
                      <a:pt x="110" y="530"/>
                    </a:lnTo>
                    <a:lnTo>
                      <a:pt x="130" y="540"/>
                    </a:lnTo>
                    <a:lnTo>
                      <a:pt x="130" y="540"/>
                    </a:lnTo>
                    <a:lnTo>
                      <a:pt x="150" y="546"/>
                    </a:lnTo>
                    <a:lnTo>
                      <a:pt x="170" y="551"/>
                    </a:lnTo>
                    <a:lnTo>
                      <a:pt x="191" y="555"/>
                    </a:lnTo>
                    <a:lnTo>
                      <a:pt x="211" y="556"/>
                    </a:lnTo>
                    <a:lnTo>
                      <a:pt x="211" y="556"/>
                    </a:lnTo>
                    <a:lnTo>
                      <a:pt x="227" y="555"/>
                    </a:lnTo>
                    <a:lnTo>
                      <a:pt x="243" y="554"/>
                    </a:lnTo>
                    <a:lnTo>
                      <a:pt x="259" y="550"/>
                    </a:lnTo>
                    <a:lnTo>
                      <a:pt x="274" y="546"/>
                    </a:lnTo>
                    <a:lnTo>
                      <a:pt x="274" y="546"/>
                    </a:lnTo>
                    <a:lnTo>
                      <a:pt x="301" y="586"/>
                    </a:lnTo>
                    <a:lnTo>
                      <a:pt x="327" y="621"/>
                    </a:lnTo>
                    <a:lnTo>
                      <a:pt x="353" y="654"/>
                    </a:lnTo>
                    <a:lnTo>
                      <a:pt x="379" y="683"/>
                    </a:lnTo>
                    <a:lnTo>
                      <a:pt x="379" y="683"/>
                    </a:lnTo>
                    <a:lnTo>
                      <a:pt x="382" y="690"/>
                    </a:lnTo>
                    <a:lnTo>
                      <a:pt x="386" y="695"/>
                    </a:lnTo>
                    <a:lnTo>
                      <a:pt x="386" y="695"/>
                    </a:lnTo>
                    <a:lnTo>
                      <a:pt x="393" y="703"/>
                    </a:lnTo>
                    <a:lnTo>
                      <a:pt x="398" y="710"/>
                    </a:lnTo>
                    <a:lnTo>
                      <a:pt x="402" y="718"/>
                    </a:lnTo>
                    <a:lnTo>
                      <a:pt x="406" y="726"/>
                    </a:lnTo>
                    <a:lnTo>
                      <a:pt x="410" y="735"/>
                    </a:lnTo>
                    <a:lnTo>
                      <a:pt x="412" y="744"/>
                    </a:lnTo>
                    <a:lnTo>
                      <a:pt x="413" y="753"/>
                    </a:lnTo>
                    <a:lnTo>
                      <a:pt x="414" y="763"/>
                    </a:lnTo>
                    <a:lnTo>
                      <a:pt x="414" y="763"/>
                    </a:lnTo>
                    <a:lnTo>
                      <a:pt x="413" y="772"/>
                    </a:lnTo>
                    <a:lnTo>
                      <a:pt x="412" y="782"/>
                    </a:lnTo>
                    <a:lnTo>
                      <a:pt x="410" y="791"/>
                    </a:lnTo>
                    <a:lnTo>
                      <a:pt x="406" y="799"/>
                    </a:lnTo>
                    <a:lnTo>
                      <a:pt x="402" y="808"/>
                    </a:lnTo>
                    <a:lnTo>
                      <a:pt x="398" y="816"/>
                    </a:lnTo>
                    <a:lnTo>
                      <a:pt x="393" y="824"/>
                    </a:lnTo>
                    <a:lnTo>
                      <a:pt x="386" y="830"/>
                    </a:lnTo>
                    <a:lnTo>
                      <a:pt x="386" y="830"/>
                    </a:lnTo>
                    <a:lnTo>
                      <a:pt x="379" y="837"/>
                    </a:lnTo>
                    <a:lnTo>
                      <a:pt x="371" y="842"/>
                    </a:lnTo>
                    <a:lnTo>
                      <a:pt x="364" y="847"/>
                    </a:lnTo>
                    <a:lnTo>
                      <a:pt x="355" y="851"/>
                    </a:lnTo>
                    <a:lnTo>
                      <a:pt x="346" y="854"/>
                    </a:lnTo>
                    <a:lnTo>
                      <a:pt x="337" y="856"/>
                    </a:lnTo>
                    <a:lnTo>
                      <a:pt x="328" y="858"/>
                    </a:lnTo>
                    <a:lnTo>
                      <a:pt x="318" y="858"/>
                    </a:lnTo>
                    <a:lnTo>
                      <a:pt x="318" y="858"/>
                    </a:lnTo>
                    <a:lnTo>
                      <a:pt x="306" y="859"/>
                    </a:lnTo>
                    <a:lnTo>
                      <a:pt x="293" y="861"/>
                    </a:lnTo>
                    <a:lnTo>
                      <a:pt x="281" y="865"/>
                    </a:lnTo>
                    <a:lnTo>
                      <a:pt x="269" y="869"/>
                    </a:lnTo>
                    <a:lnTo>
                      <a:pt x="257" y="874"/>
                    </a:lnTo>
                    <a:lnTo>
                      <a:pt x="248" y="880"/>
                    </a:lnTo>
                    <a:lnTo>
                      <a:pt x="237" y="887"/>
                    </a:lnTo>
                    <a:lnTo>
                      <a:pt x="228" y="896"/>
                    </a:lnTo>
                    <a:lnTo>
                      <a:pt x="220" y="904"/>
                    </a:lnTo>
                    <a:lnTo>
                      <a:pt x="212" y="915"/>
                    </a:lnTo>
                    <a:lnTo>
                      <a:pt x="207" y="925"/>
                    </a:lnTo>
                    <a:lnTo>
                      <a:pt x="202" y="937"/>
                    </a:lnTo>
                    <a:lnTo>
                      <a:pt x="197" y="948"/>
                    </a:lnTo>
                    <a:lnTo>
                      <a:pt x="194" y="960"/>
                    </a:lnTo>
                    <a:lnTo>
                      <a:pt x="192" y="973"/>
                    </a:lnTo>
                    <a:lnTo>
                      <a:pt x="191" y="986"/>
                    </a:lnTo>
                    <a:lnTo>
                      <a:pt x="191" y="986"/>
                    </a:lnTo>
                    <a:lnTo>
                      <a:pt x="192" y="992"/>
                    </a:lnTo>
                    <a:lnTo>
                      <a:pt x="194" y="998"/>
                    </a:lnTo>
                    <a:lnTo>
                      <a:pt x="196" y="1003"/>
                    </a:lnTo>
                    <a:lnTo>
                      <a:pt x="200" y="1008"/>
                    </a:lnTo>
                    <a:lnTo>
                      <a:pt x="205" y="1012"/>
                    </a:lnTo>
                    <a:lnTo>
                      <a:pt x="210" y="1015"/>
                    </a:lnTo>
                    <a:lnTo>
                      <a:pt x="217" y="1017"/>
                    </a:lnTo>
                    <a:lnTo>
                      <a:pt x="223" y="1017"/>
                    </a:lnTo>
                    <a:lnTo>
                      <a:pt x="795" y="1017"/>
                    </a:lnTo>
                    <a:lnTo>
                      <a:pt x="795" y="1017"/>
                    </a:lnTo>
                    <a:lnTo>
                      <a:pt x="801" y="1017"/>
                    </a:lnTo>
                    <a:lnTo>
                      <a:pt x="808" y="1015"/>
                    </a:lnTo>
                    <a:lnTo>
                      <a:pt x="813" y="1012"/>
                    </a:lnTo>
                    <a:lnTo>
                      <a:pt x="817" y="1008"/>
                    </a:lnTo>
                    <a:lnTo>
                      <a:pt x="822" y="1003"/>
                    </a:lnTo>
                    <a:lnTo>
                      <a:pt x="825" y="998"/>
                    </a:lnTo>
                    <a:lnTo>
                      <a:pt x="826" y="992"/>
                    </a:lnTo>
                    <a:lnTo>
                      <a:pt x="827" y="986"/>
                    </a:lnTo>
                    <a:lnTo>
                      <a:pt x="827" y="986"/>
                    </a:lnTo>
                    <a:lnTo>
                      <a:pt x="826" y="973"/>
                    </a:lnTo>
                    <a:lnTo>
                      <a:pt x="825" y="960"/>
                    </a:lnTo>
                    <a:lnTo>
                      <a:pt x="822" y="948"/>
                    </a:lnTo>
                    <a:lnTo>
                      <a:pt x="817" y="937"/>
                    </a:lnTo>
                    <a:lnTo>
                      <a:pt x="812" y="925"/>
                    </a:lnTo>
                    <a:lnTo>
                      <a:pt x="806" y="915"/>
                    </a:lnTo>
                    <a:lnTo>
                      <a:pt x="798" y="904"/>
                    </a:lnTo>
                    <a:lnTo>
                      <a:pt x="790" y="896"/>
                    </a:lnTo>
                    <a:lnTo>
                      <a:pt x="781" y="887"/>
                    </a:lnTo>
                    <a:lnTo>
                      <a:pt x="771" y="880"/>
                    </a:lnTo>
                    <a:lnTo>
                      <a:pt x="761" y="874"/>
                    </a:lnTo>
                    <a:lnTo>
                      <a:pt x="750" y="869"/>
                    </a:lnTo>
                    <a:lnTo>
                      <a:pt x="738" y="865"/>
                    </a:lnTo>
                    <a:lnTo>
                      <a:pt x="725" y="861"/>
                    </a:lnTo>
                    <a:lnTo>
                      <a:pt x="713" y="859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691" y="858"/>
                    </a:lnTo>
                    <a:lnTo>
                      <a:pt x="681" y="856"/>
                    </a:lnTo>
                    <a:lnTo>
                      <a:pt x="673" y="854"/>
                    </a:lnTo>
                    <a:lnTo>
                      <a:pt x="663" y="851"/>
                    </a:lnTo>
                    <a:lnTo>
                      <a:pt x="655" y="847"/>
                    </a:lnTo>
                    <a:lnTo>
                      <a:pt x="647" y="842"/>
                    </a:lnTo>
                    <a:lnTo>
                      <a:pt x="639" y="837"/>
                    </a:lnTo>
                    <a:lnTo>
                      <a:pt x="633" y="830"/>
                    </a:lnTo>
                    <a:lnTo>
                      <a:pt x="633" y="830"/>
                    </a:lnTo>
                    <a:lnTo>
                      <a:pt x="626" y="824"/>
                    </a:lnTo>
                    <a:lnTo>
                      <a:pt x="620" y="816"/>
                    </a:lnTo>
                    <a:lnTo>
                      <a:pt x="616" y="808"/>
                    </a:lnTo>
                    <a:lnTo>
                      <a:pt x="611" y="799"/>
                    </a:lnTo>
                    <a:lnTo>
                      <a:pt x="608" y="791"/>
                    </a:lnTo>
                    <a:lnTo>
                      <a:pt x="606" y="782"/>
                    </a:lnTo>
                    <a:lnTo>
                      <a:pt x="605" y="772"/>
                    </a:lnTo>
                    <a:lnTo>
                      <a:pt x="605" y="763"/>
                    </a:lnTo>
                    <a:lnTo>
                      <a:pt x="605" y="763"/>
                    </a:lnTo>
                    <a:lnTo>
                      <a:pt x="605" y="753"/>
                    </a:lnTo>
                    <a:lnTo>
                      <a:pt x="606" y="744"/>
                    </a:lnTo>
                    <a:lnTo>
                      <a:pt x="608" y="735"/>
                    </a:lnTo>
                    <a:lnTo>
                      <a:pt x="611" y="726"/>
                    </a:lnTo>
                    <a:lnTo>
                      <a:pt x="616" y="718"/>
                    </a:lnTo>
                    <a:lnTo>
                      <a:pt x="620" y="710"/>
                    </a:lnTo>
                    <a:lnTo>
                      <a:pt x="626" y="703"/>
                    </a:lnTo>
                    <a:lnTo>
                      <a:pt x="633" y="695"/>
                    </a:lnTo>
                    <a:lnTo>
                      <a:pt x="633" y="695"/>
                    </a:lnTo>
                    <a:lnTo>
                      <a:pt x="637" y="690"/>
                    </a:lnTo>
                    <a:lnTo>
                      <a:pt x="639" y="683"/>
                    </a:lnTo>
                    <a:lnTo>
                      <a:pt x="639" y="683"/>
                    </a:lnTo>
                    <a:lnTo>
                      <a:pt x="665" y="654"/>
                    </a:lnTo>
                    <a:lnTo>
                      <a:pt x="691" y="622"/>
                    </a:lnTo>
                    <a:lnTo>
                      <a:pt x="718" y="586"/>
                    </a:lnTo>
                    <a:lnTo>
                      <a:pt x="743" y="546"/>
                    </a:lnTo>
                    <a:lnTo>
                      <a:pt x="743" y="546"/>
                    </a:lnTo>
                    <a:lnTo>
                      <a:pt x="758" y="550"/>
                    </a:lnTo>
                    <a:lnTo>
                      <a:pt x="774" y="554"/>
                    </a:lnTo>
                    <a:lnTo>
                      <a:pt x="791" y="555"/>
                    </a:lnTo>
                    <a:lnTo>
                      <a:pt x="806" y="556"/>
                    </a:lnTo>
                    <a:lnTo>
                      <a:pt x="806" y="556"/>
                    </a:lnTo>
                    <a:lnTo>
                      <a:pt x="827" y="555"/>
                    </a:lnTo>
                    <a:lnTo>
                      <a:pt x="847" y="551"/>
                    </a:lnTo>
                    <a:lnTo>
                      <a:pt x="868" y="546"/>
                    </a:lnTo>
                    <a:lnTo>
                      <a:pt x="887" y="540"/>
                    </a:lnTo>
                    <a:lnTo>
                      <a:pt x="887" y="540"/>
                    </a:lnTo>
                    <a:lnTo>
                      <a:pt x="906" y="530"/>
                    </a:lnTo>
                    <a:lnTo>
                      <a:pt x="925" y="519"/>
                    </a:lnTo>
                    <a:lnTo>
                      <a:pt x="941" y="507"/>
                    </a:lnTo>
                    <a:lnTo>
                      <a:pt x="956" y="493"/>
                    </a:lnTo>
                    <a:lnTo>
                      <a:pt x="970" y="478"/>
                    </a:lnTo>
                    <a:lnTo>
                      <a:pt x="983" y="461"/>
                    </a:lnTo>
                    <a:lnTo>
                      <a:pt x="993" y="443"/>
                    </a:lnTo>
                    <a:lnTo>
                      <a:pt x="1002" y="425"/>
                    </a:lnTo>
                    <a:lnTo>
                      <a:pt x="1002" y="425"/>
                    </a:lnTo>
                    <a:lnTo>
                      <a:pt x="1009" y="404"/>
                    </a:lnTo>
                    <a:lnTo>
                      <a:pt x="1014" y="383"/>
                    </a:lnTo>
                    <a:lnTo>
                      <a:pt x="1017" y="363"/>
                    </a:lnTo>
                    <a:lnTo>
                      <a:pt x="1018" y="342"/>
                    </a:lnTo>
                    <a:lnTo>
                      <a:pt x="1017" y="322"/>
                    </a:lnTo>
                    <a:lnTo>
                      <a:pt x="1014" y="301"/>
                    </a:lnTo>
                    <a:lnTo>
                      <a:pt x="1008" y="281"/>
                    </a:lnTo>
                    <a:lnTo>
                      <a:pt x="1002" y="263"/>
                    </a:lnTo>
                    <a:lnTo>
                      <a:pt x="993" y="243"/>
                    </a:lnTo>
                    <a:lnTo>
                      <a:pt x="983" y="226"/>
                    </a:lnTo>
                    <a:lnTo>
                      <a:pt x="971" y="210"/>
                    </a:lnTo>
                    <a:lnTo>
                      <a:pt x="957" y="194"/>
                    </a:lnTo>
                    <a:lnTo>
                      <a:pt x="942" y="180"/>
                    </a:lnTo>
                    <a:lnTo>
                      <a:pt x="925" y="168"/>
                    </a:lnTo>
                    <a:lnTo>
                      <a:pt x="906" y="157"/>
                    </a:lnTo>
                    <a:lnTo>
                      <a:pt x="887" y="148"/>
                    </a:lnTo>
                    <a:lnTo>
                      <a:pt x="887" y="148"/>
                    </a:lnTo>
                    <a:close/>
                    <a:moveTo>
                      <a:pt x="154" y="481"/>
                    </a:moveTo>
                    <a:lnTo>
                      <a:pt x="154" y="481"/>
                    </a:lnTo>
                    <a:lnTo>
                      <a:pt x="140" y="474"/>
                    </a:lnTo>
                    <a:lnTo>
                      <a:pt x="129" y="467"/>
                    </a:lnTo>
                    <a:lnTo>
                      <a:pt x="117" y="458"/>
                    </a:lnTo>
                    <a:lnTo>
                      <a:pt x="106" y="448"/>
                    </a:lnTo>
                    <a:lnTo>
                      <a:pt x="96" y="438"/>
                    </a:lnTo>
                    <a:lnTo>
                      <a:pt x="88" y="426"/>
                    </a:lnTo>
                    <a:lnTo>
                      <a:pt x="80" y="413"/>
                    </a:lnTo>
                    <a:lnTo>
                      <a:pt x="74" y="400"/>
                    </a:lnTo>
                    <a:lnTo>
                      <a:pt x="74" y="400"/>
                    </a:lnTo>
                    <a:lnTo>
                      <a:pt x="70" y="386"/>
                    </a:lnTo>
                    <a:lnTo>
                      <a:pt x="66" y="373"/>
                    </a:lnTo>
                    <a:lnTo>
                      <a:pt x="64" y="359"/>
                    </a:lnTo>
                    <a:lnTo>
                      <a:pt x="63" y="345"/>
                    </a:lnTo>
                    <a:lnTo>
                      <a:pt x="63" y="331"/>
                    </a:lnTo>
                    <a:lnTo>
                      <a:pt x="65" y="319"/>
                    </a:lnTo>
                    <a:lnTo>
                      <a:pt x="68" y="305"/>
                    </a:lnTo>
                    <a:lnTo>
                      <a:pt x="73" y="292"/>
                    </a:lnTo>
                    <a:lnTo>
                      <a:pt x="78" y="280"/>
                    </a:lnTo>
                    <a:lnTo>
                      <a:pt x="85" y="268"/>
                    </a:lnTo>
                    <a:lnTo>
                      <a:pt x="92" y="256"/>
                    </a:lnTo>
                    <a:lnTo>
                      <a:pt x="101" y="247"/>
                    </a:lnTo>
                    <a:lnTo>
                      <a:pt x="110" y="236"/>
                    </a:lnTo>
                    <a:lnTo>
                      <a:pt x="120" y="227"/>
                    </a:lnTo>
                    <a:lnTo>
                      <a:pt x="132" y="219"/>
                    </a:lnTo>
                    <a:lnTo>
                      <a:pt x="144" y="212"/>
                    </a:lnTo>
                    <a:lnTo>
                      <a:pt x="144" y="212"/>
                    </a:lnTo>
                    <a:lnTo>
                      <a:pt x="152" y="252"/>
                    </a:lnTo>
                    <a:lnTo>
                      <a:pt x="162" y="290"/>
                    </a:lnTo>
                    <a:lnTo>
                      <a:pt x="173" y="326"/>
                    </a:lnTo>
                    <a:lnTo>
                      <a:pt x="184" y="361"/>
                    </a:lnTo>
                    <a:lnTo>
                      <a:pt x="197" y="395"/>
                    </a:lnTo>
                    <a:lnTo>
                      <a:pt x="211" y="428"/>
                    </a:lnTo>
                    <a:lnTo>
                      <a:pt x="226" y="459"/>
                    </a:lnTo>
                    <a:lnTo>
                      <a:pt x="241" y="488"/>
                    </a:lnTo>
                    <a:lnTo>
                      <a:pt x="241" y="488"/>
                    </a:lnTo>
                    <a:lnTo>
                      <a:pt x="230" y="490"/>
                    </a:lnTo>
                    <a:lnTo>
                      <a:pt x="220" y="491"/>
                    </a:lnTo>
                    <a:lnTo>
                      <a:pt x="209" y="491"/>
                    </a:lnTo>
                    <a:lnTo>
                      <a:pt x="197" y="491"/>
                    </a:lnTo>
                    <a:lnTo>
                      <a:pt x="187" y="490"/>
                    </a:lnTo>
                    <a:lnTo>
                      <a:pt x="176" y="487"/>
                    </a:lnTo>
                    <a:lnTo>
                      <a:pt x="165" y="485"/>
                    </a:lnTo>
                    <a:lnTo>
                      <a:pt x="154" y="481"/>
                    </a:lnTo>
                    <a:lnTo>
                      <a:pt x="154" y="481"/>
                    </a:lnTo>
                    <a:close/>
                    <a:moveTo>
                      <a:pt x="699" y="922"/>
                    </a:moveTo>
                    <a:lnTo>
                      <a:pt x="699" y="922"/>
                    </a:lnTo>
                    <a:lnTo>
                      <a:pt x="709" y="923"/>
                    </a:lnTo>
                    <a:lnTo>
                      <a:pt x="717" y="925"/>
                    </a:lnTo>
                    <a:lnTo>
                      <a:pt x="725" y="927"/>
                    </a:lnTo>
                    <a:lnTo>
                      <a:pt x="733" y="931"/>
                    </a:lnTo>
                    <a:lnTo>
                      <a:pt x="739" y="935"/>
                    </a:lnTo>
                    <a:lnTo>
                      <a:pt x="746" y="941"/>
                    </a:lnTo>
                    <a:lnTo>
                      <a:pt x="751" y="947"/>
                    </a:lnTo>
                    <a:lnTo>
                      <a:pt x="755" y="954"/>
                    </a:lnTo>
                    <a:lnTo>
                      <a:pt x="263" y="954"/>
                    </a:lnTo>
                    <a:lnTo>
                      <a:pt x="263" y="954"/>
                    </a:lnTo>
                    <a:lnTo>
                      <a:pt x="268" y="947"/>
                    </a:lnTo>
                    <a:lnTo>
                      <a:pt x="273" y="941"/>
                    </a:lnTo>
                    <a:lnTo>
                      <a:pt x="279" y="935"/>
                    </a:lnTo>
                    <a:lnTo>
                      <a:pt x="286" y="931"/>
                    </a:lnTo>
                    <a:lnTo>
                      <a:pt x="294" y="927"/>
                    </a:lnTo>
                    <a:lnTo>
                      <a:pt x="301" y="925"/>
                    </a:lnTo>
                    <a:lnTo>
                      <a:pt x="310" y="923"/>
                    </a:lnTo>
                    <a:lnTo>
                      <a:pt x="318" y="922"/>
                    </a:lnTo>
                    <a:lnTo>
                      <a:pt x="318" y="922"/>
                    </a:lnTo>
                    <a:lnTo>
                      <a:pt x="333" y="922"/>
                    </a:lnTo>
                    <a:lnTo>
                      <a:pt x="350" y="919"/>
                    </a:lnTo>
                    <a:lnTo>
                      <a:pt x="365" y="915"/>
                    </a:lnTo>
                    <a:lnTo>
                      <a:pt x="380" y="910"/>
                    </a:lnTo>
                    <a:lnTo>
                      <a:pt x="394" y="903"/>
                    </a:lnTo>
                    <a:lnTo>
                      <a:pt x="406" y="896"/>
                    </a:lnTo>
                    <a:lnTo>
                      <a:pt x="419" y="886"/>
                    </a:lnTo>
                    <a:lnTo>
                      <a:pt x="431" y="875"/>
                    </a:lnTo>
                    <a:lnTo>
                      <a:pt x="431" y="875"/>
                    </a:lnTo>
                    <a:lnTo>
                      <a:pt x="440" y="865"/>
                    </a:lnTo>
                    <a:lnTo>
                      <a:pt x="448" y="854"/>
                    </a:lnTo>
                    <a:lnTo>
                      <a:pt x="456" y="842"/>
                    </a:lnTo>
                    <a:lnTo>
                      <a:pt x="462" y="830"/>
                    </a:lnTo>
                    <a:lnTo>
                      <a:pt x="468" y="817"/>
                    </a:lnTo>
                    <a:lnTo>
                      <a:pt x="471" y="805"/>
                    </a:lnTo>
                    <a:lnTo>
                      <a:pt x="474" y="792"/>
                    </a:lnTo>
                    <a:lnTo>
                      <a:pt x="476" y="778"/>
                    </a:lnTo>
                    <a:lnTo>
                      <a:pt x="476" y="778"/>
                    </a:lnTo>
                    <a:lnTo>
                      <a:pt x="490" y="788"/>
                    </a:lnTo>
                    <a:lnTo>
                      <a:pt x="490" y="788"/>
                    </a:lnTo>
                    <a:lnTo>
                      <a:pt x="494" y="792"/>
                    </a:lnTo>
                    <a:lnTo>
                      <a:pt x="500" y="793"/>
                    </a:lnTo>
                    <a:lnTo>
                      <a:pt x="504" y="795"/>
                    </a:lnTo>
                    <a:lnTo>
                      <a:pt x="509" y="795"/>
                    </a:lnTo>
                    <a:lnTo>
                      <a:pt x="509" y="795"/>
                    </a:lnTo>
                    <a:lnTo>
                      <a:pt x="514" y="795"/>
                    </a:lnTo>
                    <a:lnTo>
                      <a:pt x="519" y="793"/>
                    </a:lnTo>
                    <a:lnTo>
                      <a:pt x="523" y="792"/>
                    </a:lnTo>
                    <a:lnTo>
                      <a:pt x="528" y="788"/>
                    </a:lnTo>
                    <a:lnTo>
                      <a:pt x="528" y="788"/>
                    </a:lnTo>
                    <a:lnTo>
                      <a:pt x="543" y="778"/>
                    </a:lnTo>
                    <a:lnTo>
                      <a:pt x="543" y="778"/>
                    </a:lnTo>
                    <a:lnTo>
                      <a:pt x="544" y="792"/>
                    </a:lnTo>
                    <a:lnTo>
                      <a:pt x="547" y="805"/>
                    </a:lnTo>
                    <a:lnTo>
                      <a:pt x="551" y="817"/>
                    </a:lnTo>
                    <a:lnTo>
                      <a:pt x="557" y="830"/>
                    </a:lnTo>
                    <a:lnTo>
                      <a:pt x="562" y="842"/>
                    </a:lnTo>
                    <a:lnTo>
                      <a:pt x="570" y="854"/>
                    </a:lnTo>
                    <a:lnTo>
                      <a:pt x="578" y="865"/>
                    </a:lnTo>
                    <a:lnTo>
                      <a:pt x="588" y="875"/>
                    </a:lnTo>
                    <a:lnTo>
                      <a:pt x="588" y="875"/>
                    </a:lnTo>
                    <a:lnTo>
                      <a:pt x="600" y="886"/>
                    </a:lnTo>
                    <a:lnTo>
                      <a:pt x="611" y="896"/>
                    </a:lnTo>
                    <a:lnTo>
                      <a:pt x="625" y="903"/>
                    </a:lnTo>
                    <a:lnTo>
                      <a:pt x="639" y="910"/>
                    </a:lnTo>
                    <a:lnTo>
                      <a:pt x="653" y="915"/>
                    </a:lnTo>
                    <a:lnTo>
                      <a:pt x="668" y="919"/>
                    </a:lnTo>
                    <a:lnTo>
                      <a:pt x="684" y="922"/>
                    </a:lnTo>
                    <a:lnTo>
                      <a:pt x="699" y="922"/>
                    </a:lnTo>
                    <a:lnTo>
                      <a:pt x="699" y="922"/>
                    </a:lnTo>
                    <a:close/>
                    <a:moveTo>
                      <a:pt x="509" y="722"/>
                    </a:moveTo>
                    <a:lnTo>
                      <a:pt x="509" y="722"/>
                    </a:lnTo>
                    <a:lnTo>
                      <a:pt x="494" y="709"/>
                    </a:lnTo>
                    <a:lnTo>
                      <a:pt x="476" y="692"/>
                    </a:lnTo>
                    <a:lnTo>
                      <a:pt x="456" y="672"/>
                    </a:lnTo>
                    <a:lnTo>
                      <a:pt x="432" y="647"/>
                    </a:lnTo>
                    <a:lnTo>
                      <a:pt x="408" y="618"/>
                    </a:lnTo>
                    <a:lnTo>
                      <a:pt x="382" y="586"/>
                    </a:lnTo>
                    <a:lnTo>
                      <a:pt x="355" y="550"/>
                    </a:lnTo>
                    <a:lnTo>
                      <a:pt x="329" y="511"/>
                    </a:lnTo>
                    <a:lnTo>
                      <a:pt x="316" y="489"/>
                    </a:lnTo>
                    <a:lnTo>
                      <a:pt x="303" y="467"/>
                    </a:lnTo>
                    <a:lnTo>
                      <a:pt x="292" y="444"/>
                    </a:lnTo>
                    <a:lnTo>
                      <a:pt x="280" y="420"/>
                    </a:lnTo>
                    <a:lnTo>
                      <a:pt x="268" y="395"/>
                    </a:lnTo>
                    <a:lnTo>
                      <a:pt x="257" y="369"/>
                    </a:lnTo>
                    <a:lnTo>
                      <a:pt x="247" y="342"/>
                    </a:lnTo>
                    <a:lnTo>
                      <a:pt x="237" y="315"/>
                    </a:lnTo>
                    <a:lnTo>
                      <a:pt x="228" y="286"/>
                    </a:lnTo>
                    <a:lnTo>
                      <a:pt x="220" y="257"/>
                    </a:lnTo>
                    <a:lnTo>
                      <a:pt x="212" y="227"/>
                    </a:lnTo>
                    <a:lnTo>
                      <a:pt x="206" y="196"/>
                    </a:lnTo>
                    <a:lnTo>
                      <a:pt x="200" y="164"/>
                    </a:lnTo>
                    <a:lnTo>
                      <a:pt x="196" y="132"/>
                    </a:lnTo>
                    <a:lnTo>
                      <a:pt x="193" y="98"/>
                    </a:lnTo>
                    <a:lnTo>
                      <a:pt x="192" y="63"/>
                    </a:lnTo>
                    <a:lnTo>
                      <a:pt x="827" y="63"/>
                    </a:lnTo>
                    <a:lnTo>
                      <a:pt x="827" y="63"/>
                    </a:lnTo>
                    <a:lnTo>
                      <a:pt x="825" y="98"/>
                    </a:lnTo>
                    <a:lnTo>
                      <a:pt x="822" y="132"/>
                    </a:lnTo>
                    <a:lnTo>
                      <a:pt x="817" y="164"/>
                    </a:lnTo>
                    <a:lnTo>
                      <a:pt x="812" y="196"/>
                    </a:lnTo>
                    <a:lnTo>
                      <a:pt x="806" y="227"/>
                    </a:lnTo>
                    <a:lnTo>
                      <a:pt x="798" y="257"/>
                    </a:lnTo>
                    <a:lnTo>
                      <a:pt x="791" y="286"/>
                    </a:lnTo>
                    <a:lnTo>
                      <a:pt x="781" y="315"/>
                    </a:lnTo>
                    <a:lnTo>
                      <a:pt x="771" y="342"/>
                    </a:lnTo>
                    <a:lnTo>
                      <a:pt x="762" y="369"/>
                    </a:lnTo>
                    <a:lnTo>
                      <a:pt x="750" y="395"/>
                    </a:lnTo>
                    <a:lnTo>
                      <a:pt x="739" y="420"/>
                    </a:lnTo>
                    <a:lnTo>
                      <a:pt x="726" y="444"/>
                    </a:lnTo>
                    <a:lnTo>
                      <a:pt x="714" y="467"/>
                    </a:lnTo>
                    <a:lnTo>
                      <a:pt x="702" y="489"/>
                    </a:lnTo>
                    <a:lnTo>
                      <a:pt x="689" y="511"/>
                    </a:lnTo>
                    <a:lnTo>
                      <a:pt x="663" y="550"/>
                    </a:lnTo>
                    <a:lnTo>
                      <a:pt x="636" y="586"/>
                    </a:lnTo>
                    <a:lnTo>
                      <a:pt x="610" y="618"/>
                    </a:lnTo>
                    <a:lnTo>
                      <a:pt x="586" y="647"/>
                    </a:lnTo>
                    <a:lnTo>
                      <a:pt x="563" y="672"/>
                    </a:lnTo>
                    <a:lnTo>
                      <a:pt x="542" y="692"/>
                    </a:lnTo>
                    <a:lnTo>
                      <a:pt x="523" y="709"/>
                    </a:lnTo>
                    <a:lnTo>
                      <a:pt x="509" y="722"/>
                    </a:lnTo>
                    <a:lnTo>
                      <a:pt x="509" y="722"/>
                    </a:lnTo>
                    <a:close/>
                    <a:moveTo>
                      <a:pt x="943" y="400"/>
                    </a:moveTo>
                    <a:lnTo>
                      <a:pt x="943" y="400"/>
                    </a:lnTo>
                    <a:lnTo>
                      <a:pt x="936" y="413"/>
                    </a:lnTo>
                    <a:lnTo>
                      <a:pt x="929" y="426"/>
                    </a:lnTo>
                    <a:lnTo>
                      <a:pt x="920" y="438"/>
                    </a:lnTo>
                    <a:lnTo>
                      <a:pt x="911" y="448"/>
                    </a:lnTo>
                    <a:lnTo>
                      <a:pt x="900" y="458"/>
                    </a:lnTo>
                    <a:lnTo>
                      <a:pt x="889" y="467"/>
                    </a:lnTo>
                    <a:lnTo>
                      <a:pt x="876" y="474"/>
                    </a:lnTo>
                    <a:lnTo>
                      <a:pt x="864" y="481"/>
                    </a:lnTo>
                    <a:lnTo>
                      <a:pt x="864" y="481"/>
                    </a:lnTo>
                    <a:lnTo>
                      <a:pt x="853" y="485"/>
                    </a:lnTo>
                    <a:lnTo>
                      <a:pt x="842" y="487"/>
                    </a:lnTo>
                    <a:lnTo>
                      <a:pt x="831" y="490"/>
                    </a:lnTo>
                    <a:lnTo>
                      <a:pt x="821" y="491"/>
                    </a:lnTo>
                    <a:lnTo>
                      <a:pt x="809" y="491"/>
                    </a:lnTo>
                    <a:lnTo>
                      <a:pt x="798" y="491"/>
                    </a:lnTo>
                    <a:lnTo>
                      <a:pt x="787" y="490"/>
                    </a:lnTo>
                    <a:lnTo>
                      <a:pt x="777" y="489"/>
                    </a:lnTo>
                    <a:lnTo>
                      <a:pt x="777" y="489"/>
                    </a:lnTo>
                    <a:lnTo>
                      <a:pt x="792" y="459"/>
                    </a:lnTo>
                    <a:lnTo>
                      <a:pt x="807" y="428"/>
                    </a:lnTo>
                    <a:lnTo>
                      <a:pt x="821" y="396"/>
                    </a:lnTo>
                    <a:lnTo>
                      <a:pt x="833" y="361"/>
                    </a:lnTo>
                    <a:lnTo>
                      <a:pt x="845" y="326"/>
                    </a:lnTo>
                    <a:lnTo>
                      <a:pt x="856" y="290"/>
                    </a:lnTo>
                    <a:lnTo>
                      <a:pt x="866" y="252"/>
                    </a:lnTo>
                    <a:lnTo>
                      <a:pt x="874" y="212"/>
                    </a:lnTo>
                    <a:lnTo>
                      <a:pt x="874" y="212"/>
                    </a:lnTo>
                    <a:lnTo>
                      <a:pt x="886" y="220"/>
                    </a:lnTo>
                    <a:lnTo>
                      <a:pt x="898" y="227"/>
                    </a:lnTo>
                    <a:lnTo>
                      <a:pt x="908" y="237"/>
                    </a:lnTo>
                    <a:lnTo>
                      <a:pt x="917" y="247"/>
                    </a:lnTo>
                    <a:lnTo>
                      <a:pt x="926" y="257"/>
                    </a:lnTo>
                    <a:lnTo>
                      <a:pt x="933" y="268"/>
                    </a:lnTo>
                    <a:lnTo>
                      <a:pt x="940" y="280"/>
                    </a:lnTo>
                    <a:lnTo>
                      <a:pt x="945" y="293"/>
                    </a:lnTo>
                    <a:lnTo>
                      <a:pt x="949" y="306"/>
                    </a:lnTo>
                    <a:lnTo>
                      <a:pt x="952" y="319"/>
                    </a:lnTo>
                    <a:lnTo>
                      <a:pt x="954" y="332"/>
                    </a:lnTo>
                    <a:lnTo>
                      <a:pt x="955" y="345"/>
                    </a:lnTo>
                    <a:lnTo>
                      <a:pt x="954" y="359"/>
                    </a:lnTo>
                    <a:lnTo>
                      <a:pt x="952" y="373"/>
                    </a:lnTo>
                    <a:lnTo>
                      <a:pt x="948" y="386"/>
                    </a:lnTo>
                    <a:lnTo>
                      <a:pt x="943" y="400"/>
                    </a:lnTo>
                    <a:lnTo>
                      <a:pt x="943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763912" y="3032760"/>
            <a:ext cx="1669099" cy="1669099"/>
            <a:chOff x="1763911" y="2664460"/>
            <a:chExt cx="1669098" cy="1669098"/>
          </a:xfrm>
        </p:grpSpPr>
        <p:sp>
          <p:nvSpPr>
            <p:cNvPr id="8" name="任意多边形 48"/>
            <p:cNvSpPr/>
            <p:nvPr/>
          </p:nvSpPr>
          <p:spPr>
            <a:xfrm>
              <a:off x="1763911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023150" y="2923699"/>
              <a:ext cx="1150620" cy="1150620"/>
              <a:chOff x="2023150" y="2923699"/>
              <a:chExt cx="1150620" cy="115062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023150" y="2923699"/>
                <a:ext cx="1150620" cy="11506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 82"/>
              <p:cNvSpPr>
                <a:spLocks noEditPoints="1"/>
              </p:cNvSpPr>
              <p:nvPr/>
            </p:nvSpPr>
            <p:spPr bwMode="auto">
              <a:xfrm>
                <a:off x="2487335" y="3337878"/>
                <a:ext cx="222250" cy="322263"/>
              </a:xfrm>
              <a:custGeom>
                <a:avLst/>
                <a:gdLst>
                  <a:gd name="T0" fmla="*/ 695 w 700"/>
                  <a:gd name="T1" fmla="*/ 430 h 1017"/>
                  <a:gd name="T2" fmla="*/ 685 w 700"/>
                  <a:gd name="T3" fmla="*/ 418 h 1017"/>
                  <a:gd name="T4" fmla="*/ 667 w 700"/>
                  <a:gd name="T5" fmla="*/ 413 h 1017"/>
                  <a:gd name="T6" fmla="*/ 445 w 700"/>
                  <a:gd name="T7" fmla="*/ 31 h 1017"/>
                  <a:gd name="T8" fmla="*/ 444 w 700"/>
                  <a:gd name="T9" fmla="*/ 27 h 1017"/>
                  <a:gd name="T10" fmla="*/ 441 w 700"/>
                  <a:gd name="T11" fmla="*/ 17 h 1017"/>
                  <a:gd name="T12" fmla="*/ 436 w 700"/>
                  <a:gd name="T13" fmla="*/ 8 h 1017"/>
                  <a:gd name="T14" fmla="*/ 427 w 700"/>
                  <a:gd name="T15" fmla="*/ 3 h 1017"/>
                  <a:gd name="T16" fmla="*/ 423 w 700"/>
                  <a:gd name="T17" fmla="*/ 1 h 1017"/>
                  <a:gd name="T18" fmla="*/ 413 w 700"/>
                  <a:gd name="T19" fmla="*/ 0 h 1017"/>
                  <a:gd name="T20" fmla="*/ 403 w 700"/>
                  <a:gd name="T21" fmla="*/ 1 h 1017"/>
                  <a:gd name="T22" fmla="*/ 394 w 700"/>
                  <a:gd name="T23" fmla="*/ 6 h 1017"/>
                  <a:gd name="T24" fmla="*/ 387 w 700"/>
                  <a:gd name="T25" fmla="*/ 13 h 1017"/>
                  <a:gd name="T26" fmla="*/ 5 w 700"/>
                  <a:gd name="T27" fmla="*/ 554 h 1017"/>
                  <a:gd name="T28" fmla="*/ 0 w 700"/>
                  <a:gd name="T29" fmla="*/ 570 h 1017"/>
                  <a:gd name="T30" fmla="*/ 3 w 700"/>
                  <a:gd name="T31" fmla="*/ 587 h 1017"/>
                  <a:gd name="T32" fmla="*/ 9 w 700"/>
                  <a:gd name="T33" fmla="*/ 594 h 1017"/>
                  <a:gd name="T34" fmla="*/ 23 w 700"/>
                  <a:gd name="T35" fmla="*/ 603 h 1017"/>
                  <a:gd name="T36" fmla="*/ 254 w 700"/>
                  <a:gd name="T37" fmla="*/ 604 h 1017"/>
                  <a:gd name="T38" fmla="*/ 254 w 700"/>
                  <a:gd name="T39" fmla="*/ 986 h 1017"/>
                  <a:gd name="T40" fmla="*/ 255 w 700"/>
                  <a:gd name="T41" fmla="*/ 996 h 1017"/>
                  <a:gd name="T42" fmla="*/ 261 w 700"/>
                  <a:gd name="T43" fmla="*/ 1004 h 1017"/>
                  <a:gd name="T44" fmla="*/ 267 w 700"/>
                  <a:gd name="T45" fmla="*/ 1012 h 1017"/>
                  <a:gd name="T46" fmla="*/ 276 w 700"/>
                  <a:gd name="T47" fmla="*/ 1016 h 1017"/>
                  <a:gd name="T48" fmla="*/ 281 w 700"/>
                  <a:gd name="T49" fmla="*/ 1017 h 1017"/>
                  <a:gd name="T50" fmla="*/ 285 w 700"/>
                  <a:gd name="T51" fmla="*/ 1017 h 1017"/>
                  <a:gd name="T52" fmla="*/ 300 w 700"/>
                  <a:gd name="T53" fmla="*/ 1014 h 1017"/>
                  <a:gd name="T54" fmla="*/ 312 w 700"/>
                  <a:gd name="T55" fmla="*/ 1004 h 1017"/>
                  <a:gd name="T56" fmla="*/ 693 w 700"/>
                  <a:gd name="T57" fmla="*/ 463 h 1017"/>
                  <a:gd name="T58" fmla="*/ 700 w 700"/>
                  <a:gd name="T59" fmla="*/ 447 h 1017"/>
                  <a:gd name="T60" fmla="*/ 695 w 700"/>
                  <a:gd name="T61" fmla="*/ 430 h 1017"/>
                  <a:gd name="T62" fmla="*/ 318 w 700"/>
                  <a:gd name="T63" fmla="*/ 885 h 1017"/>
                  <a:gd name="T64" fmla="*/ 318 w 700"/>
                  <a:gd name="T65" fmla="*/ 572 h 1017"/>
                  <a:gd name="T66" fmla="*/ 315 w 700"/>
                  <a:gd name="T67" fmla="*/ 560 h 1017"/>
                  <a:gd name="T68" fmla="*/ 308 w 700"/>
                  <a:gd name="T69" fmla="*/ 549 h 1017"/>
                  <a:gd name="T70" fmla="*/ 298 w 700"/>
                  <a:gd name="T71" fmla="*/ 543 h 1017"/>
                  <a:gd name="T72" fmla="*/ 285 w 700"/>
                  <a:gd name="T73" fmla="*/ 541 h 1017"/>
                  <a:gd name="T74" fmla="*/ 381 w 700"/>
                  <a:gd name="T75" fmla="*/ 132 h 1017"/>
                  <a:gd name="T76" fmla="*/ 381 w 700"/>
                  <a:gd name="T77" fmla="*/ 445 h 1017"/>
                  <a:gd name="T78" fmla="*/ 384 w 700"/>
                  <a:gd name="T79" fmla="*/ 457 h 1017"/>
                  <a:gd name="T80" fmla="*/ 391 w 700"/>
                  <a:gd name="T81" fmla="*/ 468 h 1017"/>
                  <a:gd name="T82" fmla="*/ 400 w 700"/>
                  <a:gd name="T83" fmla="*/ 474 h 1017"/>
                  <a:gd name="T84" fmla="*/ 413 w 700"/>
                  <a:gd name="T85" fmla="*/ 476 h 1017"/>
                  <a:gd name="T86" fmla="*/ 318 w 700"/>
                  <a:gd name="T87" fmla="*/ 88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0" h="1017">
                    <a:moveTo>
                      <a:pt x="695" y="430"/>
                    </a:moveTo>
                    <a:lnTo>
                      <a:pt x="695" y="430"/>
                    </a:lnTo>
                    <a:lnTo>
                      <a:pt x="691" y="424"/>
                    </a:lnTo>
                    <a:lnTo>
                      <a:pt x="685" y="418"/>
                    </a:lnTo>
                    <a:lnTo>
                      <a:pt x="676" y="414"/>
                    </a:lnTo>
                    <a:lnTo>
                      <a:pt x="667" y="413"/>
                    </a:lnTo>
                    <a:lnTo>
                      <a:pt x="445" y="413"/>
                    </a:lnTo>
                    <a:lnTo>
                      <a:pt x="445" y="31"/>
                    </a:lnTo>
                    <a:lnTo>
                      <a:pt x="445" y="31"/>
                    </a:lnTo>
                    <a:lnTo>
                      <a:pt x="444" y="27"/>
                    </a:lnTo>
                    <a:lnTo>
                      <a:pt x="443" y="21"/>
                    </a:lnTo>
                    <a:lnTo>
                      <a:pt x="441" y="17"/>
                    </a:lnTo>
                    <a:lnTo>
                      <a:pt x="439" y="13"/>
                    </a:lnTo>
                    <a:lnTo>
                      <a:pt x="436" y="8"/>
                    </a:lnTo>
                    <a:lnTo>
                      <a:pt x="431" y="5"/>
                    </a:lnTo>
                    <a:lnTo>
                      <a:pt x="427" y="3"/>
                    </a:lnTo>
                    <a:lnTo>
                      <a:pt x="423" y="1"/>
                    </a:lnTo>
                    <a:lnTo>
                      <a:pt x="423" y="1"/>
                    </a:lnTo>
                    <a:lnTo>
                      <a:pt x="417" y="0"/>
                    </a:lnTo>
                    <a:lnTo>
                      <a:pt x="413" y="0"/>
                    </a:lnTo>
                    <a:lnTo>
                      <a:pt x="408" y="0"/>
                    </a:lnTo>
                    <a:lnTo>
                      <a:pt x="403" y="1"/>
                    </a:lnTo>
                    <a:lnTo>
                      <a:pt x="398" y="3"/>
                    </a:lnTo>
                    <a:lnTo>
                      <a:pt x="394" y="6"/>
                    </a:lnTo>
                    <a:lnTo>
                      <a:pt x="391" y="10"/>
                    </a:lnTo>
                    <a:lnTo>
                      <a:pt x="387" y="13"/>
                    </a:lnTo>
                    <a:lnTo>
                      <a:pt x="5" y="554"/>
                    </a:lnTo>
                    <a:lnTo>
                      <a:pt x="5" y="554"/>
                    </a:lnTo>
                    <a:lnTo>
                      <a:pt x="1" y="562"/>
                    </a:lnTo>
                    <a:lnTo>
                      <a:pt x="0" y="570"/>
                    </a:lnTo>
                    <a:lnTo>
                      <a:pt x="0" y="578"/>
                    </a:lnTo>
                    <a:lnTo>
                      <a:pt x="3" y="587"/>
                    </a:lnTo>
                    <a:lnTo>
                      <a:pt x="3" y="587"/>
                    </a:lnTo>
                    <a:lnTo>
                      <a:pt x="9" y="594"/>
                    </a:lnTo>
                    <a:lnTo>
                      <a:pt x="15" y="600"/>
                    </a:lnTo>
                    <a:lnTo>
                      <a:pt x="23" y="603"/>
                    </a:lnTo>
                    <a:lnTo>
                      <a:pt x="31" y="604"/>
                    </a:lnTo>
                    <a:lnTo>
                      <a:pt x="254" y="604"/>
                    </a:lnTo>
                    <a:lnTo>
                      <a:pt x="254" y="986"/>
                    </a:lnTo>
                    <a:lnTo>
                      <a:pt x="254" y="986"/>
                    </a:lnTo>
                    <a:lnTo>
                      <a:pt x="254" y="991"/>
                    </a:lnTo>
                    <a:lnTo>
                      <a:pt x="255" y="996"/>
                    </a:lnTo>
                    <a:lnTo>
                      <a:pt x="258" y="1000"/>
                    </a:lnTo>
                    <a:lnTo>
                      <a:pt x="261" y="1004"/>
                    </a:lnTo>
                    <a:lnTo>
                      <a:pt x="264" y="1008"/>
                    </a:lnTo>
                    <a:lnTo>
                      <a:pt x="267" y="1012"/>
                    </a:lnTo>
                    <a:lnTo>
                      <a:pt x="272" y="1014"/>
                    </a:lnTo>
                    <a:lnTo>
                      <a:pt x="276" y="1016"/>
                    </a:lnTo>
                    <a:lnTo>
                      <a:pt x="276" y="1016"/>
                    </a:lnTo>
                    <a:lnTo>
                      <a:pt x="281" y="1017"/>
                    </a:lnTo>
                    <a:lnTo>
                      <a:pt x="285" y="1017"/>
                    </a:lnTo>
                    <a:lnTo>
                      <a:pt x="285" y="1017"/>
                    </a:lnTo>
                    <a:lnTo>
                      <a:pt x="293" y="1017"/>
                    </a:lnTo>
                    <a:lnTo>
                      <a:pt x="300" y="1014"/>
                    </a:lnTo>
                    <a:lnTo>
                      <a:pt x="307" y="1009"/>
                    </a:lnTo>
                    <a:lnTo>
                      <a:pt x="312" y="1004"/>
                    </a:lnTo>
                    <a:lnTo>
                      <a:pt x="693" y="463"/>
                    </a:lnTo>
                    <a:lnTo>
                      <a:pt x="693" y="463"/>
                    </a:lnTo>
                    <a:lnTo>
                      <a:pt x="697" y="456"/>
                    </a:lnTo>
                    <a:lnTo>
                      <a:pt x="700" y="447"/>
                    </a:lnTo>
                    <a:lnTo>
                      <a:pt x="699" y="439"/>
                    </a:lnTo>
                    <a:lnTo>
                      <a:pt x="695" y="430"/>
                    </a:lnTo>
                    <a:lnTo>
                      <a:pt x="695" y="430"/>
                    </a:lnTo>
                    <a:close/>
                    <a:moveTo>
                      <a:pt x="318" y="885"/>
                    </a:moveTo>
                    <a:lnTo>
                      <a:pt x="318" y="572"/>
                    </a:lnTo>
                    <a:lnTo>
                      <a:pt x="318" y="572"/>
                    </a:lnTo>
                    <a:lnTo>
                      <a:pt x="318" y="565"/>
                    </a:lnTo>
                    <a:lnTo>
                      <a:pt x="315" y="560"/>
                    </a:lnTo>
                    <a:lnTo>
                      <a:pt x="312" y="555"/>
                    </a:lnTo>
                    <a:lnTo>
                      <a:pt x="308" y="549"/>
                    </a:lnTo>
                    <a:lnTo>
                      <a:pt x="304" y="546"/>
                    </a:lnTo>
                    <a:lnTo>
                      <a:pt x="298" y="543"/>
                    </a:lnTo>
                    <a:lnTo>
                      <a:pt x="292" y="541"/>
                    </a:lnTo>
                    <a:lnTo>
                      <a:pt x="285" y="541"/>
                    </a:lnTo>
                    <a:lnTo>
                      <a:pt x="93" y="541"/>
                    </a:lnTo>
                    <a:lnTo>
                      <a:pt x="381" y="132"/>
                    </a:lnTo>
                    <a:lnTo>
                      <a:pt x="381" y="445"/>
                    </a:lnTo>
                    <a:lnTo>
                      <a:pt x="381" y="445"/>
                    </a:lnTo>
                    <a:lnTo>
                      <a:pt x="382" y="452"/>
                    </a:lnTo>
                    <a:lnTo>
                      <a:pt x="384" y="457"/>
                    </a:lnTo>
                    <a:lnTo>
                      <a:pt x="386" y="462"/>
                    </a:lnTo>
                    <a:lnTo>
                      <a:pt x="391" y="468"/>
                    </a:lnTo>
                    <a:lnTo>
                      <a:pt x="395" y="471"/>
                    </a:lnTo>
                    <a:lnTo>
                      <a:pt x="400" y="474"/>
                    </a:lnTo>
                    <a:lnTo>
                      <a:pt x="407" y="476"/>
                    </a:lnTo>
                    <a:lnTo>
                      <a:pt x="413" y="476"/>
                    </a:lnTo>
                    <a:lnTo>
                      <a:pt x="606" y="476"/>
                    </a:lnTo>
                    <a:lnTo>
                      <a:pt x="318" y="8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010221" y="3032760"/>
            <a:ext cx="1669099" cy="1669099"/>
            <a:chOff x="7010221" y="2664460"/>
            <a:chExt cx="1669098" cy="1669098"/>
          </a:xfrm>
        </p:grpSpPr>
        <p:sp>
          <p:nvSpPr>
            <p:cNvPr id="13" name="任意多边形 53"/>
            <p:cNvSpPr/>
            <p:nvPr/>
          </p:nvSpPr>
          <p:spPr>
            <a:xfrm>
              <a:off x="7010221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269460" y="2923699"/>
              <a:ext cx="1150620" cy="1150620"/>
              <a:chOff x="7269460" y="2923699"/>
              <a:chExt cx="1150620" cy="115062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7269460" y="2923699"/>
                <a:ext cx="1150620" cy="115062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16" name="Freeform 84"/>
              <p:cNvSpPr>
                <a:spLocks noEditPoints="1"/>
              </p:cNvSpPr>
              <p:nvPr/>
            </p:nvSpPr>
            <p:spPr bwMode="auto">
              <a:xfrm>
                <a:off x="7683639" y="3337878"/>
                <a:ext cx="322263" cy="322263"/>
              </a:xfrm>
              <a:custGeom>
                <a:avLst/>
                <a:gdLst>
                  <a:gd name="T0" fmla="*/ 1017 w 1019"/>
                  <a:gd name="T1" fmla="*/ 375 h 1017"/>
                  <a:gd name="T2" fmla="*/ 1014 w 1019"/>
                  <a:gd name="T3" fmla="*/ 366 h 1017"/>
                  <a:gd name="T4" fmla="*/ 757 w 1019"/>
                  <a:gd name="T5" fmla="*/ 13 h 1017"/>
                  <a:gd name="T6" fmla="*/ 750 w 1019"/>
                  <a:gd name="T7" fmla="*/ 6 h 1017"/>
                  <a:gd name="T8" fmla="*/ 749 w 1019"/>
                  <a:gd name="T9" fmla="*/ 5 h 1017"/>
                  <a:gd name="T10" fmla="*/ 739 w 1019"/>
                  <a:gd name="T11" fmla="*/ 1 h 1017"/>
                  <a:gd name="T12" fmla="*/ 739 w 1019"/>
                  <a:gd name="T13" fmla="*/ 1 h 1017"/>
                  <a:gd name="T14" fmla="*/ 286 w 1019"/>
                  <a:gd name="T15" fmla="*/ 0 h 1017"/>
                  <a:gd name="T16" fmla="*/ 279 w 1019"/>
                  <a:gd name="T17" fmla="*/ 1 h 1017"/>
                  <a:gd name="T18" fmla="*/ 278 w 1019"/>
                  <a:gd name="T19" fmla="*/ 1 h 1017"/>
                  <a:gd name="T20" fmla="*/ 269 w 1019"/>
                  <a:gd name="T21" fmla="*/ 5 h 1017"/>
                  <a:gd name="T22" fmla="*/ 267 w 1019"/>
                  <a:gd name="T23" fmla="*/ 6 h 1017"/>
                  <a:gd name="T24" fmla="*/ 6 w 1019"/>
                  <a:gd name="T25" fmla="*/ 363 h 1017"/>
                  <a:gd name="T26" fmla="*/ 5 w 1019"/>
                  <a:gd name="T27" fmla="*/ 365 h 1017"/>
                  <a:gd name="T28" fmla="*/ 3 w 1019"/>
                  <a:gd name="T29" fmla="*/ 369 h 1017"/>
                  <a:gd name="T30" fmla="*/ 1 w 1019"/>
                  <a:gd name="T31" fmla="*/ 373 h 1017"/>
                  <a:gd name="T32" fmla="*/ 0 w 1019"/>
                  <a:gd name="T33" fmla="*/ 382 h 1017"/>
                  <a:gd name="T34" fmla="*/ 0 w 1019"/>
                  <a:gd name="T35" fmla="*/ 386 h 1017"/>
                  <a:gd name="T36" fmla="*/ 3 w 1019"/>
                  <a:gd name="T37" fmla="*/ 395 h 1017"/>
                  <a:gd name="T38" fmla="*/ 4 w 1019"/>
                  <a:gd name="T39" fmla="*/ 396 h 1017"/>
                  <a:gd name="T40" fmla="*/ 7 w 1019"/>
                  <a:gd name="T41" fmla="*/ 401 h 1017"/>
                  <a:gd name="T42" fmla="*/ 485 w 1019"/>
                  <a:gd name="T43" fmla="*/ 1007 h 1017"/>
                  <a:gd name="T44" fmla="*/ 490 w 1019"/>
                  <a:gd name="T45" fmla="*/ 1011 h 1017"/>
                  <a:gd name="T46" fmla="*/ 493 w 1019"/>
                  <a:gd name="T47" fmla="*/ 1013 h 1017"/>
                  <a:gd name="T48" fmla="*/ 496 w 1019"/>
                  <a:gd name="T49" fmla="*/ 1015 h 1017"/>
                  <a:gd name="T50" fmla="*/ 501 w 1019"/>
                  <a:gd name="T51" fmla="*/ 1017 h 1017"/>
                  <a:gd name="T52" fmla="*/ 509 w 1019"/>
                  <a:gd name="T53" fmla="*/ 1017 h 1017"/>
                  <a:gd name="T54" fmla="*/ 509 w 1019"/>
                  <a:gd name="T55" fmla="*/ 1017 h 1017"/>
                  <a:gd name="T56" fmla="*/ 515 w 1019"/>
                  <a:gd name="T57" fmla="*/ 1017 h 1017"/>
                  <a:gd name="T58" fmla="*/ 518 w 1019"/>
                  <a:gd name="T59" fmla="*/ 1016 h 1017"/>
                  <a:gd name="T60" fmla="*/ 524 w 1019"/>
                  <a:gd name="T61" fmla="*/ 1013 h 1017"/>
                  <a:gd name="T62" fmla="*/ 525 w 1019"/>
                  <a:gd name="T63" fmla="*/ 1013 h 1017"/>
                  <a:gd name="T64" fmla="*/ 532 w 1019"/>
                  <a:gd name="T65" fmla="*/ 1007 h 1017"/>
                  <a:gd name="T66" fmla="*/ 1008 w 1019"/>
                  <a:gd name="T67" fmla="*/ 404 h 1017"/>
                  <a:gd name="T68" fmla="*/ 1015 w 1019"/>
                  <a:gd name="T69" fmla="*/ 394 h 1017"/>
                  <a:gd name="T70" fmla="*/ 1019 w 1019"/>
                  <a:gd name="T71" fmla="*/ 382 h 1017"/>
                  <a:gd name="T72" fmla="*/ 691 w 1019"/>
                  <a:gd name="T73" fmla="*/ 63 h 1017"/>
                  <a:gd name="T74" fmla="*/ 327 w 1019"/>
                  <a:gd name="T75" fmla="*/ 63 h 1017"/>
                  <a:gd name="T76" fmla="*/ 328 w 1019"/>
                  <a:gd name="T77" fmla="*/ 350 h 1017"/>
                  <a:gd name="T78" fmla="*/ 97 w 1019"/>
                  <a:gd name="T79" fmla="*/ 413 h 1017"/>
                  <a:gd name="T80" fmla="*/ 97 w 1019"/>
                  <a:gd name="T81" fmla="*/ 413 h 1017"/>
                  <a:gd name="T82" fmla="*/ 610 w 1019"/>
                  <a:gd name="T83" fmla="*/ 413 h 1017"/>
                  <a:gd name="T84" fmla="*/ 675 w 1019"/>
                  <a:gd name="T85" fmla="*/ 413 h 1017"/>
                  <a:gd name="T86" fmla="*/ 689 w 1019"/>
                  <a:gd name="T87" fmla="*/ 350 h 1017"/>
                  <a:gd name="T88" fmla="*/ 689 w 1019"/>
                  <a:gd name="T89" fmla="*/ 35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9" h="1017">
                    <a:moveTo>
                      <a:pt x="1018" y="376"/>
                    </a:moveTo>
                    <a:lnTo>
                      <a:pt x="1018" y="376"/>
                    </a:lnTo>
                    <a:lnTo>
                      <a:pt x="1017" y="375"/>
                    </a:lnTo>
                    <a:lnTo>
                      <a:pt x="1017" y="375"/>
                    </a:lnTo>
                    <a:lnTo>
                      <a:pt x="1015" y="371"/>
                    </a:lnTo>
                    <a:lnTo>
                      <a:pt x="1014" y="366"/>
                    </a:lnTo>
                    <a:lnTo>
                      <a:pt x="1011" y="363"/>
                    </a:lnTo>
                    <a:lnTo>
                      <a:pt x="1008" y="358"/>
                    </a:lnTo>
                    <a:lnTo>
                      <a:pt x="757" y="13"/>
                    </a:lnTo>
                    <a:lnTo>
                      <a:pt x="757" y="13"/>
                    </a:lnTo>
                    <a:lnTo>
                      <a:pt x="754" y="10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49" y="5"/>
                    </a:lnTo>
                    <a:lnTo>
                      <a:pt x="749" y="5"/>
                    </a:lnTo>
                    <a:lnTo>
                      <a:pt x="744" y="2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1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9" y="1"/>
                    </a:lnTo>
                    <a:lnTo>
                      <a:pt x="279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3" y="2"/>
                    </a:lnTo>
                    <a:lnTo>
                      <a:pt x="269" y="5"/>
                    </a:lnTo>
                    <a:lnTo>
                      <a:pt x="269" y="5"/>
                    </a:lnTo>
                    <a:lnTo>
                      <a:pt x="267" y="6"/>
                    </a:lnTo>
                    <a:lnTo>
                      <a:pt x="267" y="6"/>
                    </a:lnTo>
                    <a:lnTo>
                      <a:pt x="263" y="10"/>
                    </a:lnTo>
                    <a:lnTo>
                      <a:pt x="260" y="13"/>
                    </a:lnTo>
                    <a:lnTo>
                      <a:pt x="6" y="363"/>
                    </a:lnTo>
                    <a:lnTo>
                      <a:pt x="6" y="363"/>
                    </a:lnTo>
                    <a:lnTo>
                      <a:pt x="5" y="365"/>
                    </a:lnTo>
                    <a:lnTo>
                      <a:pt x="5" y="365"/>
                    </a:lnTo>
                    <a:lnTo>
                      <a:pt x="3" y="368"/>
                    </a:lnTo>
                    <a:lnTo>
                      <a:pt x="3" y="368"/>
                    </a:lnTo>
                    <a:lnTo>
                      <a:pt x="3" y="369"/>
                    </a:lnTo>
                    <a:lnTo>
                      <a:pt x="3" y="369"/>
                    </a:lnTo>
                    <a:lnTo>
                      <a:pt x="1" y="373"/>
                    </a:lnTo>
                    <a:lnTo>
                      <a:pt x="1" y="373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1" y="390"/>
                    </a:lnTo>
                    <a:lnTo>
                      <a:pt x="1" y="390"/>
                    </a:lnTo>
                    <a:lnTo>
                      <a:pt x="3" y="395"/>
                    </a:lnTo>
                    <a:lnTo>
                      <a:pt x="3" y="395"/>
                    </a:lnTo>
                    <a:lnTo>
                      <a:pt x="4" y="396"/>
                    </a:lnTo>
                    <a:lnTo>
                      <a:pt x="4" y="396"/>
                    </a:lnTo>
                    <a:lnTo>
                      <a:pt x="5" y="398"/>
                    </a:lnTo>
                    <a:lnTo>
                      <a:pt x="5" y="398"/>
                    </a:lnTo>
                    <a:lnTo>
                      <a:pt x="7" y="401"/>
                    </a:lnTo>
                    <a:lnTo>
                      <a:pt x="483" y="1005"/>
                    </a:lnTo>
                    <a:lnTo>
                      <a:pt x="483" y="1005"/>
                    </a:lnTo>
                    <a:lnTo>
                      <a:pt x="485" y="1007"/>
                    </a:lnTo>
                    <a:lnTo>
                      <a:pt x="485" y="1007"/>
                    </a:lnTo>
                    <a:lnTo>
                      <a:pt x="490" y="1011"/>
                    </a:lnTo>
                    <a:lnTo>
                      <a:pt x="490" y="1011"/>
                    </a:lnTo>
                    <a:lnTo>
                      <a:pt x="492" y="1013"/>
                    </a:lnTo>
                    <a:lnTo>
                      <a:pt x="492" y="1013"/>
                    </a:lnTo>
                    <a:lnTo>
                      <a:pt x="493" y="1013"/>
                    </a:lnTo>
                    <a:lnTo>
                      <a:pt x="493" y="1013"/>
                    </a:lnTo>
                    <a:lnTo>
                      <a:pt x="496" y="1015"/>
                    </a:lnTo>
                    <a:lnTo>
                      <a:pt x="496" y="1015"/>
                    </a:lnTo>
                    <a:lnTo>
                      <a:pt x="500" y="1016"/>
                    </a:lnTo>
                    <a:lnTo>
                      <a:pt x="500" y="1016"/>
                    </a:lnTo>
                    <a:lnTo>
                      <a:pt x="501" y="1017"/>
                    </a:lnTo>
                    <a:lnTo>
                      <a:pt x="501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15" y="1017"/>
                    </a:lnTo>
                    <a:lnTo>
                      <a:pt x="515" y="1017"/>
                    </a:lnTo>
                    <a:lnTo>
                      <a:pt x="518" y="1016"/>
                    </a:lnTo>
                    <a:lnTo>
                      <a:pt x="518" y="1016"/>
                    </a:lnTo>
                    <a:lnTo>
                      <a:pt x="521" y="1015"/>
                    </a:lnTo>
                    <a:lnTo>
                      <a:pt x="521" y="1015"/>
                    </a:lnTo>
                    <a:lnTo>
                      <a:pt x="524" y="1013"/>
                    </a:lnTo>
                    <a:lnTo>
                      <a:pt x="524" y="1013"/>
                    </a:lnTo>
                    <a:lnTo>
                      <a:pt x="525" y="1013"/>
                    </a:lnTo>
                    <a:lnTo>
                      <a:pt x="525" y="1013"/>
                    </a:lnTo>
                    <a:lnTo>
                      <a:pt x="527" y="1011"/>
                    </a:lnTo>
                    <a:lnTo>
                      <a:pt x="527" y="1011"/>
                    </a:lnTo>
                    <a:lnTo>
                      <a:pt x="532" y="1007"/>
                    </a:lnTo>
                    <a:lnTo>
                      <a:pt x="532" y="1007"/>
                    </a:lnTo>
                    <a:lnTo>
                      <a:pt x="534" y="1005"/>
                    </a:lnTo>
                    <a:lnTo>
                      <a:pt x="1008" y="404"/>
                    </a:lnTo>
                    <a:lnTo>
                      <a:pt x="1008" y="404"/>
                    </a:lnTo>
                    <a:lnTo>
                      <a:pt x="1012" y="400"/>
                    </a:lnTo>
                    <a:lnTo>
                      <a:pt x="1015" y="394"/>
                    </a:lnTo>
                    <a:lnTo>
                      <a:pt x="1018" y="388"/>
                    </a:lnTo>
                    <a:lnTo>
                      <a:pt x="1019" y="382"/>
                    </a:lnTo>
                    <a:lnTo>
                      <a:pt x="1019" y="382"/>
                    </a:lnTo>
                    <a:lnTo>
                      <a:pt x="1018" y="376"/>
                    </a:lnTo>
                    <a:lnTo>
                      <a:pt x="1018" y="376"/>
                    </a:lnTo>
                    <a:close/>
                    <a:moveTo>
                      <a:pt x="691" y="63"/>
                    </a:moveTo>
                    <a:lnTo>
                      <a:pt x="625" y="350"/>
                    </a:lnTo>
                    <a:lnTo>
                      <a:pt x="393" y="350"/>
                    </a:lnTo>
                    <a:lnTo>
                      <a:pt x="327" y="63"/>
                    </a:lnTo>
                    <a:lnTo>
                      <a:pt x="691" y="63"/>
                    </a:lnTo>
                    <a:close/>
                    <a:moveTo>
                      <a:pt x="271" y="106"/>
                    </a:moveTo>
                    <a:lnTo>
                      <a:pt x="328" y="350"/>
                    </a:lnTo>
                    <a:lnTo>
                      <a:pt x="94" y="350"/>
                    </a:lnTo>
                    <a:lnTo>
                      <a:pt x="271" y="106"/>
                    </a:lnTo>
                    <a:close/>
                    <a:moveTo>
                      <a:pt x="97" y="413"/>
                    </a:moveTo>
                    <a:lnTo>
                      <a:pt x="343" y="413"/>
                    </a:lnTo>
                    <a:lnTo>
                      <a:pt x="446" y="854"/>
                    </a:lnTo>
                    <a:lnTo>
                      <a:pt x="97" y="413"/>
                    </a:lnTo>
                    <a:close/>
                    <a:moveTo>
                      <a:pt x="509" y="845"/>
                    </a:moveTo>
                    <a:lnTo>
                      <a:pt x="408" y="413"/>
                    </a:lnTo>
                    <a:lnTo>
                      <a:pt x="610" y="413"/>
                    </a:lnTo>
                    <a:lnTo>
                      <a:pt x="509" y="845"/>
                    </a:lnTo>
                    <a:close/>
                    <a:moveTo>
                      <a:pt x="572" y="854"/>
                    </a:moveTo>
                    <a:lnTo>
                      <a:pt x="675" y="413"/>
                    </a:lnTo>
                    <a:lnTo>
                      <a:pt x="920" y="413"/>
                    </a:lnTo>
                    <a:lnTo>
                      <a:pt x="572" y="854"/>
                    </a:lnTo>
                    <a:close/>
                    <a:moveTo>
                      <a:pt x="689" y="350"/>
                    </a:moveTo>
                    <a:lnTo>
                      <a:pt x="746" y="106"/>
                    </a:lnTo>
                    <a:lnTo>
                      <a:pt x="923" y="350"/>
                    </a:lnTo>
                    <a:lnTo>
                      <a:pt x="689" y="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512683" y="3032760"/>
            <a:ext cx="1669099" cy="1669099"/>
            <a:chOff x="3512681" y="2664460"/>
            <a:chExt cx="1669098" cy="1669098"/>
          </a:xfrm>
        </p:grpSpPr>
        <p:sp>
          <p:nvSpPr>
            <p:cNvPr id="18" name="任意多边形 58"/>
            <p:cNvSpPr/>
            <p:nvPr/>
          </p:nvSpPr>
          <p:spPr>
            <a:xfrm>
              <a:off x="3512681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771920" y="2923699"/>
              <a:ext cx="1150620" cy="1150620"/>
              <a:chOff x="3771920" y="2923699"/>
              <a:chExt cx="1150620" cy="115062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771920" y="2923699"/>
                <a:ext cx="1150620" cy="115062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96"/>
              <p:cNvSpPr>
                <a:spLocks noEditPoints="1"/>
              </p:cNvSpPr>
              <p:nvPr/>
            </p:nvSpPr>
            <p:spPr bwMode="auto">
              <a:xfrm>
                <a:off x="4186099" y="3337878"/>
                <a:ext cx="322263" cy="322263"/>
              </a:xfrm>
              <a:custGeom>
                <a:avLst/>
                <a:gdLst>
                  <a:gd name="T0" fmla="*/ 658 w 1017"/>
                  <a:gd name="T1" fmla="*/ 2 h 1017"/>
                  <a:gd name="T2" fmla="*/ 600 w 1017"/>
                  <a:gd name="T3" fmla="*/ 16 h 1017"/>
                  <a:gd name="T4" fmla="*/ 551 w 1017"/>
                  <a:gd name="T5" fmla="*/ 36 h 1017"/>
                  <a:gd name="T6" fmla="*/ 513 w 1017"/>
                  <a:gd name="T7" fmla="*/ 61 h 1017"/>
                  <a:gd name="T8" fmla="*/ 393 w 1017"/>
                  <a:gd name="T9" fmla="*/ 10 h 1017"/>
                  <a:gd name="T10" fmla="*/ 269 w 1017"/>
                  <a:gd name="T11" fmla="*/ 3 h 1017"/>
                  <a:gd name="T12" fmla="*/ 166 w 1017"/>
                  <a:gd name="T13" fmla="*/ 39 h 1017"/>
                  <a:gd name="T14" fmla="*/ 82 w 1017"/>
                  <a:gd name="T15" fmla="*/ 104 h 1017"/>
                  <a:gd name="T16" fmla="*/ 24 w 1017"/>
                  <a:gd name="T17" fmla="*/ 194 h 1017"/>
                  <a:gd name="T18" fmla="*/ 0 w 1017"/>
                  <a:gd name="T19" fmla="*/ 301 h 1017"/>
                  <a:gd name="T20" fmla="*/ 13 w 1017"/>
                  <a:gd name="T21" fmla="*/ 451 h 1017"/>
                  <a:gd name="T22" fmla="*/ 74 w 1017"/>
                  <a:gd name="T23" fmla="*/ 625 h 1017"/>
                  <a:gd name="T24" fmla="*/ 182 w 1017"/>
                  <a:gd name="T25" fmla="*/ 784 h 1017"/>
                  <a:gd name="T26" fmla="*/ 333 w 1017"/>
                  <a:gd name="T27" fmla="*/ 919 h 1017"/>
                  <a:gd name="T28" fmla="*/ 494 w 1017"/>
                  <a:gd name="T29" fmla="*/ 1014 h 1017"/>
                  <a:gd name="T30" fmla="*/ 550 w 1017"/>
                  <a:gd name="T31" fmla="*/ 1000 h 1017"/>
                  <a:gd name="T32" fmla="*/ 730 w 1017"/>
                  <a:gd name="T33" fmla="*/ 883 h 1017"/>
                  <a:gd name="T34" fmla="*/ 869 w 1017"/>
                  <a:gd name="T35" fmla="*/ 740 h 1017"/>
                  <a:gd name="T36" fmla="*/ 964 w 1017"/>
                  <a:gd name="T37" fmla="*/ 577 h 1017"/>
                  <a:gd name="T38" fmla="*/ 1013 w 1017"/>
                  <a:gd name="T39" fmla="*/ 398 h 1017"/>
                  <a:gd name="T40" fmla="*/ 1014 w 1017"/>
                  <a:gd name="T41" fmla="*/ 269 h 1017"/>
                  <a:gd name="T42" fmla="*/ 978 w 1017"/>
                  <a:gd name="T43" fmla="*/ 166 h 1017"/>
                  <a:gd name="T44" fmla="*/ 913 w 1017"/>
                  <a:gd name="T45" fmla="*/ 82 h 1017"/>
                  <a:gd name="T46" fmla="*/ 823 w 1017"/>
                  <a:gd name="T47" fmla="*/ 25 h 1017"/>
                  <a:gd name="T48" fmla="*/ 715 w 1017"/>
                  <a:gd name="T49" fmla="*/ 0 h 1017"/>
                  <a:gd name="T50" fmla="*/ 433 w 1017"/>
                  <a:gd name="T51" fmla="*/ 909 h 1017"/>
                  <a:gd name="T52" fmla="*/ 281 w 1017"/>
                  <a:gd name="T53" fmla="*/ 794 h 1017"/>
                  <a:gd name="T54" fmla="*/ 167 w 1017"/>
                  <a:gd name="T55" fmla="*/ 659 h 1017"/>
                  <a:gd name="T56" fmla="*/ 93 w 1017"/>
                  <a:gd name="T57" fmla="*/ 506 h 1017"/>
                  <a:gd name="T58" fmla="*/ 63 w 1017"/>
                  <a:gd name="T59" fmla="*/ 342 h 1017"/>
                  <a:gd name="T60" fmla="*/ 75 w 1017"/>
                  <a:gd name="T61" fmla="*/ 242 h 1017"/>
                  <a:gd name="T62" fmla="*/ 176 w 1017"/>
                  <a:gd name="T63" fmla="*/ 107 h 1017"/>
                  <a:gd name="T64" fmla="*/ 304 w 1017"/>
                  <a:gd name="T65" fmla="*/ 63 h 1017"/>
                  <a:gd name="T66" fmla="*/ 411 w 1017"/>
                  <a:gd name="T67" fmla="*/ 81 h 1017"/>
                  <a:gd name="T68" fmla="*/ 414 w 1017"/>
                  <a:gd name="T69" fmla="*/ 178 h 1017"/>
                  <a:gd name="T70" fmla="*/ 383 w 1017"/>
                  <a:gd name="T71" fmla="*/ 288 h 1017"/>
                  <a:gd name="T72" fmla="*/ 390 w 1017"/>
                  <a:gd name="T73" fmla="*/ 340 h 1017"/>
                  <a:gd name="T74" fmla="*/ 425 w 1017"/>
                  <a:gd name="T75" fmla="*/ 348 h 1017"/>
                  <a:gd name="T76" fmla="*/ 445 w 1017"/>
                  <a:gd name="T77" fmla="*/ 317 h 1017"/>
                  <a:gd name="T78" fmla="*/ 462 w 1017"/>
                  <a:gd name="T79" fmla="*/ 224 h 1017"/>
                  <a:gd name="T80" fmla="*/ 511 w 1017"/>
                  <a:gd name="T81" fmla="*/ 146 h 1017"/>
                  <a:gd name="T82" fmla="*/ 549 w 1017"/>
                  <a:gd name="T83" fmla="*/ 113 h 1017"/>
                  <a:gd name="T84" fmla="*/ 591 w 1017"/>
                  <a:gd name="T85" fmla="*/ 88 h 1017"/>
                  <a:gd name="T86" fmla="*/ 628 w 1017"/>
                  <a:gd name="T87" fmla="*/ 74 h 1017"/>
                  <a:gd name="T88" fmla="*/ 675 w 1017"/>
                  <a:gd name="T89" fmla="*/ 64 h 1017"/>
                  <a:gd name="T90" fmla="*/ 750 w 1017"/>
                  <a:gd name="T91" fmla="*/ 69 h 1017"/>
                  <a:gd name="T92" fmla="*/ 896 w 1017"/>
                  <a:gd name="T93" fmla="*/ 157 h 1017"/>
                  <a:gd name="T94" fmla="*/ 952 w 1017"/>
                  <a:gd name="T95" fmla="*/ 292 h 1017"/>
                  <a:gd name="T96" fmla="*/ 946 w 1017"/>
                  <a:gd name="T97" fmla="*/ 413 h 1017"/>
                  <a:gd name="T98" fmla="*/ 897 w 1017"/>
                  <a:gd name="T99" fmla="*/ 573 h 1017"/>
                  <a:gd name="T100" fmla="*/ 805 w 1017"/>
                  <a:gd name="T101" fmla="*/ 719 h 1017"/>
                  <a:gd name="T102" fmla="*/ 675 w 1017"/>
                  <a:gd name="T103" fmla="*/ 846 h 1017"/>
                  <a:gd name="T104" fmla="*/ 508 w 1017"/>
                  <a:gd name="T105" fmla="*/ 950 h 1017"/>
                  <a:gd name="T106" fmla="*/ 677 w 1017"/>
                  <a:gd name="T107" fmla="*/ 136 h 1017"/>
                  <a:gd name="T108" fmla="*/ 669 w 1017"/>
                  <a:gd name="T109" fmla="*/ 172 h 1017"/>
                  <a:gd name="T110" fmla="*/ 699 w 1017"/>
                  <a:gd name="T111" fmla="*/ 191 h 1017"/>
                  <a:gd name="T112" fmla="*/ 780 w 1017"/>
                  <a:gd name="T113" fmla="*/ 220 h 1017"/>
                  <a:gd name="T114" fmla="*/ 824 w 1017"/>
                  <a:gd name="T115" fmla="*/ 292 h 1017"/>
                  <a:gd name="T116" fmla="*/ 835 w 1017"/>
                  <a:gd name="T117" fmla="*/ 340 h 1017"/>
                  <a:gd name="T118" fmla="*/ 870 w 1017"/>
                  <a:gd name="T119" fmla="*/ 348 h 1017"/>
                  <a:gd name="T120" fmla="*/ 890 w 1017"/>
                  <a:gd name="T121" fmla="*/ 317 h 1017"/>
                  <a:gd name="T122" fmla="*/ 846 w 1017"/>
                  <a:gd name="T123" fmla="*/ 196 h 1017"/>
                  <a:gd name="T124" fmla="*/ 738 w 1017"/>
                  <a:gd name="T125" fmla="*/ 131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7" h="1017">
                    <a:moveTo>
                      <a:pt x="699" y="0"/>
                    </a:moveTo>
                    <a:lnTo>
                      <a:pt x="699" y="0"/>
                    </a:lnTo>
                    <a:lnTo>
                      <a:pt x="684" y="0"/>
                    </a:lnTo>
                    <a:lnTo>
                      <a:pt x="669" y="1"/>
                    </a:lnTo>
                    <a:lnTo>
                      <a:pt x="669" y="1"/>
                    </a:lnTo>
                    <a:lnTo>
                      <a:pt x="658" y="2"/>
                    </a:lnTo>
                    <a:lnTo>
                      <a:pt x="658" y="2"/>
                    </a:lnTo>
                    <a:lnTo>
                      <a:pt x="641" y="5"/>
                    </a:lnTo>
                    <a:lnTo>
                      <a:pt x="641" y="5"/>
                    </a:lnTo>
                    <a:lnTo>
                      <a:pt x="628" y="7"/>
                    </a:lnTo>
                    <a:lnTo>
                      <a:pt x="628" y="7"/>
                    </a:lnTo>
                    <a:lnTo>
                      <a:pt x="613" y="12"/>
                    </a:lnTo>
                    <a:lnTo>
                      <a:pt x="613" y="12"/>
                    </a:lnTo>
                    <a:lnTo>
                      <a:pt x="600" y="16"/>
                    </a:lnTo>
                    <a:lnTo>
                      <a:pt x="600" y="16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73" y="27"/>
                    </a:lnTo>
                    <a:lnTo>
                      <a:pt x="558" y="33"/>
                    </a:lnTo>
                    <a:lnTo>
                      <a:pt x="558" y="33"/>
                    </a:lnTo>
                    <a:lnTo>
                      <a:pt x="551" y="36"/>
                    </a:lnTo>
                    <a:lnTo>
                      <a:pt x="551" y="36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28" y="50"/>
                    </a:lnTo>
                    <a:lnTo>
                      <a:pt x="528" y="50"/>
                    </a:lnTo>
                    <a:lnTo>
                      <a:pt x="513" y="61"/>
                    </a:lnTo>
                    <a:lnTo>
                      <a:pt x="513" y="61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487" y="49"/>
                    </a:lnTo>
                    <a:lnTo>
                      <a:pt x="465" y="36"/>
                    </a:lnTo>
                    <a:lnTo>
                      <a:pt x="442" y="26"/>
                    </a:lnTo>
                    <a:lnTo>
                      <a:pt x="418" y="16"/>
                    </a:lnTo>
                    <a:lnTo>
                      <a:pt x="393" y="10"/>
                    </a:lnTo>
                    <a:lnTo>
                      <a:pt x="369" y="4"/>
                    </a:lnTo>
                    <a:lnTo>
                      <a:pt x="343" y="1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1" y="0"/>
                    </a:lnTo>
                    <a:lnTo>
                      <a:pt x="285" y="1"/>
                    </a:lnTo>
                    <a:lnTo>
                      <a:pt x="269" y="3"/>
                    </a:lnTo>
                    <a:lnTo>
                      <a:pt x="253" y="6"/>
                    </a:lnTo>
                    <a:lnTo>
                      <a:pt x="238" y="10"/>
                    </a:lnTo>
                    <a:lnTo>
                      <a:pt x="223" y="14"/>
                    </a:lnTo>
                    <a:lnTo>
                      <a:pt x="208" y="19"/>
                    </a:lnTo>
                    <a:lnTo>
                      <a:pt x="194" y="25"/>
                    </a:lnTo>
                    <a:lnTo>
                      <a:pt x="180" y="31"/>
                    </a:lnTo>
                    <a:lnTo>
                      <a:pt x="166" y="39"/>
                    </a:lnTo>
                    <a:lnTo>
                      <a:pt x="152" y="46"/>
                    </a:lnTo>
                    <a:lnTo>
                      <a:pt x="139" y="55"/>
                    </a:lnTo>
                    <a:lnTo>
                      <a:pt x="127" y="63"/>
                    </a:lnTo>
                    <a:lnTo>
                      <a:pt x="116" y="73"/>
                    </a:lnTo>
                    <a:lnTo>
                      <a:pt x="104" y="82"/>
                    </a:lnTo>
                    <a:lnTo>
                      <a:pt x="93" y="93"/>
                    </a:lnTo>
                    <a:lnTo>
                      <a:pt x="82" y="104"/>
                    </a:lnTo>
                    <a:lnTo>
                      <a:pt x="72" y="116"/>
                    </a:lnTo>
                    <a:lnTo>
                      <a:pt x="63" y="128"/>
                    </a:lnTo>
                    <a:lnTo>
                      <a:pt x="53" y="140"/>
                    </a:lnTo>
                    <a:lnTo>
                      <a:pt x="46" y="153"/>
                    </a:lnTo>
                    <a:lnTo>
                      <a:pt x="37" y="166"/>
                    </a:lnTo>
                    <a:lnTo>
                      <a:pt x="31" y="180"/>
                    </a:lnTo>
                    <a:lnTo>
                      <a:pt x="24" y="194"/>
                    </a:lnTo>
                    <a:lnTo>
                      <a:pt x="19" y="208"/>
                    </a:lnTo>
                    <a:lnTo>
                      <a:pt x="14" y="223"/>
                    </a:lnTo>
                    <a:lnTo>
                      <a:pt x="9" y="238"/>
                    </a:lnTo>
                    <a:lnTo>
                      <a:pt x="6" y="254"/>
                    </a:lnTo>
                    <a:lnTo>
                      <a:pt x="3" y="269"/>
                    </a:lnTo>
                    <a:lnTo>
                      <a:pt x="1" y="285"/>
                    </a:lnTo>
                    <a:lnTo>
                      <a:pt x="0" y="301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0" y="344"/>
                    </a:lnTo>
                    <a:lnTo>
                      <a:pt x="2" y="371"/>
                    </a:lnTo>
                    <a:lnTo>
                      <a:pt x="4" y="398"/>
                    </a:lnTo>
                    <a:lnTo>
                      <a:pt x="8" y="425"/>
                    </a:lnTo>
                    <a:lnTo>
                      <a:pt x="13" y="451"/>
                    </a:lnTo>
                    <a:lnTo>
                      <a:pt x="18" y="476"/>
                    </a:lnTo>
                    <a:lnTo>
                      <a:pt x="25" y="502"/>
                    </a:lnTo>
                    <a:lnTo>
                      <a:pt x="33" y="527"/>
                    </a:lnTo>
                    <a:lnTo>
                      <a:pt x="41" y="552"/>
                    </a:lnTo>
                    <a:lnTo>
                      <a:pt x="51" y="577"/>
                    </a:lnTo>
                    <a:lnTo>
                      <a:pt x="62" y="602"/>
                    </a:lnTo>
                    <a:lnTo>
                      <a:pt x="74" y="625"/>
                    </a:lnTo>
                    <a:lnTo>
                      <a:pt x="87" y="649"/>
                    </a:lnTo>
                    <a:lnTo>
                      <a:pt x="100" y="673"/>
                    </a:lnTo>
                    <a:lnTo>
                      <a:pt x="116" y="696"/>
                    </a:lnTo>
                    <a:lnTo>
                      <a:pt x="131" y="719"/>
                    </a:lnTo>
                    <a:lnTo>
                      <a:pt x="147" y="740"/>
                    </a:lnTo>
                    <a:lnTo>
                      <a:pt x="164" y="763"/>
                    </a:lnTo>
                    <a:lnTo>
                      <a:pt x="182" y="784"/>
                    </a:lnTo>
                    <a:lnTo>
                      <a:pt x="201" y="805"/>
                    </a:lnTo>
                    <a:lnTo>
                      <a:pt x="222" y="825"/>
                    </a:lnTo>
                    <a:lnTo>
                      <a:pt x="242" y="845"/>
                    </a:lnTo>
                    <a:lnTo>
                      <a:pt x="264" y="865"/>
                    </a:lnTo>
                    <a:lnTo>
                      <a:pt x="286" y="883"/>
                    </a:lnTo>
                    <a:lnTo>
                      <a:pt x="310" y="902"/>
                    </a:lnTo>
                    <a:lnTo>
                      <a:pt x="333" y="919"/>
                    </a:lnTo>
                    <a:lnTo>
                      <a:pt x="358" y="937"/>
                    </a:lnTo>
                    <a:lnTo>
                      <a:pt x="384" y="954"/>
                    </a:lnTo>
                    <a:lnTo>
                      <a:pt x="411" y="970"/>
                    </a:lnTo>
                    <a:lnTo>
                      <a:pt x="437" y="985"/>
                    </a:lnTo>
                    <a:lnTo>
                      <a:pt x="465" y="1000"/>
                    </a:lnTo>
                    <a:lnTo>
                      <a:pt x="494" y="1014"/>
                    </a:lnTo>
                    <a:lnTo>
                      <a:pt x="494" y="1014"/>
                    </a:lnTo>
                    <a:lnTo>
                      <a:pt x="501" y="1017"/>
                    </a:lnTo>
                    <a:lnTo>
                      <a:pt x="508" y="1017"/>
                    </a:lnTo>
                    <a:lnTo>
                      <a:pt x="508" y="1017"/>
                    </a:lnTo>
                    <a:lnTo>
                      <a:pt x="515" y="1017"/>
                    </a:lnTo>
                    <a:lnTo>
                      <a:pt x="522" y="1014"/>
                    </a:lnTo>
                    <a:lnTo>
                      <a:pt x="522" y="1014"/>
                    </a:lnTo>
                    <a:lnTo>
                      <a:pt x="550" y="1000"/>
                    </a:lnTo>
                    <a:lnTo>
                      <a:pt x="578" y="985"/>
                    </a:lnTo>
                    <a:lnTo>
                      <a:pt x="606" y="970"/>
                    </a:lnTo>
                    <a:lnTo>
                      <a:pt x="632" y="954"/>
                    </a:lnTo>
                    <a:lnTo>
                      <a:pt x="657" y="937"/>
                    </a:lnTo>
                    <a:lnTo>
                      <a:pt x="683" y="919"/>
                    </a:lnTo>
                    <a:lnTo>
                      <a:pt x="707" y="902"/>
                    </a:lnTo>
                    <a:lnTo>
                      <a:pt x="730" y="883"/>
                    </a:lnTo>
                    <a:lnTo>
                      <a:pt x="753" y="865"/>
                    </a:lnTo>
                    <a:lnTo>
                      <a:pt x="774" y="845"/>
                    </a:lnTo>
                    <a:lnTo>
                      <a:pt x="795" y="825"/>
                    </a:lnTo>
                    <a:lnTo>
                      <a:pt x="815" y="805"/>
                    </a:lnTo>
                    <a:lnTo>
                      <a:pt x="833" y="784"/>
                    </a:lnTo>
                    <a:lnTo>
                      <a:pt x="852" y="763"/>
                    </a:lnTo>
                    <a:lnTo>
                      <a:pt x="869" y="740"/>
                    </a:lnTo>
                    <a:lnTo>
                      <a:pt x="886" y="719"/>
                    </a:lnTo>
                    <a:lnTo>
                      <a:pt x="901" y="696"/>
                    </a:lnTo>
                    <a:lnTo>
                      <a:pt x="916" y="673"/>
                    </a:lnTo>
                    <a:lnTo>
                      <a:pt x="929" y="649"/>
                    </a:lnTo>
                    <a:lnTo>
                      <a:pt x="942" y="625"/>
                    </a:lnTo>
                    <a:lnTo>
                      <a:pt x="953" y="602"/>
                    </a:lnTo>
                    <a:lnTo>
                      <a:pt x="964" y="577"/>
                    </a:lnTo>
                    <a:lnTo>
                      <a:pt x="974" y="552"/>
                    </a:lnTo>
                    <a:lnTo>
                      <a:pt x="984" y="527"/>
                    </a:lnTo>
                    <a:lnTo>
                      <a:pt x="991" y="502"/>
                    </a:lnTo>
                    <a:lnTo>
                      <a:pt x="997" y="476"/>
                    </a:lnTo>
                    <a:lnTo>
                      <a:pt x="1004" y="451"/>
                    </a:lnTo>
                    <a:lnTo>
                      <a:pt x="1008" y="425"/>
                    </a:lnTo>
                    <a:lnTo>
                      <a:pt x="1013" y="398"/>
                    </a:lnTo>
                    <a:lnTo>
                      <a:pt x="1015" y="371"/>
                    </a:lnTo>
                    <a:lnTo>
                      <a:pt x="1017" y="344"/>
                    </a:lnTo>
                    <a:lnTo>
                      <a:pt x="1017" y="317"/>
                    </a:lnTo>
                    <a:lnTo>
                      <a:pt x="1017" y="317"/>
                    </a:lnTo>
                    <a:lnTo>
                      <a:pt x="1017" y="301"/>
                    </a:lnTo>
                    <a:lnTo>
                      <a:pt x="1016" y="285"/>
                    </a:lnTo>
                    <a:lnTo>
                      <a:pt x="1014" y="269"/>
                    </a:lnTo>
                    <a:lnTo>
                      <a:pt x="1010" y="254"/>
                    </a:lnTo>
                    <a:lnTo>
                      <a:pt x="1007" y="238"/>
                    </a:lnTo>
                    <a:lnTo>
                      <a:pt x="1003" y="223"/>
                    </a:lnTo>
                    <a:lnTo>
                      <a:pt x="997" y="208"/>
                    </a:lnTo>
                    <a:lnTo>
                      <a:pt x="992" y="194"/>
                    </a:lnTo>
                    <a:lnTo>
                      <a:pt x="986" y="180"/>
                    </a:lnTo>
                    <a:lnTo>
                      <a:pt x="978" y="166"/>
                    </a:lnTo>
                    <a:lnTo>
                      <a:pt x="971" y="153"/>
                    </a:lnTo>
                    <a:lnTo>
                      <a:pt x="962" y="140"/>
                    </a:lnTo>
                    <a:lnTo>
                      <a:pt x="953" y="128"/>
                    </a:lnTo>
                    <a:lnTo>
                      <a:pt x="944" y="116"/>
                    </a:lnTo>
                    <a:lnTo>
                      <a:pt x="934" y="104"/>
                    </a:lnTo>
                    <a:lnTo>
                      <a:pt x="923" y="93"/>
                    </a:lnTo>
                    <a:lnTo>
                      <a:pt x="913" y="82"/>
                    </a:lnTo>
                    <a:lnTo>
                      <a:pt x="901" y="73"/>
                    </a:lnTo>
                    <a:lnTo>
                      <a:pt x="889" y="63"/>
                    </a:lnTo>
                    <a:lnTo>
                      <a:pt x="876" y="55"/>
                    </a:lnTo>
                    <a:lnTo>
                      <a:pt x="863" y="46"/>
                    </a:lnTo>
                    <a:lnTo>
                      <a:pt x="850" y="39"/>
                    </a:lnTo>
                    <a:lnTo>
                      <a:pt x="837" y="31"/>
                    </a:lnTo>
                    <a:lnTo>
                      <a:pt x="823" y="25"/>
                    </a:lnTo>
                    <a:lnTo>
                      <a:pt x="809" y="19"/>
                    </a:lnTo>
                    <a:lnTo>
                      <a:pt x="794" y="14"/>
                    </a:lnTo>
                    <a:lnTo>
                      <a:pt x="779" y="10"/>
                    </a:lnTo>
                    <a:lnTo>
                      <a:pt x="763" y="6"/>
                    </a:lnTo>
                    <a:lnTo>
                      <a:pt x="747" y="3"/>
                    </a:lnTo>
                    <a:lnTo>
                      <a:pt x="731" y="1"/>
                    </a:lnTo>
                    <a:lnTo>
                      <a:pt x="715" y="0"/>
                    </a:lnTo>
                    <a:lnTo>
                      <a:pt x="699" y="0"/>
                    </a:lnTo>
                    <a:lnTo>
                      <a:pt x="699" y="0"/>
                    </a:lnTo>
                    <a:close/>
                    <a:moveTo>
                      <a:pt x="508" y="950"/>
                    </a:moveTo>
                    <a:lnTo>
                      <a:pt x="508" y="950"/>
                    </a:lnTo>
                    <a:lnTo>
                      <a:pt x="482" y="937"/>
                    </a:lnTo>
                    <a:lnTo>
                      <a:pt x="457" y="924"/>
                    </a:lnTo>
                    <a:lnTo>
                      <a:pt x="433" y="909"/>
                    </a:lnTo>
                    <a:lnTo>
                      <a:pt x="408" y="894"/>
                    </a:lnTo>
                    <a:lnTo>
                      <a:pt x="386" y="879"/>
                    </a:lnTo>
                    <a:lnTo>
                      <a:pt x="363" y="863"/>
                    </a:lnTo>
                    <a:lnTo>
                      <a:pt x="342" y="846"/>
                    </a:lnTo>
                    <a:lnTo>
                      <a:pt x="320" y="829"/>
                    </a:lnTo>
                    <a:lnTo>
                      <a:pt x="300" y="812"/>
                    </a:lnTo>
                    <a:lnTo>
                      <a:pt x="281" y="794"/>
                    </a:lnTo>
                    <a:lnTo>
                      <a:pt x="263" y="776"/>
                    </a:lnTo>
                    <a:lnTo>
                      <a:pt x="244" y="757"/>
                    </a:lnTo>
                    <a:lnTo>
                      <a:pt x="227" y="738"/>
                    </a:lnTo>
                    <a:lnTo>
                      <a:pt x="211" y="719"/>
                    </a:lnTo>
                    <a:lnTo>
                      <a:pt x="196" y="699"/>
                    </a:lnTo>
                    <a:lnTo>
                      <a:pt x="181" y="679"/>
                    </a:lnTo>
                    <a:lnTo>
                      <a:pt x="167" y="659"/>
                    </a:lnTo>
                    <a:lnTo>
                      <a:pt x="154" y="637"/>
                    </a:lnTo>
                    <a:lnTo>
                      <a:pt x="141" y="617"/>
                    </a:lnTo>
                    <a:lnTo>
                      <a:pt x="131" y="595"/>
                    </a:lnTo>
                    <a:lnTo>
                      <a:pt x="120" y="573"/>
                    </a:lnTo>
                    <a:lnTo>
                      <a:pt x="110" y="551"/>
                    </a:lnTo>
                    <a:lnTo>
                      <a:pt x="102" y="529"/>
                    </a:lnTo>
                    <a:lnTo>
                      <a:pt x="93" y="506"/>
                    </a:lnTo>
                    <a:lnTo>
                      <a:pt x="87" y="484"/>
                    </a:lnTo>
                    <a:lnTo>
                      <a:pt x="80" y="460"/>
                    </a:lnTo>
                    <a:lnTo>
                      <a:pt x="75" y="437"/>
                    </a:lnTo>
                    <a:lnTo>
                      <a:pt x="70" y="413"/>
                    </a:lnTo>
                    <a:lnTo>
                      <a:pt x="67" y="389"/>
                    </a:lnTo>
                    <a:lnTo>
                      <a:pt x="65" y="366"/>
                    </a:lnTo>
                    <a:lnTo>
                      <a:pt x="63" y="342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05"/>
                    </a:lnTo>
                    <a:lnTo>
                      <a:pt x="64" y="292"/>
                    </a:lnTo>
                    <a:lnTo>
                      <a:pt x="66" y="279"/>
                    </a:lnTo>
                    <a:lnTo>
                      <a:pt x="68" y="267"/>
                    </a:lnTo>
                    <a:lnTo>
                      <a:pt x="75" y="242"/>
                    </a:lnTo>
                    <a:lnTo>
                      <a:pt x="83" y="219"/>
                    </a:lnTo>
                    <a:lnTo>
                      <a:pt x="94" y="196"/>
                    </a:lnTo>
                    <a:lnTo>
                      <a:pt x="106" y="176"/>
                    </a:lnTo>
                    <a:lnTo>
                      <a:pt x="121" y="157"/>
                    </a:lnTo>
                    <a:lnTo>
                      <a:pt x="137" y="138"/>
                    </a:lnTo>
                    <a:lnTo>
                      <a:pt x="155" y="121"/>
                    </a:lnTo>
                    <a:lnTo>
                      <a:pt x="176" y="107"/>
                    </a:lnTo>
                    <a:lnTo>
                      <a:pt x="196" y="94"/>
                    </a:lnTo>
                    <a:lnTo>
                      <a:pt x="219" y="84"/>
                    </a:lnTo>
                    <a:lnTo>
                      <a:pt x="242" y="75"/>
                    </a:lnTo>
                    <a:lnTo>
                      <a:pt x="266" y="69"/>
                    </a:lnTo>
                    <a:lnTo>
                      <a:pt x="279" y="66"/>
                    </a:lnTo>
                    <a:lnTo>
                      <a:pt x="291" y="64"/>
                    </a:lnTo>
                    <a:lnTo>
                      <a:pt x="304" y="63"/>
                    </a:lnTo>
                    <a:lnTo>
                      <a:pt x="317" y="63"/>
                    </a:lnTo>
                    <a:lnTo>
                      <a:pt x="317" y="63"/>
                    </a:lnTo>
                    <a:lnTo>
                      <a:pt x="337" y="64"/>
                    </a:lnTo>
                    <a:lnTo>
                      <a:pt x="356" y="66"/>
                    </a:lnTo>
                    <a:lnTo>
                      <a:pt x="374" y="70"/>
                    </a:lnTo>
                    <a:lnTo>
                      <a:pt x="392" y="75"/>
                    </a:lnTo>
                    <a:lnTo>
                      <a:pt x="411" y="81"/>
                    </a:lnTo>
                    <a:lnTo>
                      <a:pt x="428" y="89"/>
                    </a:lnTo>
                    <a:lnTo>
                      <a:pt x="444" y="98"/>
                    </a:lnTo>
                    <a:lnTo>
                      <a:pt x="460" y="108"/>
                    </a:lnTo>
                    <a:lnTo>
                      <a:pt x="460" y="108"/>
                    </a:lnTo>
                    <a:lnTo>
                      <a:pt x="443" y="130"/>
                    </a:lnTo>
                    <a:lnTo>
                      <a:pt x="427" y="153"/>
                    </a:lnTo>
                    <a:lnTo>
                      <a:pt x="414" y="178"/>
                    </a:lnTo>
                    <a:lnTo>
                      <a:pt x="402" y="204"/>
                    </a:lnTo>
                    <a:lnTo>
                      <a:pt x="398" y="218"/>
                    </a:lnTo>
                    <a:lnTo>
                      <a:pt x="393" y="231"/>
                    </a:lnTo>
                    <a:lnTo>
                      <a:pt x="389" y="245"/>
                    </a:lnTo>
                    <a:lnTo>
                      <a:pt x="386" y="258"/>
                    </a:lnTo>
                    <a:lnTo>
                      <a:pt x="384" y="273"/>
                    </a:lnTo>
                    <a:lnTo>
                      <a:pt x="383" y="288"/>
                    </a:lnTo>
                    <a:lnTo>
                      <a:pt x="382" y="302"/>
                    </a:lnTo>
                    <a:lnTo>
                      <a:pt x="381" y="317"/>
                    </a:lnTo>
                    <a:lnTo>
                      <a:pt x="381" y="317"/>
                    </a:lnTo>
                    <a:lnTo>
                      <a:pt x="382" y="324"/>
                    </a:lnTo>
                    <a:lnTo>
                      <a:pt x="384" y="330"/>
                    </a:lnTo>
                    <a:lnTo>
                      <a:pt x="386" y="336"/>
                    </a:lnTo>
                    <a:lnTo>
                      <a:pt x="390" y="340"/>
                    </a:lnTo>
                    <a:lnTo>
                      <a:pt x="394" y="344"/>
                    </a:lnTo>
                    <a:lnTo>
                      <a:pt x="400" y="348"/>
                    </a:lnTo>
                    <a:lnTo>
                      <a:pt x="406" y="349"/>
                    </a:lnTo>
                    <a:lnTo>
                      <a:pt x="413" y="350"/>
                    </a:lnTo>
                    <a:lnTo>
                      <a:pt x="413" y="350"/>
                    </a:lnTo>
                    <a:lnTo>
                      <a:pt x="419" y="349"/>
                    </a:lnTo>
                    <a:lnTo>
                      <a:pt x="425" y="348"/>
                    </a:lnTo>
                    <a:lnTo>
                      <a:pt x="431" y="344"/>
                    </a:lnTo>
                    <a:lnTo>
                      <a:pt x="435" y="340"/>
                    </a:lnTo>
                    <a:lnTo>
                      <a:pt x="440" y="336"/>
                    </a:lnTo>
                    <a:lnTo>
                      <a:pt x="442" y="330"/>
                    </a:lnTo>
                    <a:lnTo>
                      <a:pt x="444" y="324"/>
                    </a:lnTo>
                    <a:lnTo>
                      <a:pt x="445" y="317"/>
                    </a:lnTo>
                    <a:lnTo>
                      <a:pt x="445" y="317"/>
                    </a:lnTo>
                    <a:lnTo>
                      <a:pt x="445" y="304"/>
                    </a:lnTo>
                    <a:lnTo>
                      <a:pt x="446" y="290"/>
                    </a:lnTo>
                    <a:lnTo>
                      <a:pt x="448" y="276"/>
                    </a:lnTo>
                    <a:lnTo>
                      <a:pt x="450" y="263"/>
                    </a:lnTo>
                    <a:lnTo>
                      <a:pt x="453" y="250"/>
                    </a:lnTo>
                    <a:lnTo>
                      <a:pt x="458" y="237"/>
                    </a:lnTo>
                    <a:lnTo>
                      <a:pt x="462" y="224"/>
                    </a:lnTo>
                    <a:lnTo>
                      <a:pt x="467" y="211"/>
                    </a:lnTo>
                    <a:lnTo>
                      <a:pt x="474" y="199"/>
                    </a:lnTo>
                    <a:lnTo>
                      <a:pt x="480" y="189"/>
                    </a:lnTo>
                    <a:lnTo>
                      <a:pt x="487" y="177"/>
                    </a:lnTo>
                    <a:lnTo>
                      <a:pt x="495" y="166"/>
                    </a:lnTo>
                    <a:lnTo>
                      <a:pt x="503" y="155"/>
                    </a:lnTo>
                    <a:lnTo>
                      <a:pt x="511" y="146"/>
                    </a:lnTo>
                    <a:lnTo>
                      <a:pt x="521" y="136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46" y="115"/>
                    </a:lnTo>
                    <a:lnTo>
                      <a:pt x="546" y="115"/>
                    </a:lnTo>
                    <a:lnTo>
                      <a:pt x="549" y="113"/>
                    </a:lnTo>
                    <a:lnTo>
                      <a:pt x="549" y="113"/>
                    </a:lnTo>
                    <a:lnTo>
                      <a:pt x="565" y="102"/>
                    </a:lnTo>
                    <a:lnTo>
                      <a:pt x="565" y="102"/>
                    </a:lnTo>
                    <a:lnTo>
                      <a:pt x="569" y="100"/>
                    </a:lnTo>
                    <a:lnTo>
                      <a:pt x="569" y="100"/>
                    </a:lnTo>
                    <a:lnTo>
                      <a:pt x="584" y="91"/>
                    </a:lnTo>
                    <a:lnTo>
                      <a:pt x="584" y="91"/>
                    </a:lnTo>
                    <a:lnTo>
                      <a:pt x="591" y="88"/>
                    </a:lnTo>
                    <a:lnTo>
                      <a:pt x="591" y="88"/>
                    </a:lnTo>
                    <a:lnTo>
                      <a:pt x="606" y="81"/>
                    </a:lnTo>
                    <a:lnTo>
                      <a:pt x="606" y="81"/>
                    </a:lnTo>
                    <a:lnTo>
                      <a:pt x="613" y="78"/>
                    </a:lnTo>
                    <a:lnTo>
                      <a:pt x="613" y="78"/>
                    </a:lnTo>
                    <a:lnTo>
                      <a:pt x="628" y="74"/>
                    </a:lnTo>
                    <a:lnTo>
                      <a:pt x="628" y="74"/>
                    </a:lnTo>
                    <a:lnTo>
                      <a:pt x="637" y="72"/>
                    </a:lnTo>
                    <a:lnTo>
                      <a:pt x="637" y="72"/>
                    </a:lnTo>
                    <a:lnTo>
                      <a:pt x="651" y="69"/>
                    </a:lnTo>
                    <a:lnTo>
                      <a:pt x="651" y="69"/>
                    </a:lnTo>
                    <a:lnTo>
                      <a:pt x="664" y="66"/>
                    </a:lnTo>
                    <a:lnTo>
                      <a:pt x="664" y="66"/>
                    </a:lnTo>
                    <a:lnTo>
                      <a:pt x="675" y="64"/>
                    </a:lnTo>
                    <a:lnTo>
                      <a:pt x="675" y="64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12" y="63"/>
                    </a:lnTo>
                    <a:lnTo>
                      <a:pt x="725" y="64"/>
                    </a:lnTo>
                    <a:lnTo>
                      <a:pt x="738" y="66"/>
                    </a:lnTo>
                    <a:lnTo>
                      <a:pt x="750" y="69"/>
                    </a:lnTo>
                    <a:lnTo>
                      <a:pt x="774" y="75"/>
                    </a:lnTo>
                    <a:lnTo>
                      <a:pt x="798" y="84"/>
                    </a:lnTo>
                    <a:lnTo>
                      <a:pt x="820" y="94"/>
                    </a:lnTo>
                    <a:lnTo>
                      <a:pt x="841" y="107"/>
                    </a:lnTo>
                    <a:lnTo>
                      <a:pt x="860" y="121"/>
                    </a:lnTo>
                    <a:lnTo>
                      <a:pt x="878" y="138"/>
                    </a:lnTo>
                    <a:lnTo>
                      <a:pt x="896" y="157"/>
                    </a:lnTo>
                    <a:lnTo>
                      <a:pt x="910" y="176"/>
                    </a:lnTo>
                    <a:lnTo>
                      <a:pt x="922" y="196"/>
                    </a:lnTo>
                    <a:lnTo>
                      <a:pt x="933" y="219"/>
                    </a:lnTo>
                    <a:lnTo>
                      <a:pt x="942" y="242"/>
                    </a:lnTo>
                    <a:lnTo>
                      <a:pt x="948" y="267"/>
                    </a:lnTo>
                    <a:lnTo>
                      <a:pt x="950" y="279"/>
                    </a:lnTo>
                    <a:lnTo>
                      <a:pt x="952" y="292"/>
                    </a:lnTo>
                    <a:lnTo>
                      <a:pt x="953" y="305"/>
                    </a:lnTo>
                    <a:lnTo>
                      <a:pt x="953" y="317"/>
                    </a:lnTo>
                    <a:lnTo>
                      <a:pt x="953" y="317"/>
                    </a:lnTo>
                    <a:lnTo>
                      <a:pt x="952" y="342"/>
                    </a:lnTo>
                    <a:lnTo>
                      <a:pt x="951" y="366"/>
                    </a:lnTo>
                    <a:lnTo>
                      <a:pt x="949" y="389"/>
                    </a:lnTo>
                    <a:lnTo>
                      <a:pt x="946" y="413"/>
                    </a:lnTo>
                    <a:lnTo>
                      <a:pt x="942" y="437"/>
                    </a:lnTo>
                    <a:lnTo>
                      <a:pt x="936" y="460"/>
                    </a:lnTo>
                    <a:lnTo>
                      <a:pt x="930" y="484"/>
                    </a:lnTo>
                    <a:lnTo>
                      <a:pt x="923" y="506"/>
                    </a:lnTo>
                    <a:lnTo>
                      <a:pt x="915" y="529"/>
                    </a:lnTo>
                    <a:lnTo>
                      <a:pt x="906" y="551"/>
                    </a:lnTo>
                    <a:lnTo>
                      <a:pt x="897" y="573"/>
                    </a:lnTo>
                    <a:lnTo>
                      <a:pt x="886" y="595"/>
                    </a:lnTo>
                    <a:lnTo>
                      <a:pt x="875" y="617"/>
                    </a:lnTo>
                    <a:lnTo>
                      <a:pt x="862" y="637"/>
                    </a:lnTo>
                    <a:lnTo>
                      <a:pt x="849" y="659"/>
                    </a:lnTo>
                    <a:lnTo>
                      <a:pt x="835" y="679"/>
                    </a:lnTo>
                    <a:lnTo>
                      <a:pt x="820" y="699"/>
                    </a:lnTo>
                    <a:lnTo>
                      <a:pt x="805" y="719"/>
                    </a:lnTo>
                    <a:lnTo>
                      <a:pt x="788" y="738"/>
                    </a:lnTo>
                    <a:lnTo>
                      <a:pt x="771" y="757"/>
                    </a:lnTo>
                    <a:lnTo>
                      <a:pt x="754" y="776"/>
                    </a:lnTo>
                    <a:lnTo>
                      <a:pt x="735" y="794"/>
                    </a:lnTo>
                    <a:lnTo>
                      <a:pt x="715" y="812"/>
                    </a:lnTo>
                    <a:lnTo>
                      <a:pt x="695" y="829"/>
                    </a:lnTo>
                    <a:lnTo>
                      <a:pt x="675" y="846"/>
                    </a:lnTo>
                    <a:lnTo>
                      <a:pt x="653" y="863"/>
                    </a:lnTo>
                    <a:lnTo>
                      <a:pt x="631" y="879"/>
                    </a:lnTo>
                    <a:lnTo>
                      <a:pt x="607" y="894"/>
                    </a:lnTo>
                    <a:lnTo>
                      <a:pt x="583" y="909"/>
                    </a:lnTo>
                    <a:lnTo>
                      <a:pt x="559" y="924"/>
                    </a:lnTo>
                    <a:lnTo>
                      <a:pt x="534" y="937"/>
                    </a:lnTo>
                    <a:lnTo>
                      <a:pt x="508" y="950"/>
                    </a:lnTo>
                    <a:lnTo>
                      <a:pt x="508" y="950"/>
                    </a:lnTo>
                    <a:close/>
                    <a:moveTo>
                      <a:pt x="699" y="126"/>
                    </a:moveTo>
                    <a:lnTo>
                      <a:pt x="699" y="126"/>
                    </a:lnTo>
                    <a:lnTo>
                      <a:pt x="693" y="128"/>
                    </a:lnTo>
                    <a:lnTo>
                      <a:pt x="686" y="130"/>
                    </a:lnTo>
                    <a:lnTo>
                      <a:pt x="681" y="132"/>
                    </a:lnTo>
                    <a:lnTo>
                      <a:pt x="677" y="136"/>
                    </a:lnTo>
                    <a:lnTo>
                      <a:pt x="672" y="140"/>
                    </a:lnTo>
                    <a:lnTo>
                      <a:pt x="669" y="147"/>
                    </a:lnTo>
                    <a:lnTo>
                      <a:pt x="668" y="152"/>
                    </a:lnTo>
                    <a:lnTo>
                      <a:pt x="667" y="159"/>
                    </a:lnTo>
                    <a:lnTo>
                      <a:pt x="667" y="159"/>
                    </a:lnTo>
                    <a:lnTo>
                      <a:pt x="668" y="165"/>
                    </a:lnTo>
                    <a:lnTo>
                      <a:pt x="669" y="172"/>
                    </a:lnTo>
                    <a:lnTo>
                      <a:pt x="672" y="177"/>
                    </a:lnTo>
                    <a:lnTo>
                      <a:pt x="677" y="181"/>
                    </a:lnTo>
                    <a:lnTo>
                      <a:pt x="681" y="185"/>
                    </a:lnTo>
                    <a:lnTo>
                      <a:pt x="686" y="188"/>
                    </a:lnTo>
                    <a:lnTo>
                      <a:pt x="693" y="190"/>
                    </a:lnTo>
                    <a:lnTo>
                      <a:pt x="699" y="191"/>
                    </a:lnTo>
                    <a:lnTo>
                      <a:pt x="699" y="191"/>
                    </a:lnTo>
                    <a:lnTo>
                      <a:pt x="712" y="191"/>
                    </a:lnTo>
                    <a:lnTo>
                      <a:pt x="725" y="193"/>
                    </a:lnTo>
                    <a:lnTo>
                      <a:pt x="737" y="196"/>
                    </a:lnTo>
                    <a:lnTo>
                      <a:pt x="749" y="201"/>
                    </a:lnTo>
                    <a:lnTo>
                      <a:pt x="759" y="206"/>
                    </a:lnTo>
                    <a:lnTo>
                      <a:pt x="770" y="212"/>
                    </a:lnTo>
                    <a:lnTo>
                      <a:pt x="780" y="220"/>
                    </a:lnTo>
                    <a:lnTo>
                      <a:pt x="789" y="227"/>
                    </a:lnTo>
                    <a:lnTo>
                      <a:pt x="797" y="237"/>
                    </a:lnTo>
                    <a:lnTo>
                      <a:pt x="804" y="247"/>
                    </a:lnTo>
                    <a:lnTo>
                      <a:pt x="811" y="257"/>
                    </a:lnTo>
                    <a:lnTo>
                      <a:pt x="816" y="268"/>
                    </a:lnTo>
                    <a:lnTo>
                      <a:pt x="820" y="280"/>
                    </a:lnTo>
                    <a:lnTo>
                      <a:pt x="824" y="292"/>
                    </a:lnTo>
                    <a:lnTo>
                      <a:pt x="826" y="305"/>
                    </a:lnTo>
                    <a:lnTo>
                      <a:pt x="826" y="317"/>
                    </a:lnTo>
                    <a:lnTo>
                      <a:pt x="826" y="317"/>
                    </a:lnTo>
                    <a:lnTo>
                      <a:pt x="827" y="324"/>
                    </a:lnTo>
                    <a:lnTo>
                      <a:pt x="829" y="330"/>
                    </a:lnTo>
                    <a:lnTo>
                      <a:pt x="831" y="336"/>
                    </a:lnTo>
                    <a:lnTo>
                      <a:pt x="835" y="340"/>
                    </a:lnTo>
                    <a:lnTo>
                      <a:pt x="840" y="344"/>
                    </a:lnTo>
                    <a:lnTo>
                      <a:pt x="845" y="348"/>
                    </a:lnTo>
                    <a:lnTo>
                      <a:pt x="852" y="349"/>
                    </a:lnTo>
                    <a:lnTo>
                      <a:pt x="858" y="350"/>
                    </a:lnTo>
                    <a:lnTo>
                      <a:pt x="858" y="350"/>
                    </a:lnTo>
                    <a:lnTo>
                      <a:pt x="864" y="349"/>
                    </a:lnTo>
                    <a:lnTo>
                      <a:pt x="870" y="348"/>
                    </a:lnTo>
                    <a:lnTo>
                      <a:pt x="876" y="344"/>
                    </a:lnTo>
                    <a:lnTo>
                      <a:pt x="881" y="340"/>
                    </a:lnTo>
                    <a:lnTo>
                      <a:pt x="885" y="336"/>
                    </a:lnTo>
                    <a:lnTo>
                      <a:pt x="887" y="330"/>
                    </a:lnTo>
                    <a:lnTo>
                      <a:pt x="889" y="324"/>
                    </a:lnTo>
                    <a:lnTo>
                      <a:pt x="890" y="317"/>
                    </a:lnTo>
                    <a:lnTo>
                      <a:pt x="890" y="317"/>
                    </a:lnTo>
                    <a:lnTo>
                      <a:pt x="889" y="298"/>
                    </a:lnTo>
                    <a:lnTo>
                      <a:pt x="886" y="279"/>
                    </a:lnTo>
                    <a:lnTo>
                      <a:pt x="882" y="261"/>
                    </a:lnTo>
                    <a:lnTo>
                      <a:pt x="875" y="243"/>
                    </a:lnTo>
                    <a:lnTo>
                      <a:pt x="867" y="227"/>
                    </a:lnTo>
                    <a:lnTo>
                      <a:pt x="857" y="211"/>
                    </a:lnTo>
                    <a:lnTo>
                      <a:pt x="846" y="196"/>
                    </a:lnTo>
                    <a:lnTo>
                      <a:pt x="833" y="183"/>
                    </a:lnTo>
                    <a:lnTo>
                      <a:pt x="820" y="170"/>
                    </a:lnTo>
                    <a:lnTo>
                      <a:pt x="805" y="160"/>
                    </a:lnTo>
                    <a:lnTo>
                      <a:pt x="789" y="150"/>
                    </a:lnTo>
                    <a:lnTo>
                      <a:pt x="773" y="142"/>
                    </a:lnTo>
                    <a:lnTo>
                      <a:pt x="756" y="135"/>
                    </a:lnTo>
                    <a:lnTo>
                      <a:pt x="738" y="131"/>
                    </a:lnTo>
                    <a:lnTo>
                      <a:pt x="719" y="128"/>
                    </a:lnTo>
                    <a:lnTo>
                      <a:pt x="699" y="126"/>
                    </a:lnTo>
                    <a:lnTo>
                      <a:pt x="699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261452" y="3032760"/>
            <a:ext cx="1669099" cy="1669099"/>
            <a:chOff x="5261451" y="2664460"/>
            <a:chExt cx="1669098" cy="1669098"/>
          </a:xfrm>
        </p:grpSpPr>
        <p:sp>
          <p:nvSpPr>
            <p:cNvPr id="23" name="任意多边形 63"/>
            <p:cNvSpPr/>
            <p:nvPr/>
          </p:nvSpPr>
          <p:spPr>
            <a:xfrm>
              <a:off x="5261451" y="2664460"/>
              <a:ext cx="1669098" cy="1669098"/>
            </a:xfrm>
            <a:custGeom>
              <a:avLst/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520690" y="2923699"/>
              <a:ext cx="1150620" cy="1150620"/>
              <a:chOff x="5520690" y="2923699"/>
              <a:chExt cx="1150620" cy="115062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520690" y="2923699"/>
                <a:ext cx="1150620" cy="11506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112"/>
              <p:cNvSpPr>
                <a:spLocks noEditPoints="1"/>
              </p:cNvSpPr>
              <p:nvPr/>
            </p:nvSpPr>
            <p:spPr bwMode="auto">
              <a:xfrm>
                <a:off x="5934869" y="3337878"/>
                <a:ext cx="322263" cy="322263"/>
              </a:xfrm>
              <a:custGeom>
                <a:avLst/>
                <a:gdLst>
                  <a:gd name="T0" fmla="*/ 1016 w 1017"/>
                  <a:gd name="T1" fmla="*/ 371 h 1017"/>
                  <a:gd name="T2" fmla="*/ 1011 w 1017"/>
                  <a:gd name="T3" fmla="*/ 363 h 1017"/>
                  <a:gd name="T4" fmla="*/ 1004 w 1017"/>
                  <a:gd name="T5" fmla="*/ 355 h 1017"/>
                  <a:gd name="T6" fmla="*/ 996 w 1017"/>
                  <a:gd name="T7" fmla="*/ 351 h 1017"/>
                  <a:gd name="T8" fmla="*/ 986 w 1017"/>
                  <a:gd name="T9" fmla="*/ 350 h 1017"/>
                  <a:gd name="T10" fmla="*/ 539 w 1017"/>
                  <a:gd name="T11" fmla="*/ 21 h 1017"/>
                  <a:gd name="T12" fmla="*/ 537 w 1017"/>
                  <a:gd name="T13" fmla="*/ 17 h 1017"/>
                  <a:gd name="T14" fmla="*/ 531 w 1017"/>
                  <a:gd name="T15" fmla="*/ 8 h 1017"/>
                  <a:gd name="T16" fmla="*/ 523 w 1017"/>
                  <a:gd name="T17" fmla="*/ 3 h 1017"/>
                  <a:gd name="T18" fmla="*/ 514 w 1017"/>
                  <a:gd name="T19" fmla="*/ 0 h 1017"/>
                  <a:gd name="T20" fmla="*/ 509 w 1017"/>
                  <a:gd name="T21" fmla="*/ 0 h 1017"/>
                  <a:gd name="T22" fmla="*/ 499 w 1017"/>
                  <a:gd name="T23" fmla="*/ 1 h 1017"/>
                  <a:gd name="T24" fmla="*/ 490 w 1017"/>
                  <a:gd name="T25" fmla="*/ 5 h 1017"/>
                  <a:gd name="T26" fmla="*/ 483 w 1017"/>
                  <a:gd name="T27" fmla="*/ 13 h 1017"/>
                  <a:gd name="T28" fmla="*/ 479 w 1017"/>
                  <a:gd name="T29" fmla="*/ 21 h 1017"/>
                  <a:gd name="T30" fmla="*/ 31 w 1017"/>
                  <a:gd name="T31" fmla="*/ 350 h 1017"/>
                  <a:gd name="T32" fmla="*/ 27 w 1017"/>
                  <a:gd name="T33" fmla="*/ 350 h 1017"/>
                  <a:gd name="T34" fmla="*/ 17 w 1017"/>
                  <a:gd name="T35" fmla="*/ 353 h 1017"/>
                  <a:gd name="T36" fmla="*/ 10 w 1017"/>
                  <a:gd name="T37" fmla="*/ 358 h 1017"/>
                  <a:gd name="T38" fmla="*/ 3 w 1017"/>
                  <a:gd name="T39" fmla="*/ 367 h 1017"/>
                  <a:gd name="T40" fmla="*/ 1 w 1017"/>
                  <a:gd name="T41" fmla="*/ 371 h 1017"/>
                  <a:gd name="T42" fmla="*/ 0 w 1017"/>
                  <a:gd name="T43" fmla="*/ 381 h 1017"/>
                  <a:gd name="T44" fmla="*/ 1 w 1017"/>
                  <a:gd name="T45" fmla="*/ 390 h 1017"/>
                  <a:gd name="T46" fmla="*/ 5 w 1017"/>
                  <a:gd name="T47" fmla="*/ 399 h 1017"/>
                  <a:gd name="T48" fmla="*/ 12 w 1017"/>
                  <a:gd name="T49" fmla="*/ 407 h 1017"/>
                  <a:gd name="T50" fmla="*/ 160 w 1017"/>
                  <a:gd name="T51" fmla="*/ 975 h 1017"/>
                  <a:gd name="T52" fmla="*/ 159 w 1017"/>
                  <a:gd name="T53" fmla="*/ 981 h 1017"/>
                  <a:gd name="T54" fmla="*/ 159 w 1017"/>
                  <a:gd name="T55" fmla="*/ 990 h 1017"/>
                  <a:gd name="T56" fmla="*/ 162 w 1017"/>
                  <a:gd name="T57" fmla="*/ 1000 h 1017"/>
                  <a:gd name="T58" fmla="*/ 167 w 1017"/>
                  <a:gd name="T59" fmla="*/ 1007 h 1017"/>
                  <a:gd name="T60" fmla="*/ 172 w 1017"/>
                  <a:gd name="T61" fmla="*/ 1012 h 1017"/>
                  <a:gd name="T62" fmla="*/ 180 w 1017"/>
                  <a:gd name="T63" fmla="*/ 1016 h 1017"/>
                  <a:gd name="T64" fmla="*/ 190 w 1017"/>
                  <a:gd name="T65" fmla="*/ 1017 h 1017"/>
                  <a:gd name="T66" fmla="*/ 200 w 1017"/>
                  <a:gd name="T67" fmla="*/ 1016 h 1017"/>
                  <a:gd name="T68" fmla="*/ 209 w 1017"/>
                  <a:gd name="T69" fmla="*/ 1012 h 1017"/>
                  <a:gd name="T70" fmla="*/ 808 w 1017"/>
                  <a:gd name="T71" fmla="*/ 1012 h 1017"/>
                  <a:gd name="T72" fmla="*/ 812 w 1017"/>
                  <a:gd name="T73" fmla="*/ 1014 h 1017"/>
                  <a:gd name="T74" fmla="*/ 822 w 1017"/>
                  <a:gd name="T75" fmla="*/ 1017 h 1017"/>
                  <a:gd name="T76" fmla="*/ 826 w 1017"/>
                  <a:gd name="T77" fmla="*/ 1017 h 1017"/>
                  <a:gd name="T78" fmla="*/ 837 w 1017"/>
                  <a:gd name="T79" fmla="*/ 1016 h 1017"/>
                  <a:gd name="T80" fmla="*/ 846 w 1017"/>
                  <a:gd name="T81" fmla="*/ 1012 h 1017"/>
                  <a:gd name="T82" fmla="*/ 850 w 1017"/>
                  <a:gd name="T83" fmla="*/ 1007 h 1017"/>
                  <a:gd name="T84" fmla="*/ 855 w 1017"/>
                  <a:gd name="T85" fmla="*/ 1000 h 1017"/>
                  <a:gd name="T86" fmla="*/ 858 w 1017"/>
                  <a:gd name="T87" fmla="*/ 990 h 1017"/>
                  <a:gd name="T88" fmla="*/ 858 w 1017"/>
                  <a:gd name="T89" fmla="*/ 981 h 1017"/>
                  <a:gd name="T90" fmla="*/ 737 w 1017"/>
                  <a:gd name="T91" fmla="*/ 616 h 1017"/>
                  <a:gd name="T92" fmla="*/ 1005 w 1017"/>
                  <a:gd name="T93" fmla="*/ 407 h 1017"/>
                  <a:gd name="T94" fmla="*/ 1012 w 1017"/>
                  <a:gd name="T95" fmla="*/ 399 h 1017"/>
                  <a:gd name="T96" fmla="*/ 1016 w 1017"/>
                  <a:gd name="T97" fmla="*/ 390 h 1017"/>
                  <a:gd name="T98" fmla="*/ 1017 w 1017"/>
                  <a:gd name="T99" fmla="*/ 381 h 1017"/>
                  <a:gd name="T100" fmla="*/ 1016 w 1017"/>
                  <a:gd name="T101" fmla="*/ 371 h 1017"/>
                  <a:gd name="T102" fmla="*/ 124 w 1017"/>
                  <a:gd name="T103" fmla="*/ 413 h 1017"/>
                  <a:gd name="T104" fmla="*/ 302 w 1017"/>
                  <a:gd name="T105" fmla="*/ 551 h 1017"/>
                  <a:gd name="T106" fmla="*/ 766 w 1017"/>
                  <a:gd name="T107" fmla="*/ 904 h 1017"/>
                  <a:gd name="T108" fmla="*/ 527 w 1017"/>
                  <a:gd name="T109" fmla="*/ 737 h 1017"/>
                  <a:gd name="T110" fmla="*/ 518 w 1017"/>
                  <a:gd name="T111" fmla="*/ 733 h 1017"/>
                  <a:gd name="T112" fmla="*/ 509 w 1017"/>
                  <a:gd name="T113" fmla="*/ 732 h 1017"/>
                  <a:gd name="T114" fmla="*/ 504 w 1017"/>
                  <a:gd name="T115" fmla="*/ 732 h 1017"/>
                  <a:gd name="T116" fmla="*/ 495 w 1017"/>
                  <a:gd name="T117" fmla="*/ 735 h 1017"/>
                  <a:gd name="T118" fmla="*/ 251 w 1017"/>
                  <a:gd name="T119" fmla="*/ 904 h 1017"/>
                  <a:gd name="T120" fmla="*/ 766 w 1017"/>
                  <a:gd name="T121" fmla="*/ 904 h 1017"/>
                  <a:gd name="T122" fmla="*/ 670 w 1017"/>
                  <a:gd name="T123" fmla="*/ 413 h 1017"/>
                  <a:gd name="T124" fmla="*/ 716 w 1017"/>
                  <a:gd name="T125" fmla="*/ 551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7" h="1017">
                    <a:moveTo>
                      <a:pt x="1016" y="371"/>
                    </a:moveTo>
                    <a:lnTo>
                      <a:pt x="1016" y="371"/>
                    </a:lnTo>
                    <a:lnTo>
                      <a:pt x="1014" y="367"/>
                    </a:lnTo>
                    <a:lnTo>
                      <a:pt x="1011" y="363"/>
                    </a:lnTo>
                    <a:lnTo>
                      <a:pt x="1008" y="358"/>
                    </a:lnTo>
                    <a:lnTo>
                      <a:pt x="1004" y="355"/>
                    </a:lnTo>
                    <a:lnTo>
                      <a:pt x="1000" y="353"/>
                    </a:lnTo>
                    <a:lnTo>
                      <a:pt x="996" y="351"/>
                    </a:lnTo>
                    <a:lnTo>
                      <a:pt x="990" y="350"/>
                    </a:lnTo>
                    <a:lnTo>
                      <a:pt x="986" y="350"/>
                    </a:lnTo>
                    <a:lnTo>
                      <a:pt x="648" y="350"/>
                    </a:lnTo>
                    <a:lnTo>
                      <a:pt x="539" y="21"/>
                    </a:lnTo>
                    <a:lnTo>
                      <a:pt x="539" y="21"/>
                    </a:lnTo>
                    <a:lnTo>
                      <a:pt x="537" y="17"/>
                    </a:lnTo>
                    <a:lnTo>
                      <a:pt x="534" y="13"/>
                    </a:lnTo>
                    <a:lnTo>
                      <a:pt x="531" y="8"/>
                    </a:lnTo>
                    <a:lnTo>
                      <a:pt x="527" y="5"/>
                    </a:lnTo>
                    <a:lnTo>
                      <a:pt x="523" y="3"/>
                    </a:lnTo>
                    <a:lnTo>
                      <a:pt x="518" y="1"/>
                    </a:lnTo>
                    <a:lnTo>
                      <a:pt x="514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3" y="0"/>
                    </a:lnTo>
                    <a:lnTo>
                      <a:pt x="499" y="1"/>
                    </a:lnTo>
                    <a:lnTo>
                      <a:pt x="495" y="3"/>
                    </a:lnTo>
                    <a:lnTo>
                      <a:pt x="490" y="5"/>
                    </a:lnTo>
                    <a:lnTo>
                      <a:pt x="486" y="8"/>
                    </a:lnTo>
                    <a:lnTo>
                      <a:pt x="483" y="13"/>
                    </a:lnTo>
                    <a:lnTo>
                      <a:pt x="481" y="17"/>
                    </a:lnTo>
                    <a:lnTo>
                      <a:pt x="479" y="21"/>
                    </a:lnTo>
                    <a:lnTo>
                      <a:pt x="369" y="350"/>
                    </a:lnTo>
                    <a:lnTo>
                      <a:pt x="31" y="350"/>
                    </a:lnTo>
                    <a:lnTo>
                      <a:pt x="31" y="350"/>
                    </a:lnTo>
                    <a:lnTo>
                      <a:pt x="27" y="350"/>
                    </a:lnTo>
                    <a:lnTo>
                      <a:pt x="21" y="351"/>
                    </a:lnTo>
                    <a:lnTo>
                      <a:pt x="17" y="353"/>
                    </a:lnTo>
                    <a:lnTo>
                      <a:pt x="13" y="355"/>
                    </a:lnTo>
                    <a:lnTo>
                      <a:pt x="10" y="358"/>
                    </a:lnTo>
                    <a:lnTo>
                      <a:pt x="6" y="363"/>
                    </a:lnTo>
                    <a:lnTo>
                      <a:pt x="3" y="367"/>
                    </a:lnTo>
                    <a:lnTo>
                      <a:pt x="1" y="371"/>
                    </a:lnTo>
                    <a:lnTo>
                      <a:pt x="1" y="371"/>
                    </a:lnTo>
                    <a:lnTo>
                      <a:pt x="0" y="375"/>
                    </a:lnTo>
                    <a:lnTo>
                      <a:pt x="0" y="381"/>
                    </a:lnTo>
                    <a:lnTo>
                      <a:pt x="0" y="386"/>
                    </a:lnTo>
                    <a:lnTo>
                      <a:pt x="1" y="390"/>
                    </a:lnTo>
                    <a:lnTo>
                      <a:pt x="3" y="395"/>
                    </a:lnTo>
                    <a:lnTo>
                      <a:pt x="5" y="399"/>
                    </a:lnTo>
                    <a:lnTo>
                      <a:pt x="9" y="403"/>
                    </a:lnTo>
                    <a:lnTo>
                      <a:pt x="12" y="407"/>
                    </a:lnTo>
                    <a:lnTo>
                      <a:pt x="280" y="616"/>
                    </a:lnTo>
                    <a:lnTo>
                      <a:pt x="160" y="975"/>
                    </a:lnTo>
                    <a:lnTo>
                      <a:pt x="160" y="975"/>
                    </a:lnTo>
                    <a:lnTo>
                      <a:pt x="159" y="981"/>
                    </a:lnTo>
                    <a:lnTo>
                      <a:pt x="159" y="986"/>
                    </a:lnTo>
                    <a:lnTo>
                      <a:pt x="159" y="990"/>
                    </a:lnTo>
                    <a:lnTo>
                      <a:pt x="160" y="996"/>
                    </a:lnTo>
                    <a:lnTo>
                      <a:pt x="162" y="1000"/>
                    </a:lnTo>
                    <a:lnTo>
                      <a:pt x="164" y="1004"/>
                    </a:lnTo>
                    <a:lnTo>
                      <a:pt x="167" y="1007"/>
                    </a:lnTo>
                    <a:lnTo>
                      <a:pt x="172" y="1012"/>
                    </a:lnTo>
                    <a:lnTo>
                      <a:pt x="172" y="1012"/>
                    </a:lnTo>
                    <a:lnTo>
                      <a:pt x="176" y="1014"/>
                    </a:lnTo>
                    <a:lnTo>
                      <a:pt x="180" y="1016"/>
                    </a:lnTo>
                    <a:lnTo>
                      <a:pt x="186" y="1017"/>
                    </a:lnTo>
                    <a:lnTo>
                      <a:pt x="190" y="1017"/>
                    </a:lnTo>
                    <a:lnTo>
                      <a:pt x="195" y="1017"/>
                    </a:lnTo>
                    <a:lnTo>
                      <a:pt x="200" y="1016"/>
                    </a:lnTo>
                    <a:lnTo>
                      <a:pt x="204" y="1014"/>
                    </a:lnTo>
                    <a:lnTo>
                      <a:pt x="209" y="1012"/>
                    </a:lnTo>
                    <a:lnTo>
                      <a:pt x="509" y="801"/>
                    </a:lnTo>
                    <a:lnTo>
                      <a:pt x="808" y="1012"/>
                    </a:lnTo>
                    <a:lnTo>
                      <a:pt x="808" y="1012"/>
                    </a:lnTo>
                    <a:lnTo>
                      <a:pt x="812" y="1014"/>
                    </a:lnTo>
                    <a:lnTo>
                      <a:pt x="818" y="1016"/>
                    </a:lnTo>
                    <a:lnTo>
                      <a:pt x="822" y="1017"/>
                    </a:lnTo>
                    <a:lnTo>
                      <a:pt x="826" y="1017"/>
                    </a:lnTo>
                    <a:lnTo>
                      <a:pt x="826" y="1017"/>
                    </a:lnTo>
                    <a:lnTo>
                      <a:pt x="832" y="1017"/>
                    </a:lnTo>
                    <a:lnTo>
                      <a:pt x="837" y="1016"/>
                    </a:lnTo>
                    <a:lnTo>
                      <a:pt x="841" y="1014"/>
                    </a:lnTo>
                    <a:lnTo>
                      <a:pt x="846" y="1012"/>
                    </a:lnTo>
                    <a:lnTo>
                      <a:pt x="846" y="1012"/>
                    </a:lnTo>
                    <a:lnTo>
                      <a:pt x="850" y="1007"/>
                    </a:lnTo>
                    <a:lnTo>
                      <a:pt x="853" y="1004"/>
                    </a:lnTo>
                    <a:lnTo>
                      <a:pt x="855" y="1000"/>
                    </a:lnTo>
                    <a:lnTo>
                      <a:pt x="857" y="996"/>
                    </a:lnTo>
                    <a:lnTo>
                      <a:pt x="858" y="990"/>
                    </a:lnTo>
                    <a:lnTo>
                      <a:pt x="858" y="986"/>
                    </a:lnTo>
                    <a:lnTo>
                      <a:pt x="858" y="981"/>
                    </a:lnTo>
                    <a:lnTo>
                      <a:pt x="857" y="975"/>
                    </a:lnTo>
                    <a:lnTo>
                      <a:pt x="737" y="616"/>
                    </a:lnTo>
                    <a:lnTo>
                      <a:pt x="1005" y="407"/>
                    </a:lnTo>
                    <a:lnTo>
                      <a:pt x="1005" y="407"/>
                    </a:lnTo>
                    <a:lnTo>
                      <a:pt x="1009" y="403"/>
                    </a:lnTo>
                    <a:lnTo>
                      <a:pt x="1012" y="399"/>
                    </a:lnTo>
                    <a:lnTo>
                      <a:pt x="1014" y="395"/>
                    </a:lnTo>
                    <a:lnTo>
                      <a:pt x="1016" y="390"/>
                    </a:lnTo>
                    <a:lnTo>
                      <a:pt x="1017" y="386"/>
                    </a:lnTo>
                    <a:lnTo>
                      <a:pt x="1017" y="381"/>
                    </a:lnTo>
                    <a:lnTo>
                      <a:pt x="1017" y="375"/>
                    </a:lnTo>
                    <a:lnTo>
                      <a:pt x="1016" y="371"/>
                    </a:lnTo>
                    <a:lnTo>
                      <a:pt x="1016" y="371"/>
                    </a:lnTo>
                    <a:close/>
                    <a:moveTo>
                      <a:pt x="124" y="413"/>
                    </a:moveTo>
                    <a:lnTo>
                      <a:pt x="348" y="413"/>
                    </a:lnTo>
                    <a:lnTo>
                      <a:pt x="302" y="551"/>
                    </a:lnTo>
                    <a:lnTo>
                      <a:pt x="124" y="413"/>
                    </a:lnTo>
                    <a:close/>
                    <a:moveTo>
                      <a:pt x="766" y="904"/>
                    </a:moveTo>
                    <a:lnTo>
                      <a:pt x="527" y="737"/>
                    </a:lnTo>
                    <a:lnTo>
                      <a:pt x="527" y="737"/>
                    </a:lnTo>
                    <a:lnTo>
                      <a:pt x="523" y="735"/>
                    </a:lnTo>
                    <a:lnTo>
                      <a:pt x="518" y="733"/>
                    </a:lnTo>
                    <a:lnTo>
                      <a:pt x="513" y="732"/>
                    </a:lnTo>
                    <a:lnTo>
                      <a:pt x="509" y="732"/>
                    </a:lnTo>
                    <a:lnTo>
                      <a:pt x="509" y="732"/>
                    </a:lnTo>
                    <a:lnTo>
                      <a:pt x="504" y="732"/>
                    </a:lnTo>
                    <a:lnTo>
                      <a:pt x="499" y="733"/>
                    </a:lnTo>
                    <a:lnTo>
                      <a:pt x="495" y="735"/>
                    </a:lnTo>
                    <a:lnTo>
                      <a:pt x="490" y="737"/>
                    </a:lnTo>
                    <a:lnTo>
                      <a:pt x="251" y="904"/>
                    </a:lnTo>
                    <a:lnTo>
                      <a:pt x="509" y="132"/>
                    </a:lnTo>
                    <a:lnTo>
                      <a:pt x="766" y="904"/>
                    </a:lnTo>
                    <a:close/>
                    <a:moveTo>
                      <a:pt x="716" y="551"/>
                    </a:moveTo>
                    <a:lnTo>
                      <a:pt x="670" y="413"/>
                    </a:lnTo>
                    <a:lnTo>
                      <a:pt x="893" y="413"/>
                    </a:lnTo>
                    <a:lnTo>
                      <a:pt x="716" y="5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487488" y="1988841"/>
            <a:ext cx="2684043" cy="8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3219936" y="4869162"/>
            <a:ext cx="2684043" cy="8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4852117" y="1988841"/>
            <a:ext cx="2684043" cy="8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6676320" y="4869162"/>
            <a:ext cx="2684043" cy="8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8304245" y="1988841"/>
            <a:ext cx="2684043" cy="8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1473493" y="2176166"/>
            <a:ext cx="1746661" cy="174666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 b="1" dirty="0">
                <a:latin typeface="微软雅黑" panose="020B0503020204020204" charset="-122"/>
                <a:ea typeface="微软雅黑" panose="020B0503020204020204" charset="-122"/>
              </a:rPr>
              <a:t>STEP 1</a:t>
            </a:r>
            <a:endParaRPr lang="zh-CN" altLang="en-US" sz="211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131455" y="2742296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 2</a:t>
            </a:r>
            <a:endParaRPr lang="zh-CN" altLang="en-US" sz="211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789416" y="2176166"/>
            <a:ext cx="1746661" cy="174666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STEP 3</a:t>
            </a:r>
            <a:endParaRPr lang="zh-CN" altLang="en-US" sz="211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447378" y="2742296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STEP 4</a:t>
            </a:r>
            <a:endParaRPr lang="zh-CN" altLang="en-US" sz="211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5" name="直接连接符 44"/>
          <p:cNvCxnSpPr>
            <a:stCxn id="41" idx="6"/>
            <a:endCxn id="42" idx="2"/>
          </p:cNvCxnSpPr>
          <p:nvPr/>
        </p:nvCxnSpPr>
        <p:spPr>
          <a:xfrm>
            <a:off x="3220154" y="3049497"/>
            <a:ext cx="911301" cy="566129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42" idx="6"/>
            <a:endCxn id="43" idx="2"/>
          </p:cNvCxnSpPr>
          <p:nvPr/>
        </p:nvCxnSpPr>
        <p:spPr>
          <a:xfrm flipV="1">
            <a:off x="5878116" y="3049497"/>
            <a:ext cx="911301" cy="566129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3" idx="6"/>
            <a:endCxn id="44" idx="2"/>
          </p:cNvCxnSpPr>
          <p:nvPr/>
        </p:nvCxnSpPr>
        <p:spPr>
          <a:xfrm>
            <a:off x="8536077" y="3049497"/>
            <a:ext cx="911301" cy="566129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70"/>
          <p:cNvSpPr txBox="1"/>
          <p:nvPr/>
        </p:nvSpPr>
        <p:spPr>
          <a:xfrm>
            <a:off x="1330809" y="4834028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49" name="TextBox 171"/>
          <p:cNvSpPr txBox="1"/>
          <p:nvPr/>
        </p:nvSpPr>
        <p:spPr>
          <a:xfrm>
            <a:off x="1330809" y="5377576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TextBox 170"/>
          <p:cNvSpPr txBox="1"/>
          <p:nvPr/>
        </p:nvSpPr>
        <p:spPr>
          <a:xfrm>
            <a:off x="3907321" y="4834028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51" name="TextBox 171"/>
          <p:cNvSpPr txBox="1"/>
          <p:nvPr/>
        </p:nvSpPr>
        <p:spPr>
          <a:xfrm>
            <a:off x="3907321" y="5377576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2" name="TextBox 170"/>
          <p:cNvSpPr txBox="1"/>
          <p:nvPr/>
        </p:nvSpPr>
        <p:spPr>
          <a:xfrm>
            <a:off x="6480138" y="4834028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53" name="TextBox 171"/>
          <p:cNvSpPr txBox="1"/>
          <p:nvPr/>
        </p:nvSpPr>
        <p:spPr>
          <a:xfrm>
            <a:off x="6480138" y="5377576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TextBox 170"/>
          <p:cNvSpPr txBox="1"/>
          <p:nvPr/>
        </p:nvSpPr>
        <p:spPr>
          <a:xfrm>
            <a:off x="9060346" y="4834028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55" name="TextBox 171"/>
          <p:cNvSpPr txBox="1"/>
          <p:nvPr/>
        </p:nvSpPr>
        <p:spPr>
          <a:xfrm>
            <a:off x="9060346" y="5377576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294850" y="2055143"/>
            <a:ext cx="9796629" cy="3900534"/>
            <a:chOff x="1171444" y="2167131"/>
            <a:chExt cx="9796676" cy="3901436"/>
          </a:xfrm>
        </p:grpSpPr>
        <p:sp>
          <p:nvSpPr>
            <p:cNvPr id="6" name="矩形 5"/>
            <p:cNvSpPr/>
            <p:nvPr/>
          </p:nvSpPr>
          <p:spPr>
            <a:xfrm flipV="1">
              <a:off x="1290088" y="4356530"/>
              <a:ext cx="9497261" cy="1344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3" name="组合 34"/>
            <p:cNvGrpSpPr/>
            <p:nvPr/>
          </p:nvGrpSpPr>
          <p:grpSpPr bwMode="auto">
            <a:xfrm>
              <a:off x="4990230" y="2167131"/>
              <a:ext cx="2007470" cy="2011082"/>
              <a:chOff x="0" y="0"/>
              <a:chExt cx="1154113" cy="1155699"/>
            </a:xfrm>
            <a:solidFill>
              <a:schemeClr val="bg1"/>
            </a:solidFill>
          </p:grpSpPr>
          <p:sp>
            <p:nvSpPr>
              <p:cNvPr id="9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65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Freeform 34"/>
              <p:cNvSpPr>
                <a:spLocks noEditPoints="1"/>
              </p:cNvSpPr>
              <p:nvPr/>
            </p:nvSpPr>
            <p:spPr bwMode="auto">
              <a:xfrm>
                <a:off x="266700" y="128587"/>
                <a:ext cx="638175" cy="868362"/>
              </a:xfrm>
              <a:custGeom>
                <a:avLst/>
                <a:gdLst>
                  <a:gd name="T0" fmla="*/ 128715 w 709"/>
                  <a:gd name="T1" fmla="*/ 322149 h 965"/>
                  <a:gd name="T2" fmla="*/ 196223 w 709"/>
                  <a:gd name="T3" fmla="*/ 480524 h 965"/>
                  <a:gd name="T4" fmla="*/ 251130 w 709"/>
                  <a:gd name="T5" fmla="*/ 607403 h 965"/>
                  <a:gd name="T6" fmla="*/ 374444 w 709"/>
                  <a:gd name="T7" fmla="*/ 611003 h 965"/>
                  <a:gd name="T8" fmla="*/ 401447 w 709"/>
                  <a:gd name="T9" fmla="*/ 560611 h 965"/>
                  <a:gd name="T10" fmla="*/ 469855 w 709"/>
                  <a:gd name="T11" fmla="*/ 432831 h 965"/>
                  <a:gd name="T12" fmla="*/ 319538 w 709"/>
                  <a:gd name="T13" fmla="*/ 132279 h 965"/>
                  <a:gd name="T14" fmla="*/ 264631 w 709"/>
                  <a:gd name="T15" fmla="*/ 650597 h 965"/>
                  <a:gd name="T16" fmla="*/ 201624 w 709"/>
                  <a:gd name="T17" fmla="*/ 578608 h 965"/>
                  <a:gd name="T18" fmla="*/ 135916 w 709"/>
                  <a:gd name="T19" fmla="*/ 455328 h 965"/>
                  <a:gd name="T20" fmla="*/ 319538 w 709"/>
                  <a:gd name="T21" fmla="*/ 91785 h 965"/>
                  <a:gd name="T22" fmla="*/ 503159 w 709"/>
                  <a:gd name="T23" fmla="*/ 455328 h 965"/>
                  <a:gd name="T24" fmla="*/ 436551 w 709"/>
                  <a:gd name="T25" fmla="*/ 578608 h 965"/>
                  <a:gd name="T26" fmla="*/ 374444 w 709"/>
                  <a:gd name="T27" fmla="*/ 650597 h 965"/>
                  <a:gd name="T28" fmla="*/ 228627 w 709"/>
                  <a:gd name="T29" fmla="*/ 778376 h 965"/>
                  <a:gd name="T30" fmla="*/ 383445 w 709"/>
                  <a:gd name="T31" fmla="*/ 807172 h 965"/>
                  <a:gd name="T32" fmla="*/ 383445 w 709"/>
                  <a:gd name="T33" fmla="*/ 748681 h 965"/>
                  <a:gd name="T34" fmla="*/ 246629 w 709"/>
                  <a:gd name="T35" fmla="*/ 796373 h 965"/>
                  <a:gd name="T36" fmla="*/ 395146 w 709"/>
                  <a:gd name="T37" fmla="*/ 796373 h 965"/>
                  <a:gd name="T38" fmla="*/ 413149 w 709"/>
                  <a:gd name="T39" fmla="*/ 778376 h 965"/>
                  <a:gd name="T40" fmla="*/ 228627 w 709"/>
                  <a:gd name="T41" fmla="*/ 685691 h 965"/>
                  <a:gd name="T42" fmla="*/ 413149 w 709"/>
                  <a:gd name="T43" fmla="*/ 778376 h 965"/>
                  <a:gd name="T44" fmla="*/ 411348 w 709"/>
                  <a:gd name="T45" fmla="*/ 362642 h 965"/>
                  <a:gd name="T46" fmla="*/ 349241 w 709"/>
                  <a:gd name="T47" fmla="*/ 424733 h 965"/>
                  <a:gd name="T48" fmla="*/ 288934 w 709"/>
                  <a:gd name="T49" fmla="*/ 424733 h 965"/>
                  <a:gd name="T50" fmla="*/ 226827 w 709"/>
                  <a:gd name="T51" fmla="*/ 362642 h 965"/>
                  <a:gd name="T52" fmla="*/ 226827 w 709"/>
                  <a:gd name="T53" fmla="*/ 302352 h 965"/>
                  <a:gd name="T54" fmla="*/ 288934 w 709"/>
                  <a:gd name="T55" fmla="*/ 239362 h 965"/>
                  <a:gd name="T56" fmla="*/ 349241 w 709"/>
                  <a:gd name="T57" fmla="*/ 239362 h 965"/>
                  <a:gd name="T58" fmla="*/ 411348 w 709"/>
                  <a:gd name="T59" fmla="*/ 302352 h 965"/>
                  <a:gd name="T60" fmla="*/ 612972 w 709"/>
                  <a:gd name="T61" fmla="*/ 293353 h 965"/>
                  <a:gd name="T62" fmla="*/ 580568 w 709"/>
                  <a:gd name="T63" fmla="*/ 322149 h 965"/>
                  <a:gd name="T64" fmla="*/ 612972 w 709"/>
                  <a:gd name="T65" fmla="*/ 341046 h 965"/>
                  <a:gd name="T66" fmla="*/ 612972 w 709"/>
                  <a:gd name="T67" fmla="*/ 293353 h 965"/>
                  <a:gd name="T68" fmla="*/ 542764 w 709"/>
                  <a:gd name="T69" fmla="*/ 127780 h 965"/>
                  <a:gd name="T70" fmla="*/ 509460 w 709"/>
                  <a:gd name="T71" fmla="*/ 94485 h 965"/>
                  <a:gd name="T72" fmla="*/ 518461 w 709"/>
                  <a:gd name="T73" fmla="*/ 152976 h 965"/>
                  <a:gd name="T74" fmla="*/ 342040 w 709"/>
                  <a:gd name="T75" fmla="*/ 61190 h 965"/>
                  <a:gd name="T76" fmla="*/ 318637 w 709"/>
                  <a:gd name="T77" fmla="*/ 0 h 965"/>
                  <a:gd name="T78" fmla="*/ 294335 w 709"/>
                  <a:gd name="T79" fmla="*/ 61190 h 965"/>
                  <a:gd name="T80" fmla="*/ 117014 w 709"/>
                  <a:gd name="T81" fmla="*/ 155675 h 965"/>
                  <a:gd name="T82" fmla="*/ 127815 w 709"/>
                  <a:gd name="T83" fmla="*/ 98084 h 965"/>
                  <a:gd name="T84" fmla="*/ 93611 w 709"/>
                  <a:gd name="T85" fmla="*/ 132279 h 965"/>
                  <a:gd name="T86" fmla="*/ 57607 w 709"/>
                  <a:gd name="T87" fmla="*/ 322149 h 965"/>
                  <a:gd name="T88" fmla="*/ 25203 w 709"/>
                  <a:gd name="T89" fmla="*/ 293353 h 965"/>
                  <a:gd name="T90" fmla="*/ 25203 w 709"/>
                  <a:gd name="T91" fmla="*/ 341046 h 965"/>
                  <a:gd name="T92" fmla="*/ 57607 w 709"/>
                  <a:gd name="T93" fmla="*/ 322149 h 96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09" h="965">
                    <a:moveTo>
                      <a:pt x="355" y="147"/>
                    </a:moveTo>
                    <a:cubicBezTo>
                      <a:pt x="238" y="147"/>
                      <a:pt x="143" y="241"/>
                      <a:pt x="143" y="358"/>
                    </a:cubicBezTo>
                    <a:cubicBezTo>
                      <a:pt x="143" y="414"/>
                      <a:pt x="187" y="481"/>
                      <a:pt x="188" y="481"/>
                    </a:cubicBezTo>
                    <a:cubicBezTo>
                      <a:pt x="197" y="496"/>
                      <a:pt x="210" y="519"/>
                      <a:pt x="218" y="534"/>
                    </a:cubicBezTo>
                    <a:lnTo>
                      <a:pt x="264" y="623"/>
                    </a:lnTo>
                    <a:cubicBezTo>
                      <a:pt x="272" y="639"/>
                      <a:pt x="279" y="662"/>
                      <a:pt x="279" y="675"/>
                    </a:cubicBezTo>
                    <a:cubicBezTo>
                      <a:pt x="279" y="675"/>
                      <a:pt x="284" y="679"/>
                      <a:pt x="294" y="679"/>
                    </a:cubicBezTo>
                    <a:lnTo>
                      <a:pt x="416" y="679"/>
                    </a:lnTo>
                    <a:cubicBezTo>
                      <a:pt x="425" y="679"/>
                      <a:pt x="430" y="675"/>
                      <a:pt x="431" y="674"/>
                    </a:cubicBezTo>
                    <a:cubicBezTo>
                      <a:pt x="430" y="662"/>
                      <a:pt x="437" y="639"/>
                      <a:pt x="446" y="623"/>
                    </a:cubicBezTo>
                    <a:lnTo>
                      <a:pt x="491" y="534"/>
                    </a:lnTo>
                    <a:cubicBezTo>
                      <a:pt x="499" y="519"/>
                      <a:pt x="513" y="495"/>
                      <a:pt x="522" y="481"/>
                    </a:cubicBezTo>
                    <a:cubicBezTo>
                      <a:pt x="537" y="458"/>
                      <a:pt x="566" y="402"/>
                      <a:pt x="566" y="358"/>
                    </a:cubicBezTo>
                    <a:cubicBezTo>
                      <a:pt x="566" y="241"/>
                      <a:pt x="471" y="147"/>
                      <a:pt x="355" y="147"/>
                    </a:cubicBezTo>
                    <a:close/>
                    <a:moveTo>
                      <a:pt x="416" y="723"/>
                    </a:moveTo>
                    <a:lnTo>
                      <a:pt x="294" y="723"/>
                    </a:lnTo>
                    <a:cubicBezTo>
                      <a:pt x="261" y="723"/>
                      <a:pt x="235" y="702"/>
                      <a:pt x="235" y="675"/>
                    </a:cubicBezTo>
                    <a:cubicBezTo>
                      <a:pt x="235" y="671"/>
                      <a:pt x="231" y="656"/>
                      <a:pt x="224" y="643"/>
                    </a:cubicBezTo>
                    <a:lnTo>
                      <a:pt x="179" y="554"/>
                    </a:lnTo>
                    <a:cubicBezTo>
                      <a:pt x="172" y="540"/>
                      <a:pt x="159" y="519"/>
                      <a:pt x="151" y="506"/>
                    </a:cubicBezTo>
                    <a:cubicBezTo>
                      <a:pt x="145" y="498"/>
                      <a:pt x="99" y="425"/>
                      <a:pt x="99" y="358"/>
                    </a:cubicBezTo>
                    <a:cubicBezTo>
                      <a:pt x="99" y="217"/>
                      <a:pt x="214" y="102"/>
                      <a:pt x="355" y="102"/>
                    </a:cubicBezTo>
                    <a:cubicBezTo>
                      <a:pt x="495" y="102"/>
                      <a:pt x="610" y="217"/>
                      <a:pt x="610" y="358"/>
                    </a:cubicBezTo>
                    <a:cubicBezTo>
                      <a:pt x="610" y="425"/>
                      <a:pt x="564" y="498"/>
                      <a:pt x="559" y="506"/>
                    </a:cubicBezTo>
                    <a:cubicBezTo>
                      <a:pt x="550" y="518"/>
                      <a:pt x="537" y="541"/>
                      <a:pt x="530" y="554"/>
                    </a:cubicBezTo>
                    <a:lnTo>
                      <a:pt x="485" y="643"/>
                    </a:lnTo>
                    <a:cubicBezTo>
                      <a:pt x="478" y="656"/>
                      <a:pt x="475" y="671"/>
                      <a:pt x="475" y="675"/>
                    </a:cubicBezTo>
                    <a:cubicBezTo>
                      <a:pt x="475" y="702"/>
                      <a:pt x="449" y="723"/>
                      <a:pt x="416" y="723"/>
                    </a:cubicBezTo>
                    <a:close/>
                    <a:moveTo>
                      <a:pt x="287" y="832"/>
                    </a:moveTo>
                    <a:cubicBezTo>
                      <a:pt x="269" y="832"/>
                      <a:pt x="254" y="846"/>
                      <a:pt x="254" y="865"/>
                    </a:cubicBezTo>
                    <a:cubicBezTo>
                      <a:pt x="254" y="883"/>
                      <a:pt x="269" y="897"/>
                      <a:pt x="287" y="897"/>
                    </a:cubicBezTo>
                    <a:lnTo>
                      <a:pt x="426" y="897"/>
                    </a:lnTo>
                    <a:cubicBezTo>
                      <a:pt x="444" y="897"/>
                      <a:pt x="459" y="883"/>
                      <a:pt x="459" y="865"/>
                    </a:cubicBezTo>
                    <a:cubicBezTo>
                      <a:pt x="459" y="846"/>
                      <a:pt x="444" y="832"/>
                      <a:pt x="426" y="832"/>
                    </a:cubicBezTo>
                    <a:lnTo>
                      <a:pt x="287" y="832"/>
                    </a:lnTo>
                    <a:close/>
                    <a:moveTo>
                      <a:pt x="274" y="885"/>
                    </a:moveTo>
                    <a:cubicBezTo>
                      <a:pt x="276" y="929"/>
                      <a:pt x="312" y="965"/>
                      <a:pt x="356" y="965"/>
                    </a:cubicBezTo>
                    <a:cubicBezTo>
                      <a:pt x="401" y="965"/>
                      <a:pt x="437" y="929"/>
                      <a:pt x="439" y="885"/>
                    </a:cubicBezTo>
                    <a:lnTo>
                      <a:pt x="274" y="885"/>
                    </a:lnTo>
                    <a:close/>
                    <a:moveTo>
                      <a:pt x="459" y="865"/>
                    </a:moveTo>
                    <a:lnTo>
                      <a:pt x="254" y="865"/>
                    </a:lnTo>
                    <a:lnTo>
                      <a:pt x="254" y="762"/>
                    </a:lnTo>
                    <a:lnTo>
                      <a:pt x="459" y="762"/>
                    </a:lnTo>
                    <a:lnTo>
                      <a:pt x="459" y="865"/>
                    </a:lnTo>
                    <a:close/>
                    <a:moveTo>
                      <a:pt x="491" y="369"/>
                    </a:moveTo>
                    <a:cubicBezTo>
                      <a:pt x="491" y="388"/>
                      <a:pt x="476" y="403"/>
                      <a:pt x="457" y="403"/>
                    </a:cubicBezTo>
                    <a:lnTo>
                      <a:pt x="388" y="403"/>
                    </a:lnTo>
                    <a:lnTo>
                      <a:pt x="388" y="472"/>
                    </a:lnTo>
                    <a:cubicBezTo>
                      <a:pt x="388" y="491"/>
                      <a:pt x="373" y="506"/>
                      <a:pt x="355" y="506"/>
                    </a:cubicBezTo>
                    <a:cubicBezTo>
                      <a:pt x="336" y="506"/>
                      <a:pt x="321" y="491"/>
                      <a:pt x="321" y="472"/>
                    </a:cubicBezTo>
                    <a:lnTo>
                      <a:pt x="321" y="403"/>
                    </a:lnTo>
                    <a:lnTo>
                      <a:pt x="252" y="403"/>
                    </a:lnTo>
                    <a:cubicBezTo>
                      <a:pt x="233" y="403"/>
                      <a:pt x="218" y="388"/>
                      <a:pt x="218" y="369"/>
                    </a:cubicBezTo>
                    <a:cubicBezTo>
                      <a:pt x="218" y="351"/>
                      <a:pt x="233" y="336"/>
                      <a:pt x="252" y="336"/>
                    </a:cubicBezTo>
                    <a:lnTo>
                      <a:pt x="321" y="336"/>
                    </a:lnTo>
                    <a:lnTo>
                      <a:pt x="321" y="266"/>
                    </a:lnTo>
                    <a:cubicBezTo>
                      <a:pt x="321" y="248"/>
                      <a:pt x="336" y="233"/>
                      <a:pt x="355" y="233"/>
                    </a:cubicBezTo>
                    <a:cubicBezTo>
                      <a:pt x="373" y="233"/>
                      <a:pt x="388" y="248"/>
                      <a:pt x="388" y="266"/>
                    </a:cubicBezTo>
                    <a:lnTo>
                      <a:pt x="388" y="336"/>
                    </a:lnTo>
                    <a:lnTo>
                      <a:pt x="457" y="336"/>
                    </a:lnTo>
                    <a:cubicBezTo>
                      <a:pt x="476" y="336"/>
                      <a:pt x="491" y="351"/>
                      <a:pt x="491" y="369"/>
                    </a:cubicBezTo>
                    <a:close/>
                    <a:moveTo>
                      <a:pt x="681" y="326"/>
                    </a:moveTo>
                    <a:lnTo>
                      <a:pt x="643" y="326"/>
                    </a:lnTo>
                    <a:cubicBezTo>
                      <a:pt x="644" y="336"/>
                      <a:pt x="645" y="347"/>
                      <a:pt x="645" y="358"/>
                    </a:cubicBezTo>
                    <a:cubicBezTo>
                      <a:pt x="645" y="365"/>
                      <a:pt x="644" y="372"/>
                      <a:pt x="643" y="379"/>
                    </a:cubicBezTo>
                    <a:lnTo>
                      <a:pt x="681" y="379"/>
                    </a:lnTo>
                    <a:cubicBezTo>
                      <a:pt x="696" y="379"/>
                      <a:pt x="709" y="367"/>
                      <a:pt x="709" y="352"/>
                    </a:cubicBezTo>
                    <a:cubicBezTo>
                      <a:pt x="709" y="338"/>
                      <a:pt x="696" y="326"/>
                      <a:pt x="681" y="326"/>
                    </a:cubicBezTo>
                    <a:close/>
                    <a:moveTo>
                      <a:pt x="576" y="170"/>
                    </a:moveTo>
                    <a:lnTo>
                      <a:pt x="603" y="142"/>
                    </a:lnTo>
                    <a:cubicBezTo>
                      <a:pt x="614" y="131"/>
                      <a:pt x="614" y="114"/>
                      <a:pt x="604" y="104"/>
                    </a:cubicBezTo>
                    <a:cubicBezTo>
                      <a:pt x="594" y="94"/>
                      <a:pt x="577" y="94"/>
                      <a:pt x="566" y="105"/>
                    </a:cubicBezTo>
                    <a:lnTo>
                      <a:pt x="538" y="132"/>
                    </a:lnTo>
                    <a:cubicBezTo>
                      <a:pt x="552" y="144"/>
                      <a:pt x="564" y="156"/>
                      <a:pt x="576" y="170"/>
                    </a:cubicBezTo>
                    <a:close/>
                    <a:moveTo>
                      <a:pt x="354" y="67"/>
                    </a:moveTo>
                    <a:cubicBezTo>
                      <a:pt x="363" y="67"/>
                      <a:pt x="372" y="68"/>
                      <a:pt x="380" y="68"/>
                    </a:cubicBezTo>
                    <a:lnTo>
                      <a:pt x="380" y="27"/>
                    </a:lnTo>
                    <a:cubicBezTo>
                      <a:pt x="380" y="12"/>
                      <a:pt x="368" y="0"/>
                      <a:pt x="354" y="0"/>
                    </a:cubicBezTo>
                    <a:cubicBezTo>
                      <a:pt x="339" y="0"/>
                      <a:pt x="327" y="12"/>
                      <a:pt x="327" y="27"/>
                    </a:cubicBezTo>
                    <a:lnTo>
                      <a:pt x="327" y="68"/>
                    </a:lnTo>
                    <a:cubicBezTo>
                      <a:pt x="336" y="68"/>
                      <a:pt x="345" y="67"/>
                      <a:pt x="354" y="67"/>
                    </a:cubicBezTo>
                    <a:close/>
                    <a:moveTo>
                      <a:pt x="130" y="173"/>
                    </a:moveTo>
                    <a:cubicBezTo>
                      <a:pt x="142" y="159"/>
                      <a:pt x="154" y="147"/>
                      <a:pt x="168" y="135"/>
                    </a:cubicBezTo>
                    <a:lnTo>
                      <a:pt x="142" y="109"/>
                    </a:lnTo>
                    <a:cubicBezTo>
                      <a:pt x="131" y="99"/>
                      <a:pt x="114" y="98"/>
                      <a:pt x="104" y="109"/>
                    </a:cubicBezTo>
                    <a:cubicBezTo>
                      <a:pt x="93" y="119"/>
                      <a:pt x="94" y="136"/>
                      <a:pt x="104" y="147"/>
                    </a:cubicBezTo>
                    <a:lnTo>
                      <a:pt x="130" y="173"/>
                    </a:lnTo>
                    <a:close/>
                    <a:moveTo>
                      <a:pt x="64" y="358"/>
                    </a:moveTo>
                    <a:cubicBezTo>
                      <a:pt x="64" y="347"/>
                      <a:pt x="64" y="336"/>
                      <a:pt x="66" y="326"/>
                    </a:cubicBezTo>
                    <a:lnTo>
                      <a:pt x="28" y="326"/>
                    </a:lnTo>
                    <a:cubicBezTo>
                      <a:pt x="13" y="326"/>
                      <a:pt x="0" y="338"/>
                      <a:pt x="0" y="352"/>
                    </a:cubicBezTo>
                    <a:cubicBezTo>
                      <a:pt x="0" y="367"/>
                      <a:pt x="13" y="379"/>
                      <a:pt x="28" y="379"/>
                    </a:cubicBezTo>
                    <a:lnTo>
                      <a:pt x="65" y="379"/>
                    </a:lnTo>
                    <a:cubicBezTo>
                      <a:pt x="64" y="372"/>
                      <a:pt x="64" y="365"/>
                      <a:pt x="64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zh-CN" altLang="en-US" sz="2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7"/>
            <p:cNvGrpSpPr/>
            <p:nvPr/>
          </p:nvGrpSpPr>
          <p:grpSpPr bwMode="auto">
            <a:xfrm>
              <a:off x="8851398" y="2485469"/>
              <a:ext cx="1473702" cy="1476354"/>
              <a:chOff x="0" y="0"/>
              <a:chExt cx="1154113" cy="1155698"/>
            </a:xfrm>
            <a:solidFill>
              <a:schemeClr val="bg1"/>
            </a:solidFill>
          </p:grpSpPr>
          <p:sp>
            <p:nvSpPr>
              <p:cNvPr id="13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65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Freeform 35"/>
              <p:cNvSpPr>
                <a:spLocks noEditPoints="1"/>
              </p:cNvSpPr>
              <p:nvPr/>
            </p:nvSpPr>
            <p:spPr bwMode="auto">
              <a:xfrm>
                <a:off x="269875" y="169862"/>
                <a:ext cx="563563" cy="766762"/>
              </a:xfrm>
              <a:custGeom>
                <a:avLst/>
                <a:gdLst>
                  <a:gd name="T0" fmla="*/ 73939 w 625"/>
                  <a:gd name="T1" fmla="*/ 124194 h 852"/>
                  <a:gd name="T2" fmla="*/ 62217 w 625"/>
                  <a:gd name="T3" fmla="*/ 766762 h 852"/>
                  <a:gd name="T4" fmla="*/ 563563 w 625"/>
                  <a:gd name="T5" fmla="*/ 188091 h 852"/>
                  <a:gd name="T6" fmla="*/ 520281 w 625"/>
                  <a:gd name="T7" fmla="*/ 201590 h 852"/>
                  <a:gd name="T8" fmla="*/ 64021 w 625"/>
                  <a:gd name="T9" fmla="*/ 722664 h 852"/>
                  <a:gd name="T10" fmla="*/ 243459 w 625"/>
                  <a:gd name="T11" fmla="*/ 81896 h 852"/>
                  <a:gd name="T12" fmla="*/ 320104 w 625"/>
                  <a:gd name="T13" fmla="*/ 81896 h 852"/>
                  <a:gd name="T14" fmla="*/ 280429 w 625"/>
                  <a:gd name="T15" fmla="*/ 122394 h 852"/>
                  <a:gd name="T16" fmla="*/ 196571 w 625"/>
                  <a:gd name="T17" fmla="*/ 83696 h 852"/>
                  <a:gd name="T18" fmla="*/ 103696 w 625"/>
                  <a:gd name="T19" fmla="*/ 194390 h 852"/>
                  <a:gd name="T20" fmla="*/ 459867 w 625"/>
                  <a:gd name="T21" fmla="*/ 194390 h 852"/>
                  <a:gd name="T22" fmla="*/ 366992 w 625"/>
                  <a:gd name="T23" fmla="*/ 83696 h 852"/>
                  <a:gd name="T24" fmla="*/ 196571 w 625"/>
                  <a:gd name="T25" fmla="*/ 83696 h 852"/>
                  <a:gd name="T26" fmla="*/ 199276 w 625"/>
                  <a:gd name="T27" fmla="*/ 582271 h 852"/>
                  <a:gd name="T28" fmla="*/ 136157 w 625"/>
                  <a:gd name="T29" fmla="*/ 600270 h 852"/>
                  <a:gd name="T30" fmla="*/ 122631 w 625"/>
                  <a:gd name="T31" fmla="*/ 613770 h 852"/>
                  <a:gd name="T32" fmla="*/ 199276 w 625"/>
                  <a:gd name="T33" fmla="*/ 619169 h 852"/>
                  <a:gd name="T34" fmla="*/ 119025 w 625"/>
                  <a:gd name="T35" fmla="*/ 658767 h 852"/>
                  <a:gd name="T36" fmla="*/ 218212 w 625"/>
                  <a:gd name="T37" fmla="*/ 610170 h 852"/>
                  <a:gd name="T38" fmla="*/ 218212 w 625"/>
                  <a:gd name="T39" fmla="*/ 578671 h 852"/>
                  <a:gd name="T40" fmla="*/ 99187 w 625"/>
                  <a:gd name="T41" fmla="*/ 584971 h 852"/>
                  <a:gd name="T42" fmla="*/ 192964 w 625"/>
                  <a:gd name="T43" fmla="*/ 683966 h 852"/>
                  <a:gd name="T44" fmla="*/ 192964 w 625"/>
                  <a:gd name="T45" fmla="*/ 301485 h 852"/>
                  <a:gd name="T46" fmla="*/ 136157 w 625"/>
                  <a:gd name="T47" fmla="*/ 318584 h 852"/>
                  <a:gd name="T48" fmla="*/ 155994 w 625"/>
                  <a:gd name="T49" fmla="*/ 368982 h 852"/>
                  <a:gd name="T50" fmla="*/ 119025 w 625"/>
                  <a:gd name="T51" fmla="*/ 382481 h 852"/>
                  <a:gd name="T52" fmla="*/ 192964 w 625"/>
                  <a:gd name="T53" fmla="*/ 281686 h 852"/>
                  <a:gd name="T54" fmla="*/ 99187 w 625"/>
                  <a:gd name="T55" fmla="*/ 380681 h 852"/>
                  <a:gd name="T56" fmla="*/ 217310 w 625"/>
                  <a:gd name="T57" fmla="*/ 323084 h 852"/>
                  <a:gd name="T58" fmla="*/ 216408 w 625"/>
                  <a:gd name="T59" fmla="*/ 296985 h 852"/>
                  <a:gd name="T60" fmla="*/ 199276 w 625"/>
                  <a:gd name="T61" fmla="*/ 452678 h 852"/>
                  <a:gd name="T62" fmla="*/ 122631 w 625"/>
                  <a:gd name="T63" fmla="*/ 471577 h 852"/>
                  <a:gd name="T64" fmla="*/ 199276 w 625"/>
                  <a:gd name="T65" fmla="*/ 522874 h 852"/>
                  <a:gd name="T66" fmla="*/ 218212 w 625"/>
                  <a:gd name="T67" fmla="*/ 438278 h 852"/>
                  <a:gd name="T68" fmla="*/ 99187 w 625"/>
                  <a:gd name="T69" fmla="*/ 442778 h 852"/>
                  <a:gd name="T70" fmla="*/ 199276 w 625"/>
                  <a:gd name="T71" fmla="*/ 541773 h 852"/>
                  <a:gd name="T72" fmla="*/ 260592 w 625"/>
                  <a:gd name="T73" fmla="*/ 418479 h 852"/>
                  <a:gd name="T74" fmla="*/ 294856 w 625"/>
                  <a:gd name="T75" fmla="*/ 650668 h 852"/>
                  <a:gd name="T76" fmla="*/ 452654 w 625"/>
                  <a:gd name="T77" fmla="*/ 602070 h 852"/>
                  <a:gd name="T78" fmla="*/ 288544 w 625"/>
                  <a:gd name="T79" fmla="*/ 644368 h 852"/>
                  <a:gd name="T80" fmla="*/ 452654 w 625"/>
                  <a:gd name="T81" fmla="*/ 456277 h 852"/>
                  <a:gd name="T82" fmla="*/ 288544 w 625"/>
                  <a:gd name="T83" fmla="*/ 368982 h 852"/>
                  <a:gd name="T84" fmla="*/ 288544 w 625"/>
                  <a:gd name="T85" fmla="*/ 316784 h 8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25" h="852">
                    <a:moveTo>
                      <a:pt x="48" y="224"/>
                    </a:moveTo>
                    <a:cubicBezTo>
                      <a:pt x="48" y="200"/>
                      <a:pt x="59" y="188"/>
                      <a:pt x="82" y="188"/>
                    </a:cubicBezTo>
                    <a:lnTo>
                      <a:pt x="82" y="138"/>
                    </a:lnTo>
                    <a:cubicBezTo>
                      <a:pt x="39" y="139"/>
                      <a:pt x="0" y="167"/>
                      <a:pt x="0" y="209"/>
                    </a:cubicBezTo>
                    <a:lnTo>
                      <a:pt x="0" y="783"/>
                    </a:lnTo>
                    <a:cubicBezTo>
                      <a:pt x="0" y="818"/>
                      <a:pt x="34" y="852"/>
                      <a:pt x="69" y="852"/>
                    </a:cubicBezTo>
                    <a:lnTo>
                      <a:pt x="556" y="852"/>
                    </a:lnTo>
                    <a:cubicBezTo>
                      <a:pt x="591" y="852"/>
                      <a:pt x="625" y="818"/>
                      <a:pt x="625" y="783"/>
                    </a:cubicBezTo>
                    <a:lnTo>
                      <a:pt x="625" y="209"/>
                    </a:lnTo>
                    <a:cubicBezTo>
                      <a:pt x="625" y="167"/>
                      <a:pt x="586" y="139"/>
                      <a:pt x="543" y="138"/>
                    </a:cubicBezTo>
                    <a:lnTo>
                      <a:pt x="543" y="188"/>
                    </a:lnTo>
                    <a:cubicBezTo>
                      <a:pt x="566" y="188"/>
                      <a:pt x="577" y="200"/>
                      <a:pt x="577" y="224"/>
                    </a:cubicBezTo>
                    <a:lnTo>
                      <a:pt x="577" y="768"/>
                    </a:lnTo>
                    <a:cubicBezTo>
                      <a:pt x="577" y="785"/>
                      <a:pt x="570" y="803"/>
                      <a:pt x="554" y="803"/>
                    </a:cubicBezTo>
                    <a:lnTo>
                      <a:pt x="71" y="803"/>
                    </a:lnTo>
                    <a:cubicBezTo>
                      <a:pt x="53" y="803"/>
                      <a:pt x="48" y="783"/>
                      <a:pt x="48" y="764"/>
                    </a:cubicBezTo>
                    <a:lnTo>
                      <a:pt x="48" y="224"/>
                    </a:lnTo>
                    <a:close/>
                    <a:moveTo>
                      <a:pt x="270" y="91"/>
                    </a:moveTo>
                    <a:cubicBezTo>
                      <a:pt x="270" y="71"/>
                      <a:pt x="289" y="52"/>
                      <a:pt x="309" y="52"/>
                    </a:cubicBezTo>
                    <a:lnTo>
                      <a:pt x="316" y="52"/>
                    </a:lnTo>
                    <a:cubicBezTo>
                      <a:pt x="336" y="52"/>
                      <a:pt x="355" y="71"/>
                      <a:pt x="355" y="91"/>
                    </a:cubicBezTo>
                    <a:lnTo>
                      <a:pt x="355" y="95"/>
                    </a:lnTo>
                    <a:cubicBezTo>
                      <a:pt x="355" y="117"/>
                      <a:pt x="336" y="136"/>
                      <a:pt x="314" y="136"/>
                    </a:cubicBezTo>
                    <a:lnTo>
                      <a:pt x="311" y="136"/>
                    </a:lnTo>
                    <a:cubicBezTo>
                      <a:pt x="289" y="136"/>
                      <a:pt x="270" y="117"/>
                      <a:pt x="270" y="95"/>
                    </a:cubicBezTo>
                    <a:lnTo>
                      <a:pt x="270" y="91"/>
                    </a:lnTo>
                    <a:close/>
                    <a:moveTo>
                      <a:pt x="218" y="93"/>
                    </a:moveTo>
                    <a:lnTo>
                      <a:pt x="149" y="93"/>
                    </a:lnTo>
                    <a:cubicBezTo>
                      <a:pt x="126" y="93"/>
                      <a:pt x="115" y="104"/>
                      <a:pt x="115" y="127"/>
                    </a:cubicBezTo>
                    <a:lnTo>
                      <a:pt x="115" y="216"/>
                    </a:lnTo>
                    <a:cubicBezTo>
                      <a:pt x="115" y="231"/>
                      <a:pt x="124" y="246"/>
                      <a:pt x="138" y="246"/>
                    </a:cubicBezTo>
                    <a:lnTo>
                      <a:pt x="487" y="246"/>
                    </a:lnTo>
                    <a:cubicBezTo>
                      <a:pt x="501" y="246"/>
                      <a:pt x="510" y="231"/>
                      <a:pt x="510" y="216"/>
                    </a:cubicBezTo>
                    <a:lnTo>
                      <a:pt x="510" y="127"/>
                    </a:lnTo>
                    <a:cubicBezTo>
                      <a:pt x="510" y="104"/>
                      <a:pt x="499" y="93"/>
                      <a:pt x="476" y="93"/>
                    </a:cubicBezTo>
                    <a:lnTo>
                      <a:pt x="407" y="93"/>
                    </a:lnTo>
                    <a:cubicBezTo>
                      <a:pt x="407" y="45"/>
                      <a:pt x="366" y="0"/>
                      <a:pt x="320" y="0"/>
                    </a:cubicBezTo>
                    <a:lnTo>
                      <a:pt x="305" y="0"/>
                    </a:lnTo>
                    <a:cubicBezTo>
                      <a:pt x="259" y="0"/>
                      <a:pt x="218" y="45"/>
                      <a:pt x="218" y="93"/>
                    </a:cubicBezTo>
                    <a:close/>
                    <a:moveTo>
                      <a:pt x="132" y="654"/>
                    </a:moveTo>
                    <a:cubicBezTo>
                      <a:pt x="132" y="649"/>
                      <a:pt x="133" y="647"/>
                      <a:pt x="138" y="647"/>
                    </a:cubicBezTo>
                    <a:lnTo>
                      <a:pt x="221" y="647"/>
                    </a:lnTo>
                    <a:lnTo>
                      <a:pt x="221" y="654"/>
                    </a:lnTo>
                    <a:cubicBezTo>
                      <a:pt x="221" y="661"/>
                      <a:pt x="186" y="680"/>
                      <a:pt x="180" y="684"/>
                    </a:cubicBezTo>
                    <a:cubicBezTo>
                      <a:pt x="174" y="679"/>
                      <a:pt x="161" y="667"/>
                      <a:pt x="151" y="667"/>
                    </a:cubicBezTo>
                    <a:lnTo>
                      <a:pt x="149" y="667"/>
                    </a:lnTo>
                    <a:cubicBezTo>
                      <a:pt x="144" y="667"/>
                      <a:pt x="136" y="675"/>
                      <a:pt x="136" y="680"/>
                    </a:cubicBezTo>
                    <a:lnTo>
                      <a:pt x="136" y="682"/>
                    </a:lnTo>
                    <a:cubicBezTo>
                      <a:pt x="136" y="688"/>
                      <a:pt x="167" y="721"/>
                      <a:pt x="173" y="721"/>
                    </a:cubicBezTo>
                    <a:lnTo>
                      <a:pt x="175" y="721"/>
                    </a:lnTo>
                    <a:cubicBezTo>
                      <a:pt x="180" y="721"/>
                      <a:pt x="214" y="693"/>
                      <a:pt x="221" y="688"/>
                    </a:cubicBezTo>
                    <a:cubicBezTo>
                      <a:pt x="221" y="700"/>
                      <a:pt x="225" y="738"/>
                      <a:pt x="214" y="738"/>
                    </a:cubicBezTo>
                    <a:lnTo>
                      <a:pt x="138" y="738"/>
                    </a:lnTo>
                    <a:cubicBezTo>
                      <a:pt x="133" y="738"/>
                      <a:pt x="132" y="737"/>
                      <a:pt x="132" y="732"/>
                    </a:cubicBezTo>
                    <a:lnTo>
                      <a:pt x="132" y="654"/>
                    </a:lnTo>
                    <a:close/>
                    <a:moveTo>
                      <a:pt x="214" y="760"/>
                    </a:moveTo>
                    <a:cubicBezTo>
                      <a:pt x="255" y="760"/>
                      <a:pt x="240" y="715"/>
                      <a:pt x="242" y="678"/>
                    </a:cubicBezTo>
                    <a:cubicBezTo>
                      <a:pt x="243" y="658"/>
                      <a:pt x="292" y="642"/>
                      <a:pt x="296" y="624"/>
                    </a:cubicBezTo>
                    <a:lnTo>
                      <a:pt x="290" y="624"/>
                    </a:lnTo>
                    <a:cubicBezTo>
                      <a:pt x="275" y="624"/>
                      <a:pt x="253" y="637"/>
                      <a:pt x="242" y="643"/>
                    </a:cubicBezTo>
                    <a:cubicBezTo>
                      <a:pt x="237" y="635"/>
                      <a:pt x="232" y="626"/>
                      <a:pt x="218" y="626"/>
                    </a:cubicBezTo>
                    <a:lnTo>
                      <a:pt x="134" y="626"/>
                    </a:lnTo>
                    <a:cubicBezTo>
                      <a:pt x="122" y="626"/>
                      <a:pt x="110" y="637"/>
                      <a:pt x="110" y="650"/>
                    </a:cubicBezTo>
                    <a:lnTo>
                      <a:pt x="110" y="736"/>
                    </a:lnTo>
                    <a:cubicBezTo>
                      <a:pt x="110" y="750"/>
                      <a:pt x="123" y="760"/>
                      <a:pt x="138" y="760"/>
                    </a:cubicBezTo>
                    <a:lnTo>
                      <a:pt x="214" y="760"/>
                    </a:lnTo>
                    <a:close/>
                    <a:moveTo>
                      <a:pt x="132" y="341"/>
                    </a:moveTo>
                    <a:cubicBezTo>
                      <a:pt x="132" y="336"/>
                      <a:pt x="133" y="335"/>
                      <a:pt x="138" y="335"/>
                    </a:cubicBezTo>
                    <a:lnTo>
                      <a:pt x="214" y="335"/>
                    </a:lnTo>
                    <a:cubicBezTo>
                      <a:pt x="219" y="335"/>
                      <a:pt x="221" y="336"/>
                      <a:pt x="221" y="341"/>
                    </a:cubicBezTo>
                    <a:cubicBezTo>
                      <a:pt x="221" y="346"/>
                      <a:pt x="184" y="371"/>
                      <a:pt x="180" y="371"/>
                    </a:cubicBezTo>
                    <a:cubicBezTo>
                      <a:pt x="175" y="371"/>
                      <a:pt x="164" y="354"/>
                      <a:pt x="151" y="354"/>
                    </a:cubicBezTo>
                    <a:cubicBezTo>
                      <a:pt x="145" y="354"/>
                      <a:pt x="136" y="361"/>
                      <a:pt x="136" y="367"/>
                    </a:cubicBezTo>
                    <a:lnTo>
                      <a:pt x="136" y="369"/>
                    </a:lnTo>
                    <a:cubicBezTo>
                      <a:pt x="136" y="378"/>
                      <a:pt x="166" y="406"/>
                      <a:pt x="173" y="410"/>
                    </a:cubicBezTo>
                    <a:lnTo>
                      <a:pt x="221" y="376"/>
                    </a:lnTo>
                    <a:lnTo>
                      <a:pt x="221" y="425"/>
                    </a:lnTo>
                    <a:lnTo>
                      <a:pt x="132" y="425"/>
                    </a:lnTo>
                    <a:lnTo>
                      <a:pt x="132" y="341"/>
                    </a:lnTo>
                    <a:close/>
                    <a:moveTo>
                      <a:pt x="240" y="330"/>
                    </a:moveTo>
                    <a:cubicBezTo>
                      <a:pt x="237" y="319"/>
                      <a:pt x="228" y="313"/>
                      <a:pt x="214" y="313"/>
                    </a:cubicBezTo>
                    <a:lnTo>
                      <a:pt x="138" y="313"/>
                    </a:lnTo>
                    <a:cubicBezTo>
                      <a:pt x="123" y="313"/>
                      <a:pt x="110" y="322"/>
                      <a:pt x="110" y="337"/>
                    </a:cubicBezTo>
                    <a:lnTo>
                      <a:pt x="110" y="423"/>
                    </a:lnTo>
                    <a:cubicBezTo>
                      <a:pt x="110" y="436"/>
                      <a:pt x="122" y="447"/>
                      <a:pt x="134" y="447"/>
                    </a:cubicBezTo>
                    <a:lnTo>
                      <a:pt x="218" y="447"/>
                    </a:lnTo>
                    <a:cubicBezTo>
                      <a:pt x="252" y="447"/>
                      <a:pt x="242" y="393"/>
                      <a:pt x="241" y="359"/>
                    </a:cubicBezTo>
                    <a:lnTo>
                      <a:pt x="296" y="313"/>
                    </a:lnTo>
                    <a:cubicBezTo>
                      <a:pt x="296" y="313"/>
                      <a:pt x="292" y="311"/>
                      <a:pt x="292" y="311"/>
                    </a:cubicBezTo>
                    <a:cubicBezTo>
                      <a:pt x="271" y="311"/>
                      <a:pt x="253" y="329"/>
                      <a:pt x="240" y="330"/>
                    </a:cubicBezTo>
                    <a:close/>
                    <a:moveTo>
                      <a:pt x="132" y="492"/>
                    </a:moveTo>
                    <a:lnTo>
                      <a:pt x="221" y="492"/>
                    </a:lnTo>
                    <a:lnTo>
                      <a:pt x="221" y="503"/>
                    </a:lnTo>
                    <a:lnTo>
                      <a:pt x="180" y="529"/>
                    </a:lnTo>
                    <a:lnTo>
                      <a:pt x="152" y="508"/>
                    </a:lnTo>
                    <a:cubicBezTo>
                      <a:pt x="145" y="513"/>
                      <a:pt x="136" y="515"/>
                      <a:pt x="136" y="524"/>
                    </a:cubicBezTo>
                    <a:cubicBezTo>
                      <a:pt x="136" y="531"/>
                      <a:pt x="167" y="565"/>
                      <a:pt x="173" y="565"/>
                    </a:cubicBezTo>
                    <a:cubicBezTo>
                      <a:pt x="183" y="565"/>
                      <a:pt x="209" y="536"/>
                      <a:pt x="221" y="533"/>
                    </a:cubicBezTo>
                    <a:lnTo>
                      <a:pt x="221" y="581"/>
                    </a:lnTo>
                    <a:lnTo>
                      <a:pt x="132" y="581"/>
                    </a:lnTo>
                    <a:lnTo>
                      <a:pt x="132" y="492"/>
                    </a:lnTo>
                    <a:close/>
                    <a:moveTo>
                      <a:pt x="242" y="487"/>
                    </a:moveTo>
                    <a:cubicBezTo>
                      <a:pt x="238" y="480"/>
                      <a:pt x="233" y="470"/>
                      <a:pt x="221" y="470"/>
                    </a:cubicBezTo>
                    <a:lnTo>
                      <a:pt x="132" y="470"/>
                    </a:lnTo>
                    <a:cubicBezTo>
                      <a:pt x="121" y="470"/>
                      <a:pt x="110" y="481"/>
                      <a:pt x="110" y="492"/>
                    </a:cubicBezTo>
                    <a:lnTo>
                      <a:pt x="110" y="581"/>
                    </a:lnTo>
                    <a:cubicBezTo>
                      <a:pt x="110" y="591"/>
                      <a:pt x="121" y="602"/>
                      <a:pt x="132" y="602"/>
                    </a:cubicBezTo>
                    <a:lnTo>
                      <a:pt x="221" y="602"/>
                    </a:lnTo>
                    <a:cubicBezTo>
                      <a:pt x="252" y="602"/>
                      <a:pt x="242" y="547"/>
                      <a:pt x="242" y="515"/>
                    </a:cubicBezTo>
                    <a:lnTo>
                      <a:pt x="296" y="469"/>
                    </a:lnTo>
                    <a:lnTo>
                      <a:pt x="289" y="465"/>
                    </a:lnTo>
                    <a:lnTo>
                      <a:pt x="242" y="487"/>
                    </a:lnTo>
                    <a:close/>
                    <a:moveTo>
                      <a:pt x="320" y="716"/>
                    </a:moveTo>
                    <a:cubicBezTo>
                      <a:pt x="320" y="721"/>
                      <a:pt x="322" y="723"/>
                      <a:pt x="327" y="723"/>
                    </a:cubicBezTo>
                    <a:lnTo>
                      <a:pt x="495" y="723"/>
                    </a:lnTo>
                    <a:cubicBezTo>
                      <a:pt x="500" y="723"/>
                      <a:pt x="502" y="721"/>
                      <a:pt x="502" y="716"/>
                    </a:cubicBezTo>
                    <a:lnTo>
                      <a:pt x="502" y="669"/>
                    </a:lnTo>
                    <a:cubicBezTo>
                      <a:pt x="502" y="664"/>
                      <a:pt x="500" y="663"/>
                      <a:pt x="495" y="663"/>
                    </a:cubicBezTo>
                    <a:lnTo>
                      <a:pt x="320" y="663"/>
                    </a:lnTo>
                    <a:lnTo>
                      <a:pt x="320" y="716"/>
                    </a:lnTo>
                    <a:close/>
                    <a:moveTo>
                      <a:pt x="320" y="565"/>
                    </a:moveTo>
                    <a:lnTo>
                      <a:pt x="502" y="565"/>
                    </a:lnTo>
                    <a:lnTo>
                      <a:pt x="502" y="507"/>
                    </a:lnTo>
                    <a:lnTo>
                      <a:pt x="320" y="507"/>
                    </a:lnTo>
                    <a:lnTo>
                      <a:pt x="320" y="565"/>
                    </a:lnTo>
                    <a:close/>
                    <a:moveTo>
                      <a:pt x="320" y="410"/>
                    </a:moveTo>
                    <a:lnTo>
                      <a:pt x="452" y="410"/>
                    </a:lnTo>
                    <a:lnTo>
                      <a:pt x="452" y="352"/>
                    </a:lnTo>
                    <a:lnTo>
                      <a:pt x="320" y="352"/>
                    </a:lnTo>
                    <a:lnTo>
                      <a:pt x="320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zh-CN" altLang="en-US" sz="2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0"/>
            <p:cNvGrpSpPr/>
            <p:nvPr/>
          </p:nvGrpSpPr>
          <p:grpSpPr bwMode="auto">
            <a:xfrm>
              <a:off x="1778680" y="2460754"/>
              <a:ext cx="1486602" cy="1487230"/>
              <a:chOff x="0" y="0"/>
              <a:chExt cx="1155700" cy="1155698"/>
            </a:xfrm>
            <a:solidFill>
              <a:schemeClr val="bg1"/>
            </a:solidFill>
          </p:grpSpPr>
          <p:sp>
            <p:nvSpPr>
              <p:cNvPr id="16" name="Oval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5700" cy="115569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65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261937" y="217487"/>
                <a:ext cx="712788" cy="701675"/>
              </a:xfrm>
              <a:custGeom>
                <a:avLst/>
                <a:gdLst>
                  <a:gd name="T0" fmla="*/ 188097 w 792"/>
                  <a:gd name="T1" fmla="*/ 307152 h 779"/>
                  <a:gd name="T2" fmla="*/ 249296 w 792"/>
                  <a:gd name="T3" fmla="*/ 200865 h 779"/>
                  <a:gd name="T4" fmla="*/ 350994 w 792"/>
                  <a:gd name="T5" fmla="*/ 290938 h 779"/>
                  <a:gd name="T6" fmla="*/ 264596 w 792"/>
                  <a:gd name="T7" fmla="*/ 182850 h 779"/>
                  <a:gd name="T8" fmla="*/ 350994 w 792"/>
                  <a:gd name="T9" fmla="*/ 290938 h 779"/>
                  <a:gd name="T10" fmla="*/ 350994 w 792"/>
                  <a:gd name="T11" fmla="*/ 290938 h 779"/>
                  <a:gd name="T12" fmla="*/ 420293 w 792"/>
                  <a:gd name="T13" fmla="*/ 174743 h 779"/>
                  <a:gd name="T14" fmla="*/ 442793 w 792"/>
                  <a:gd name="T15" fmla="*/ 163034 h 779"/>
                  <a:gd name="T16" fmla="*/ 445493 w 792"/>
                  <a:gd name="T17" fmla="*/ 182850 h 779"/>
                  <a:gd name="T18" fmla="*/ 439193 w 792"/>
                  <a:gd name="T19" fmla="*/ 215276 h 779"/>
                  <a:gd name="T20" fmla="*/ 418493 w 792"/>
                  <a:gd name="T21" fmla="*/ 207170 h 779"/>
                  <a:gd name="T22" fmla="*/ 393293 w 792"/>
                  <a:gd name="T23" fmla="*/ 185552 h 779"/>
                  <a:gd name="T24" fmla="*/ 410393 w 792"/>
                  <a:gd name="T25" fmla="*/ 172942 h 779"/>
                  <a:gd name="T26" fmla="*/ 442793 w 792"/>
                  <a:gd name="T27" fmla="*/ 163034 h 779"/>
                  <a:gd name="T28" fmla="*/ 337494 w 792"/>
                  <a:gd name="T29" fmla="*/ 308953 h 779"/>
                  <a:gd name="T30" fmla="*/ 325795 w 792"/>
                  <a:gd name="T31" fmla="*/ 440461 h 779"/>
                  <a:gd name="T32" fmla="*/ 371694 w 792"/>
                  <a:gd name="T33" fmla="*/ 320663 h 779"/>
                  <a:gd name="T34" fmla="*/ 280795 w 792"/>
                  <a:gd name="T35" fmla="*/ 268420 h 779"/>
                  <a:gd name="T36" fmla="*/ 246596 w 792"/>
                  <a:gd name="T37" fmla="*/ 280130 h 779"/>
                  <a:gd name="T38" fmla="*/ 292495 w 792"/>
                  <a:gd name="T39" fmla="*/ 440461 h 779"/>
                  <a:gd name="T40" fmla="*/ 280795 w 792"/>
                  <a:gd name="T41" fmla="*/ 268420 h 779"/>
                  <a:gd name="T42" fmla="*/ 416693 w 792"/>
                  <a:gd name="T43" fmla="*/ 240497 h 779"/>
                  <a:gd name="T44" fmla="*/ 404993 w 792"/>
                  <a:gd name="T45" fmla="*/ 440461 h 779"/>
                  <a:gd name="T46" fmla="*/ 450892 w 792"/>
                  <a:gd name="T47" fmla="*/ 253107 h 779"/>
                  <a:gd name="T48" fmla="*/ 201597 w 792"/>
                  <a:gd name="T49" fmla="*/ 351288 h 779"/>
                  <a:gd name="T50" fmla="*/ 167397 w 792"/>
                  <a:gd name="T51" fmla="*/ 362997 h 779"/>
                  <a:gd name="T52" fmla="*/ 213296 w 792"/>
                  <a:gd name="T53" fmla="*/ 440461 h 779"/>
                  <a:gd name="T54" fmla="*/ 201597 w 792"/>
                  <a:gd name="T55" fmla="*/ 351288 h 779"/>
                  <a:gd name="T56" fmla="*/ 122398 w 792"/>
                  <a:gd name="T57" fmla="*/ 440461 h 779"/>
                  <a:gd name="T58" fmla="*/ 110698 w 792"/>
                  <a:gd name="T59" fmla="*/ 170240 h 779"/>
                  <a:gd name="T60" fmla="*/ 134098 w 792"/>
                  <a:gd name="T61" fmla="*/ 170240 h 779"/>
                  <a:gd name="T62" fmla="*/ 477892 w 792"/>
                  <a:gd name="T63" fmla="*/ 417042 h 779"/>
                  <a:gd name="T64" fmla="*/ 477892 w 792"/>
                  <a:gd name="T65" fmla="*/ 440461 h 779"/>
                  <a:gd name="T66" fmla="*/ 110698 w 792"/>
                  <a:gd name="T67" fmla="*/ 428751 h 779"/>
                  <a:gd name="T68" fmla="*/ 477892 w 792"/>
                  <a:gd name="T69" fmla="*/ 417042 h 779"/>
                  <a:gd name="T70" fmla="*/ 611990 w 792"/>
                  <a:gd name="T71" fmla="*/ 701675 h 779"/>
                  <a:gd name="T72" fmla="*/ 436493 w 792"/>
                  <a:gd name="T73" fmla="*/ 566564 h 779"/>
                  <a:gd name="T74" fmla="*/ 0 w 792"/>
                  <a:gd name="T75" fmla="*/ 299045 h 779"/>
                  <a:gd name="T76" fmla="*/ 599390 w 792"/>
                  <a:gd name="T77" fmla="*/ 299045 h 779"/>
                  <a:gd name="T78" fmla="*/ 677689 w 792"/>
                  <a:gd name="T79" fmla="*/ 544947 h 779"/>
                  <a:gd name="T80" fmla="*/ 300595 w 792"/>
                  <a:gd name="T81" fmla="*/ 561160 h 779"/>
                  <a:gd name="T82" fmla="*/ 561591 w 792"/>
                  <a:gd name="T83" fmla="*/ 299045 h 779"/>
                  <a:gd name="T84" fmla="*/ 38699 w 792"/>
                  <a:gd name="T85" fmla="*/ 299045 h 7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92" h="779">
                    <a:moveTo>
                      <a:pt x="297" y="240"/>
                    </a:moveTo>
                    <a:lnTo>
                      <a:pt x="209" y="341"/>
                    </a:lnTo>
                    <a:lnTo>
                      <a:pt x="188" y="323"/>
                    </a:lnTo>
                    <a:lnTo>
                      <a:pt x="277" y="223"/>
                    </a:lnTo>
                    <a:lnTo>
                      <a:pt x="297" y="240"/>
                    </a:lnTo>
                    <a:close/>
                    <a:moveTo>
                      <a:pt x="390" y="323"/>
                    </a:moveTo>
                    <a:lnTo>
                      <a:pt x="276" y="224"/>
                    </a:lnTo>
                    <a:lnTo>
                      <a:pt x="294" y="203"/>
                    </a:lnTo>
                    <a:lnTo>
                      <a:pt x="408" y="303"/>
                    </a:lnTo>
                    <a:lnTo>
                      <a:pt x="390" y="323"/>
                    </a:lnTo>
                    <a:close/>
                    <a:moveTo>
                      <a:pt x="487" y="212"/>
                    </a:moveTo>
                    <a:lnTo>
                      <a:pt x="390" y="323"/>
                    </a:lnTo>
                    <a:lnTo>
                      <a:pt x="369" y="305"/>
                    </a:lnTo>
                    <a:lnTo>
                      <a:pt x="467" y="194"/>
                    </a:lnTo>
                    <a:lnTo>
                      <a:pt x="487" y="212"/>
                    </a:lnTo>
                    <a:close/>
                    <a:moveTo>
                      <a:pt x="492" y="181"/>
                    </a:moveTo>
                    <a:cubicBezTo>
                      <a:pt x="497" y="179"/>
                      <a:pt x="500" y="182"/>
                      <a:pt x="499" y="187"/>
                    </a:cubicBezTo>
                    <a:lnTo>
                      <a:pt x="495" y="203"/>
                    </a:lnTo>
                    <a:cubicBezTo>
                      <a:pt x="494" y="209"/>
                      <a:pt x="492" y="217"/>
                      <a:pt x="491" y="222"/>
                    </a:cubicBezTo>
                    <a:lnTo>
                      <a:pt x="488" y="239"/>
                    </a:lnTo>
                    <a:cubicBezTo>
                      <a:pt x="487" y="244"/>
                      <a:pt x="483" y="245"/>
                      <a:pt x="479" y="242"/>
                    </a:cubicBezTo>
                    <a:lnTo>
                      <a:pt x="465" y="230"/>
                    </a:lnTo>
                    <a:cubicBezTo>
                      <a:pt x="461" y="227"/>
                      <a:pt x="455" y="221"/>
                      <a:pt x="451" y="217"/>
                    </a:cubicBezTo>
                    <a:lnTo>
                      <a:pt x="437" y="206"/>
                    </a:lnTo>
                    <a:cubicBezTo>
                      <a:pt x="433" y="202"/>
                      <a:pt x="434" y="198"/>
                      <a:pt x="439" y="197"/>
                    </a:cubicBezTo>
                    <a:lnTo>
                      <a:pt x="456" y="192"/>
                    </a:lnTo>
                    <a:cubicBezTo>
                      <a:pt x="461" y="190"/>
                      <a:pt x="470" y="187"/>
                      <a:pt x="475" y="186"/>
                    </a:cubicBezTo>
                    <a:lnTo>
                      <a:pt x="492" y="181"/>
                    </a:lnTo>
                    <a:close/>
                    <a:moveTo>
                      <a:pt x="400" y="343"/>
                    </a:moveTo>
                    <a:lnTo>
                      <a:pt x="375" y="343"/>
                    </a:lnTo>
                    <a:cubicBezTo>
                      <a:pt x="368" y="343"/>
                      <a:pt x="362" y="349"/>
                      <a:pt x="362" y="356"/>
                    </a:cubicBezTo>
                    <a:lnTo>
                      <a:pt x="362" y="489"/>
                    </a:lnTo>
                    <a:lnTo>
                      <a:pt x="413" y="489"/>
                    </a:lnTo>
                    <a:lnTo>
                      <a:pt x="413" y="356"/>
                    </a:lnTo>
                    <a:cubicBezTo>
                      <a:pt x="413" y="349"/>
                      <a:pt x="407" y="343"/>
                      <a:pt x="400" y="343"/>
                    </a:cubicBezTo>
                    <a:close/>
                    <a:moveTo>
                      <a:pt x="312" y="298"/>
                    </a:moveTo>
                    <a:lnTo>
                      <a:pt x="287" y="298"/>
                    </a:lnTo>
                    <a:cubicBezTo>
                      <a:pt x="280" y="298"/>
                      <a:pt x="274" y="304"/>
                      <a:pt x="274" y="311"/>
                    </a:cubicBezTo>
                    <a:lnTo>
                      <a:pt x="274" y="489"/>
                    </a:lnTo>
                    <a:lnTo>
                      <a:pt x="325" y="489"/>
                    </a:lnTo>
                    <a:lnTo>
                      <a:pt x="325" y="311"/>
                    </a:lnTo>
                    <a:cubicBezTo>
                      <a:pt x="325" y="304"/>
                      <a:pt x="319" y="298"/>
                      <a:pt x="312" y="298"/>
                    </a:cubicBezTo>
                    <a:close/>
                    <a:moveTo>
                      <a:pt x="488" y="267"/>
                    </a:moveTo>
                    <a:lnTo>
                      <a:pt x="463" y="267"/>
                    </a:lnTo>
                    <a:cubicBezTo>
                      <a:pt x="456" y="267"/>
                      <a:pt x="450" y="273"/>
                      <a:pt x="450" y="281"/>
                    </a:cubicBezTo>
                    <a:lnTo>
                      <a:pt x="450" y="489"/>
                    </a:lnTo>
                    <a:lnTo>
                      <a:pt x="501" y="489"/>
                    </a:lnTo>
                    <a:lnTo>
                      <a:pt x="501" y="281"/>
                    </a:lnTo>
                    <a:cubicBezTo>
                      <a:pt x="501" y="273"/>
                      <a:pt x="495" y="267"/>
                      <a:pt x="488" y="267"/>
                    </a:cubicBezTo>
                    <a:close/>
                    <a:moveTo>
                      <a:pt x="224" y="390"/>
                    </a:moveTo>
                    <a:lnTo>
                      <a:pt x="200" y="390"/>
                    </a:lnTo>
                    <a:cubicBezTo>
                      <a:pt x="192" y="390"/>
                      <a:pt x="186" y="396"/>
                      <a:pt x="186" y="403"/>
                    </a:cubicBezTo>
                    <a:lnTo>
                      <a:pt x="186" y="489"/>
                    </a:lnTo>
                    <a:lnTo>
                      <a:pt x="237" y="489"/>
                    </a:lnTo>
                    <a:lnTo>
                      <a:pt x="237" y="403"/>
                    </a:lnTo>
                    <a:cubicBezTo>
                      <a:pt x="237" y="396"/>
                      <a:pt x="231" y="390"/>
                      <a:pt x="224" y="390"/>
                    </a:cubicBezTo>
                    <a:close/>
                    <a:moveTo>
                      <a:pt x="149" y="476"/>
                    </a:moveTo>
                    <a:cubicBezTo>
                      <a:pt x="149" y="483"/>
                      <a:pt x="144" y="489"/>
                      <a:pt x="136" y="489"/>
                    </a:cubicBezTo>
                    <a:cubicBezTo>
                      <a:pt x="129" y="489"/>
                      <a:pt x="123" y="483"/>
                      <a:pt x="123" y="476"/>
                    </a:cubicBezTo>
                    <a:lnTo>
                      <a:pt x="123" y="189"/>
                    </a:lnTo>
                    <a:cubicBezTo>
                      <a:pt x="123" y="182"/>
                      <a:pt x="129" y="176"/>
                      <a:pt x="136" y="176"/>
                    </a:cubicBezTo>
                    <a:cubicBezTo>
                      <a:pt x="143" y="176"/>
                      <a:pt x="149" y="182"/>
                      <a:pt x="149" y="189"/>
                    </a:cubicBezTo>
                    <a:lnTo>
                      <a:pt x="149" y="476"/>
                    </a:lnTo>
                    <a:close/>
                    <a:moveTo>
                      <a:pt x="531" y="463"/>
                    </a:moveTo>
                    <a:cubicBezTo>
                      <a:pt x="538" y="463"/>
                      <a:pt x="544" y="469"/>
                      <a:pt x="544" y="476"/>
                    </a:cubicBezTo>
                    <a:cubicBezTo>
                      <a:pt x="544" y="483"/>
                      <a:pt x="538" y="489"/>
                      <a:pt x="531" y="489"/>
                    </a:cubicBezTo>
                    <a:lnTo>
                      <a:pt x="136" y="489"/>
                    </a:lnTo>
                    <a:cubicBezTo>
                      <a:pt x="129" y="489"/>
                      <a:pt x="123" y="483"/>
                      <a:pt x="123" y="476"/>
                    </a:cubicBezTo>
                    <a:cubicBezTo>
                      <a:pt x="123" y="469"/>
                      <a:pt x="129" y="463"/>
                      <a:pt x="136" y="463"/>
                    </a:cubicBezTo>
                    <a:lnTo>
                      <a:pt x="531" y="463"/>
                    </a:lnTo>
                    <a:close/>
                    <a:moveTo>
                      <a:pt x="753" y="750"/>
                    </a:moveTo>
                    <a:cubicBezTo>
                      <a:pt x="732" y="770"/>
                      <a:pt x="706" y="779"/>
                      <a:pt x="680" y="779"/>
                    </a:cubicBezTo>
                    <a:cubicBezTo>
                      <a:pt x="654" y="779"/>
                      <a:pt x="628" y="770"/>
                      <a:pt x="608" y="750"/>
                    </a:cubicBezTo>
                    <a:lnTo>
                      <a:pt x="485" y="629"/>
                    </a:lnTo>
                    <a:cubicBezTo>
                      <a:pt x="440" y="653"/>
                      <a:pt x="388" y="666"/>
                      <a:pt x="334" y="666"/>
                    </a:cubicBezTo>
                    <a:cubicBezTo>
                      <a:pt x="149" y="666"/>
                      <a:pt x="0" y="517"/>
                      <a:pt x="0" y="332"/>
                    </a:cubicBezTo>
                    <a:cubicBezTo>
                      <a:pt x="0" y="149"/>
                      <a:pt x="149" y="0"/>
                      <a:pt x="334" y="0"/>
                    </a:cubicBezTo>
                    <a:cubicBezTo>
                      <a:pt x="517" y="0"/>
                      <a:pt x="666" y="149"/>
                      <a:pt x="666" y="332"/>
                    </a:cubicBezTo>
                    <a:cubicBezTo>
                      <a:pt x="666" y="387"/>
                      <a:pt x="653" y="439"/>
                      <a:pt x="630" y="484"/>
                    </a:cubicBezTo>
                    <a:lnTo>
                      <a:pt x="753" y="605"/>
                    </a:lnTo>
                    <a:cubicBezTo>
                      <a:pt x="792" y="645"/>
                      <a:pt x="792" y="709"/>
                      <a:pt x="753" y="750"/>
                    </a:cubicBezTo>
                    <a:close/>
                    <a:moveTo>
                      <a:pt x="334" y="623"/>
                    </a:moveTo>
                    <a:lnTo>
                      <a:pt x="334" y="623"/>
                    </a:lnTo>
                    <a:cubicBezTo>
                      <a:pt x="494" y="623"/>
                      <a:pt x="624" y="493"/>
                      <a:pt x="624" y="332"/>
                    </a:cubicBezTo>
                    <a:cubicBezTo>
                      <a:pt x="624" y="172"/>
                      <a:pt x="494" y="42"/>
                      <a:pt x="334" y="42"/>
                    </a:cubicBezTo>
                    <a:cubicBezTo>
                      <a:pt x="173" y="42"/>
                      <a:pt x="43" y="172"/>
                      <a:pt x="43" y="332"/>
                    </a:cubicBezTo>
                    <a:cubicBezTo>
                      <a:pt x="43" y="493"/>
                      <a:pt x="173" y="623"/>
                      <a:pt x="334" y="6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zh-CN" altLang="en-US" sz="2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7"/>
            <p:cNvGrpSpPr/>
            <p:nvPr/>
          </p:nvGrpSpPr>
          <p:grpSpPr>
            <a:xfrm>
              <a:off x="1171444" y="4699850"/>
              <a:ext cx="9796676" cy="1368717"/>
              <a:chOff x="1137991" y="3631201"/>
              <a:chExt cx="9796676" cy="1368717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137991" y="3631201"/>
                <a:ext cx="2771775" cy="338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点击此处添加标题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219062" y="4168345"/>
                <a:ext cx="2609632" cy="831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65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619380" y="3631201"/>
                <a:ext cx="2771775" cy="338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点击此处添加标题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700451" y="4168345"/>
                <a:ext cx="2609632" cy="831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65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162892" y="3631201"/>
                <a:ext cx="2771775" cy="338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点击此处添加标题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8243964" y="4168345"/>
                <a:ext cx="2609632" cy="831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65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</a:t>
                </a:r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30"/>
          <p:cNvSpPr/>
          <p:nvPr/>
        </p:nvSpPr>
        <p:spPr>
          <a:xfrm>
            <a:off x="2538884" y="1299232"/>
            <a:ext cx="7274237" cy="2997199"/>
          </a:xfrm>
          <a:prstGeom prst="rect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 dirty="0">
              <a:latin typeface="Arial" panose="020B0604020202020204" pitchFamily="34" charset="0"/>
            </a:endParaRPr>
          </a:p>
        </p:txBody>
      </p:sp>
      <p:grpSp>
        <p:nvGrpSpPr>
          <p:cNvPr id="85" name="Group 9"/>
          <p:cNvGrpSpPr/>
          <p:nvPr/>
        </p:nvGrpSpPr>
        <p:grpSpPr>
          <a:xfrm>
            <a:off x="-256124" y="1299231"/>
            <a:ext cx="3069277" cy="2997199"/>
            <a:chOff x="-7985" y="901147"/>
            <a:chExt cx="2182717" cy="213145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6" name="Rectangle 12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0" dirty="0">
                <a:latin typeface="Arial" panose="020B0604020202020204" pitchFamily="34" charset="0"/>
              </a:endParaRPr>
            </a:p>
          </p:txBody>
        </p:sp>
        <p:sp>
          <p:nvSpPr>
            <p:cNvPr id="87" name="Isosceles Triangle 11"/>
            <p:cNvSpPr/>
            <p:nvPr/>
          </p:nvSpPr>
          <p:spPr>
            <a:xfrm rot="5400000">
              <a:off x="1846781" y="1869353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8" name="Group 9"/>
          <p:cNvGrpSpPr/>
          <p:nvPr/>
        </p:nvGrpSpPr>
        <p:grpSpPr>
          <a:xfrm>
            <a:off x="9508748" y="1299231"/>
            <a:ext cx="3104399" cy="2997199"/>
            <a:chOff x="-203033" y="901147"/>
            <a:chExt cx="2207694" cy="2131459"/>
          </a:xfrm>
          <a:solidFill>
            <a:schemeClr val="accent3"/>
          </a:solidFill>
        </p:grpSpPr>
        <p:sp>
          <p:nvSpPr>
            <p:cNvPr id="89" name="Rectangle 25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0" dirty="0">
                <a:latin typeface="Arial" panose="020B0604020202020204" pitchFamily="34" charset="0"/>
              </a:endParaRPr>
            </a:p>
          </p:txBody>
        </p:sp>
        <p:sp>
          <p:nvSpPr>
            <p:cNvPr id="90" name="Isosceles Triangle 24"/>
            <p:cNvSpPr/>
            <p:nvPr/>
          </p:nvSpPr>
          <p:spPr>
            <a:xfrm rot="16200000">
              <a:off x="-335937" y="1869354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0" dirty="0">
                <a:latin typeface="Arial" panose="020B0604020202020204" pitchFamily="34" charset="0"/>
              </a:endParaRPr>
            </a:p>
          </p:txBody>
        </p:sp>
      </p:grpSp>
      <p:sp>
        <p:nvSpPr>
          <p:cNvPr id="91" name="Rounded Rectangle 31"/>
          <p:cNvSpPr/>
          <p:nvPr/>
        </p:nvSpPr>
        <p:spPr>
          <a:xfrm>
            <a:off x="3662630" y="3741864"/>
            <a:ext cx="1068680" cy="106868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35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" name="Rounded Rectangle 32"/>
          <p:cNvSpPr/>
          <p:nvPr/>
        </p:nvSpPr>
        <p:spPr>
          <a:xfrm>
            <a:off x="4995027" y="3741864"/>
            <a:ext cx="1068680" cy="1068680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80" rtlCol="0" anchor="ctr"/>
          <a:lstStyle/>
          <a:p>
            <a:pPr algn="ctr"/>
            <a:endParaRPr lang="en-US" sz="3935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3" name="Rounded Rectangle 33"/>
          <p:cNvSpPr/>
          <p:nvPr/>
        </p:nvSpPr>
        <p:spPr>
          <a:xfrm>
            <a:off x="6327424" y="3741864"/>
            <a:ext cx="1068680" cy="106868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35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" name="Rounded Rectangle 34"/>
          <p:cNvSpPr/>
          <p:nvPr/>
        </p:nvSpPr>
        <p:spPr>
          <a:xfrm>
            <a:off x="7659820" y="3741864"/>
            <a:ext cx="1068680" cy="1068680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0" tIns="0" rIns="0" rtlCol="0" anchor="ctr"/>
          <a:lstStyle/>
          <a:p>
            <a:pPr algn="ctr"/>
            <a:endParaRPr lang="en-US" sz="3375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8031" y="2743649"/>
            <a:ext cx="2502359" cy="343589"/>
          </a:xfrm>
          <a:prstGeom prst="rect">
            <a:avLst/>
          </a:prstGeom>
        </p:spPr>
        <p:txBody>
          <a:bodyPr wrap="square" lIns="96426" tIns="48213" rIns="96426" bIns="48213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96" name="矩形 47"/>
          <p:cNvSpPr>
            <a:spLocks noChangeArrowheads="1"/>
          </p:cNvSpPr>
          <p:nvPr/>
        </p:nvSpPr>
        <p:spPr bwMode="auto">
          <a:xfrm>
            <a:off x="140177" y="3086703"/>
            <a:ext cx="2318067" cy="7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26" tIns="48213" rIns="96426" bIns="4821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7" name="矩形 96"/>
          <p:cNvSpPr/>
          <p:nvPr/>
        </p:nvSpPr>
        <p:spPr>
          <a:xfrm>
            <a:off x="9932068" y="2873047"/>
            <a:ext cx="2502359" cy="343589"/>
          </a:xfrm>
          <a:prstGeom prst="rect">
            <a:avLst/>
          </a:prstGeom>
        </p:spPr>
        <p:txBody>
          <a:bodyPr wrap="square" lIns="96426" tIns="48213" rIns="96426" bIns="48213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98" name="矩形 47"/>
          <p:cNvSpPr>
            <a:spLocks noChangeArrowheads="1"/>
          </p:cNvSpPr>
          <p:nvPr/>
        </p:nvSpPr>
        <p:spPr bwMode="auto">
          <a:xfrm>
            <a:off x="10035003" y="3216101"/>
            <a:ext cx="2296489" cy="7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26" tIns="48213" rIns="96426" bIns="4821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9" name="文本框 51"/>
          <p:cNvSpPr txBox="1"/>
          <p:nvPr/>
        </p:nvSpPr>
        <p:spPr>
          <a:xfrm>
            <a:off x="3676376" y="3919154"/>
            <a:ext cx="1039740" cy="70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一直在</a:t>
            </a:r>
            <a:endParaRPr lang="en-US" altLang="zh-CN" sz="19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211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进步</a:t>
            </a:r>
          </a:p>
        </p:txBody>
      </p:sp>
      <p:sp>
        <p:nvSpPr>
          <p:cNvPr id="100" name="文本框 52"/>
          <p:cNvSpPr txBox="1"/>
          <p:nvPr/>
        </p:nvSpPr>
        <p:spPr>
          <a:xfrm>
            <a:off x="5071547" y="3886694"/>
            <a:ext cx="915635" cy="77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53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5</a:t>
            </a:r>
            <a:r>
              <a:rPr lang="zh-CN" altLang="en-US" sz="253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个</a:t>
            </a:r>
            <a:endParaRPr lang="en-US" altLang="zh-CN" sz="253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19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大项目</a:t>
            </a:r>
          </a:p>
        </p:txBody>
      </p:sp>
      <p:sp>
        <p:nvSpPr>
          <p:cNvPr id="101" name="文本框 53"/>
          <p:cNvSpPr txBox="1"/>
          <p:nvPr/>
        </p:nvSpPr>
        <p:spPr>
          <a:xfrm>
            <a:off x="6310972" y="3927268"/>
            <a:ext cx="1101584" cy="692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795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团队业绩</a:t>
            </a:r>
            <a:endParaRPr lang="en-US" altLang="zh-CN" sz="1795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211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第二</a:t>
            </a:r>
          </a:p>
        </p:txBody>
      </p:sp>
      <p:sp>
        <p:nvSpPr>
          <p:cNvPr id="102" name="文本框 54"/>
          <p:cNvSpPr txBox="1"/>
          <p:nvPr/>
        </p:nvSpPr>
        <p:spPr>
          <a:xfrm>
            <a:off x="7659818" y="3935384"/>
            <a:ext cx="1068682" cy="67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80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900" dirty="0">
                <a:latin typeface="Arial" panose="020B0604020202020204" pitchFamily="34" charset="0"/>
              </a:rPr>
              <a:t>年度销售冠军</a:t>
            </a:r>
          </a:p>
        </p:txBody>
      </p:sp>
      <p:sp>
        <p:nvSpPr>
          <p:cNvPr id="103" name="Freeform 145"/>
          <p:cNvSpPr>
            <a:spLocks noChangeAspect="1" noEditPoints="1"/>
          </p:cNvSpPr>
          <p:nvPr/>
        </p:nvSpPr>
        <p:spPr bwMode="auto">
          <a:xfrm>
            <a:off x="804214" y="1767055"/>
            <a:ext cx="709450" cy="706753"/>
          </a:xfrm>
          <a:custGeom>
            <a:avLst/>
            <a:gdLst>
              <a:gd name="T0" fmla="*/ 95 w 111"/>
              <a:gd name="T1" fmla="*/ 16 h 111"/>
              <a:gd name="T2" fmla="*/ 95 w 111"/>
              <a:gd name="T3" fmla="*/ 94 h 111"/>
              <a:gd name="T4" fmla="*/ 16 w 111"/>
              <a:gd name="T5" fmla="*/ 94 h 111"/>
              <a:gd name="T6" fmla="*/ 16 w 111"/>
              <a:gd name="T7" fmla="*/ 16 h 111"/>
              <a:gd name="T8" fmla="*/ 51 w 111"/>
              <a:gd name="T9" fmla="*/ 100 h 111"/>
              <a:gd name="T10" fmla="*/ 38 w 111"/>
              <a:gd name="T11" fmla="*/ 85 h 111"/>
              <a:gd name="T12" fmla="*/ 51 w 111"/>
              <a:gd name="T13" fmla="*/ 100 h 111"/>
              <a:gd name="T14" fmla="*/ 51 w 111"/>
              <a:gd name="T15" fmla="*/ 60 h 111"/>
              <a:gd name="T16" fmla="*/ 35 w 111"/>
              <a:gd name="T17" fmla="*/ 75 h 111"/>
              <a:gd name="T18" fmla="*/ 51 w 111"/>
              <a:gd name="T19" fmla="*/ 50 h 111"/>
              <a:gd name="T20" fmla="*/ 35 w 111"/>
              <a:gd name="T21" fmla="*/ 36 h 111"/>
              <a:gd name="T22" fmla="*/ 51 w 111"/>
              <a:gd name="T23" fmla="*/ 50 h 111"/>
              <a:gd name="T24" fmla="*/ 51 w 111"/>
              <a:gd name="T25" fmla="*/ 10 h 111"/>
              <a:gd name="T26" fmla="*/ 38 w 111"/>
              <a:gd name="T27" fmla="*/ 25 h 111"/>
              <a:gd name="T28" fmla="*/ 61 w 111"/>
              <a:gd name="T29" fmla="*/ 10 h 111"/>
              <a:gd name="T30" fmla="*/ 73 w 111"/>
              <a:gd name="T31" fmla="*/ 25 h 111"/>
              <a:gd name="T32" fmla="*/ 61 w 111"/>
              <a:gd name="T33" fmla="*/ 10 h 111"/>
              <a:gd name="T34" fmla="*/ 61 w 111"/>
              <a:gd name="T35" fmla="*/ 50 h 111"/>
              <a:gd name="T36" fmla="*/ 77 w 111"/>
              <a:gd name="T37" fmla="*/ 36 h 111"/>
              <a:gd name="T38" fmla="*/ 61 w 111"/>
              <a:gd name="T39" fmla="*/ 60 h 111"/>
              <a:gd name="T40" fmla="*/ 77 w 111"/>
              <a:gd name="T41" fmla="*/ 75 h 111"/>
              <a:gd name="T42" fmla="*/ 61 w 111"/>
              <a:gd name="T43" fmla="*/ 60 h 111"/>
              <a:gd name="T44" fmla="*/ 61 w 111"/>
              <a:gd name="T45" fmla="*/ 100 h 111"/>
              <a:gd name="T46" fmla="*/ 73 w 111"/>
              <a:gd name="T47" fmla="*/ 85 h 111"/>
              <a:gd name="T48" fmla="*/ 11 w 111"/>
              <a:gd name="T49" fmla="*/ 50 h 111"/>
              <a:gd name="T50" fmla="*/ 24 w 111"/>
              <a:gd name="T51" fmla="*/ 39 h 111"/>
              <a:gd name="T52" fmla="*/ 11 w 111"/>
              <a:gd name="T53" fmla="*/ 50 h 111"/>
              <a:gd name="T54" fmla="*/ 100 w 111"/>
              <a:gd name="T55" fmla="*/ 50 h 111"/>
              <a:gd name="T56" fmla="*/ 87 w 111"/>
              <a:gd name="T57" fmla="*/ 39 h 111"/>
              <a:gd name="T58" fmla="*/ 100 w 111"/>
              <a:gd name="T59" fmla="*/ 60 h 111"/>
              <a:gd name="T60" fmla="*/ 87 w 111"/>
              <a:gd name="T61" fmla="*/ 71 h 111"/>
              <a:gd name="T62" fmla="*/ 100 w 111"/>
              <a:gd name="T63" fmla="*/ 60 h 111"/>
              <a:gd name="T64" fmla="*/ 11 w 111"/>
              <a:gd name="T65" fmla="*/ 60 h 111"/>
              <a:gd name="T66" fmla="*/ 24 w 111"/>
              <a:gd name="T67" fmla="*/ 71 h 111"/>
              <a:gd name="T68" fmla="*/ 96 w 111"/>
              <a:gd name="T69" fmla="*/ 77 h 111"/>
              <a:gd name="T70" fmla="*/ 84 w 111"/>
              <a:gd name="T71" fmla="*/ 82 h 111"/>
              <a:gd name="T72" fmla="*/ 79 w 111"/>
              <a:gd name="T73" fmla="*/ 95 h 111"/>
              <a:gd name="T74" fmla="*/ 96 w 111"/>
              <a:gd name="T75" fmla="*/ 77 h 111"/>
              <a:gd name="T76" fmla="*/ 18 w 111"/>
              <a:gd name="T77" fmla="*/ 78 h 111"/>
              <a:gd name="T78" fmla="*/ 23 w 111"/>
              <a:gd name="T79" fmla="*/ 88 h 111"/>
              <a:gd name="T80" fmla="*/ 32 w 111"/>
              <a:gd name="T81" fmla="*/ 93 h 111"/>
              <a:gd name="T82" fmla="*/ 15 w 111"/>
              <a:gd name="T83" fmla="*/ 33 h 111"/>
              <a:gd name="T84" fmla="*/ 27 w 111"/>
              <a:gd name="T85" fmla="*/ 28 h 111"/>
              <a:gd name="T86" fmla="*/ 33 w 111"/>
              <a:gd name="T87" fmla="*/ 16 h 111"/>
              <a:gd name="T88" fmla="*/ 15 w 111"/>
              <a:gd name="T89" fmla="*/ 33 h 111"/>
              <a:gd name="T90" fmla="*/ 94 w 111"/>
              <a:gd name="T91" fmla="*/ 32 h 111"/>
              <a:gd name="T92" fmla="*/ 88 w 111"/>
              <a:gd name="T93" fmla="*/ 23 h 111"/>
              <a:gd name="T94" fmla="*/ 80 w 111"/>
              <a:gd name="T95" fmla="*/ 1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1">
                <a:moveTo>
                  <a:pt x="56" y="0"/>
                </a:moveTo>
                <a:cubicBezTo>
                  <a:pt x="71" y="0"/>
                  <a:pt x="85" y="6"/>
                  <a:pt x="95" y="16"/>
                </a:cubicBezTo>
                <a:cubicBezTo>
                  <a:pt x="105" y="26"/>
                  <a:pt x="111" y="40"/>
                  <a:pt x="111" y="55"/>
                </a:cubicBezTo>
                <a:cubicBezTo>
                  <a:pt x="111" y="71"/>
                  <a:pt x="105" y="84"/>
                  <a:pt x="95" y="94"/>
                </a:cubicBezTo>
                <a:cubicBezTo>
                  <a:pt x="85" y="104"/>
                  <a:pt x="71" y="111"/>
                  <a:pt x="56" y="111"/>
                </a:cubicBezTo>
                <a:cubicBezTo>
                  <a:pt x="40" y="111"/>
                  <a:pt x="27" y="104"/>
                  <a:pt x="16" y="94"/>
                </a:cubicBezTo>
                <a:cubicBezTo>
                  <a:pt x="6" y="84"/>
                  <a:pt x="0" y="71"/>
                  <a:pt x="0" y="55"/>
                </a:cubicBezTo>
                <a:cubicBezTo>
                  <a:pt x="0" y="40"/>
                  <a:pt x="6" y="26"/>
                  <a:pt x="16" y="16"/>
                </a:cubicBezTo>
                <a:cubicBezTo>
                  <a:pt x="27" y="6"/>
                  <a:pt x="40" y="0"/>
                  <a:pt x="56" y="0"/>
                </a:cubicBezTo>
                <a:close/>
                <a:moveTo>
                  <a:pt x="51" y="100"/>
                </a:moveTo>
                <a:cubicBezTo>
                  <a:pt x="51" y="87"/>
                  <a:pt x="51" y="87"/>
                  <a:pt x="51" y="87"/>
                </a:cubicBezTo>
                <a:cubicBezTo>
                  <a:pt x="47" y="87"/>
                  <a:pt x="42" y="86"/>
                  <a:pt x="38" y="85"/>
                </a:cubicBezTo>
                <a:cubicBezTo>
                  <a:pt x="39" y="87"/>
                  <a:pt x="40" y="88"/>
                  <a:pt x="40" y="89"/>
                </a:cubicBezTo>
                <a:cubicBezTo>
                  <a:pt x="43" y="94"/>
                  <a:pt x="47" y="98"/>
                  <a:pt x="51" y="100"/>
                </a:cubicBezTo>
                <a:close/>
                <a:moveTo>
                  <a:pt x="51" y="77"/>
                </a:moveTo>
                <a:cubicBezTo>
                  <a:pt x="51" y="60"/>
                  <a:pt x="51" y="60"/>
                  <a:pt x="51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5"/>
                  <a:pt x="34" y="70"/>
                  <a:pt x="35" y="75"/>
                </a:cubicBezTo>
                <a:cubicBezTo>
                  <a:pt x="40" y="76"/>
                  <a:pt x="45" y="77"/>
                  <a:pt x="51" y="77"/>
                </a:cubicBezTo>
                <a:close/>
                <a:moveTo>
                  <a:pt x="51" y="50"/>
                </a:move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0" y="34"/>
                  <a:pt x="35" y="36"/>
                </a:cubicBezTo>
                <a:cubicBezTo>
                  <a:pt x="34" y="40"/>
                  <a:pt x="33" y="45"/>
                  <a:pt x="33" y="50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1" y="24"/>
                </a:moveTo>
                <a:cubicBezTo>
                  <a:pt x="51" y="10"/>
                  <a:pt x="51" y="10"/>
                  <a:pt x="51" y="10"/>
                </a:cubicBezTo>
                <a:cubicBezTo>
                  <a:pt x="47" y="12"/>
                  <a:pt x="43" y="16"/>
                  <a:pt x="40" y="22"/>
                </a:cubicBezTo>
                <a:cubicBezTo>
                  <a:pt x="40" y="23"/>
                  <a:pt x="39" y="24"/>
                  <a:pt x="38" y="25"/>
                </a:cubicBezTo>
                <a:cubicBezTo>
                  <a:pt x="42" y="24"/>
                  <a:pt x="47" y="24"/>
                  <a:pt x="51" y="24"/>
                </a:cubicBezTo>
                <a:close/>
                <a:moveTo>
                  <a:pt x="61" y="10"/>
                </a:move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9" y="24"/>
                  <a:pt x="73" y="25"/>
                </a:cubicBezTo>
                <a:cubicBezTo>
                  <a:pt x="72" y="24"/>
                  <a:pt x="72" y="23"/>
                  <a:pt x="71" y="22"/>
                </a:cubicBezTo>
                <a:cubicBezTo>
                  <a:pt x="68" y="16"/>
                  <a:pt x="65" y="12"/>
                  <a:pt x="61" y="10"/>
                </a:cubicBezTo>
                <a:close/>
                <a:moveTo>
                  <a:pt x="61" y="33"/>
                </a:moveTo>
                <a:cubicBezTo>
                  <a:pt x="61" y="50"/>
                  <a:pt x="61" y="50"/>
                  <a:pt x="6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8" y="45"/>
                  <a:pt x="78" y="40"/>
                  <a:pt x="77" y="36"/>
                </a:cubicBezTo>
                <a:cubicBezTo>
                  <a:pt x="72" y="34"/>
                  <a:pt x="66" y="34"/>
                  <a:pt x="61" y="33"/>
                </a:cubicBezTo>
                <a:close/>
                <a:moveTo>
                  <a:pt x="61" y="60"/>
                </a:moveTo>
                <a:cubicBezTo>
                  <a:pt x="61" y="77"/>
                  <a:pt x="61" y="77"/>
                  <a:pt x="61" y="77"/>
                </a:cubicBezTo>
                <a:cubicBezTo>
                  <a:pt x="66" y="77"/>
                  <a:pt x="72" y="76"/>
                  <a:pt x="77" y="75"/>
                </a:cubicBezTo>
                <a:cubicBezTo>
                  <a:pt x="78" y="70"/>
                  <a:pt x="78" y="65"/>
                  <a:pt x="79" y="60"/>
                </a:cubicBezTo>
                <a:cubicBezTo>
                  <a:pt x="61" y="60"/>
                  <a:pt x="61" y="60"/>
                  <a:pt x="61" y="60"/>
                </a:cubicBezTo>
                <a:close/>
                <a:moveTo>
                  <a:pt x="61" y="87"/>
                </a:moveTo>
                <a:cubicBezTo>
                  <a:pt x="61" y="100"/>
                  <a:pt x="61" y="100"/>
                  <a:pt x="61" y="100"/>
                </a:cubicBezTo>
                <a:cubicBezTo>
                  <a:pt x="65" y="98"/>
                  <a:pt x="68" y="94"/>
                  <a:pt x="71" y="89"/>
                </a:cubicBezTo>
                <a:cubicBezTo>
                  <a:pt x="72" y="88"/>
                  <a:pt x="72" y="87"/>
                  <a:pt x="73" y="85"/>
                </a:cubicBezTo>
                <a:cubicBezTo>
                  <a:pt x="69" y="86"/>
                  <a:pt x="65" y="87"/>
                  <a:pt x="61" y="87"/>
                </a:cubicBezTo>
                <a:close/>
                <a:moveTo>
                  <a:pt x="11" y="50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4" y="43"/>
                  <a:pt x="24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17" y="43"/>
                  <a:pt x="13" y="47"/>
                  <a:pt x="11" y="50"/>
                </a:cubicBezTo>
                <a:close/>
                <a:moveTo>
                  <a:pt x="8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99" y="47"/>
                  <a:pt x="95" y="43"/>
                  <a:pt x="89" y="40"/>
                </a:cubicBezTo>
                <a:cubicBezTo>
                  <a:pt x="89" y="40"/>
                  <a:pt x="88" y="40"/>
                  <a:pt x="87" y="39"/>
                </a:cubicBezTo>
                <a:cubicBezTo>
                  <a:pt x="88" y="43"/>
                  <a:pt x="88" y="47"/>
                  <a:pt x="88" y="50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4"/>
                  <a:pt x="88" y="67"/>
                  <a:pt x="87" y="71"/>
                </a:cubicBezTo>
                <a:cubicBezTo>
                  <a:pt x="88" y="71"/>
                  <a:pt x="89" y="70"/>
                  <a:pt x="89" y="70"/>
                </a:cubicBezTo>
                <a:cubicBezTo>
                  <a:pt x="95" y="67"/>
                  <a:pt x="99" y="64"/>
                  <a:pt x="100" y="60"/>
                </a:cubicBezTo>
                <a:close/>
                <a:moveTo>
                  <a:pt x="23" y="60"/>
                </a:moveTo>
                <a:cubicBezTo>
                  <a:pt x="11" y="60"/>
                  <a:pt x="11" y="60"/>
                  <a:pt x="11" y="60"/>
                </a:cubicBezTo>
                <a:cubicBezTo>
                  <a:pt x="13" y="64"/>
                  <a:pt x="17" y="67"/>
                  <a:pt x="22" y="70"/>
                </a:cubicBezTo>
                <a:cubicBezTo>
                  <a:pt x="23" y="70"/>
                  <a:pt x="24" y="71"/>
                  <a:pt x="24" y="71"/>
                </a:cubicBezTo>
                <a:cubicBezTo>
                  <a:pt x="24" y="67"/>
                  <a:pt x="23" y="64"/>
                  <a:pt x="23" y="60"/>
                </a:cubicBezTo>
                <a:close/>
                <a:moveTo>
                  <a:pt x="96" y="77"/>
                </a:moveTo>
                <a:cubicBezTo>
                  <a:pt x="95" y="78"/>
                  <a:pt x="95" y="78"/>
                  <a:pt x="94" y="78"/>
                </a:cubicBezTo>
                <a:cubicBezTo>
                  <a:pt x="91" y="80"/>
                  <a:pt x="88" y="81"/>
                  <a:pt x="84" y="82"/>
                </a:cubicBezTo>
                <a:cubicBezTo>
                  <a:pt x="83" y="86"/>
                  <a:pt x="81" y="90"/>
                  <a:pt x="80" y="93"/>
                </a:cubicBezTo>
                <a:cubicBezTo>
                  <a:pt x="79" y="94"/>
                  <a:pt x="79" y="94"/>
                  <a:pt x="79" y="95"/>
                </a:cubicBezTo>
                <a:cubicBezTo>
                  <a:pt x="82" y="93"/>
                  <a:pt x="85" y="90"/>
                  <a:pt x="88" y="88"/>
                </a:cubicBezTo>
                <a:cubicBezTo>
                  <a:pt x="91" y="85"/>
                  <a:pt x="94" y="81"/>
                  <a:pt x="96" y="77"/>
                </a:cubicBezTo>
                <a:close/>
                <a:moveTo>
                  <a:pt x="27" y="82"/>
                </a:moveTo>
                <a:cubicBezTo>
                  <a:pt x="24" y="81"/>
                  <a:pt x="20" y="80"/>
                  <a:pt x="18" y="78"/>
                </a:cubicBezTo>
                <a:cubicBezTo>
                  <a:pt x="17" y="78"/>
                  <a:pt x="16" y="78"/>
                  <a:pt x="15" y="77"/>
                </a:cubicBezTo>
                <a:cubicBezTo>
                  <a:pt x="18" y="81"/>
                  <a:pt x="20" y="85"/>
                  <a:pt x="23" y="88"/>
                </a:cubicBezTo>
                <a:cubicBezTo>
                  <a:pt x="26" y="90"/>
                  <a:pt x="29" y="93"/>
                  <a:pt x="33" y="95"/>
                </a:cubicBezTo>
                <a:cubicBezTo>
                  <a:pt x="32" y="94"/>
                  <a:pt x="32" y="94"/>
                  <a:pt x="32" y="93"/>
                </a:cubicBezTo>
                <a:cubicBezTo>
                  <a:pt x="30" y="90"/>
                  <a:pt x="28" y="86"/>
                  <a:pt x="27" y="82"/>
                </a:cubicBezTo>
                <a:close/>
                <a:moveTo>
                  <a:pt x="15" y="33"/>
                </a:moveTo>
                <a:cubicBezTo>
                  <a:pt x="16" y="33"/>
                  <a:pt x="17" y="32"/>
                  <a:pt x="18" y="32"/>
                </a:cubicBezTo>
                <a:cubicBezTo>
                  <a:pt x="20" y="30"/>
                  <a:pt x="24" y="29"/>
                  <a:pt x="27" y="28"/>
                </a:cubicBezTo>
                <a:cubicBezTo>
                  <a:pt x="28" y="24"/>
                  <a:pt x="30" y="20"/>
                  <a:pt x="32" y="17"/>
                </a:cubicBezTo>
                <a:cubicBezTo>
                  <a:pt x="32" y="17"/>
                  <a:pt x="32" y="16"/>
                  <a:pt x="33" y="16"/>
                </a:cubicBezTo>
                <a:cubicBezTo>
                  <a:pt x="29" y="18"/>
                  <a:pt x="26" y="20"/>
                  <a:pt x="23" y="23"/>
                </a:cubicBezTo>
                <a:cubicBezTo>
                  <a:pt x="20" y="26"/>
                  <a:pt x="18" y="29"/>
                  <a:pt x="15" y="33"/>
                </a:cubicBezTo>
                <a:close/>
                <a:moveTo>
                  <a:pt x="84" y="28"/>
                </a:moveTo>
                <a:cubicBezTo>
                  <a:pt x="88" y="29"/>
                  <a:pt x="91" y="30"/>
                  <a:pt x="94" y="32"/>
                </a:cubicBezTo>
                <a:cubicBezTo>
                  <a:pt x="95" y="32"/>
                  <a:pt x="95" y="33"/>
                  <a:pt x="96" y="33"/>
                </a:cubicBezTo>
                <a:cubicBezTo>
                  <a:pt x="94" y="29"/>
                  <a:pt x="91" y="26"/>
                  <a:pt x="88" y="23"/>
                </a:cubicBezTo>
                <a:cubicBezTo>
                  <a:pt x="85" y="20"/>
                  <a:pt x="82" y="18"/>
                  <a:pt x="79" y="16"/>
                </a:cubicBezTo>
                <a:cubicBezTo>
                  <a:pt x="79" y="16"/>
                  <a:pt x="79" y="17"/>
                  <a:pt x="80" y="17"/>
                </a:cubicBezTo>
                <a:cubicBezTo>
                  <a:pt x="81" y="20"/>
                  <a:pt x="83" y="24"/>
                  <a:pt x="8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" name="Freeform 331"/>
          <p:cNvSpPr/>
          <p:nvPr/>
        </p:nvSpPr>
        <p:spPr bwMode="auto">
          <a:xfrm>
            <a:off x="10796552" y="1838787"/>
            <a:ext cx="773389" cy="563288"/>
          </a:xfrm>
          <a:custGeom>
            <a:avLst/>
            <a:gdLst>
              <a:gd name="T0" fmla="*/ 260 w 288"/>
              <a:gd name="T1" fmla="*/ 0 h 210"/>
              <a:gd name="T2" fmla="*/ 232 w 288"/>
              <a:gd name="T3" fmla="*/ 28 h 210"/>
              <a:gd name="T4" fmla="*/ 239 w 288"/>
              <a:gd name="T5" fmla="*/ 46 h 210"/>
              <a:gd name="T6" fmla="*/ 191 w 288"/>
              <a:gd name="T7" fmla="*/ 117 h 210"/>
              <a:gd name="T8" fmla="*/ 183 w 288"/>
              <a:gd name="T9" fmla="*/ 116 h 210"/>
              <a:gd name="T10" fmla="*/ 170 w 288"/>
              <a:gd name="T11" fmla="*/ 119 h 210"/>
              <a:gd name="T12" fmla="*/ 130 w 288"/>
              <a:gd name="T13" fmla="*/ 79 h 210"/>
              <a:gd name="T14" fmla="*/ 133 w 288"/>
              <a:gd name="T15" fmla="*/ 67 h 210"/>
              <a:gd name="T16" fmla="*/ 105 w 288"/>
              <a:gd name="T17" fmla="*/ 39 h 210"/>
              <a:gd name="T18" fmla="*/ 78 w 288"/>
              <a:gd name="T19" fmla="*/ 67 h 210"/>
              <a:gd name="T20" fmla="*/ 84 w 288"/>
              <a:gd name="T21" fmla="*/ 84 h 210"/>
              <a:gd name="T22" fmla="*/ 36 w 288"/>
              <a:gd name="T23" fmla="*/ 156 h 210"/>
              <a:gd name="T24" fmla="*/ 28 w 288"/>
              <a:gd name="T25" fmla="*/ 155 h 210"/>
              <a:gd name="T26" fmla="*/ 0 w 288"/>
              <a:gd name="T27" fmla="*/ 183 h 210"/>
              <a:gd name="T28" fmla="*/ 28 w 288"/>
              <a:gd name="T29" fmla="*/ 210 h 210"/>
              <a:gd name="T30" fmla="*/ 56 w 288"/>
              <a:gd name="T31" fmla="*/ 183 h 210"/>
              <a:gd name="T32" fmla="*/ 50 w 288"/>
              <a:gd name="T33" fmla="*/ 166 h 210"/>
              <a:gd name="T34" fmla="*/ 98 w 288"/>
              <a:gd name="T35" fmla="*/ 94 h 210"/>
              <a:gd name="T36" fmla="*/ 105 w 288"/>
              <a:gd name="T37" fmla="*/ 95 h 210"/>
              <a:gd name="T38" fmla="*/ 118 w 288"/>
              <a:gd name="T39" fmla="*/ 92 h 210"/>
              <a:gd name="T40" fmla="*/ 158 w 288"/>
              <a:gd name="T41" fmla="*/ 132 h 210"/>
              <a:gd name="T42" fmla="*/ 155 w 288"/>
              <a:gd name="T43" fmla="*/ 144 h 210"/>
              <a:gd name="T44" fmla="*/ 183 w 288"/>
              <a:gd name="T45" fmla="*/ 172 h 210"/>
              <a:gd name="T46" fmla="*/ 211 w 288"/>
              <a:gd name="T47" fmla="*/ 144 h 210"/>
              <a:gd name="T48" fmla="*/ 205 w 288"/>
              <a:gd name="T49" fmla="*/ 127 h 210"/>
              <a:gd name="T50" fmla="*/ 253 w 288"/>
              <a:gd name="T51" fmla="*/ 55 h 210"/>
              <a:gd name="T52" fmla="*/ 260 w 288"/>
              <a:gd name="T53" fmla="*/ 56 h 210"/>
              <a:gd name="T54" fmla="*/ 288 w 288"/>
              <a:gd name="T55" fmla="*/ 28 h 210"/>
              <a:gd name="T56" fmla="*/ 260 w 288"/>
              <a:gd name="T5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10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5" name="TextBox 23"/>
          <p:cNvSpPr txBox="1"/>
          <p:nvPr/>
        </p:nvSpPr>
        <p:spPr>
          <a:xfrm>
            <a:off x="1145711" y="595924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6" name="TextBox 24"/>
          <p:cNvSpPr txBox="1"/>
          <p:nvPr/>
        </p:nvSpPr>
        <p:spPr>
          <a:xfrm>
            <a:off x="1145711" y="5625331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107" name="TextBox 23"/>
          <p:cNvSpPr txBox="1"/>
          <p:nvPr/>
        </p:nvSpPr>
        <p:spPr>
          <a:xfrm>
            <a:off x="3746036" y="595924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8" name="TextBox 24"/>
          <p:cNvSpPr txBox="1"/>
          <p:nvPr/>
        </p:nvSpPr>
        <p:spPr>
          <a:xfrm>
            <a:off x="3746036" y="5625331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109" name="TextBox 23"/>
          <p:cNvSpPr txBox="1"/>
          <p:nvPr/>
        </p:nvSpPr>
        <p:spPr>
          <a:xfrm>
            <a:off x="6260636" y="595924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0" name="TextBox 24"/>
          <p:cNvSpPr txBox="1"/>
          <p:nvPr/>
        </p:nvSpPr>
        <p:spPr>
          <a:xfrm>
            <a:off x="6260636" y="5625331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111" name="TextBox 23"/>
          <p:cNvSpPr txBox="1"/>
          <p:nvPr/>
        </p:nvSpPr>
        <p:spPr>
          <a:xfrm>
            <a:off x="8870486" y="595924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2" name="TextBox 24"/>
          <p:cNvSpPr txBox="1"/>
          <p:nvPr/>
        </p:nvSpPr>
        <p:spPr>
          <a:xfrm>
            <a:off x="8870486" y="5625331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3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4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4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4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4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49" dur="8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50" dur="8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50" tmFilter="0,0; .5, 1; 1, 1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59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61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62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50" tmFilter="0,0; .5, 1; 1, 1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71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73" dur="6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74" dur="6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1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250" tmFilter="0,0; .5, 1; 1, 1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562"/>
                                </p:stCondLst>
                                <p:childTnLst>
                                  <p:par>
                                    <p:cTn id="83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8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8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250" tmFilter="0,0; .5, 1; 1, 1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625"/>
                                </p:stCondLst>
                                <p:childTnLst>
                                  <p:par>
                                    <p:cTn id="9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125"/>
                                </p:stCondLst>
                                <p:childTnLst>
                                  <p:par>
                                    <p:cTn id="10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8625"/>
                                </p:stCondLst>
                                <p:childTnLst>
                                  <p:par>
                                    <p:cTn id="11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9125"/>
                                </p:stCondLst>
                                <p:childTnLst>
                                  <p:par>
                                    <p:cTn id="122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9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91" grpId="0" animBg="1"/>
          <p:bldP spid="92" grpId="0" animBg="1"/>
          <p:bldP spid="93" grpId="0" animBg="1"/>
          <p:bldP spid="94" grpId="0" animBg="1"/>
          <p:bldP spid="95" grpId="0"/>
          <p:bldP spid="96" grpId="0"/>
          <p:bldP spid="97" grpId="0"/>
          <p:bldP spid="98" grpId="0"/>
          <p:bldP spid="99" grpId="0"/>
          <p:bldP spid="100" grpId="0"/>
          <p:bldP spid="101" grpId="0"/>
          <p:bldP spid="102" grpId="0"/>
          <p:bldP spid="103" grpId="0" animBg="1"/>
          <p:bldP spid="104" grpId="0" animBg="1"/>
          <p:bldP spid="105" grpId="0"/>
          <p:bldP spid="106" grpId="0"/>
          <p:bldP spid="107" grpId="0"/>
          <p:bldP spid="108" grpId="0"/>
          <p:bldP spid="109" grpId="0"/>
          <p:bldP spid="110" grpId="0"/>
          <p:bldP spid="111" grpId="0"/>
          <p:bldP spid="1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3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4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4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4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4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50" tmFilter="0,0; .5, 1; 1, 1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59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50" tmFilter="0,0; .5, 1; 1, 1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71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6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6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1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250" tmFilter="0,0; .5, 1; 1, 1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562"/>
                                </p:stCondLst>
                                <p:childTnLst>
                                  <p:par>
                                    <p:cTn id="83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250" tmFilter="0,0; .5, 1; 1, 1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625"/>
                                </p:stCondLst>
                                <p:childTnLst>
                                  <p:par>
                                    <p:cTn id="9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125"/>
                                </p:stCondLst>
                                <p:childTnLst>
                                  <p:par>
                                    <p:cTn id="10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8625"/>
                                </p:stCondLst>
                                <p:childTnLst>
                                  <p:par>
                                    <p:cTn id="11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9125"/>
                                </p:stCondLst>
                                <p:childTnLst>
                                  <p:par>
                                    <p:cTn id="122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9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91" grpId="0" animBg="1"/>
          <p:bldP spid="92" grpId="0" animBg="1"/>
          <p:bldP spid="93" grpId="0" animBg="1"/>
          <p:bldP spid="94" grpId="0" animBg="1"/>
          <p:bldP spid="95" grpId="0"/>
          <p:bldP spid="96" grpId="0"/>
          <p:bldP spid="97" grpId="0"/>
          <p:bldP spid="98" grpId="0"/>
          <p:bldP spid="99" grpId="0"/>
          <p:bldP spid="100" grpId="0"/>
          <p:bldP spid="101" grpId="0"/>
          <p:bldP spid="102" grpId="0"/>
          <p:bldP spid="103" grpId="0" animBg="1"/>
          <p:bldP spid="104" grpId="0" animBg="1"/>
          <p:bldP spid="105" grpId="0"/>
          <p:bldP spid="106" grpId="0"/>
          <p:bldP spid="107" grpId="0"/>
          <p:bldP spid="108" grpId="0"/>
          <p:bldP spid="109" grpId="0"/>
          <p:bldP spid="110" grpId="0"/>
          <p:bldP spid="111" grpId="0"/>
          <p:bldP spid="11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80881" y="2250717"/>
            <a:ext cx="4571943" cy="564328"/>
          </a:xfrm>
          <a:prstGeom prst="rect">
            <a:avLst/>
          </a:prstGeom>
          <a:noFill/>
        </p:spPr>
        <p:txBody>
          <a:bodyPr wrap="square" lIns="91447" tIns="45723" rIns="91447" bIns="45723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加入标题描述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80878" y="3153398"/>
            <a:ext cx="4810751" cy="564328"/>
          </a:xfrm>
          <a:prstGeom prst="rect">
            <a:avLst/>
          </a:prstGeom>
          <a:noFill/>
        </p:spPr>
        <p:txBody>
          <a:bodyPr wrap="square" lIns="91447" tIns="45723" rIns="91447" bIns="45723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加入标题描述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65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65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65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65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80878" y="4056080"/>
            <a:ext cx="4810751" cy="564328"/>
          </a:xfrm>
          <a:prstGeom prst="rect">
            <a:avLst/>
          </a:prstGeom>
          <a:noFill/>
        </p:spPr>
        <p:txBody>
          <a:bodyPr wrap="square" lIns="91447" tIns="45723" rIns="91447" bIns="45723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加入标题描述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65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65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65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65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80878" y="4958760"/>
            <a:ext cx="4810751" cy="564328"/>
          </a:xfrm>
          <a:prstGeom prst="rect">
            <a:avLst/>
          </a:prstGeom>
          <a:noFill/>
        </p:spPr>
        <p:txBody>
          <a:bodyPr wrap="square" lIns="91447" tIns="45723" rIns="91447" bIns="45723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加入标题描述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65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465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65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65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grpSp>
        <p:nvGrpSpPr>
          <p:cNvPr id="2" name="组合 11"/>
          <p:cNvGrpSpPr/>
          <p:nvPr/>
        </p:nvGrpSpPr>
        <p:grpSpPr>
          <a:xfrm>
            <a:off x="6791629" y="2215073"/>
            <a:ext cx="3341355" cy="3340147"/>
            <a:chOff x="2601227" y="2771221"/>
            <a:chExt cx="2241550" cy="2241550"/>
          </a:xfrm>
        </p:grpSpPr>
        <p:sp>
          <p:nvSpPr>
            <p:cNvPr id="13" name="Freeform 22"/>
            <p:cNvSpPr/>
            <p:nvPr/>
          </p:nvSpPr>
          <p:spPr bwMode="auto">
            <a:xfrm>
              <a:off x="3774389" y="2771221"/>
              <a:ext cx="1068388" cy="1281113"/>
            </a:xfrm>
            <a:custGeom>
              <a:avLst/>
              <a:gdLst>
                <a:gd name="T0" fmla="*/ 0 w 285"/>
                <a:gd name="T1" fmla="*/ 0 h 342"/>
                <a:gd name="T2" fmla="*/ 0 w 285"/>
                <a:gd name="T3" fmla="*/ 68 h 342"/>
                <a:gd name="T4" fmla="*/ 52 w 285"/>
                <a:gd name="T5" fmla="*/ 143 h 342"/>
                <a:gd name="T6" fmla="*/ 0 w 285"/>
                <a:gd name="T7" fmla="*/ 217 h 342"/>
                <a:gd name="T8" fmla="*/ 0 w 285"/>
                <a:gd name="T9" fmla="*/ 285 h 342"/>
                <a:gd name="T10" fmla="*/ 86 w 285"/>
                <a:gd name="T11" fmla="*/ 285 h 342"/>
                <a:gd name="T12" fmla="*/ 142 w 285"/>
                <a:gd name="T13" fmla="*/ 342 h 342"/>
                <a:gd name="T14" fmla="*/ 199 w 285"/>
                <a:gd name="T15" fmla="*/ 285 h 342"/>
                <a:gd name="T16" fmla="*/ 285 w 285"/>
                <a:gd name="T17" fmla="*/ 285 h 342"/>
                <a:gd name="T18" fmla="*/ 285 w 285"/>
                <a:gd name="T19" fmla="*/ 0 h 342"/>
                <a:gd name="T20" fmla="*/ 0 w 285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0" y="79"/>
                    <a:pt x="52" y="108"/>
                    <a:pt x="52" y="143"/>
                  </a:cubicBezTo>
                  <a:cubicBezTo>
                    <a:pt x="52" y="177"/>
                    <a:pt x="30" y="206"/>
                    <a:pt x="0" y="21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86" y="285"/>
                    <a:pt x="86" y="285"/>
                    <a:pt x="86" y="285"/>
                  </a:cubicBezTo>
                  <a:cubicBezTo>
                    <a:pt x="86" y="316"/>
                    <a:pt x="111" y="342"/>
                    <a:pt x="142" y="342"/>
                  </a:cubicBezTo>
                  <a:cubicBezTo>
                    <a:pt x="173" y="342"/>
                    <a:pt x="199" y="316"/>
                    <a:pt x="199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Freeform 23"/>
            <p:cNvSpPr/>
            <p:nvPr/>
          </p:nvSpPr>
          <p:spPr bwMode="auto">
            <a:xfrm>
              <a:off x="3561664" y="3944384"/>
              <a:ext cx="1281113" cy="1068387"/>
            </a:xfrm>
            <a:custGeom>
              <a:avLst/>
              <a:gdLst>
                <a:gd name="T0" fmla="*/ 274 w 342"/>
                <a:gd name="T1" fmla="*/ 0 h 285"/>
                <a:gd name="T2" fmla="*/ 199 w 342"/>
                <a:gd name="T3" fmla="*/ 52 h 285"/>
                <a:gd name="T4" fmla="*/ 124 w 342"/>
                <a:gd name="T5" fmla="*/ 0 h 285"/>
                <a:gd name="T6" fmla="*/ 57 w 342"/>
                <a:gd name="T7" fmla="*/ 0 h 285"/>
                <a:gd name="T8" fmla="*/ 57 w 342"/>
                <a:gd name="T9" fmla="*/ 86 h 285"/>
                <a:gd name="T10" fmla="*/ 0 w 342"/>
                <a:gd name="T11" fmla="*/ 142 h 285"/>
                <a:gd name="T12" fmla="*/ 57 w 342"/>
                <a:gd name="T13" fmla="*/ 199 h 285"/>
                <a:gd name="T14" fmla="*/ 57 w 342"/>
                <a:gd name="T15" fmla="*/ 285 h 285"/>
                <a:gd name="T16" fmla="*/ 342 w 342"/>
                <a:gd name="T17" fmla="*/ 285 h 285"/>
                <a:gd name="T18" fmla="*/ 342 w 342"/>
                <a:gd name="T19" fmla="*/ 0 h 285"/>
                <a:gd name="T20" fmla="*/ 274 w 342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85">
                  <a:moveTo>
                    <a:pt x="274" y="0"/>
                  </a:moveTo>
                  <a:cubicBezTo>
                    <a:pt x="263" y="30"/>
                    <a:pt x="234" y="52"/>
                    <a:pt x="199" y="52"/>
                  </a:cubicBezTo>
                  <a:cubicBezTo>
                    <a:pt x="165" y="52"/>
                    <a:pt x="136" y="30"/>
                    <a:pt x="12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25" y="86"/>
                    <a:pt x="0" y="111"/>
                    <a:pt x="0" y="142"/>
                  </a:cubicBezTo>
                  <a:cubicBezTo>
                    <a:pt x="0" y="173"/>
                    <a:pt x="25" y="199"/>
                    <a:pt x="57" y="199"/>
                  </a:cubicBezTo>
                  <a:cubicBezTo>
                    <a:pt x="57" y="285"/>
                    <a:pt x="57" y="285"/>
                    <a:pt x="57" y="285"/>
                  </a:cubicBezTo>
                  <a:cubicBezTo>
                    <a:pt x="342" y="285"/>
                    <a:pt x="342" y="285"/>
                    <a:pt x="342" y="285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2601227" y="3730071"/>
              <a:ext cx="1068387" cy="1282700"/>
            </a:xfrm>
            <a:custGeom>
              <a:avLst/>
              <a:gdLst>
                <a:gd name="T0" fmla="*/ 285 w 285"/>
                <a:gd name="T1" fmla="*/ 124 h 342"/>
                <a:gd name="T2" fmla="*/ 285 w 285"/>
                <a:gd name="T3" fmla="*/ 57 h 342"/>
                <a:gd name="T4" fmla="*/ 199 w 285"/>
                <a:gd name="T5" fmla="*/ 57 h 342"/>
                <a:gd name="T6" fmla="*/ 142 w 285"/>
                <a:gd name="T7" fmla="*/ 0 h 342"/>
                <a:gd name="T8" fmla="*/ 86 w 285"/>
                <a:gd name="T9" fmla="*/ 57 h 342"/>
                <a:gd name="T10" fmla="*/ 0 w 285"/>
                <a:gd name="T11" fmla="*/ 57 h 342"/>
                <a:gd name="T12" fmla="*/ 0 w 285"/>
                <a:gd name="T13" fmla="*/ 342 h 342"/>
                <a:gd name="T14" fmla="*/ 285 w 285"/>
                <a:gd name="T15" fmla="*/ 342 h 342"/>
                <a:gd name="T16" fmla="*/ 285 w 285"/>
                <a:gd name="T17" fmla="*/ 274 h 342"/>
                <a:gd name="T18" fmla="*/ 233 w 285"/>
                <a:gd name="T19" fmla="*/ 199 h 342"/>
                <a:gd name="T20" fmla="*/ 285 w 285"/>
                <a:gd name="T21" fmla="*/ 1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285" y="124"/>
                  </a:moveTo>
                  <a:cubicBezTo>
                    <a:pt x="285" y="57"/>
                    <a:pt x="285" y="57"/>
                    <a:pt x="285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9" y="25"/>
                    <a:pt x="174" y="0"/>
                    <a:pt x="142" y="0"/>
                  </a:cubicBezTo>
                  <a:cubicBezTo>
                    <a:pt x="111" y="0"/>
                    <a:pt x="86" y="25"/>
                    <a:pt x="8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85" y="342"/>
                    <a:pt x="285" y="342"/>
                    <a:pt x="285" y="342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55" y="263"/>
                    <a:pt x="233" y="234"/>
                    <a:pt x="233" y="199"/>
                  </a:cubicBezTo>
                  <a:cubicBezTo>
                    <a:pt x="233" y="165"/>
                    <a:pt x="255" y="136"/>
                    <a:pt x="285" y="124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" name="Freeform 25"/>
            <p:cNvSpPr/>
            <p:nvPr/>
          </p:nvSpPr>
          <p:spPr bwMode="auto">
            <a:xfrm>
              <a:off x="2601227" y="2771221"/>
              <a:ext cx="1277937" cy="1068388"/>
            </a:xfrm>
            <a:custGeom>
              <a:avLst/>
              <a:gdLst>
                <a:gd name="T0" fmla="*/ 217 w 341"/>
                <a:gd name="T1" fmla="*/ 285 h 285"/>
                <a:gd name="T2" fmla="*/ 285 w 341"/>
                <a:gd name="T3" fmla="*/ 285 h 285"/>
                <a:gd name="T4" fmla="*/ 285 w 341"/>
                <a:gd name="T5" fmla="*/ 199 h 285"/>
                <a:gd name="T6" fmla="*/ 341 w 341"/>
                <a:gd name="T7" fmla="*/ 143 h 285"/>
                <a:gd name="T8" fmla="*/ 285 w 341"/>
                <a:gd name="T9" fmla="*/ 86 h 285"/>
                <a:gd name="T10" fmla="*/ 285 w 341"/>
                <a:gd name="T11" fmla="*/ 0 h 285"/>
                <a:gd name="T12" fmla="*/ 0 w 341"/>
                <a:gd name="T13" fmla="*/ 0 h 285"/>
                <a:gd name="T14" fmla="*/ 0 w 341"/>
                <a:gd name="T15" fmla="*/ 285 h 285"/>
                <a:gd name="T16" fmla="*/ 68 w 341"/>
                <a:gd name="T17" fmla="*/ 285 h 285"/>
                <a:gd name="T18" fmla="*/ 142 w 341"/>
                <a:gd name="T19" fmla="*/ 233 h 285"/>
                <a:gd name="T20" fmla="*/ 217 w 341"/>
                <a:gd name="T2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85">
                  <a:moveTo>
                    <a:pt x="217" y="285"/>
                  </a:moveTo>
                  <a:cubicBezTo>
                    <a:pt x="285" y="285"/>
                    <a:pt x="285" y="285"/>
                    <a:pt x="285" y="285"/>
                  </a:cubicBezTo>
                  <a:cubicBezTo>
                    <a:pt x="285" y="199"/>
                    <a:pt x="285" y="199"/>
                    <a:pt x="285" y="199"/>
                  </a:cubicBezTo>
                  <a:cubicBezTo>
                    <a:pt x="316" y="199"/>
                    <a:pt x="341" y="174"/>
                    <a:pt x="341" y="143"/>
                  </a:cubicBezTo>
                  <a:cubicBezTo>
                    <a:pt x="341" y="111"/>
                    <a:pt x="316" y="86"/>
                    <a:pt x="285" y="86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68" y="285"/>
                    <a:pt x="68" y="285"/>
                    <a:pt x="68" y="285"/>
                  </a:cubicBezTo>
                  <a:cubicBezTo>
                    <a:pt x="79" y="255"/>
                    <a:pt x="108" y="233"/>
                    <a:pt x="142" y="233"/>
                  </a:cubicBezTo>
                  <a:cubicBezTo>
                    <a:pt x="177" y="233"/>
                    <a:pt x="206" y="255"/>
                    <a:pt x="217" y="28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17207" y="3025563"/>
              <a:ext cx="636425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01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050646" y="3031135"/>
              <a:ext cx="636425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7206" y="4253494"/>
              <a:ext cx="636425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993626" y="4253494"/>
              <a:ext cx="636425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cs typeface="+mn-ea"/>
                  <a:sym typeface="+mn-lt"/>
                </a:rPr>
                <a:t>04</a:t>
              </a:r>
              <a:endParaRPr lang="zh-CN" altLang="en-US" sz="32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25 Rectángulo"/>
          <p:cNvSpPr/>
          <p:nvPr/>
        </p:nvSpPr>
        <p:spPr bwMode="auto">
          <a:xfrm rot="18954276">
            <a:off x="9158038" y="1755916"/>
            <a:ext cx="2144976" cy="2144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6" name="26 Grupo"/>
          <p:cNvGrpSpPr/>
          <p:nvPr/>
        </p:nvGrpSpPr>
        <p:grpSpPr>
          <a:xfrm>
            <a:off x="10441483" y="1485694"/>
            <a:ext cx="962649" cy="3626392"/>
            <a:chOff x="11247602" y="4729594"/>
            <a:chExt cx="1825687" cy="687788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7" name="19 Rectángulo"/>
            <p:cNvSpPr>
              <a:spLocks noChangeAspect="1"/>
            </p:cNvSpPr>
            <p:nvPr/>
          </p:nvSpPr>
          <p:spPr bwMode="auto">
            <a:xfrm rot="10800000" flipH="1">
              <a:off x="11247602" y="4729594"/>
              <a:ext cx="1825687" cy="6877886"/>
            </a:xfrm>
            <a:custGeom>
              <a:avLst/>
              <a:gdLst/>
              <a:ahLst/>
              <a:cxnLst/>
              <a:rect l="l" t="t" r="r" b="b"/>
              <a:pathLst>
                <a:path w="1825687" h="6877886">
                  <a:moveTo>
                    <a:pt x="142971" y="6877845"/>
                  </a:moveTo>
                  <a:cubicBezTo>
                    <a:pt x="210090" y="6879026"/>
                    <a:pt x="296201" y="6855052"/>
                    <a:pt x="399893" y="6770503"/>
                  </a:cubicBezTo>
                  <a:cubicBezTo>
                    <a:pt x="607278" y="6601405"/>
                    <a:pt x="1565131" y="5656843"/>
                    <a:pt x="1568151" y="5532170"/>
                  </a:cubicBezTo>
                  <a:cubicBezTo>
                    <a:pt x="1570653" y="5428935"/>
                    <a:pt x="1568941" y="5086367"/>
                    <a:pt x="1568261" y="4801734"/>
                  </a:cubicBezTo>
                  <a:lnTo>
                    <a:pt x="1569466" y="4801734"/>
                  </a:lnTo>
                  <a:lnTo>
                    <a:pt x="1569466" y="1814977"/>
                  </a:lnTo>
                  <a:lnTo>
                    <a:pt x="1571212" y="1814977"/>
                  </a:lnTo>
                  <a:cubicBezTo>
                    <a:pt x="1572253" y="1625221"/>
                    <a:pt x="1570102" y="1257626"/>
                    <a:pt x="1570058" y="1009784"/>
                  </a:cubicBezTo>
                  <a:lnTo>
                    <a:pt x="1782647" y="1009784"/>
                  </a:lnTo>
                  <a:cubicBezTo>
                    <a:pt x="1795103" y="1009784"/>
                    <a:pt x="1806311" y="1003951"/>
                    <a:pt x="1813843" y="994409"/>
                  </a:cubicBezTo>
                  <a:lnTo>
                    <a:pt x="1814111" y="994409"/>
                  </a:lnTo>
                  <a:lnTo>
                    <a:pt x="1814999" y="993446"/>
                  </a:lnTo>
                  <a:lnTo>
                    <a:pt x="1825687" y="966162"/>
                  </a:lnTo>
                  <a:cubicBezTo>
                    <a:pt x="1825706" y="962870"/>
                    <a:pt x="1825324" y="959573"/>
                    <a:pt x="1824531" y="956352"/>
                  </a:cubicBezTo>
                  <a:cubicBezTo>
                    <a:pt x="1824495" y="954962"/>
                    <a:pt x="1824247" y="953618"/>
                    <a:pt x="1823817" y="952330"/>
                  </a:cubicBezTo>
                  <a:cubicBezTo>
                    <a:pt x="1823840" y="950821"/>
                    <a:pt x="1823377" y="949477"/>
                    <a:pt x="1822654" y="948246"/>
                  </a:cubicBezTo>
                  <a:cubicBezTo>
                    <a:pt x="1819731" y="938516"/>
                    <a:pt x="1813779" y="930307"/>
                    <a:pt x="1805640" y="925474"/>
                  </a:cubicBezTo>
                  <a:lnTo>
                    <a:pt x="969068" y="11980"/>
                  </a:lnTo>
                  <a:cubicBezTo>
                    <a:pt x="961764" y="4008"/>
                    <a:pt x="952186" y="13"/>
                    <a:pt x="942603" y="0"/>
                  </a:cubicBezTo>
                  <a:cubicBezTo>
                    <a:pt x="933020" y="-14"/>
                    <a:pt x="923432" y="3957"/>
                    <a:pt x="916112" y="11911"/>
                  </a:cubicBezTo>
                  <a:lnTo>
                    <a:pt x="72665" y="928434"/>
                  </a:lnTo>
                  <a:cubicBezTo>
                    <a:pt x="67024" y="932825"/>
                    <a:pt x="62836" y="939050"/>
                    <a:pt x="60274" y="946173"/>
                  </a:cubicBezTo>
                  <a:cubicBezTo>
                    <a:pt x="59733" y="947104"/>
                    <a:pt x="59374" y="948117"/>
                    <a:pt x="59392" y="949268"/>
                  </a:cubicBezTo>
                  <a:cubicBezTo>
                    <a:pt x="58184" y="952618"/>
                    <a:pt x="57527" y="956209"/>
                    <a:pt x="57474" y="959939"/>
                  </a:cubicBezTo>
                  <a:cubicBezTo>
                    <a:pt x="57063" y="960952"/>
                    <a:pt x="57044" y="961990"/>
                    <a:pt x="57188" y="963026"/>
                  </a:cubicBezTo>
                  <a:cubicBezTo>
                    <a:pt x="57174" y="963166"/>
                    <a:pt x="57162" y="963306"/>
                    <a:pt x="57149" y="963445"/>
                  </a:cubicBezTo>
                  <a:cubicBezTo>
                    <a:pt x="57149" y="989037"/>
                    <a:pt x="76194" y="1009784"/>
                    <a:pt x="99690" y="1009784"/>
                  </a:cubicBezTo>
                  <a:lnTo>
                    <a:pt x="312735" y="1009784"/>
                  </a:lnTo>
                  <a:cubicBezTo>
                    <a:pt x="312735" y="1009875"/>
                    <a:pt x="312735" y="1009965"/>
                    <a:pt x="312734" y="1010057"/>
                  </a:cubicBezTo>
                  <a:lnTo>
                    <a:pt x="324571" y="1010057"/>
                  </a:lnTo>
                  <a:lnTo>
                    <a:pt x="324571" y="1786399"/>
                  </a:lnTo>
                  <a:lnTo>
                    <a:pt x="322854" y="1786399"/>
                  </a:lnTo>
                  <a:lnTo>
                    <a:pt x="322854" y="4801734"/>
                  </a:lnTo>
                  <a:lnTo>
                    <a:pt x="322508" y="4801734"/>
                  </a:lnTo>
                  <a:lnTo>
                    <a:pt x="322508" y="6509734"/>
                  </a:lnTo>
                  <a:lnTo>
                    <a:pt x="98345" y="6736028"/>
                  </a:lnTo>
                  <a:lnTo>
                    <a:pt x="9548" y="6824825"/>
                  </a:lnTo>
                  <a:lnTo>
                    <a:pt x="9596" y="6824832"/>
                  </a:lnTo>
                  <a:lnTo>
                    <a:pt x="0" y="6834253"/>
                  </a:lnTo>
                  <a:cubicBezTo>
                    <a:pt x="27725" y="6850327"/>
                    <a:pt x="75853" y="6876664"/>
                    <a:pt x="142971" y="687784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69900" dist="304800" dir="6000000" sx="89000" sy="89000" algn="ct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 defTabSz="1252855"/>
              <a:endParaRPr lang="es-MX" sz="32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" name="34 Rectángulo redondeado"/>
            <p:cNvSpPr/>
            <p:nvPr/>
          </p:nvSpPr>
          <p:spPr bwMode="auto">
            <a:xfrm rot="5400000">
              <a:off x="11266318" y="4794266"/>
              <a:ext cx="309361" cy="303855"/>
            </a:xfrm>
            <a:custGeom>
              <a:avLst/>
              <a:gdLst/>
              <a:ahLst/>
              <a:cxnLst/>
              <a:rect l="l" t="t" r="r" b="b"/>
              <a:pathLst>
                <a:path w="1699458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52855"/>
              <a:endParaRPr lang="es-SV" sz="98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49" name="20 Rectángulo"/>
          <p:cNvSpPr/>
          <p:nvPr/>
        </p:nvSpPr>
        <p:spPr bwMode="auto">
          <a:xfrm rot="18954276">
            <a:off x="7469454" y="1755916"/>
            <a:ext cx="2144976" cy="2144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0" name="21 Grupo"/>
          <p:cNvGrpSpPr/>
          <p:nvPr/>
        </p:nvGrpSpPr>
        <p:grpSpPr>
          <a:xfrm>
            <a:off x="8753855" y="1485694"/>
            <a:ext cx="962649" cy="3626392"/>
            <a:chOff x="11247602" y="4729594"/>
            <a:chExt cx="1825687" cy="687788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1" name="19 Rectángulo"/>
            <p:cNvSpPr>
              <a:spLocks noChangeAspect="1"/>
            </p:cNvSpPr>
            <p:nvPr/>
          </p:nvSpPr>
          <p:spPr bwMode="auto">
            <a:xfrm rot="10800000" flipH="1">
              <a:off x="11247602" y="4729594"/>
              <a:ext cx="1825687" cy="6877886"/>
            </a:xfrm>
            <a:custGeom>
              <a:avLst/>
              <a:gdLst/>
              <a:ahLst/>
              <a:cxnLst/>
              <a:rect l="l" t="t" r="r" b="b"/>
              <a:pathLst>
                <a:path w="1825687" h="6877886">
                  <a:moveTo>
                    <a:pt x="142971" y="6877845"/>
                  </a:moveTo>
                  <a:cubicBezTo>
                    <a:pt x="210090" y="6879026"/>
                    <a:pt x="296201" y="6855052"/>
                    <a:pt x="399893" y="6770503"/>
                  </a:cubicBezTo>
                  <a:cubicBezTo>
                    <a:pt x="607278" y="6601405"/>
                    <a:pt x="1565131" y="5656843"/>
                    <a:pt x="1568151" y="5532170"/>
                  </a:cubicBezTo>
                  <a:cubicBezTo>
                    <a:pt x="1570653" y="5428935"/>
                    <a:pt x="1568941" y="5086367"/>
                    <a:pt x="1568261" y="4801734"/>
                  </a:cubicBezTo>
                  <a:lnTo>
                    <a:pt x="1569466" y="4801734"/>
                  </a:lnTo>
                  <a:lnTo>
                    <a:pt x="1569466" y="1814977"/>
                  </a:lnTo>
                  <a:lnTo>
                    <a:pt x="1571212" y="1814977"/>
                  </a:lnTo>
                  <a:cubicBezTo>
                    <a:pt x="1572253" y="1625221"/>
                    <a:pt x="1570102" y="1257626"/>
                    <a:pt x="1570058" y="1009784"/>
                  </a:cubicBezTo>
                  <a:lnTo>
                    <a:pt x="1782647" y="1009784"/>
                  </a:lnTo>
                  <a:cubicBezTo>
                    <a:pt x="1795103" y="1009784"/>
                    <a:pt x="1806311" y="1003951"/>
                    <a:pt x="1813843" y="994409"/>
                  </a:cubicBezTo>
                  <a:lnTo>
                    <a:pt x="1814111" y="994409"/>
                  </a:lnTo>
                  <a:lnTo>
                    <a:pt x="1814999" y="993446"/>
                  </a:lnTo>
                  <a:lnTo>
                    <a:pt x="1825687" y="966162"/>
                  </a:lnTo>
                  <a:cubicBezTo>
                    <a:pt x="1825706" y="962870"/>
                    <a:pt x="1825324" y="959573"/>
                    <a:pt x="1824531" y="956352"/>
                  </a:cubicBezTo>
                  <a:cubicBezTo>
                    <a:pt x="1824495" y="954962"/>
                    <a:pt x="1824247" y="953618"/>
                    <a:pt x="1823817" y="952330"/>
                  </a:cubicBezTo>
                  <a:cubicBezTo>
                    <a:pt x="1823840" y="950821"/>
                    <a:pt x="1823377" y="949477"/>
                    <a:pt x="1822654" y="948246"/>
                  </a:cubicBezTo>
                  <a:cubicBezTo>
                    <a:pt x="1819731" y="938516"/>
                    <a:pt x="1813779" y="930307"/>
                    <a:pt x="1805640" y="925474"/>
                  </a:cubicBezTo>
                  <a:lnTo>
                    <a:pt x="969068" y="11980"/>
                  </a:lnTo>
                  <a:cubicBezTo>
                    <a:pt x="961764" y="4008"/>
                    <a:pt x="952186" y="13"/>
                    <a:pt x="942603" y="0"/>
                  </a:cubicBezTo>
                  <a:cubicBezTo>
                    <a:pt x="933020" y="-14"/>
                    <a:pt x="923432" y="3957"/>
                    <a:pt x="916112" y="11911"/>
                  </a:cubicBezTo>
                  <a:lnTo>
                    <a:pt x="72665" y="928434"/>
                  </a:lnTo>
                  <a:cubicBezTo>
                    <a:pt x="67024" y="932825"/>
                    <a:pt x="62836" y="939050"/>
                    <a:pt x="60274" y="946173"/>
                  </a:cubicBezTo>
                  <a:cubicBezTo>
                    <a:pt x="59733" y="947104"/>
                    <a:pt x="59374" y="948117"/>
                    <a:pt x="59392" y="949268"/>
                  </a:cubicBezTo>
                  <a:cubicBezTo>
                    <a:pt x="58184" y="952618"/>
                    <a:pt x="57527" y="956209"/>
                    <a:pt x="57474" y="959939"/>
                  </a:cubicBezTo>
                  <a:cubicBezTo>
                    <a:pt x="57063" y="960952"/>
                    <a:pt x="57044" y="961990"/>
                    <a:pt x="57188" y="963026"/>
                  </a:cubicBezTo>
                  <a:cubicBezTo>
                    <a:pt x="57174" y="963166"/>
                    <a:pt x="57162" y="963306"/>
                    <a:pt x="57149" y="963445"/>
                  </a:cubicBezTo>
                  <a:cubicBezTo>
                    <a:pt x="57149" y="989037"/>
                    <a:pt x="76194" y="1009784"/>
                    <a:pt x="99690" y="1009784"/>
                  </a:cubicBezTo>
                  <a:lnTo>
                    <a:pt x="312735" y="1009784"/>
                  </a:lnTo>
                  <a:cubicBezTo>
                    <a:pt x="312735" y="1009875"/>
                    <a:pt x="312735" y="1009965"/>
                    <a:pt x="312734" y="1010057"/>
                  </a:cubicBezTo>
                  <a:lnTo>
                    <a:pt x="324571" y="1010057"/>
                  </a:lnTo>
                  <a:lnTo>
                    <a:pt x="324571" y="1786399"/>
                  </a:lnTo>
                  <a:lnTo>
                    <a:pt x="322854" y="1786399"/>
                  </a:lnTo>
                  <a:lnTo>
                    <a:pt x="322854" y="4801734"/>
                  </a:lnTo>
                  <a:lnTo>
                    <a:pt x="322508" y="4801734"/>
                  </a:lnTo>
                  <a:lnTo>
                    <a:pt x="322508" y="6509734"/>
                  </a:lnTo>
                  <a:lnTo>
                    <a:pt x="98345" y="6736028"/>
                  </a:lnTo>
                  <a:lnTo>
                    <a:pt x="9548" y="6824825"/>
                  </a:lnTo>
                  <a:lnTo>
                    <a:pt x="9596" y="6824832"/>
                  </a:lnTo>
                  <a:lnTo>
                    <a:pt x="0" y="6834253"/>
                  </a:lnTo>
                  <a:cubicBezTo>
                    <a:pt x="27725" y="6850327"/>
                    <a:pt x="75853" y="6876664"/>
                    <a:pt x="142971" y="687784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69900" dist="304800" dir="6000000" sx="89000" sy="89000" algn="ct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 defTabSz="1252855"/>
              <a:endParaRPr lang="es-SV" sz="32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" name="34 Rectángulo redondeado"/>
            <p:cNvSpPr/>
            <p:nvPr/>
          </p:nvSpPr>
          <p:spPr bwMode="auto">
            <a:xfrm rot="5400000">
              <a:off x="11266318" y="4794266"/>
              <a:ext cx="309361" cy="303855"/>
            </a:xfrm>
            <a:custGeom>
              <a:avLst/>
              <a:gdLst/>
              <a:ahLst/>
              <a:cxnLst/>
              <a:rect l="l" t="t" r="r" b="b"/>
              <a:pathLst>
                <a:path w="1699458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52855"/>
              <a:endParaRPr lang="es-SV" sz="98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53" name="7 Rectángulo"/>
          <p:cNvSpPr/>
          <p:nvPr/>
        </p:nvSpPr>
        <p:spPr bwMode="auto">
          <a:xfrm rot="18954276">
            <a:off x="5780867" y="1755916"/>
            <a:ext cx="2144976" cy="2144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6 Rectángulo"/>
          <p:cNvSpPr/>
          <p:nvPr/>
        </p:nvSpPr>
        <p:spPr bwMode="auto">
          <a:xfrm rot="18954276">
            <a:off x="4092280" y="1755916"/>
            <a:ext cx="2144976" cy="2144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5" name="16 Grupo"/>
          <p:cNvGrpSpPr/>
          <p:nvPr/>
        </p:nvGrpSpPr>
        <p:grpSpPr>
          <a:xfrm>
            <a:off x="5380491" y="1486949"/>
            <a:ext cx="962649" cy="3626392"/>
            <a:chOff x="11247602" y="4729594"/>
            <a:chExt cx="1825687" cy="687788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6" name="19 Rectángulo"/>
            <p:cNvSpPr>
              <a:spLocks noChangeAspect="1"/>
            </p:cNvSpPr>
            <p:nvPr/>
          </p:nvSpPr>
          <p:spPr bwMode="auto">
            <a:xfrm rot="10800000" flipH="1">
              <a:off x="11247602" y="4729594"/>
              <a:ext cx="1825687" cy="6877886"/>
            </a:xfrm>
            <a:custGeom>
              <a:avLst/>
              <a:gdLst/>
              <a:ahLst/>
              <a:cxnLst/>
              <a:rect l="l" t="t" r="r" b="b"/>
              <a:pathLst>
                <a:path w="1825687" h="6877886">
                  <a:moveTo>
                    <a:pt x="142971" y="6877845"/>
                  </a:moveTo>
                  <a:cubicBezTo>
                    <a:pt x="210090" y="6879026"/>
                    <a:pt x="296201" y="6855052"/>
                    <a:pt x="399893" y="6770503"/>
                  </a:cubicBezTo>
                  <a:cubicBezTo>
                    <a:pt x="607278" y="6601405"/>
                    <a:pt x="1565131" y="5656843"/>
                    <a:pt x="1568151" y="5532170"/>
                  </a:cubicBezTo>
                  <a:cubicBezTo>
                    <a:pt x="1570653" y="5428935"/>
                    <a:pt x="1568941" y="5086367"/>
                    <a:pt x="1568261" y="4801734"/>
                  </a:cubicBezTo>
                  <a:lnTo>
                    <a:pt x="1569466" y="4801734"/>
                  </a:lnTo>
                  <a:lnTo>
                    <a:pt x="1569466" y="1814977"/>
                  </a:lnTo>
                  <a:lnTo>
                    <a:pt x="1571212" y="1814977"/>
                  </a:lnTo>
                  <a:cubicBezTo>
                    <a:pt x="1572253" y="1625221"/>
                    <a:pt x="1570102" y="1257626"/>
                    <a:pt x="1570058" y="1009784"/>
                  </a:cubicBezTo>
                  <a:lnTo>
                    <a:pt x="1782647" y="1009784"/>
                  </a:lnTo>
                  <a:cubicBezTo>
                    <a:pt x="1795103" y="1009784"/>
                    <a:pt x="1806311" y="1003951"/>
                    <a:pt x="1813843" y="994409"/>
                  </a:cubicBezTo>
                  <a:lnTo>
                    <a:pt x="1814111" y="994409"/>
                  </a:lnTo>
                  <a:lnTo>
                    <a:pt x="1814999" y="993446"/>
                  </a:lnTo>
                  <a:lnTo>
                    <a:pt x="1825687" y="966162"/>
                  </a:lnTo>
                  <a:cubicBezTo>
                    <a:pt x="1825706" y="962870"/>
                    <a:pt x="1825324" y="959573"/>
                    <a:pt x="1824531" y="956352"/>
                  </a:cubicBezTo>
                  <a:cubicBezTo>
                    <a:pt x="1824495" y="954962"/>
                    <a:pt x="1824247" y="953618"/>
                    <a:pt x="1823817" y="952330"/>
                  </a:cubicBezTo>
                  <a:cubicBezTo>
                    <a:pt x="1823840" y="950821"/>
                    <a:pt x="1823377" y="949477"/>
                    <a:pt x="1822654" y="948246"/>
                  </a:cubicBezTo>
                  <a:cubicBezTo>
                    <a:pt x="1819731" y="938516"/>
                    <a:pt x="1813779" y="930307"/>
                    <a:pt x="1805640" y="925474"/>
                  </a:cubicBezTo>
                  <a:lnTo>
                    <a:pt x="969068" y="11980"/>
                  </a:lnTo>
                  <a:cubicBezTo>
                    <a:pt x="961764" y="4008"/>
                    <a:pt x="952186" y="13"/>
                    <a:pt x="942603" y="0"/>
                  </a:cubicBezTo>
                  <a:cubicBezTo>
                    <a:pt x="933020" y="-14"/>
                    <a:pt x="923432" y="3957"/>
                    <a:pt x="916112" y="11911"/>
                  </a:cubicBezTo>
                  <a:lnTo>
                    <a:pt x="72665" y="928434"/>
                  </a:lnTo>
                  <a:cubicBezTo>
                    <a:pt x="67024" y="932825"/>
                    <a:pt x="62836" y="939050"/>
                    <a:pt x="60274" y="946173"/>
                  </a:cubicBezTo>
                  <a:cubicBezTo>
                    <a:pt x="59733" y="947104"/>
                    <a:pt x="59374" y="948117"/>
                    <a:pt x="59392" y="949268"/>
                  </a:cubicBezTo>
                  <a:cubicBezTo>
                    <a:pt x="58184" y="952618"/>
                    <a:pt x="57527" y="956209"/>
                    <a:pt x="57474" y="959939"/>
                  </a:cubicBezTo>
                  <a:cubicBezTo>
                    <a:pt x="57063" y="960952"/>
                    <a:pt x="57044" y="961990"/>
                    <a:pt x="57188" y="963026"/>
                  </a:cubicBezTo>
                  <a:cubicBezTo>
                    <a:pt x="57174" y="963166"/>
                    <a:pt x="57162" y="963306"/>
                    <a:pt x="57149" y="963445"/>
                  </a:cubicBezTo>
                  <a:cubicBezTo>
                    <a:pt x="57149" y="989037"/>
                    <a:pt x="76194" y="1009784"/>
                    <a:pt x="99690" y="1009784"/>
                  </a:cubicBezTo>
                  <a:lnTo>
                    <a:pt x="312735" y="1009784"/>
                  </a:lnTo>
                  <a:cubicBezTo>
                    <a:pt x="312735" y="1009875"/>
                    <a:pt x="312735" y="1009965"/>
                    <a:pt x="312734" y="1010057"/>
                  </a:cubicBezTo>
                  <a:lnTo>
                    <a:pt x="324571" y="1010057"/>
                  </a:lnTo>
                  <a:lnTo>
                    <a:pt x="324571" y="1786399"/>
                  </a:lnTo>
                  <a:lnTo>
                    <a:pt x="322854" y="1786399"/>
                  </a:lnTo>
                  <a:lnTo>
                    <a:pt x="322854" y="4801734"/>
                  </a:lnTo>
                  <a:lnTo>
                    <a:pt x="322508" y="4801734"/>
                  </a:lnTo>
                  <a:lnTo>
                    <a:pt x="322508" y="6509734"/>
                  </a:lnTo>
                  <a:lnTo>
                    <a:pt x="98345" y="6736028"/>
                  </a:lnTo>
                  <a:lnTo>
                    <a:pt x="9548" y="6824825"/>
                  </a:lnTo>
                  <a:lnTo>
                    <a:pt x="9596" y="6824832"/>
                  </a:lnTo>
                  <a:lnTo>
                    <a:pt x="0" y="6834253"/>
                  </a:lnTo>
                  <a:cubicBezTo>
                    <a:pt x="27725" y="6850327"/>
                    <a:pt x="75853" y="6876664"/>
                    <a:pt x="142971" y="687784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69900" dist="304800" dir="6000000" sx="89000" sy="89000" algn="ct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 defTabSz="1252855"/>
              <a:endParaRPr lang="es-SV" sz="309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7" name="34 Rectángulo redondeado"/>
            <p:cNvSpPr/>
            <p:nvPr/>
          </p:nvSpPr>
          <p:spPr bwMode="auto">
            <a:xfrm rot="5400000">
              <a:off x="11266318" y="4796647"/>
              <a:ext cx="309361" cy="303855"/>
            </a:xfrm>
            <a:custGeom>
              <a:avLst/>
              <a:gdLst/>
              <a:ahLst/>
              <a:cxnLst/>
              <a:rect l="l" t="t" r="r" b="b"/>
              <a:pathLst>
                <a:path w="1699458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52855"/>
              <a:endParaRPr lang="es-SV" sz="98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17 Grupo"/>
          <p:cNvGrpSpPr/>
          <p:nvPr/>
        </p:nvGrpSpPr>
        <p:grpSpPr>
          <a:xfrm>
            <a:off x="7065632" y="1485694"/>
            <a:ext cx="962649" cy="3626392"/>
            <a:chOff x="11247602" y="4729594"/>
            <a:chExt cx="1825687" cy="687788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9" name="19 Rectángulo"/>
            <p:cNvSpPr>
              <a:spLocks noChangeAspect="1"/>
            </p:cNvSpPr>
            <p:nvPr/>
          </p:nvSpPr>
          <p:spPr bwMode="auto">
            <a:xfrm rot="10800000" flipH="1">
              <a:off x="11247602" y="4729594"/>
              <a:ext cx="1825687" cy="6877886"/>
            </a:xfrm>
            <a:custGeom>
              <a:avLst/>
              <a:gdLst/>
              <a:ahLst/>
              <a:cxnLst/>
              <a:rect l="l" t="t" r="r" b="b"/>
              <a:pathLst>
                <a:path w="1825687" h="6877886">
                  <a:moveTo>
                    <a:pt x="142971" y="6877845"/>
                  </a:moveTo>
                  <a:cubicBezTo>
                    <a:pt x="210090" y="6879026"/>
                    <a:pt x="296201" y="6855052"/>
                    <a:pt x="399893" y="6770503"/>
                  </a:cubicBezTo>
                  <a:cubicBezTo>
                    <a:pt x="607278" y="6601405"/>
                    <a:pt x="1565131" y="5656843"/>
                    <a:pt x="1568151" y="5532170"/>
                  </a:cubicBezTo>
                  <a:cubicBezTo>
                    <a:pt x="1570653" y="5428935"/>
                    <a:pt x="1568941" y="5086367"/>
                    <a:pt x="1568261" y="4801734"/>
                  </a:cubicBezTo>
                  <a:lnTo>
                    <a:pt x="1569466" y="4801734"/>
                  </a:lnTo>
                  <a:lnTo>
                    <a:pt x="1569466" y="1814977"/>
                  </a:lnTo>
                  <a:lnTo>
                    <a:pt x="1571212" y="1814977"/>
                  </a:lnTo>
                  <a:cubicBezTo>
                    <a:pt x="1572253" y="1625221"/>
                    <a:pt x="1570102" y="1257626"/>
                    <a:pt x="1570058" y="1009784"/>
                  </a:cubicBezTo>
                  <a:lnTo>
                    <a:pt x="1782647" y="1009784"/>
                  </a:lnTo>
                  <a:cubicBezTo>
                    <a:pt x="1795103" y="1009784"/>
                    <a:pt x="1806311" y="1003951"/>
                    <a:pt x="1813843" y="994409"/>
                  </a:cubicBezTo>
                  <a:lnTo>
                    <a:pt x="1814111" y="994409"/>
                  </a:lnTo>
                  <a:lnTo>
                    <a:pt x="1814999" y="993446"/>
                  </a:lnTo>
                  <a:lnTo>
                    <a:pt x="1825687" y="966162"/>
                  </a:lnTo>
                  <a:cubicBezTo>
                    <a:pt x="1825706" y="962870"/>
                    <a:pt x="1825324" y="959573"/>
                    <a:pt x="1824531" y="956352"/>
                  </a:cubicBezTo>
                  <a:cubicBezTo>
                    <a:pt x="1824495" y="954962"/>
                    <a:pt x="1824247" y="953618"/>
                    <a:pt x="1823817" y="952330"/>
                  </a:cubicBezTo>
                  <a:cubicBezTo>
                    <a:pt x="1823840" y="950821"/>
                    <a:pt x="1823377" y="949477"/>
                    <a:pt x="1822654" y="948246"/>
                  </a:cubicBezTo>
                  <a:cubicBezTo>
                    <a:pt x="1819731" y="938516"/>
                    <a:pt x="1813779" y="930307"/>
                    <a:pt x="1805640" y="925474"/>
                  </a:cubicBezTo>
                  <a:lnTo>
                    <a:pt x="969068" y="11980"/>
                  </a:lnTo>
                  <a:cubicBezTo>
                    <a:pt x="961764" y="4008"/>
                    <a:pt x="952186" y="13"/>
                    <a:pt x="942603" y="0"/>
                  </a:cubicBezTo>
                  <a:cubicBezTo>
                    <a:pt x="933020" y="-14"/>
                    <a:pt x="923432" y="3957"/>
                    <a:pt x="916112" y="11911"/>
                  </a:cubicBezTo>
                  <a:lnTo>
                    <a:pt x="72665" y="928434"/>
                  </a:lnTo>
                  <a:cubicBezTo>
                    <a:pt x="67024" y="932825"/>
                    <a:pt x="62836" y="939050"/>
                    <a:pt x="60274" y="946173"/>
                  </a:cubicBezTo>
                  <a:cubicBezTo>
                    <a:pt x="59733" y="947104"/>
                    <a:pt x="59374" y="948117"/>
                    <a:pt x="59392" y="949268"/>
                  </a:cubicBezTo>
                  <a:cubicBezTo>
                    <a:pt x="58184" y="952618"/>
                    <a:pt x="57527" y="956209"/>
                    <a:pt x="57474" y="959939"/>
                  </a:cubicBezTo>
                  <a:cubicBezTo>
                    <a:pt x="57063" y="960952"/>
                    <a:pt x="57044" y="961990"/>
                    <a:pt x="57188" y="963026"/>
                  </a:cubicBezTo>
                  <a:cubicBezTo>
                    <a:pt x="57174" y="963166"/>
                    <a:pt x="57162" y="963306"/>
                    <a:pt x="57149" y="963445"/>
                  </a:cubicBezTo>
                  <a:cubicBezTo>
                    <a:pt x="57149" y="989037"/>
                    <a:pt x="76194" y="1009784"/>
                    <a:pt x="99690" y="1009784"/>
                  </a:cubicBezTo>
                  <a:lnTo>
                    <a:pt x="312735" y="1009784"/>
                  </a:lnTo>
                  <a:cubicBezTo>
                    <a:pt x="312735" y="1009875"/>
                    <a:pt x="312735" y="1009965"/>
                    <a:pt x="312734" y="1010057"/>
                  </a:cubicBezTo>
                  <a:lnTo>
                    <a:pt x="324571" y="1010057"/>
                  </a:lnTo>
                  <a:lnTo>
                    <a:pt x="324571" y="1786399"/>
                  </a:lnTo>
                  <a:lnTo>
                    <a:pt x="322854" y="1786399"/>
                  </a:lnTo>
                  <a:lnTo>
                    <a:pt x="322854" y="4801734"/>
                  </a:lnTo>
                  <a:lnTo>
                    <a:pt x="322508" y="4801734"/>
                  </a:lnTo>
                  <a:lnTo>
                    <a:pt x="322508" y="6509734"/>
                  </a:lnTo>
                  <a:lnTo>
                    <a:pt x="98345" y="6736028"/>
                  </a:lnTo>
                  <a:lnTo>
                    <a:pt x="9548" y="6824825"/>
                  </a:lnTo>
                  <a:lnTo>
                    <a:pt x="9596" y="6824832"/>
                  </a:lnTo>
                  <a:lnTo>
                    <a:pt x="0" y="6834253"/>
                  </a:lnTo>
                  <a:cubicBezTo>
                    <a:pt x="27725" y="6850327"/>
                    <a:pt x="75853" y="6876664"/>
                    <a:pt x="142971" y="687784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69900" dist="304800" dir="6000000" sx="89000" sy="89000" algn="ct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 defTabSz="1252855"/>
              <a:endParaRPr lang="es-SV" sz="32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" name="34 Rectángulo redondeado"/>
            <p:cNvSpPr/>
            <p:nvPr/>
          </p:nvSpPr>
          <p:spPr bwMode="auto">
            <a:xfrm rot="5400000">
              <a:off x="11266318" y="4796647"/>
              <a:ext cx="309361" cy="303855"/>
            </a:xfrm>
            <a:custGeom>
              <a:avLst/>
              <a:gdLst/>
              <a:ahLst/>
              <a:cxnLst/>
              <a:rect l="l" t="t" r="r" b="b"/>
              <a:pathLst>
                <a:path w="1699458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52855"/>
              <a:endParaRPr lang="es-SV" sz="98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61" name="Textbox 1"/>
          <p:cNvSpPr/>
          <p:nvPr/>
        </p:nvSpPr>
        <p:spPr>
          <a:xfrm>
            <a:off x="5093602" y="5701655"/>
            <a:ext cx="1562527" cy="957482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2" name="Textbox 1"/>
          <p:cNvSpPr/>
          <p:nvPr/>
        </p:nvSpPr>
        <p:spPr>
          <a:xfrm>
            <a:off x="6777582" y="5701653"/>
            <a:ext cx="1536569" cy="957482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3" name="Textbox 1"/>
          <p:cNvSpPr/>
          <p:nvPr/>
        </p:nvSpPr>
        <p:spPr>
          <a:xfrm>
            <a:off x="8432662" y="5701655"/>
            <a:ext cx="1566244" cy="957482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4" name="Textbox 1"/>
          <p:cNvSpPr/>
          <p:nvPr/>
        </p:nvSpPr>
        <p:spPr>
          <a:xfrm>
            <a:off x="10097511" y="5701655"/>
            <a:ext cx="1667402" cy="957482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请替换文字内容，点击添加相关标题文字，修改文字内容，也可以直接复制你的内容到此。</a:t>
            </a:r>
          </a:p>
        </p:txBody>
      </p:sp>
      <p:grpSp>
        <p:nvGrpSpPr>
          <p:cNvPr id="65" name="Group 4"/>
          <p:cNvGrpSpPr>
            <a:grpSpLocks noChangeAspect="1"/>
          </p:cNvGrpSpPr>
          <p:nvPr/>
        </p:nvGrpSpPr>
        <p:grpSpPr bwMode="auto">
          <a:xfrm>
            <a:off x="8426144" y="2591200"/>
            <a:ext cx="246210" cy="357982"/>
            <a:chOff x="14052" y="2464"/>
            <a:chExt cx="1099" cy="1598"/>
          </a:xfrm>
          <a:solidFill>
            <a:schemeClr val="bg1"/>
          </a:solidFill>
        </p:grpSpPr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14052" y="2464"/>
              <a:ext cx="1099" cy="1598"/>
            </a:xfrm>
            <a:custGeom>
              <a:avLst/>
              <a:gdLst>
                <a:gd name="T0" fmla="*/ 934 w 2198"/>
                <a:gd name="T1" fmla="*/ 2932 h 3195"/>
                <a:gd name="T2" fmla="*/ 1014 w 2198"/>
                <a:gd name="T3" fmla="*/ 2988 h 3195"/>
                <a:gd name="T4" fmla="*/ 1127 w 2198"/>
                <a:gd name="T5" fmla="*/ 2995 h 3195"/>
                <a:gd name="T6" fmla="*/ 1215 w 2198"/>
                <a:gd name="T7" fmla="*/ 2979 h 3195"/>
                <a:gd name="T8" fmla="*/ 1278 w 2198"/>
                <a:gd name="T9" fmla="*/ 2915 h 3195"/>
                <a:gd name="T10" fmla="*/ 1420 w 2198"/>
                <a:gd name="T11" fmla="*/ 2506 h 3195"/>
                <a:gd name="T12" fmla="*/ 816 w 2198"/>
                <a:gd name="T13" fmla="*/ 2631 h 3195"/>
                <a:gd name="T14" fmla="*/ 862 w 2198"/>
                <a:gd name="T15" fmla="*/ 2775 h 3195"/>
                <a:gd name="T16" fmla="*/ 1394 w 2198"/>
                <a:gd name="T17" fmla="*/ 2594 h 3195"/>
                <a:gd name="T18" fmla="*/ 734 w 2198"/>
                <a:gd name="T19" fmla="*/ 2362 h 3195"/>
                <a:gd name="T20" fmla="*/ 1469 w 2198"/>
                <a:gd name="T21" fmla="*/ 2350 h 3195"/>
                <a:gd name="T22" fmla="*/ 1026 w 2198"/>
                <a:gd name="T23" fmla="*/ 203 h 3195"/>
                <a:gd name="T24" fmla="*/ 749 w 2198"/>
                <a:gd name="T25" fmla="*/ 271 h 3195"/>
                <a:gd name="T26" fmla="*/ 514 w 2198"/>
                <a:gd name="T27" fmla="*/ 417 h 3195"/>
                <a:gd name="T28" fmla="*/ 335 w 2198"/>
                <a:gd name="T29" fmla="*/ 625 h 3195"/>
                <a:gd name="T30" fmla="*/ 226 w 2198"/>
                <a:gd name="T31" fmla="*/ 882 h 3195"/>
                <a:gd name="T32" fmla="*/ 202 w 2198"/>
                <a:gd name="T33" fmla="*/ 1150 h 3195"/>
                <a:gd name="T34" fmla="*/ 261 w 2198"/>
                <a:gd name="T35" fmla="*/ 1368 h 3195"/>
                <a:gd name="T36" fmla="*/ 369 w 2198"/>
                <a:gd name="T37" fmla="*/ 1600 h 3195"/>
                <a:gd name="T38" fmla="*/ 524 w 2198"/>
                <a:gd name="T39" fmla="*/ 1882 h 3195"/>
                <a:gd name="T40" fmla="*/ 1619 w 2198"/>
                <a:gd name="T41" fmla="*/ 1989 h 3195"/>
                <a:gd name="T42" fmla="*/ 1798 w 2198"/>
                <a:gd name="T43" fmla="*/ 1658 h 3195"/>
                <a:gd name="T44" fmla="*/ 1915 w 2198"/>
                <a:gd name="T45" fmla="*/ 1425 h 3195"/>
                <a:gd name="T46" fmla="*/ 1987 w 2198"/>
                <a:gd name="T47" fmla="*/ 1202 h 3195"/>
                <a:gd name="T48" fmla="*/ 1986 w 2198"/>
                <a:gd name="T49" fmla="*/ 953 h 3195"/>
                <a:gd name="T50" fmla="*/ 1898 w 2198"/>
                <a:gd name="T51" fmla="*/ 685 h 3195"/>
                <a:gd name="T52" fmla="*/ 1735 w 2198"/>
                <a:gd name="T53" fmla="*/ 464 h 3195"/>
                <a:gd name="T54" fmla="*/ 1512 w 2198"/>
                <a:gd name="T55" fmla="*/ 300 h 3195"/>
                <a:gd name="T56" fmla="*/ 1245 w 2198"/>
                <a:gd name="T57" fmla="*/ 211 h 3195"/>
                <a:gd name="T58" fmla="*/ 1181 w 2198"/>
                <a:gd name="T59" fmla="*/ 3 h 3195"/>
                <a:gd name="T60" fmla="*/ 1491 w 2198"/>
                <a:gd name="T61" fmla="*/ 72 h 3195"/>
                <a:gd name="T62" fmla="*/ 1761 w 2198"/>
                <a:gd name="T63" fmla="*/ 221 h 3195"/>
                <a:gd name="T64" fmla="*/ 1977 w 2198"/>
                <a:gd name="T65" fmla="*/ 437 h 3195"/>
                <a:gd name="T66" fmla="*/ 2126 w 2198"/>
                <a:gd name="T67" fmla="*/ 707 h 3195"/>
                <a:gd name="T68" fmla="*/ 2195 w 2198"/>
                <a:gd name="T69" fmla="*/ 1016 h 3195"/>
                <a:gd name="T70" fmla="*/ 2170 w 2198"/>
                <a:gd name="T71" fmla="*/ 1300 h 3195"/>
                <a:gd name="T72" fmla="*/ 2066 w 2198"/>
                <a:gd name="T73" fmla="*/ 1574 h 3195"/>
                <a:gd name="T74" fmla="*/ 1923 w 2198"/>
                <a:gd name="T75" fmla="*/ 1846 h 3195"/>
                <a:gd name="T76" fmla="*/ 1779 w 2198"/>
                <a:gd name="T77" fmla="*/ 2112 h 3195"/>
                <a:gd name="T78" fmla="*/ 1673 w 2198"/>
                <a:gd name="T79" fmla="*/ 2370 h 3195"/>
                <a:gd name="T80" fmla="*/ 1597 w 2198"/>
                <a:gd name="T81" fmla="*/ 2611 h 3195"/>
                <a:gd name="T82" fmla="*/ 1536 w 2198"/>
                <a:gd name="T83" fmla="*/ 2815 h 3195"/>
                <a:gd name="T84" fmla="*/ 1472 w 2198"/>
                <a:gd name="T85" fmla="*/ 2977 h 3195"/>
                <a:gd name="T86" fmla="*/ 1390 w 2198"/>
                <a:gd name="T87" fmla="*/ 3096 h 3195"/>
                <a:gd name="T88" fmla="*/ 1271 w 2198"/>
                <a:gd name="T89" fmla="*/ 3170 h 3195"/>
                <a:gd name="T90" fmla="*/ 1099 w 2198"/>
                <a:gd name="T91" fmla="*/ 3195 h 3195"/>
                <a:gd name="T92" fmla="*/ 924 w 2198"/>
                <a:gd name="T93" fmla="*/ 3168 h 3195"/>
                <a:gd name="T94" fmla="*/ 803 w 2198"/>
                <a:gd name="T95" fmla="*/ 3088 h 3195"/>
                <a:gd name="T96" fmla="*/ 719 w 2198"/>
                <a:gd name="T97" fmla="*/ 2958 h 3195"/>
                <a:gd name="T98" fmla="*/ 653 w 2198"/>
                <a:gd name="T99" fmla="*/ 2782 h 3195"/>
                <a:gd name="T100" fmla="*/ 588 w 2198"/>
                <a:gd name="T101" fmla="*/ 2562 h 3195"/>
                <a:gd name="T102" fmla="*/ 503 w 2198"/>
                <a:gd name="T103" fmla="*/ 2302 h 3195"/>
                <a:gd name="T104" fmla="*/ 377 w 2198"/>
                <a:gd name="T105" fmla="*/ 2030 h 3195"/>
                <a:gd name="T106" fmla="*/ 221 w 2198"/>
                <a:gd name="T107" fmla="*/ 1746 h 3195"/>
                <a:gd name="T108" fmla="*/ 81 w 2198"/>
                <a:gd name="T109" fmla="*/ 1457 h 3195"/>
                <a:gd name="T110" fmla="*/ 4 w 2198"/>
                <a:gd name="T111" fmla="*/ 1169 h 3195"/>
                <a:gd name="T112" fmla="*/ 27 w 2198"/>
                <a:gd name="T113" fmla="*/ 858 h 3195"/>
                <a:gd name="T114" fmla="*/ 137 w 2198"/>
                <a:gd name="T115" fmla="*/ 566 h 3195"/>
                <a:gd name="T116" fmla="*/ 322 w 2198"/>
                <a:gd name="T117" fmla="*/ 322 h 3195"/>
                <a:gd name="T118" fmla="*/ 567 w 2198"/>
                <a:gd name="T119" fmla="*/ 137 h 3195"/>
                <a:gd name="T120" fmla="*/ 858 w 2198"/>
                <a:gd name="T121" fmla="*/ 27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8" h="3195">
                  <a:moveTo>
                    <a:pt x="1323" y="2818"/>
                  </a:moveTo>
                  <a:lnTo>
                    <a:pt x="899" y="2871"/>
                  </a:lnTo>
                  <a:lnTo>
                    <a:pt x="917" y="2904"/>
                  </a:lnTo>
                  <a:lnTo>
                    <a:pt x="934" y="2932"/>
                  </a:lnTo>
                  <a:lnTo>
                    <a:pt x="951" y="2953"/>
                  </a:lnTo>
                  <a:lnTo>
                    <a:pt x="971" y="2970"/>
                  </a:lnTo>
                  <a:lnTo>
                    <a:pt x="991" y="2981"/>
                  </a:lnTo>
                  <a:lnTo>
                    <a:pt x="1014" y="2988"/>
                  </a:lnTo>
                  <a:lnTo>
                    <a:pt x="1039" y="2993"/>
                  </a:lnTo>
                  <a:lnTo>
                    <a:pt x="1067" y="2995"/>
                  </a:lnTo>
                  <a:lnTo>
                    <a:pt x="1099" y="2995"/>
                  </a:lnTo>
                  <a:lnTo>
                    <a:pt x="1127" y="2995"/>
                  </a:lnTo>
                  <a:lnTo>
                    <a:pt x="1153" y="2994"/>
                  </a:lnTo>
                  <a:lnTo>
                    <a:pt x="1175" y="2991"/>
                  </a:lnTo>
                  <a:lnTo>
                    <a:pt x="1196" y="2986"/>
                  </a:lnTo>
                  <a:lnTo>
                    <a:pt x="1215" y="2979"/>
                  </a:lnTo>
                  <a:lnTo>
                    <a:pt x="1232" y="2969"/>
                  </a:lnTo>
                  <a:lnTo>
                    <a:pt x="1249" y="2954"/>
                  </a:lnTo>
                  <a:lnTo>
                    <a:pt x="1264" y="2937"/>
                  </a:lnTo>
                  <a:lnTo>
                    <a:pt x="1278" y="2915"/>
                  </a:lnTo>
                  <a:lnTo>
                    <a:pt x="1294" y="2888"/>
                  </a:lnTo>
                  <a:lnTo>
                    <a:pt x="1308" y="2855"/>
                  </a:lnTo>
                  <a:lnTo>
                    <a:pt x="1323" y="2818"/>
                  </a:lnTo>
                  <a:close/>
                  <a:moveTo>
                    <a:pt x="1420" y="2506"/>
                  </a:moveTo>
                  <a:lnTo>
                    <a:pt x="802" y="2583"/>
                  </a:lnTo>
                  <a:lnTo>
                    <a:pt x="802" y="2585"/>
                  </a:lnTo>
                  <a:lnTo>
                    <a:pt x="803" y="2587"/>
                  </a:lnTo>
                  <a:lnTo>
                    <a:pt x="816" y="2631"/>
                  </a:lnTo>
                  <a:lnTo>
                    <a:pt x="829" y="2672"/>
                  </a:lnTo>
                  <a:lnTo>
                    <a:pt x="841" y="2709"/>
                  </a:lnTo>
                  <a:lnTo>
                    <a:pt x="852" y="2743"/>
                  </a:lnTo>
                  <a:lnTo>
                    <a:pt x="862" y="2775"/>
                  </a:lnTo>
                  <a:lnTo>
                    <a:pt x="1358" y="2713"/>
                  </a:lnTo>
                  <a:lnTo>
                    <a:pt x="1369" y="2677"/>
                  </a:lnTo>
                  <a:lnTo>
                    <a:pt x="1381" y="2637"/>
                  </a:lnTo>
                  <a:lnTo>
                    <a:pt x="1394" y="2594"/>
                  </a:lnTo>
                  <a:lnTo>
                    <a:pt x="1407" y="2551"/>
                  </a:lnTo>
                  <a:lnTo>
                    <a:pt x="1420" y="2506"/>
                  </a:lnTo>
                  <a:close/>
                  <a:moveTo>
                    <a:pt x="711" y="2297"/>
                  </a:moveTo>
                  <a:lnTo>
                    <a:pt x="734" y="2362"/>
                  </a:lnTo>
                  <a:lnTo>
                    <a:pt x="754" y="2425"/>
                  </a:lnTo>
                  <a:lnTo>
                    <a:pt x="772" y="2487"/>
                  </a:lnTo>
                  <a:lnTo>
                    <a:pt x="1452" y="2402"/>
                  </a:lnTo>
                  <a:lnTo>
                    <a:pt x="1469" y="2350"/>
                  </a:lnTo>
                  <a:lnTo>
                    <a:pt x="1488" y="2297"/>
                  </a:lnTo>
                  <a:lnTo>
                    <a:pt x="711" y="2297"/>
                  </a:lnTo>
                  <a:close/>
                  <a:moveTo>
                    <a:pt x="1099" y="200"/>
                  </a:moveTo>
                  <a:lnTo>
                    <a:pt x="1026" y="203"/>
                  </a:lnTo>
                  <a:lnTo>
                    <a:pt x="953" y="211"/>
                  </a:lnTo>
                  <a:lnTo>
                    <a:pt x="883" y="226"/>
                  </a:lnTo>
                  <a:lnTo>
                    <a:pt x="815" y="246"/>
                  </a:lnTo>
                  <a:lnTo>
                    <a:pt x="749" y="271"/>
                  </a:lnTo>
                  <a:lnTo>
                    <a:pt x="686" y="300"/>
                  </a:lnTo>
                  <a:lnTo>
                    <a:pt x="625" y="335"/>
                  </a:lnTo>
                  <a:lnTo>
                    <a:pt x="568" y="374"/>
                  </a:lnTo>
                  <a:lnTo>
                    <a:pt x="514" y="417"/>
                  </a:lnTo>
                  <a:lnTo>
                    <a:pt x="464" y="464"/>
                  </a:lnTo>
                  <a:lnTo>
                    <a:pt x="417" y="514"/>
                  </a:lnTo>
                  <a:lnTo>
                    <a:pt x="374" y="568"/>
                  </a:lnTo>
                  <a:lnTo>
                    <a:pt x="335" y="625"/>
                  </a:lnTo>
                  <a:lnTo>
                    <a:pt x="300" y="685"/>
                  </a:lnTo>
                  <a:lnTo>
                    <a:pt x="271" y="749"/>
                  </a:lnTo>
                  <a:lnTo>
                    <a:pt x="246" y="815"/>
                  </a:lnTo>
                  <a:lnTo>
                    <a:pt x="226" y="882"/>
                  </a:lnTo>
                  <a:lnTo>
                    <a:pt x="212" y="953"/>
                  </a:lnTo>
                  <a:lnTo>
                    <a:pt x="203" y="1024"/>
                  </a:lnTo>
                  <a:lnTo>
                    <a:pt x="200" y="1099"/>
                  </a:lnTo>
                  <a:lnTo>
                    <a:pt x="202" y="1150"/>
                  </a:lnTo>
                  <a:lnTo>
                    <a:pt x="210" y="1203"/>
                  </a:lnTo>
                  <a:lnTo>
                    <a:pt x="223" y="1257"/>
                  </a:lnTo>
                  <a:lnTo>
                    <a:pt x="240" y="1312"/>
                  </a:lnTo>
                  <a:lnTo>
                    <a:pt x="261" y="1368"/>
                  </a:lnTo>
                  <a:lnTo>
                    <a:pt x="284" y="1426"/>
                  </a:lnTo>
                  <a:lnTo>
                    <a:pt x="310" y="1484"/>
                  </a:lnTo>
                  <a:lnTo>
                    <a:pt x="338" y="1541"/>
                  </a:lnTo>
                  <a:lnTo>
                    <a:pt x="369" y="1600"/>
                  </a:lnTo>
                  <a:lnTo>
                    <a:pt x="401" y="1658"/>
                  </a:lnTo>
                  <a:lnTo>
                    <a:pt x="432" y="1718"/>
                  </a:lnTo>
                  <a:lnTo>
                    <a:pt x="465" y="1776"/>
                  </a:lnTo>
                  <a:lnTo>
                    <a:pt x="524" y="1882"/>
                  </a:lnTo>
                  <a:lnTo>
                    <a:pt x="580" y="1989"/>
                  </a:lnTo>
                  <a:lnTo>
                    <a:pt x="634" y="2097"/>
                  </a:lnTo>
                  <a:lnTo>
                    <a:pt x="1566" y="2097"/>
                  </a:lnTo>
                  <a:lnTo>
                    <a:pt x="1619" y="1989"/>
                  </a:lnTo>
                  <a:lnTo>
                    <a:pt x="1675" y="1882"/>
                  </a:lnTo>
                  <a:lnTo>
                    <a:pt x="1733" y="1777"/>
                  </a:lnTo>
                  <a:lnTo>
                    <a:pt x="1766" y="1718"/>
                  </a:lnTo>
                  <a:lnTo>
                    <a:pt x="1798" y="1658"/>
                  </a:lnTo>
                  <a:lnTo>
                    <a:pt x="1829" y="1600"/>
                  </a:lnTo>
                  <a:lnTo>
                    <a:pt x="1860" y="1541"/>
                  </a:lnTo>
                  <a:lnTo>
                    <a:pt x="1888" y="1483"/>
                  </a:lnTo>
                  <a:lnTo>
                    <a:pt x="1915" y="1425"/>
                  </a:lnTo>
                  <a:lnTo>
                    <a:pt x="1938" y="1367"/>
                  </a:lnTo>
                  <a:lnTo>
                    <a:pt x="1959" y="1311"/>
                  </a:lnTo>
                  <a:lnTo>
                    <a:pt x="1975" y="1256"/>
                  </a:lnTo>
                  <a:lnTo>
                    <a:pt x="1987" y="1202"/>
                  </a:lnTo>
                  <a:lnTo>
                    <a:pt x="1996" y="1150"/>
                  </a:lnTo>
                  <a:lnTo>
                    <a:pt x="1999" y="1099"/>
                  </a:lnTo>
                  <a:lnTo>
                    <a:pt x="1996" y="1024"/>
                  </a:lnTo>
                  <a:lnTo>
                    <a:pt x="1986" y="953"/>
                  </a:lnTo>
                  <a:lnTo>
                    <a:pt x="1972" y="882"/>
                  </a:lnTo>
                  <a:lnTo>
                    <a:pt x="1953" y="815"/>
                  </a:lnTo>
                  <a:lnTo>
                    <a:pt x="1927" y="749"/>
                  </a:lnTo>
                  <a:lnTo>
                    <a:pt x="1898" y="685"/>
                  </a:lnTo>
                  <a:lnTo>
                    <a:pt x="1864" y="625"/>
                  </a:lnTo>
                  <a:lnTo>
                    <a:pt x="1825" y="568"/>
                  </a:lnTo>
                  <a:lnTo>
                    <a:pt x="1781" y="514"/>
                  </a:lnTo>
                  <a:lnTo>
                    <a:pt x="1735" y="464"/>
                  </a:lnTo>
                  <a:lnTo>
                    <a:pt x="1684" y="417"/>
                  </a:lnTo>
                  <a:lnTo>
                    <a:pt x="1630" y="374"/>
                  </a:lnTo>
                  <a:lnTo>
                    <a:pt x="1573" y="335"/>
                  </a:lnTo>
                  <a:lnTo>
                    <a:pt x="1512" y="300"/>
                  </a:lnTo>
                  <a:lnTo>
                    <a:pt x="1449" y="271"/>
                  </a:lnTo>
                  <a:lnTo>
                    <a:pt x="1383" y="246"/>
                  </a:lnTo>
                  <a:lnTo>
                    <a:pt x="1315" y="226"/>
                  </a:lnTo>
                  <a:lnTo>
                    <a:pt x="1245" y="211"/>
                  </a:lnTo>
                  <a:lnTo>
                    <a:pt x="1173" y="203"/>
                  </a:lnTo>
                  <a:lnTo>
                    <a:pt x="1099" y="200"/>
                  </a:lnTo>
                  <a:close/>
                  <a:moveTo>
                    <a:pt x="1099" y="0"/>
                  </a:moveTo>
                  <a:lnTo>
                    <a:pt x="1181" y="3"/>
                  </a:lnTo>
                  <a:lnTo>
                    <a:pt x="1262" y="12"/>
                  </a:lnTo>
                  <a:lnTo>
                    <a:pt x="1340" y="27"/>
                  </a:lnTo>
                  <a:lnTo>
                    <a:pt x="1416" y="46"/>
                  </a:lnTo>
                  <a:lnTo>
                    <a:pt x="1491" y="72"/>
                  </a:lnTo>
                  <a:lnTo>
                    <a:pt x="1562" y="102"/>
                  </a:lnTo>
                  <a:lnTo>
                    <a:pt x="1632" y="137"/>
                  </a:lnTo>
                  <a:lnTo>
                    <a:pt x="1697" y="177"/>
                  </a:lnTo>
                  <a:lnTo>
                    <a:pt x="1761" y="221"/>
                  </a:lnTo>
                  <a:lnTo>
                    <a:pt x="1820" y="270"/>
                  </a:lnTo>
                  <a:lnTo>
                    <a:pt x="1876" y="322"/>
                  </a:lnTo>
                  <a:lnTo>
                    <a:pt x="1928" y="378"/>
                  </a:lnTo>
                  <a:lnTo>
                    <a:pt x="1977" y="437"/>
                  </a:lnTo>
                  <a:lnTo>
                    <a:pt x="2021" y="500"/>
                  </a:lnTo>
                  <a:lnTo>
                    <a:pt x="2061" y="566"/>
                  </a:lnTo>
                  <a:lnTo>
                    <a:pt x="2096" y="635"/>
                  </a:lnTo>
                  <a:lnTo>
                    <a:pt x="2126" y="707"/>
                  </a:lnTo>
                  <a:lnTo>
                    <a:pt x="2152" y="781"/>
                  </a:lnTo>
                  <a:lnTo>
                    <a:pt x="2171" y="858"/>
                  </a:lnTo>
                  <a:lnTo>
                    <a:pt x="2187" y="936"/>
                  </a:lnTo>
                  <a:lnTo>
                    <a:pt x="2195" y="1016"/>
                  </a:lnTo>
                  <a:lnTo>
                    <a:pt x="2198" y="1099"/>
                  </a:lnTo>
                  <a:lnTo>
                    <a:pt x="2195" y="1165"/>
                  </a:lnTo>
                  <a:lnTo>
                    <a:pt x="2186" y="1233"/>
                  </a:lnTo>
                  <a:lnTo>
                    <a:pt x="2170" y="1300"/>
                  </a:lnTo>
                  <a:lnTo>
                    <a:pt x="2150" y="1368"/>
                  </a:lnTo>
                  <a:lnTo>
                    <a:pt x="2126" y="1437"/>
                  </a:lnTo>
                  <a:lnTo>
                    <a:pt x="2098" y="1505"/>
                  </a:lnTo>
                  <a:lnTo>
                    <a:pt x="2066" y="1574"/>
                  </a:lnTo>
                  <a:lnTo>
                    <a:pt x="2032" y="1642"/>
                  </a:lnTo>
                  <a:lnTo>
                    <a:pt x="1998" y="1711"/>
                  </a:lnTo>
                  <a:lnTo>
                    <a:pt x="1961" y="1778"/>
                  </a:lnTo>
                  <a:lnTo>
                    <a:pt x="1923" y="1846"/>
                  </a:lnTo>
                  <a:lnTo>
                    <a:pt x="1885" y="1914"/>
                  </a:lnTo>
                  <a:lnTo>
                    <a:pt x="1848" y="1980"/>
                  </a:lnTo>
                  <a:lnTo>
                    <a:pt x="1813" y="2047"/>
                  </a:lnTo>
                  <a:lnTo>
                    <a:pt x="1779" y="2112"/>
                  </a:lnTo>
                  <a:lnTo>
                    <a:pt x="1748" y="2177"/>
                  </a:lnTo>
                  <a:lnTo>
                    <a:pt x="1720" y="2241"/>
                  </a:lnTo>
                  <a:lnTo>
                    <a:pt x="1695" y="2304"/>
                  </a:lnTo>
                  <a:lnTo>
                    <a:pt x="1673" y="2370"/>
                  </a:lnTo>
                  <a:lnTo>
                    <a:pt x="1651" y="2434"/>
                  </a:lnTo>
                  <a:lnTo>
                    <a:pt x="1632" y="2495"/>
                  </a:lnTo>
                  <a:lnTo>
                    <a:pt x="1614" y="2554"/>
                  </a:lnTo>
                  <a:lnTo>
                    <a:pt x="1597" y="2611"/>
                  </a:lnTo>
                  <a:lnTo>
                    <a:pt x="1582" y="2665"/>
                  </a:lnTo>
                  <a:lnTo>
                    <a:pt x="1566" y="2717"/>
                  </a:lnTo>
                  <a:lnTo>
                    <a:pt x="1551" y="2768"/>
                  </a:lnTo>
                  <a:lnTo>
                    <a:pt x="1536" y="2815"/>
                  </a:lnTo>
                  <a:lnTo>
                    <a:pt x="1521" y="2859"/>
                  </a:lnTo>
                  <a:lnTo>
                    <a:pt x="1506" y="2901"/>
                  </a:lnTo>
                  <a:lnTo>
                    <a:pt x="1490" y="2940"/>
                  </a:lnTo>
                  <a:lnTo>
                    <a:pt x="1472" y="2977"/>
                  </a:lnTo>
                  <a:lnTo>
                    <a:pt x="1454" y="3012"/>
                  </a:lnTo>
                  <a:lnTo>
                    <a:pt x="1435" y="3042"/>
                  </a:lnTo>
                  <a:lnTo>
                    <a:pt x="1413" y="3071"/>
                  </a:lnTo>
                  <a:lnTo>
                    <a:pt x="1390" y="3096"/>
                  </a:lnTo>
                  <a:lnTo>
                    <a:pt x="1364" y="3120"/>
                  </a:lnTo>
                  <a:lnTo>
                    <a:pt x="1336" y="3139"/>
                  </a:lnTo>
                  <a:lnTo>
                    <a:pt x="1305" y="3157"/>
                  </a:lnTo>
                  <a:lnTo>
                    <a:pt x="1271" y="3170"/>
                  </a:lnTo>
                  <a:lnTo>
                    <a:pt x="1233" y="3181"/>
                  </a:lnTo>
                  <a:lnTo>
                    <a:pt x="1192" y="3189"/>
                  </a:lnTo>
                  <a:lnTo>
                    <a:pt x="1148" y="3193"/>
                  </a:lnTo>
                  <a:lnTo>
                    <a:pt x="1099" y="3195"/>
                  </a:lnTo>
                  <a:lnTo>
                    <a:pt x="1049" y="3193"/>
                  </a:lnTo>
                  <a:lnTo>
                    <a:pt x="1003" y="3188"/>
                  </a:lnTo>
                  <a:lnTo>
                    <a:pt x="962" y="3180"/>
                  </a:lnTo>
                  <a:lnTo>
                    <a:pt x="924" y="3168"/>
                  </a:lnTo>
                  <a:lnTo>
                    <a:pt x="889" y="3153"/>
                  </a:lnTo>
                  <a:lnTo>
                    <a:pt x="857" y="3134"/>
                  </a:lnTo>
                  <a:lnTo>
                    <a:pt x="829" y="3113"/>
                  </a:lnTo>
                  <a:lnTo>
                    <a:pt x="803" y="3088"/>
                  </a:lnTo>
                  <a:lnTo>
                    <a:pt x="780" y="3061"/>
                  </a:lnTo>
                  <a:lnTo>
                    <a:pt x="757" y="3029"/>
                  </a:lnTo>
                  <a:lnTo>
                    <a:pt x="738" y="2995"/>
                  </a:lnTo>
                  <a:lnTo>
                    <a:pt x="719" y="2958"/>
                  </a:lnTo>
                  <a:lnTo>
                    <a:pt x="702" y="2919"/>
                  </a:lnTo>
                  <a:lnTo>
                    <a:pt x="685" y="2876"/>
                  </a:lnTo>
                  <a:lnTo>
                    <a:pt x="669" y="2831"/>
                  </a:lnTo>
                  <a:lnTo>
                    <a:pt x="653" y="2782"/>
                  </a:lnTo>
                  <a:lnTo>
                    <a:pt x="638" y="2731"/>
                  </a:lnTo>
                  <a:lnTo>
                    <a:pt x="621" y="2678"/>
                  </a:lnTo>
                  <a:lnTo>
                    <a:pt x="605" y="2621"/>
                  </a:lnTo>
                  <a:lnTo>
                    <a:pt x="588" y="2562"/>
                  </a:lnTo>
                  <a:lnTo>
                    <a:pt x="568" y="2501"/>
                  </a:lnTo>
                  <a:lnTo>
                    <a:pt x="549" y="2437"/>
                  </a:lnTo>
                  <a:lnTo>
                    <a:pt x="526" y="2371"/>
                  </a:lnTo>
                  <a:lnTo>
                    <a:pt x="503" y="2302"/>
                  </a:lnTo>
                  <a:lnTo>
                    <a:pt x="476" y="2235"/>
                  </a:lnTo>
                  <a:lnTo>
                    <a:pt x="447" y="2168"/>
                  </a:lnTo>
                  <a:lnTo>
                    <a:pt x="413" y="2100"/>
                  </a:lnTo>
                  <a:lnTo>
                    <a:pt x="377" y="2030"/>
                  </a:lnTo>
                  <a:lnTo>
                    <a:pt x="338" y="1960"/>
                  </a:lnTo>
                  <a:lnTo>
                    <a:pt x="299" y="1889"/>
                  </a:lnTo>
                  <a:lnTo>
                    <a:pt x="260" y="1818"/>
                  </a:lnTo>
                  <a:lnTo>
                    <a:pt x="221" y="1746"/>
                  </a:lnTo>
                  <a:lnTo>
                    <a:pt x="182" y="1675"/>
                  </a:lnTo>
                  <a:lnTo>
                    <a:pt x="145" y="1602"/>
                  </a:lnTo>
                  <a:lnTo>
                    <a:pt x="111" y="1530"/>
                  </a:lnTo>
                  <a:lnTo>
                    <a:pt x="81" y="1457"/>
                  </a:lnTo>
                  <a:lnTo>
                    <a:pt x="53" y="1386"/>
                  </a:lnTo>
                  <a:lnTo>
                    <a:pt x="31" y="1313"/>
                  </a:lnTo>
                  <a:lnTo>
                    <a:pt x="14" y="1241"/>
                  </a:lnTo>
                  <a:lnTo>
                    <a:pt x="4" y="1169"/>
                  </a:lnTo>
                  <a:lnTo>
                    <a:pt x="0" y="1099"/>
                  </a:lnTo>
                  <a:lnTo>
                    <a:pt x="3" y="1016"/>
                  </a:lnTo>
                  <a:lnTo>
                    <a:pt x="12" y="936"/>
                  </a:lnTo>
                  <a:lnTo>
                    <a:pt x="27" y="858"/>
                  </a:lnTo>
                  <a:lnTo>
                    <a:pt x="47" y="781"/>
                  </a:lnTo>
                  <a:lnTo>
                    <a:pt x="72" y="707"/>
                  </a:lnTo>
                  <a:lnTo>
                    <a:pt x="102" y="635"/>
                  </a:lnTo>
                  <a:lnTo>
                    <a:pt x="137" y="566"/>
                  </a:lnTo>
                  <a:lnTo>
                    <a:pt x="177" y="500"/>
                  </a:lnTo>
                  <a:lnTo>
                    <a:pt x="221" y="437"/>
                  </a:lnTo>
                  <a:lnTo>
                    <a:pt x="270" y="378"/>
                  </a:lnTo>
                  <a:lnTo>
                    <a:pt x="322" y="322"/>
                  </a:lnTo>
                  <a:lnTo>
                    <a:pt x="378" y="270"/>
                  </a:lnTo>
                  <a:lnTo>
                    <a:pt x="437" y="221"/>
                  </a:lnTo>
                  <a:lnTo>
                    <a:pt x="501" y="177"/>
                  </a:lnTo>
                  <a:lnTo>
                    <a:pt x="567" y="137"/>
                  </a:lnTo>
                  <a:lnTo>
                    <a:pt x="636" y="102"/>
                  </a:lnTo>
                  <a:lnTo>
                    <a:pt x="707" y="72"/>
                  </a:lnTo>
                  <a:lnTo>
                    <a:pt x="782" y="46"/>
                  </a:lnTo>
                  <a:lnTo>
                    <a:pt x="858" y="27"/>
                  </a:lnTo>
                  <a:lnTo>
                    <a:pt x="937" y="12"/>
                  </a:lnTo>
                  <a:lnTo>
                    <a:pt x="1017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7"/>
            <p:cNvSpPr/>
            <p:nvPr/>
          </p:nvSpPr>
          <p:spPr bwMode="auto">
            <a:xfrm>
              <a:off x="14302" y="2714"/>
              <a:ext cx="324" cy="324"/>
            </a:xfrm>
            <a:custGeom>
              <a:avLst/>
              <a:gdLst>
                <a:gd name="T0" fmla="*/ 599 w 649"/>
                <a:gd name="T1" fmla="*/ 0 h 649"/>
                <a:gd name="T2" fmla="*/ 615 w 649"/>
                <a:gd name="T3" fmla="*/ 2 h 649"/>
                <a:gd name="T4" fmla="*/ 628 w 649"/>
                <a:gd name="T5" fmla="*/ 10 h 649"/>
                <a:gd name="T6" fmla="*/ 639 w 649"/>
                <a:gd name="T7" fmla="*/ 21 h 649"/>
                <a:gd name="T8" fmla="*/ 646 w 649"/>
                <a:gd name="T9" fmla="*/ 34 h 649"/>
                <a:gd name="T10" fmla="*/ 649 w 649"/>
                <a:gd name="T11" fmla="*/ 49 h 649"/>
                <a:gd name="T12" fmla="*/ 646 w 649"/>
                <a:gd name="T13" fmla="*/ 66 h 649"/>
                <a:gd name="T14" fmla="*/ 639 w 649"/>
                <a:gd name="T15" fmla="*/ 80 h 649"/>
                <a:gd name="T16" fmla="*/ 628 w 649"/>
                <a:gd name="T17" fmla="*/ 90 h 649"/>
                <a:gd name="T18" fmla="*/ 615 w 649"/>
                <a:gd name="T19" fmla="*/ 97 h 649"/>
                <a:gd name="T20" fmla="*/ 599 w 649"/>
                <a:gd name="T21" fmla="*/ 100 h 649"/>
                <a:gd name="T22" fmla="*/ 544 w 649"/>
                <a:gd name="T23" fmla="*/ 104 h 649"/>
                <a:gd name="T24" fmla="*/ 492 w 649"/>
                <a:gd name="T25" fmla="*/ 112 h 649"/>
                <a:gd name="T26" fmla="*/ 441 w 649"/>
                <a:gd name="T27" fmla="*/ 126 h 649"/>
                <a:gd name="T28" fmla="*/ 393 w 649"/>
                <a:gd name="T29" fmla="*/ 144 h 649"/>
                <a:gd name="T30" fmla="*/ 347 w 649"/>
                <a:gd name="T31" fmla="*/ 168 h 649"/>
                <a:gd name="T32" fmla="*/ 304 w 649"/>
                <a:gd name="T33" fmla="*/ 196 h 649"/>
                <a:gd name="T34" fmla="*/ 264 w 649"/>
                <a:gd name="T35" fmla="*/ 229 h 649"/>
                <a:gd name="T36" fmla="*/ 229 w 649"/>
                <a:gd name="T37" fmla="*/ 265 h 649"/>
                <a:gd name="T38" fmla="*/ 196 w 649"/>
                <a:gd name="T39" fmla="*/ 305 h 649"/>
                <a:gd name="T40" fmla="*/ 168 w 649"/>
                <a:gd name="T41" fmla="*/ 348 h 649"/>
                <a:gd name="T42" fmla="*/ 144 w 649"/>
                <a:gd name="T43" fmla="*/ 394 h 649"/>
                <a:gd name="T44" fmla="*/ 125 w 649"/>
                <a:gd name="T45" fmla="*/ 442 h 649"/>
                <a:gd name="T46" fmla="*/ 111 w 649"/>
                <a:gd name="T47" fmla="*/ 493 h 649"/>
                <a:gd name="T48" fmla="*/ 103 w 649"/>
                <a:gd name="T49" fmla="*/ 545 h 649"/>
                <a:gd name="T50" fmla="*/ 100 w 649"/>
                <a:gd name="T51" fmla="*/ 600 h 649"/>
                <a:gd name="T52" fmla="*/ 97 w 649"/>
                <a:gd name="T53" fmla="*/ 615 h 649"/>
                <a:gd name="T54" fmla="*/ 90 w 649"/>
                <a:gd name="T55" fmla="*/ 628 h 649"/>
                <a:gd name="T56" fmla="*/ 79 w 649"/>
                <a:gd name="T57" fmla="*/ 640 h 649"/>
                <a:gd name="T58" fmla="*/ 65 w 649"/>
                <a:gd name="T59" fmla="*/ 647 h 649"/>
                <a:gd name="T60" fmla="*/ 50 w 649"/>
                <a:gd name="T61" fmla="*/ 649 h 649"/>
                <a:gd name="T62" fmla="*/ 33 w 649"/>
                <a:gd name="T63" fmla="*/ 647 h 649"/>
                <a:gd name="T64" fmla="*/ 20 w 649"/>
                <a:gd name="T65" fmla="*/ 640 h 649"/>
                <a:gd name="T66" fmla="*/ 9 w 649"/>
                <a:gd name="T67" fmla="*/ 628 h 649"/>
                <a:gd name="T68" fmla="*/ 2 w 649"/>
                <a:gd name="T69" fmla="*/ 615 h 649"/>
                <a:gd name="T70" fmla="*/ 0 w 649"/>
                <a:gd name="T71" fmla="*/ 600 h 649"/>
                <a:gd name="T72" fmla="*/ 3 w 649"/>
                <a:gd name="T73" fmla="*/ 539 h 649"/>
                <a:gd name="T74" fmla="*/ 12 w 649"/>
                <a:gd name="T75" fmla="*/ 478 h 649"/>
                <a:gd name="T76" fmla="*/ 26 w 649"/>
                <a:gd name="T77" fmla="*/ 421 h 649"/>
                <a:gd name="T78" fmla="*/ 47 w 649"/>
                <a:gd name="T79" fmla="*/ 366 h 649"/>
                <a:gd name="T80" fmla="*/ 72 w 649"/>
                <a:gd name="T81" fmla="*/ 314 h 649"/>
                <a:gd name="T82" fmla="*/ 102 w 649"/>
                <a:gd name="T83" fmla="*/ 265 h 649"/>
                <a:gd name="T84" fmla="*/ 137 w 649"/>
                <a:gd name="T85" fmla="*/ 218 h 649"/>
                <a:gd name="T86" fmla="*/ 175 w 649"/>
                <a:gd name="T87" fmla="*/ 176 h 649"/>
                <a:gd name="T88" fmla="*/ 218 w 649"/>
                <a:gd name="T89" fmla="*/ 137 h 649"/>
                <a:gd name="T90" fmla="*/ 264 w 649"/>
                <a:gd name="T91" fmla="*/ 103 h 649"/>
                <a:gd name="T92" fmla="*/ 313 w 649"/>
                <a:gd name="T93" fmla="*/ 73 h 649"/>
                <a:gd name="T94" fmla="*/ 365 w 649"/>
                <a:gd name="T95" fmla="*/ 47 h 649"/>
                <a:gd name="T96" fmla="*/ 421 w 649"/>
                <a:gd name="T97" fmla="*/ 27 h 649"/>
                <a:gd name="T98" fmla="*/ 479 w 649"/>
                <a:gd name="T99" fmla="*/ 13 h 649"/>
                <a:gd name="T100" fmla="*/ 538 w 649"/>
                <a:gd name="T101" fmla="*/ 3 h 649"/>
                <a:gd name="T102" fmla="*/ 599 w 649"/>
                <a:gd name="T10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9" h="649">
                  <a:moveTo>
                    <a:pt x="599" y="0"/>
                  </a:moveTo>
                  <a:lnTo>
                    <a:pt x="615" y="2"/>
                  </a:lnTo>
                  <a:lnTo>
                    <a:pt x="628" y="10"/>
                  </a:lnTo>
                  <a:lnTo>
                    <a:pt x="639" y="21"/>
                  </a:lnTo>
                  <a:lnTo>
                    <a:pt x="646" y="34"/>
                  </a:lnTo>
                  <a:lnTo>
                    <a:pt x="649" y="49"/>
                  </a:lnTo>
                  <a:lnTo>
                    <a:pt x="646" y="66"/>
                  </a:lnTo>
                  <a:lnTo>
                    <a:pt x="639" y="80"/>
                  </a:lnTo>
                  <a:lnTo>
                    <a:pt x="628" y="90"/>
                  </a:lnTo>
                  <a:lnTo>
                    <a:pt x="615" y="97"/>
                  </a:lnTo>
                  <a:lnTo>
                    <a:pt x="599" y="100"/>
                  </a:lnTo>
                  <a:lnTo>
                    <a:pt x="544" y="104"/>
                  </a:lnTo>
                  <a:lnTo>
                    <a:pt x="492" y="112"/>
                  </a:lnTo>
                  <a:lnTo>
                    <a:pt x="441" y="126"/>
                  </a:lnTo>
                  <a:lnTo>
                    <a:pt x="393" y="144"/>
                  </a:lnTo>
                  <a:lnTo>
                    <a:pt x="347" y="168"/>
                  </a:lnTo>
                  <a:lnTo>
                    <a:pt x="304" y="196"/>
                  </a:lnTo>
                  <a:lnTo>
                    <a:pt x="264" y="229"/>
                  </a:lnTo>
                  <a:lnTo>
                    <a:pt x="229" y="265"/>
                  </a:lnTo>
                  <a:lnTo>
                    <a:pt x="196" y="305"/>
                  </a:lnTo>
                  <a:lnTo>
                    <a:pt x="168" y="348"/>
                  </a:lnTo>
                  <a:lnTo>
                    <a:pt x="144" y="394"/>
                  </a:lnTo>
                  <a:lnTo>
                    <a:pt x="125" y="442"/>
                  </a:lnTo>
                  <a:lnTo>
                    <a:pt x="111" y="493"/>
                  </a:lnTo>
                  <a:lnTo>
                    <a:pt x="103" y="545"/>
                  </a:lnTo>
                  <a:lnTo>
                    <a:pt x="100" y="600"/>
                  </a:lnTo>
                  <a:lnTo>
                    <a:pt x="97" y="615"/>
                  </a:lnTo>
                  <a:lnTo>
                    <a:pt x="90" y="628"/>
                  </a:lnTo>
                  <a:lnTo>
                    <a:pt x="79" y="640"/>
                  </a:lnTo>
                  <a:lnTo>
                    <a:pt x="65" y="647"/>
                  </a:lnTo>
                  <a:lnTo>
                    <a:pt x="50" y="649"/>
                  </a:lnTo>
                  <a:lnTo>
                    <a:pt x="33" y="647"/>
                  </a:lnTo>
                  <a:lnTo>
                    <a:pt x="20" y="640"/>
                  </a:lnTo>
                  <a:lnTo>
                    <a:pt x="9" y="628"/>
                  </a:lnTo>
                  <a:lnTo>
                    <a:pt x="2" y="615"/>
                  </a:lnTo>
                  <a:lnTo>
                    <a:pt x="0" y="600"/>
                  </a:lnTo>
                  <a:lnTo>
                    <a:pt x="3" y="539"/>
                  </a:lnTo>
                  <a:lnTo>
                    <a:pt x="12" y="478"/>
                  </a:lnTo>
                  <a:lnTo>
                    <a:pt x="26" y="421"/>
                  </a:lnTo>
                  <a:lnTo>
                    <a:pt x="47" y="366"/>
                  </a:lnTo>
                  <a:lnTo>
                    <a:pt x="72" y="314"/>
                  </a:lnTo>
                  <a:lnTo>
                    <a:pt x="102" y="265"/>
                  </a:lnTo>
                  <a:lnTo>
                    <a:pt x="137" y="218"/>
                  </a:lnTo>
                  <a:lnTo>
                    <a:pt x="175" y="176"/>
                  </a:lnTo>
                  <a:lnTo>
                    <a:pt x="218" y="137"/>
                  </a:lnTo>
                  <a:lnTo>
                    <a:pt x="264" y="103"/>
                  </a:lnTo>
                  <a:lnTo>
                    <a:pt x="313" y="73"/>
                  </a:lnTo>
                  <a:lnTo>
                    <a:pt x="365" y="47"/>
                  </a:lnTo>
                  <a:lnTo>
                    <a:pt x="421" y="27"/>
                  </a:lnTo>
                  <a:lnTo>
                    <a:pt x="479" y="13"/>
                  </a:lnTo>
                  <a:lnTo>
                    <a:pt x="538" y="3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8" name="Freeform 12"/>
          <p:cNvSpPr>
            <a:spLocks noChangeAspect="1" noEditPoints="1"/>
          </p:cNvSpPr>
          <p:nvPr/>
        </p:nvSpPr>
        <p:spPr bwMode="auto">
          <a:xfrm>
            <a:off x="6700684" y="2591199"/>
            <a:ext cx="361810" cy="357983"/>
          </a:xfrm>
          <a:custGeom>
            <a:avLst/>
            <a:gdLst>
              <a:gd name="T0" fmla="*/ 1210 w 3228"/>
              <a:gd name="T1" fmla="*/ 2995 h 3195"/>
              <a:gd name="T2" fmla="*/ 1118 w 3228"/>
              <a:gd name="T3" fmla="*/ 2762 h 3195"/>
              <a:gd name="T4" fmla="*/ 822 w 3228"/>
              <a:gd name="T5" fmla="*/ 1897 h 3195"/>
              <a:gd name="T6" fmla="*/ 2035 w 3228"/>
              <a:gd name="T7" fmla="*/ 1697 h 3195"/>
              <a:gd name="T8" fmla="*/ 2490 w 3228"/>
              <a:gd name="T9" fmla="*/ 1561 h 3195"/>
              <a:gd name="T10" fmla="*/ 2490 w 3228"/>
              <a:gd name="T11" fmla="*/ 1235 h 3195"/>
              <a:gd name="T12" fmla="*/ 2035 w 3228"/>
              <a:gd name="T13" fmla="*/ 1099 h 3195"/>
              <a:gd name="T14" fmla="*/ 234 w 3228"/>
              <a:gd name="T15" fmla="*/ 1235 h 3195"/>
              <a:gd name="T16" fmla="*/ 234 w 3228"/>
              <a:gd name="T17" fmla="*/ 1561 h 3195"/>
              <a:gd name="T18" fmla="*/ 1111 w 3228"/>
              <a:gd name="T19" fmla="*/ 1697 h 3195"/>
              <a:gd name="T20" fmla="*/ 1011 w 3228"/>
              <a:gd name="T21" fmla="*/ 1347 h 3195"/>
              <a:gd name="T22" fmla="*/ 1859 w 3228"/>
              <a:gd name="T23" fmla="*/ 897 h 3195"/>
              <a:gd name="T24" fmla="*/ 1334 w 3228"/>
              <a:gd name="T25" fmla="*/ 1099 h 3195"/>
              <a:gd name="T26" fmla="*/ 1142 w 3228"/>
              <a:gd name="T27" fmla="*/ 1235 h 3195"/>
              <a:gd name="T28" fmla="*/ 1142 w 3228"/>
              <a:gd name="T29" fmla="*/ 1561 h 3195"/>
              <a:gd name="T30" fmla="*/ 1311 w 3228"/>
              <a:gd name="T31" fmla="*/ 1698 h 3195"/>
              <a:gd name="T32" fmla="*/ 1800 w 3228"/>
              <a:gd name="T33" fmla="*/ 1856 h 3195"/>
              <a:gd name="T34" fmla="*/ 1823 w 3228"/>
              <a:gd name="T35" fmla="*/ 1194 h 3195"/>
              <a:gd name="T36" fmla="*/ 2376 w 3228"/>
              <a:gd name="T37" fmla="*/ 251 h 3195"/>
              <a:gd name="T38" fmla="*/ 2141 w 3228"/>
              <a:gd name="T39" fmla="*/ 616 h 3195"/>
              <a:gd name="T40" fmla="*/ 2449 w 3228"/>
              <a:gd name="T41" fmla="*/ 923 h 3195"/>
              <a:gd name="T42" fmla="*/ 2689 w 3228"/>
              <a:gd name="T43" fmla="*/ 1190 h 3195"/>
              <a:gd name="T44" fmla="*/ 2689 w 3228"/>
              <a:gd name="T45" fmla="*/ 1606 h 3195"/>
              <a:gd name="T46" fmla="*/ 2449 w 3228"/>
              <a:gd name="T47" fmla="*/ 1872 h 3195"/>
              <a:gd name="T48" fmla="*/ 2141 w 3228"/>
              <a:gd name="T49" fmla="*/ 2180 h 3195"/>
              <a:gd name="T50" fmla="*/ 2376 w 3228"/>
              <a:gd name="T51" fmla="*/ 2545 h 3195"/>
              <a:gd name="T52" fmla="*/ 2674 w 3228"/>
              <a:gd name="T53" fmla="*/ 2541 h 3195"/>
              <a:gd name="T54" fmla="*/ 2916 w 3228"/>
              <a:gd name="T55" fmla="*/ 2148 h 3195"/>
              <a:gd name="T56" fmla="*/ 3025 w 3228"/>
              <a:gd name="T57" fmla="*/ 1491 h 3195"/>
              <a:gd name="T58" fmla="*/ 2958 w 3228"/>
              <a:gd name="T59" fmla="*/ 794 h 3195"/>
              <a:gd name="T60" fmla="*/ 2745 w 3228"/>
              <a:gd name="T61" fmla="*/ 322 h 3195"/>
              <a:gd name="T62" fmla="*/ 2573 w 3228"/>
              <a:gd name="T63" fmla="*/ 3 h 3195"/>
              <a:gd name="T64" fmla="*/ 2912 w 3228"/>
              <a:gd name="T65" fmla="*/ 208 h 3195"/>
              <a:gd name="T66" fmla="*/ 3129 w 3228"/>
              <a:gd name="T67" fmla="*/ 659 h 3195"/>
              <a:gd name="T68" fmla="*/ 3224 w 3228"/>
              <a:gd name="T69" fmla="*/ 1244 h 3195"/>
              <a:gd name="T70" fmla="*/ 3193 w 3228"/>
              <a:gd name="T71" fmla="*/ 1855 h 3195"/>
              <a:gd name="T72" fmla="*/ 3035 w 3228"/>
              <a:gd name="T73" fmla="*/ 2386 h 3195"/>
              <a:gd name="T74" fmla="*/ 2757 w 3228"/>
              <a:gd name="T75" fmla="*/ 2728 h 3195"/>
              <a:gd name="T76" fmla="*/ 2375 w 3228"/>
              <a:gd name="T77" fmla="*/ 2771 h 3195"/>
              <a:gd name="T78" fmla="*/ 2067 w 3228"/>
              <a:gd name="T79" fmla="*/ 2491 h 3195"/>
              <a:gd name="T80" fmla="*/ 1773 w 3228"/>
              <a:gd name="T81" fmla="*/ 2088 h 3195"/>
              <a:gd name="T82" fmla="*/ 1382 w 3228"/>
              <a:gd name="T83" fmla="*/ 1906 h 3195"/>
              <a:gd name="T84" fmla="*/ 1343 w 3228"/>
              <a:gd name="T85" fmla="*/ 1926 h 3195"/>
              <a:gd name="T86" fmla="*/ 1311 w 3228"/>
              <a:gd name="T87" fmla="*/ 2696 h 3195"/>
              <a:gd name="T88" fmla="*/ 1394 w 3228"/>
              <a:gd name="T89" fmla="*/ 2825 h 3195"/>
              <a:gd name="T90" fmla="*/ 1373 w 3228"/>
              <a:gd name="T91" fmla="*/ 3114 h 3195"/>
              <a:gd name="T92" fmla="*/ 774 w 3228"/>
              <a:gd name="T93" fmla="*/ 3192 h 3195"/>
              <a:gd name="T94" fmla="*/ 608 w 3228"/>
              <a:gd name="T95" fmla="*/ 3028 h 3195"/>
              <a:gd name="T96" fmla="*/ 506 w 3228"/>
              <a:gd name="T97" fmla="*/ 1925 h 3195"/>
              <a:gd name="T98" fmla="*/ 198 w 3228"/>
              <a:gd name="T99" fmla="*/ 1830 h 3195"/>
              <a:gd name="T100" fmla="*/ 9 w 3228"/>
              <a:gd name="T101" fmla="*/ 1506 h 3195"/>
              <a:gd name="T102" fmla="*/ 77 w 3228"/>
              <a:gd name="T103" fmla="*/ 1101 h 3195"/>
              <a:gd name="T104" fmla="*/ 359 w 3228"/>
              <a:gd name="T105" fmla="*/ 902 h 3195"/>
              <a:gd name="T106" fmla="*/ 1673 w 3228"/>
              <a:gd name="T107" fmla="*/ 788 h 3195"/>
              <a:gd name="T108" fmla="*/ 2034 w 3228"/>
              <a:gd name="T109" fmla="*/ 356 h 3195"/>
              <a:gd name="T110" fmla="*/ 2286 w 3228"/>
              <a:gd name="T111" fmla="*/ 68 h 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28" h="3195">
                <a:moveTo>
                  <a:pt x="752" y="1897"/>
                </a:moveTo>
                <a:lnTo>
                  <a:pt x="771" y="1933"/>
                </a:lnTo>
                <a:lnTo>
                  <a:pt x="786" y="1972"/>
                </a:lnTo>
                <a:lnTo>
                  <a:pt x="798" y="2012"/>
                </a:lnTo>
                <a:lnTo>
                  <a:pt x="804" y="2054"/>
                </a:lnTo>
                <a:lnTo>
                  <a:pt x="807" y="2097"/>
                </a:lnTo>
                <a:lnTo>
                  <a:pt x="807" y="2995"/>
                </a:lnTo>
                <a:lnTo>
                  <a:pt x="1210" y="2995"/>
                </a:lnTo>
                <a:lnTo>
                  <a:pt x="1210" y="2910"/>
                </a:lnTo>
                <a:lnTo>
                  <a:pt x="1196" y="2894"/>
                </a:lnTo>
                <a:lnTo>
                  <a:pt x="1183" y="2879"/>
                </a:lnTo>
                <a:lnTo>
                  <a:pt x="1169" y="2860"/>
                </a:lnTo>
                <a:lnTo>
                  <a:pt x="1155" y="2840"/>
                </a:lnTo>
                <a:lnTo>
                  <a:pt x="1141" y="2817"/>
                </a:lnTo>
                <a:lnTo>
                  <a:pt x="1129" y="2791"/>
                </a:lnTo>
                <a:lnTo>
                  <a:pt x="1118" y="2762"/>
                </a:lnTo>
                <a:lnTo>
                  <a:pt x="1112" y="2731"/>
                </a:lnTo>
                <a:lnTo>
                  <a:pt x="1109" y="2696"/>
                </a:lnTo>
                <a:lnTo>
                  <a:pt x="1109" y="1997"/>
                </a:lnTo>
                <a:lnTo>
                  <a:pt x="1111" y="1963"/>
                </a:lnTo>
                <a:lnTo>
                  <a:pt x="1117" y="1930"/>
                </a:lnTo>
                <a:lnTo>
                  <a:pt x="1127" y="1898"/>
                </a:lnTo>
                <a:lnTo>
                  <a:pt x="822" y="1898"/>
                </a:lnTo>
                <a:lnTo>
                  <a:pt x="822" y="1897"/>
                </a:lnTo>
                <a:lnTo>
                  <a:pt x="752" y="1897"/>
                </a:lnTo>
                <a:close/>
                <a:moveTo>
                  <a:pt x="2035" y="1099"/>
                </a:moveTo>
                <a:lnTo>
                  <a:pt x="2025" y="1196"/>
                </a:lnTo>
                <a:lnTo>
                  <a:pt x="2020" y="1296"/>
                </a:lnTo>
                <a:lnTo>
                  <a:pt x="2018" y="1398"/>
                </a:lnTo>
                <a:lnTo>
                  <a:pt x="2020" y="1500"/>
                </a:lnTo>
                <a:lnTo>
                  <a:pt x="2025" y="1600"/>
                </a:lnTo>
                <a:lnTo>
                  <a:pt x="2035" y="1697"/>
                </a:lnTo>
                <a:lnTo>
                  <a:pt x="2320" y="1697"/>
                </a:lnTo>
                <a:lnTo>
                  <a:pt x="2350" y="1694"/>
                </a:lnTo>
                <a:lnTo>
                  <a:pt x="2378" y="1685"/>
                </a:lnTo>
                <a:lnTo>
                  <a:pt x="2405" y="1670"/>
                </a:lnTo>
                <a:lnTo>
                  <a:pt x="2430" y="1649"/>
                </a:lnTo>
                <a:lnTo>
                  <a:pt x="2453" y="1624"/>
                </a:lnTo>
                <a:lnTo>
                  <a:pt x="2472" y="1594"/>
                </a:lnTo>
                <a:lnTo>
                  <a:pt x="2490" y="1561"/>
                </a:lnTo>
                <a:lnTo>
                  <a:pt x="2503" y="1525"/>
                </a:lnTo>
                <a:lnTo>
                  <a:pt x="2513" y="1485"/>
                </a:lnTo>
                <a:lnTo>
                  <a:pt x="2520" y="1442"/>
                </a:lnTo>
                <a:lnTo>
                  <a:pt x="2523" y="1398"/>
                </a:lnTo>
                <a:lnTo>
                  <a:pt x="2520" y="1353"/>
                </a:lnTo>
                <a:lnTo>
                  <a:pt x="2513" y="1311"/>
                </a:lnTo>
                <a:lnTo>
                  <a:pt x="2503" y="1271"/>
                </a:lnTo>
                <a:lnTo>
                  <a:pt x="2490" y="1235"/>
                </a:lnTo>
                <a:lnTo>
                  <a:pt x="2472" y="1201"/>
                </a:lnTo>
                <a:lnTo>
                  <a:pt x="2453" y="1171"/>
                </a:lnTo>
                <a:lnTo>
                  <a:pt x="2430" y="1147"/>
                </a:lnTo>
                <a:lnTo>
                  <a:pt x="2405" y="1126"/>
                </a:lnTo>
                <a:lnTo>
                  <a:pt x="2378" y="1111"/>
                </a:lnTo>
                <a:lnTo>
                  <a:pt x="2350" y="1102"/>
                </a:lnTo>
                <a:lnTo>
                  <a:pt x="2320" y="1099"/>
                </a:lnTo>
                <a:lnTo>
                  <a:pt x="2035" y="1099"/>
                </a:lnTo>
                <a:close/>
                <a:moveTo>
                  <a:pt x="403" y="1099"/>
                </a:moveTo>
                <a:lnTo>
                  <a:pt x="373" y="1102"/>
                </a:lnTo>
                <a:lnTo>
                  <a:pt x="346" y="1111"/>
                </a:lnTo>
                <a:lnTo>
                  <a:pt x="319" y="1126"/>
                </a:lnTo>
                <a:lnTo>
                  <a:pt x="294" y="1147"/>
                </a:lnTo>
                <a:lnTo>
                  <a:pt x="271" y="1171"/>
                </a:lnTo>
                <a:lnTo>
                  <a:pt x="252" y="1201"/>
                </a:lnTo>
                <a:lnTo>
                  <a:pt x="234" y="1235"/>
                </a:lnTo>
                <a:lnTo>
                  <a:pt x="221" y="1271"/>
                </a:lnTo>
                <a:lnTo>
                  <a:pt x="210" y="1311"/>
                </a:lnTo>
                <a:lnTo>
                  <a:pt x="204" y="1353"/>
                </a:lnTo>
                <a:lnTo>
                  <a:pt x="202" y="1398"/>
                </a:lnTo>
                <a:lnTo>
                  <a:pt x="204" y="1442"/>
                </a:lnTo>
                <a:lnTo>
                  <a:pt x="210" y="1485"/>
                </a:lnTo>
                <a:lnTo>
                  <a:pt x="221" y="1525"/>
                </a:lnTo>
                <a:lnTo>
                  <a:pt x="234" y="1561"/>
                </a:lnTo>
                <a:lnTo>
                  <a:pt x="252" y="1594"/>
                </a:lnTo>
                <a:lnTo>
                  <a:pt x="271" y="1624"/>
                </a:lnTo>
                <a:lnTo>
                  <a:pt x="294" y="1649"/>
                </a:lnTo>
                <a:lnTo>
                  <a:pt x="319" y="1670"/>
                </a:lnTo>
                <a:lnTo>
                  <a:pt x="346" y="1685"/>
                </a:lnTo>
                <a:lnTo>
                  <a:pt x="373" y="1694"/>
                </a:lnTo>
                <a:lnTo>
                  <a:pt x="403" y="1697"/>
                </a:lnTo>
                <a:lnTo>
                  <a:pt x="1111" y="1697"/>
                </a:lnTo>
                <a:lnTo>
                  <a:pt x="1086" y="1665"/>
                </a:lnTo>
                <a:lnTo>
                  <a:pt x="1064" y="1628"/>
                </a:lnTo>
                <a:lnTo>
                  <a:pt x="1045" y="1587"/>
                </a:lnTo>
                <a:lnTo>
                  <a:pt x="1030" y="1544"/>
                </a:lnTo>
                <a:lnTo>
                  <a:pt x="1018" y="1497"/>
                </a:lnTo>
                <a:lnTo>
                  <a:pt x="1011" y="1449"/>
                </a:lnTo>
                <a:lnTo>
                  <a:pt x="1009" y="1398"/>
                </a:lnTo>
                <a:lnTo>
                  <a:pt x="1011" y="1347"/>
                </a:lnTo>
                <a:lnTo>
                  <a:pt x="1018" y="1298"/>
                </a:lnTo>
                <a:lnTo>
                  <a:pt x="1030" y="1252"/>
                </a:lnTo>
                <a:lnTo>
                  <a:pt x="1045" y="1208"/>
                </a:lnTo>
                <a:lnTo>
                  <a:pt x="1064" y="1168"/>
                </a:lnTo>
                <a:lnTo>
                  <a:pt x="1086" y="1132"/>
                </a:lnTo>
                <a:lnTo>
                  <a:pt x="1111" y="1099"/>
                </a:lnTo>
                <a:lnTo>
                  <a:pt x="403" y="1099"/>
                </a:lnTo>
                <a:close/>
                <a:moveTo>
                  <a:pt x="1859" y="897"/>
                </a:moveTo>
                <a:lnTo>
                  <a:pt x="1800" y="943"/>
                </a:lnTo>
                <a:lnTo>
                  <a:pt x="1739" y="982"/>
                </a:lnTo>
                <a:lnTo>
                  <a:pt x="1675" y="1017"/>
                </a:lnTo>
                <a:lnTo>
                  <a:pt x="1610" y="1046"/>
                </a:lnTo>
                <a:lnTo>
                  <a:pt x="1542" y="1068"/>
                </a:lnTo>
                <a:lnTo>
                  <a:pt x="1474" y="1085"/>
                </a:lnTo>
                <a:lnTo>
                  <a:pt x="1405" y="1095"/>
                </a:lnTo>
                <a:lnTo>
                  <a:pt x="1334" y="1099"/>
                </a:lnTo>
                <a:lnTo>
                  <a:pt x="1311" y="1099"/>
                </a:lnTo>
                <a:lnTo>
                  <a:pt x="1281" y="1102"/>
                </a:lnTo>
                <a:lnTo>
                  <a:pt x="1254" y="1111"/>
                </a:lnTo>
                <a:lnTo>
                  <a:pt x="1227" y="1126"/>
                </a:lnTo>
                <a:lnTo>
                  <a:pt x="1202" y="1147"/>
                </a:lnTo>
                <a:lnTo>
                  <a:pt x="1179" y="1171"/>
                </a:lnTo>
                <a:lnTo>
                  <a:pt x="1160" y="1201"/>
                </a:lnTo>
                <a:lnTo>
                  <a:pt x="1142" y="1235"/>
                </a:lnTo>
                <a:lnTo>
                  <a:pt x="1129" y="1271"/>
                </a:lnTo>
                <a:lnTo>
                  <a:pt x="1118" y="1311"/>
                </a:lnTo>
                <a:lnTo>
                  <a:pt x="1112" y="1353"/>
                </a:lnTo>
                <a:lnTo>
                  <a:pt x="1110" y="1398"/>
                </a:lnTo>
                <a:lnTo>
                  <a:pt x="1112" y="1442"/>
                </a:lnTo>
                <a:lnTo>
                  <a:pt x="1118" y="1485"/>
                </a:lnTo>
                <a:lnTo>
                  <a:pt x="1129" y="1525"/>
                </a:lnTo>
                <a:lnTo>
                  <a:pt x="1142" y="1561"/>
                </a:lnTo>
                <a:lnTo>
                  <a:pt x="1160" y="1594"/>
                </a:lnTo>
                <a:lnTo>
                  <a:pt x="1179" y="1624"/>
                </a:lnTo>
                <a:lnTo>
                  <a:pt x="1202" y="1649"/>
                </a:lnTo>
                <a:lnTo>
                  <a:pt x="1227" y="1670"/>
                </a:lnTo>
                <a:lnTo>
                  <a:pt x="1254" y="1685"/>
                </a:lnTo>
                <a:lnTo>
                  <a:pt x="1281" y="1694"/>
                </a:lnTo>
                <a:lnTo>
                  <a:pt x="1311" y="1697"/>
                </a:lnTo>
                <a:lnTo>
                  <a:pt x="1311" y="1698"/>
                </a:lnTo>
                <a:lnTo>
                  <a:pt x="1334" y="1698"/>
                </a:lnTo>
                <a:lnTo>
                  <a:pt x="1405" y="1702"/>
                </a:lnTo>
                <a:lnTo>
                  <a:pt x="1474" y="1713"/>
                </a:lnTo>
                <a:lnTo>
                  <a:pt x="1542" y="1729"/>
                </a:lnTo>
                <a:lnTo>
                  <a:pt x="1610" y="1751"/>
                </a:lnTo>
                <a:lnTo>
                  <a:pt x="1675" y="1780"/>
                </a:lnTo>
                <a:lnTo>
                  <a:pt x="1739" y="1815"/>
                </a:lnTo>
                <a:lnTo>
                  <a:pt x="1800" y="1856"/>
                </a:lnTo>
                <a:lnTo>
                  <a:pt x="1859" y="1901"/>
                </a:lnTo>
                <a:lnTo>
                  <a:pt x="1844" y="1802"/>
                </a:lnTo>
                <a:lnTo>
                  <a:pt x="1831" y="1703"/>
                </a:lnTo>
                <a:lnTo>
                  <a:pt x="1823" y="1602"/>
                </a:lnTo>
                <a:lnTo>
                  <a:pt x="1818" y="1500"/>
                </a:lnTo>
                <a:lnTo>
                  <a:pt x="1816" y="1398"/>
                </a:lnTo>
                <a:lnTo>
                  <a:pt x="1818" y="1296"/>
                </a:lnTo>
                <a:lnTo>
                  <a:pt x="1823" y="1194"/>
                </a:lnTo>
                <a:lnTo>
                  <a:pt x="1831" y="1094"/>
                </a:lnTo>
                <a:lnTo>
                  <a:pt x="1844" y="995"/>
                </a:lnTo>
                <a:lnTo>
                  <a:pt x="1859" y="897"/>
                </a:lnTo>
                <a:close/>
                <a:moveTo>
                  <a:pt x="2523" y="200"/>
                </a:moveTo>
                <a:lnTo>
                  <a:pt x="2485" y="203"/>
                </a:lnTo>
                <a:lnTo>
                  <a:pt x="2447" y="213"/>
                </a:lnTo>
                <a:lnTo>
                  <a:pt x="2411" y="229"/>
                </a:lnTo>
                <a:lnTo>
                  <a:pt x="2376" y="251"/>
                </a:lnTo>
                <a:lnTo>
                  <a:pt x="2342" y="279"/>
                </a:lnTo>
                <a:lnTo>
                  <a:pt x="2309" y="313"/>
                </a:lnTo>
                <a:lnTo>
                  <a:pt x="2277" y="351"/>
                </a:lnTo>
                <a:lnTo>
                  <a:pt x="2247" y="394"/>
                </a:lnTo>
                <a:lnTo>
                  <a:pt x="2218" y="443"/>
                </a:lnTo>
                <a:lnTo>
                  <a:pt x="2190" y="496"/>
                </a:lnTo>
                <a:lnTo>
                  <a:pt x="2165" y="554"/>
                </a:lnTo>
                <a:lnTo>
                  <a:pt x="2141" y="616"/>
                </a:lnTo>
                <a:lnTo>
                  <a:pt x="2118" y="681"/>
                </a:lnTo>
                <a:lnTo>
                  <a:pt x="2099" y="751"/>
                </a:lnTo>
                <a:lnTo>
                  <a:pt x="2080" y="823"/>
                </a:lnTo>
                <a:lnTo>
                  <a:pt x="2065" y="899"/>
                </a:lnTo>
                <a:lnTo>
                  <a:pt x="2320" y="899"/>
                </a:lnTo>
                <a:lnTo>
                  <a:pt x="2365" y="902"/>
                </a:lnTo>
                <a:lnTo>
                  <a:pt x="2408" y="910"/>
                </a:lnTo>
                <a:lnTo>
                  <a:pt x="2449" y="923"/>
                </a:lnTo>
                <a:lnTo>
                  <a:pt x="2489" y="943"/>
                </a:lnTo>
                <a:lnTo>
                  <a:pt x="2526" y="966"/>
                </a:lnTo>
                <a:lnTo>
                  <a:pt x="2560" y="994"/>
                </a:lnTo>
                <a:lnTo>
                  <a:pt x="2592" y="1025"/>
                </a:lnTo>
                <a:lnTo>
                  <a:pt x="2622" y="1061"/>
                </a:lnTo>
                <a:lnTo>
                  <a:pt x="2648" y="1101"/>
                </a:lnTo>
                <a:lnTo>
                  <a:pt x="2670" y="1144"/>
                </a:lnTo>
                <a:lnTo>
                  <a:pt x="2689" y="1190"/>
                </a:lnTo>
                <a:lnTo>
                  <a:pt x="2704" y="1239"/>
                </a:lnTo>
                <a:lnTo>
                  <a:pt x="2715" y="1290"/>
                </a:lnTo>
                <a:lnTo>
                  <a:pt x="2722" y="1343"/>
                </a:lnTo>
                <a:lnTo>
                  <a:pt x="2724" y="1398"/>
                </a:lnTo>
                <a:lnTo>
                  <a:pt x="2722" y="1453"/>
                </a:lnTo>
                <a:lnTo>
                  <a:pt x="2715" y="1506"/>
                </a:lnTo>
                <a:lnTo>
                  <a:pt x="2704" y="1557"/>
                </a:lnTo>
                <a:lnTo>
                  <a:pt x="2689" y="1606"/>
                </a:lnTo>
                <a:lnTo>
                  <a:pt x="2670" y="1651"/>
                </a:lnTo>
                <a:lnTo>
                  <a:pt x="2648" y="1694"/>
                </a:lnTo>
                <a:lnTo>
                  <a:pt x="2622" y="1734"/>
                </a:lnTo>
                <a:lnTo>
                  <a:pt x="2592" y="1770"/>
                </a:lnTo>
                <a:lnTo>
                  <a:pt x="2560" y="1802"/>
                </a:lnTo>
                <a:lnTo>
                  <a:pt x="2526" y="1830"/>
                </a:lnTo>
                <a:lnTo>
                  <a:pt x="2489" y="1854"/>
                </a:lnTo>
                <a:lnTo>
                  <a:pt x="2449" y="1872"/>
                </a:lnTo>
                <a:lnTo>
                  <a:pt x="2408" y="1885"/>
                </a:lnTo>
                <a:lnTo>
                  <a:pt x="2365" y="1894"/>
                </a:lnTo>
                <a:lnTo>
                  <a:pt x="2320" y="1897"/>
                </a:lnTo>
                <a:lnTo>
                  <a:pt x="2065" y="1897"/>
                </a:lnTo>
                <a:lnTo>
                  <a:pt x="2080" y="1973"/>
                </a:lnTo>
                <a:lnTo>
                  <a:pt x="2099" y="2046"/>
                </a:lnTo>
                <a:lnTo>
                  <a:pt x="2118" y="2115"/>
                </a:lnTo>
                <a:lnTo>
                  <a:pt x="2141" y="2180"/>
                </a:lnTo>
                <a:lnTo>
                  <a:pt x="2165" y="2242"/>
                </a:lnTo>
                <a:lnTo>
                  <a:pt x="2190" y="2300"/>
                </a:lnTo>
                <a:lnTo>
                  <a:pt x="2218" y="2353"/>
                </a:lnTo>
                <a:lnTo>
                  <a:pt x="2247" y="2401"/>
                </a:lnTo>
                <a:lnTo>
                  <a:pt x="2277" y="2445"/>
                </a:lnTo>
                <a:lnTo>
                  <a:pt x="2309" y="2484"/>
                </a:lnTo>
                <a:lnTo>
                  <a:pt x="2342" y="2517"/>
                </a:lnTo>
                <a:lnTo>
                  <a:pt x="2376" y="2545"/>
                </a:lnTo>
                <a:lnTo>
                  <a:pt x="2411" y="2567"/>
                </a:lnTo>
                <a:lnTo>
                  <a:pt x="2447" y="2583"/>
                </a:lnTo>
                <a:lnTo>
                  <a:pt x="2485" y="2593"/>
                </a:lnTo>
                <a:lnTo>
                  <a:pt x="2523" y="2596"/>
                </a:lnTo>
                <a:lnTo>
                  <a:pt x="2562" y="2593"/>
                </a:lnTo>
                <a:lnTo>
                  <a:pt x="2600" y="2582"/>
                </a:lnTo>
                <a:lnTo>
                  <a:pt x="2638" y="2564"/>
                </a:lnTo>
                <a:lnTo>
                  <a:pt x="2674" y="2541"/>
                </a:lnTo>
                <a:lnTo>
                  <a:pt x="2710" y="2510"/>
                </a:lnTo>
                <a:lnTo>
                  <a:pt x="2745" y="2474"/>
                </a:lnTo>
                <a:lnTo>
                  <a:pt x="2777" y="2433"/>
                </a:lnTo>
                <a:lnTo>
                  <a:pt x="2809" y="2386"/>
                </a:lnTo>
                <a:lnTo>
                  <a:pt x="2837" y="2332"/>
                </a:lnTo>
                <a:lnTo>
                  <a:pt x="2865" y="2275"/>
                </a:lnTo>
                <a:lnTo>
                  <a:pt x="2892" y="2214"/>
                </a:lnTo>
                <a:lnTo>
                  <a:pt x="2916" y="2148"/>
                </a:lnTo>
                <a:lnTo>
                  <a:pt x="2937" y="2077"/>
                </a:lnTo>
                <a:lnTo>
                  <a:pt x="2958" y="2003"/>
                </a:lnTo>
                <a:lnTo>
                  <a:pt x="2976" y="1925"/>
                </a:lnTo>
                <a:lnTo>
                  <a:pt x="2991" y="1843"/>
                </a:lnTo>
                <a:lnTo>
                  <a:pt x="3004" y="1760"/>
                </a:lnTo>
                <a:lnTo>
                  <a:pt x="3014" y="1673"/>
                </a:lnTo>
                <a:lnTo>
                  <a:pt x="3021" y="1583"/>
                </a:lnTo>
                <a:lnTo>
                  <a:pt x="3025" y="1491"/>
                </a:lnTo>
                <a:lnTo>
                  <a:pt x="3026" y="1398"/>
                </a:lnTo>
                <a:lnTo>
                  <a:pt x="3025" y="1304"/>
                </a:lnTo>
                <a:lnTo>
                  <a:pt x="3021" y="1212"/>
                </a:lnTo>
                <a:lnTo>
                  <a:pt x="3014" y="1123"/>
                </a:lnTo>
                <a:lnTo>
                  <a:pt x="3004" y="1037"/>
                </a:lnTo>
                <a:lnTo>
                  <a:pt x="2991" y="952"/>
                </a:lnTo>
                <a:lnTo>
                  <a:pt x="2976" y="871"/>
                </a:lnTo>
                <a:lnTo>
                  <a:pt x="2958" y="794"/>
                </a:lnTo>
                <a:lnTo>
                  <a:pt x="2937" y="719"/>
                </a:lnTo>
                <a:lnTo>
                  <a:pt x="2916" y="649"/>
                </a:lnTo>
                <a:lnTo>
                  <a:pt x="2892" y="582"/>
                </a:lnTo>
                <a:lnTo>
                  <a:pt x="2865" y="520"/>
                </a:lnTo>
                <a:lnTo>
                  <a:pt x="2837" y="463"/>
                </a:lnTo>
                <a:lnTo>
                  <a:pt x="2809" y="411"/>
                </a:lnTo>
                <a:lnTo>
                  <a:pt x="2777" y="364"/>
                </a:lnTo>
                <a:lnTo>
                  <a:pt x="2745" y="322"/>
                </a:lnTo>
                <a:lnTo>
                  <a:pt x="2710" y="286"/>
                </a:lnTo>
                <a:lnTo>
                  <a:pt x="2674" y="255"/>
                </a:lnTo>
                <a:lnTo>
                  <a:pt x="2638" y="232"/>
                </a:lnTo>
                <a:lnTo>
                  <a:pt x="2600" y="214"/>
                </a:lnTo>
                <a:lnTo>
                  <a:pt x="2562" y="203"/>
                </a:lnTo>
                <a:lnTo>
                  <a:pt x="2523" y="200"/>
                </a:lnTo>
                <a:close/>
                <a:moveTo>
                  <a:pt x="2523" y="0"/>
                </a:moveTo>
                <a:lnTo>
                  <a:pt x="2573" y="3"/>
                </a:lnTo>
                <a:lnTo>
                  <a:pt x="2622" y="11"/>
                </a:lnTo>
                <a:lnTo>
                  <a:pt x="2668" y="25"/>
                </a:lnTo>
                <a:lnTo>
                  <a:pt x="2714" y="44"/>
                </a:lnTo>
                <a:lnTo>
                  <a:pt x="2757" y="67"/>
                </a:lnTo>
                <a:lnTo>
                  <a:pt x="2798" y="96"/>
                </a:lnTo>
                <a:lnTo>
                  <a:pt x="2837" y="130"/>
                </a:lnTo>
                <a:lnTo>
                  <a:pt x="2876" y="166"/>
                </a:lnTo>
                <a:lnTo>
                  <a:pt x="2912" y="208"/>
                </a:lnTo>
                <a:lnTo>
                  <a:pt x="2946" y="253"/>
                </a:lnTo>
                <a:lnTo>
                  <a:pt x="2978" y="302"/>
                </a:lnTo>
                <a:lnTo>
                  <a:pt x="3008" y="354"/>
                </a:lnTo>
                <a:lnTo>
                  <a:pt x="3035" y="410"/>
                </a:lnTo>
                <a:lnTo>
                  <a:pt x="3062" y="468"/>
                </a:lnTo>
                <a:lnTo>
                  <a:pt x="3087" y="529"/>
                </a:lnTo>
                <a:lnTo>
                  <a:pt x="3109" y="592"/>
                </a:lnTo>
                <a:lnTo>
                  <a:pt x="3129" y="659"/>
                </a:lnTo>
                <a:lnTo>
                  <a:pt x="3149" y="726"/>
                </a:lnTo>
                <a:lnTo>
                  <a:pt x="3166" y="797"/>
                </a:lnTo>
                <a:lnTo>
                  <a:pt x="3180" y="868"/>
                </a:lnTo>
                <a:lnTo>
                  <a:pt x="3193" y="942"/>
                </a:lnTo>
                <a:lnTo>
                  <a:pt x="3204" y="1015"/>
                </a:lnTo>
                <a:lnTo>
                  <a:pt x="3213" y="1091"/>
                </a:lnTo>
                <a:lnTo>
                  <a:pt x="3220" y="1167"/>
                </a:lnTo>
                <a:lnTo>
                  <a:pt x="3224" y="1244"/>
                </a:lnTo>
                <a:lnTo>
                  <a:pt x="3227" y="1320"/>
                </a:lnTo>
                <a:lnTo>
                  <a:pt x="3228" y="1398"/>
                </a:lnTo>
                <a:lnTo>
                  <a:pt x="3227" y="1475"/>
                </a:lnTo>
                <a:lnTo>
                  <a:pt x="3224" y="1552"/>
                </a:lnTo>
                <a:lnTo>
                  <a:pt x="3220" y="1629"/>
                </a:lnTo>
                <a:lnTo>
                  <a:pt x="3213" y="1704"/>
                </a:lnTo>
                <a:lnTo>
                  <a:pt x="3204" y="1780"/>
                </a:lnTo>
                <a:lnTo>
                  <a:pt x="3193" y="1855"/>
                </a:lnTo>
                <a:lnTo>
                  <a:pt x="3180" y="1927"/>
                </a:lnTo>
                <a:lnTo>
                  <a:pt x="3166" y="1999"/>
                </a:lnTo>
                <a:lnTo>
                  <a:pt x="3149" y="2069"/>
                </a:lnTo>
                <a:lnTo>
                  <a:pt x="3129" y="2137"/>
                </a:lnTo>
                <a:lnTo>
                  <a:pt x="3109" y="2203"/>
                </a:lnTo>
                <a:lnTo>
                  <a:pt x="3087" y="2266"/>
                </a:lnTo>
                <a:lnTo>
                  <a:pt x="3062" y="2327"/>
                </a:lnTo>
                <a:lnTo>
                  <a:pt x="3035" y="2386"/>
                </a:lnTo>
                <a:lnTo>
                  <a:pt x="3008" y="2442"/>
                </a:lnTo>
                <a:lnTo>
                  <a:pt x="2978" y="2494"/>
                </a:lnTo>
                <a:lnTo>
                  <a:pt x="2946" y="2543"/>
                </a:lnTo>
                <a:lnTo>
                  <a:pt x="2912" y="2588"/>
                </a:lnTo>
                <a:lnTo>
                  <a:pt x="2876" y="2629"/>
                </a:lnTo>
                <a:lnTo>
                  <a:pt x="2837" y="2666"/>
                </a:lnTo>
                <a:lnTo>
                  <a:pt x="2798" y="2699"/>
                </a:lnTo>
                <a:lnTo>
                  <a:pt x="2757" y="2728"/>
                </a:lnTo>
                <a:lnTo>
                  <a:pt x="2714" y="2751"/>
                </a:lnTo>
                <a:lnTo>
                  <a:pt x="2668" y="2771"/>
                </a:lnTo>
                <a:lnTo>
                  <a:pt x="2622" y="2784"/>
                </a:lnTo>
                <a:lnTo>
                  <a:pt x="2573" y="2793"/>
                </a:lnTo>
                <a:lnTo>
                  <a:pt x="2523" y="2795"/>
                </a:lnTo>
                <a:lnTo>
                  <a:pt x="2471" y="2793"/>
                </a:lnTo>
                <a:lnTo>
                  <a:pt x="2423" y="2784"/>
                </a:lnTo>
                <a:lnTo>
                  <a:pt x="2375" y="2771"/>
                </a:lnTo>
                <a:lnTo>
                  <a:pt x="2330" y="2751"/>
                </a:lnTo>
                <a:lnTo>
                  <a:pt x="2286" y="2727"/>
                </a:lnTo>
                <a:lnTo>
                  <a:pt x="2245" y="2698"/>
                </a:lnTo>
                <a:lnTo>
                  <a:pt x="2206" y="2665"/>
                </a:lnTo>
                <a:lnTo>
                  <a:pt x="2168" y="2628"/>
                </a:lnTo>
                <a:lnTo>
                  <a:pt x="2132" y="2586"/>
                </a:lnTo>
                <a:lnTo>
                  <a:pt x="2099" y="2540"/>
                </a:lnTo>
                <a:lnTo>
                  <a:pt x="2067" y="2491"/>
                </a:lnTo>
                <a:lnTo>
                  <a:pt x="2036" y="2439"/>
                </a:lnTo>
                <a:lnTo>
                  <a:pt x="2034" y="2440"/>
                </a:lnTo>
                <a:lnTo>
                  <a:pt x="1995" y="2371"/>
                </a:lnTo>
                <a:lnTo>
                  <a:pt x="1955" y="2306"/>
                </a:lnTo>
                <a:lnTo>
                  <a:pt x="1913" y="2246"/>
                </a:lnTo>
                <a:lnTo>
                  <a:pt x="1869" y="2188"/>
                </a:lnTo>
                <a:lnTo>
                  <a:pt x="1822" y="2136"/>
                </a:lnTo>
                <a:lnTo>
                  <a:pt x="1773" y="2088"/>
                </a:lnTo>
                <a:lnTo>
                  <a:pt x="1723" y="2047"/>
                </a:lnTo>
                <a:lnTo>
                  <a:pt x="1670" y="2009"/>
                </a:lnTo>
                <a:lnTo>
                  <a:pt x="1617" y="1976"/>
                </a:lnTo>
                <a:lnTo>
                  <a:pt x="1562" y="1950"/>
                </a:lnTo>
                <a:lnTo>
                  <a:pt x="1505" y="1928"/>
                </a:lnTo>
                <a:lnTo>
                  <a:pt x="1449" y="1913"/>
                </a:lnTo>
                <a:lnTo>
                  <a:pt x="1390" y="1904"/>
                </a:lnTo>
                <a:lnTo>
                  <a:pt x="1382" y="1906"/>
                </a:lnTo>
                <a:lnTo>
                  <a:pt x="1372" y="1908"/>
                </a:lnTo>
                <a:lnTo>
                  <a:pt x="1363" y="1912"/>
                </a:lnTo>
                <a:lnTo>
                  <a:pt x="1363" y="1912"/>
                </a:lnTo>
                <a:lnTo>
                  <a:pt x="1362" y="1912"/>
                </a:lnTo>
                <a:lnTo>
                  <a:pt x="1362" y="1913"/>
                </a:lnTo>
                <a:lnTo>
                  <a:pt x="1361" y="1913"/>
                </a:lnTo>
                <a:lnTo>
                  <a:pt x="1361" y="1913"/>
                </a:lnTo>
                <a:lnTo>
                  <a:pt x="1343" y="1926"/>
                </a:lnTo>
                <a:lnTo>
                  <a:pt x="1330" y="1942"/>
                </a:lnTo>
                <a:lnTo>
                  <a:pt x="1324" y="1952"/>
                </a:lnTo>
                <a:lnTo>
                  <a:pt x="1317" y="1970"/>
                </a:lnTo>
                <a:lnTo>
                  <a:pt x="1312" y="1990"/>
                </a:lnTo>
                <a:lnTo>
                  <a:pt x="1312" y="1992"/>
                </a:lnTo>
                <a:lnTo>
                  <a:pt x="1311" y="1994"/>
                </a:lnTo>
                <a:lnTo>
                  <a:pt x="1311" y="1997"/>
                </a:lnTo>
                <a:lnTo>
                  <a:pt x="1311" y="2696"/>
                </a:lnTo>
                <a:lnTo>
                  <a:pt x="1313" y="2711"/>
                </a:lnTo>
                <a:lnTo>
                  <a:pt x="1320" y="2726"/>
                </a:lnTo>
                <a:lnTo>
                  <a:pt x="1329" y="2740"/>
                </a:lnTo>
                <a:lnTo>
                  <a:pt x="1341" y="2755"/>
                </a:lnTo>
                <a:lnTo>
                  <a:pt x="1355" y="2771"/>
                </a:lnTo>
                <a:lnTo>
                  <a:pt x="1368" y="2788"/>
                </a:lnTo>
                <a:lnTo>
                  <a:pt x="1382" y="2805"/>
                </a:lnTo>
                <a:lnTo>
                  <a:pt x="1394" y="2825"/>
                </a:lnTo>
                <a:lnTo>
                  <a:pt x="1403" y="2846"/>
                </a:lnTo>
                <a:lnTo>
                  <a:pt x="1409" y="2870"/>
                </a:lnTo>
                <a:lnTo>
                  <a:pt x="1411" y="2895"/>
                </a:lnTo>
                <a:lnTo>
                  <a:pt x="1411" y="2995"/>
                </a:lnTo>
                <a:lnTo>
                  <a:pt x="1409" y="3028"/>
                </a:lnTo>
                <a:lnTo>
                  <a:pt x="1401" y="3059"/>
                </a:lnTo>
                <a:lnTo>
                  <a:pt x="1390" y="3087"/>
                </a:lnTo>
                <a:lnTo>
                  <a:pt x="1373" y="3114"/>
                </a:lnTo>
                <a:lnTo>
                  <a:pt x="1353" y="3137"/>
                </a:lnTo>
                <a:lnTo>
                  <a:pt x="1329" y="3157"/>
                </a:lnTo>
                <a:lnTo>
                  <a:pt x="1303" y="3173"/>
                </a:lnTo>
                <a:lnTo>
                  <a:pt x="1274" y="3185"/>
                </a:lnTo>
                <a:lnTo>
                  <a:pt x="1243" y="3192"/>
                </a:lnTo>
                <a:lnTo>
                  <a:pt x="1210" y="3195"/>
                </a:lnTo>
                <a:lnTo>
                  <a:pt x="807" y="3195"/>
                </a:lnTo>
                <a:lnTo>
                  <a:pt x="774" y="3192"/>
                </a:lnTo>
                <a:lnTo>
                  <a:pt x="743" y="3185"/>
                </a:lnTo>
                <a:lnTo>
                  <a:pt x="714" y="3173"/>
                </a:lnTo>
                <a:lnTo>
                  <a:pt x="687" y="3157"/>
                </a:lnTo>
                <a:lnTo>
                  <a:pt x="664" y="3137"/>
                </a:lnTo>
                <a:lnTo>
                  <a:pt x="644" y="3114"/>
                </a:lnTo>
                <a:lnTo>
                  <a:pt x="627" y="3087"/>
                </a:lnTo>
                <a:lnTo>
                  <a:pt x="615" y="3059"/>
                </a:lnTo>
                <a:lnTo>
                  <a:pt x="608" y="3028"/>
                </a:lnTo>
                <a:lnTo>
                  <a:pt x="605" y="2995"/>
                </a:lnTo>
                <a:lnTo>
                  <a:pt x="605" y="2097"/>
                </a:lnTo>
                <a:lnTo>
                  <a:pt x="602" y="2061"/>
                </a:lnTo>
                <a:lnTo>
                  <a:pt x="592" y="2027"/>
                </a:lnTo>
                <a:lnTo>
                  <a:pt x="578" y="1997"/>
                </a:lnTo>
                <a:lnTo>
                  <a:pt x="557" y="1968"/>
                </a:lnTo>
                <a:lnTo>
                  <a:pt x="533" y="1944"/>
                </a:lnTo>
                <a:lnTo>
                  <a:pt x="506" y="1925"/>
                </a:lnTo>
                <a:lnTo>
                  <a:pt x="474" y="1910"/>
                </a:lnTo>
                <a:lnTo>
                  <a:pt x="440" y="1901"/>
                </a:lnTo>
                <a:lnTo>
                  <a:pt x="403" y="1897"/>
                </a:lnTo>
                <a:lnTo>
                  <a:pt x="359" y="1894"/>
                </a:lnTo>
                <a:lnTo>
                  <a:pt x="316" y="1885"/>
                </a:lnTo>
                <a:lnTo>
                  <a:pt x="274" y="1872"/>
                </a:lnTo>
                <a:lnTo>
                  <a:pt x="235" y="1854"/>
                </a:lnTo>
                <a:lnTo>
                  <a:pt x="198" y="1830"/>
                </a:lnTo>
                <a:lnTo>
                  <a:pt x="164" y="1802"/>
                </a:lnTo>
                <a:lnTo>
                  <a:pt x="132" y="1770"/>
                </a:lnTo>
                <a:lnTo>
                  <a:pt x="103" y="1734"/>
                </a:lnTo>
                <a:lnTo>
                  <a:pt x="77" y="1694"/>
                </a:lnTo>
                <a:lnTo>
                  <a:pt x="55" y="1651"/>
                </a:lnTo>
                <a:lnTo>
                  <a:pt x="35" y="1606"/>
                </a:lnTo>
                <a:lnTo>
                  <a:pt x="21" y="1557"/>
                </a:lnTo>
                <a:lnTo>
                  <a:pt x="9" y="1506"/>
                </a:lnTo>
                <a:lnTo>
                  <a:pt x="2" y="1453"/>
                </a:lnTo>
                <a:lnTo>
                  <a:pt x="0" y="1398"/>
                </a:lnTo>
                <a:lnTo>
                  <a:pt x="2" y="1343"/>
                </a:lnTo>
                <a:lnTo>
                  <a:pt x="9" y="1290"/>
                </a:lnTo>
                <a:lnTo>
                  <a:pt x="21" y="1239"/>
                </a:lnTo>
                <a:lnTo>
                  <a:pt x="35" y="1190"/>
                </a:lnTo>
                <a:lnTo>
                  <a:pt x="55" y="1144"/>
                </a:lnTo>
                <a:lnTo>
                  <a:pt x="77" y="1101"/>
                </a:lnTo>
                <a:lnTo>
                  <a:pt x="103" y="1061"/>
                </a:lnTo>
                <a:lnTo>
                  <a:pt x="132" y="1025"/>
                </a:lnTo>
                <a:lnTo>
                  <a:pt x="164" y="994"/>
                </a:lnTo>
                <a:lnTo>
                  <a:pt x="198" y="966"/>
                </a:lnTo>
                <a:lnTo>
                  <a:pt x="235" y="943"/>
                </a:lnTo>
                <a:lnTo>
                  <a:pt x="274" y="923"/>
                </a:lnTo>
                <a:lnTo>
                  <a:pt x="316" y="910"/>
                </a:lnTo>
                <a:lnTo>
                  <a:pt x="359" y="902"/>
                </a:lnTo>
                <a:lnTo>
                  <a:pt x="403" y="899"/>
                </a:lnTo>
                <a:lnTo>
                  <a:pt x="1334" y="899"/>
                </a:lnTo>
                <a:lnTo>
                  <a:pt x="1393" y="896"/>
                </a:lnTo>
                <a:lnTo>
                  <a:pt x="1452" y="885"/>
                </a:lnTo>
                <a:lnTo>
                  <a:pt x="1508" y="870"/>
                </a:lnTo>
                <a:lnTo>
                  <a:pt x="1564" y="849"/>
                </a:lnTo>
                <a:lnTo>
                  <a:pt x="1619" y="821"/>
                </a:lnTo>
                <a:lnTo>
                  <a:pt x="1673" y="788"/>
                </a:lnTo>
                <a:lnTo>
                  <a:pt x="1724" y="751"/>
                </a:lnTo>
                <a:lnTo>
                  <a:pt x="1774" y="708"/>
                </a:lnTo>
                <a:lnTo>
                  <a:pt x="1822" y="660"/>
                </a:lnTo>
                <a:lnTo>
                  <a:pt x="1869" y="608"/>
                </a:lnTo>
                <a:lnTo>
                  <a:pt x="1914" y="551"/>
                </a:lnTo>
                <a:lnTo>
                  <a:pt x="1956" y="490"/>
                </a:lnTo>
                <a:lnTo>
                  <a:pt x="1995" y="426"/>
                </a:lnTo>
                <a:lnTo>
                  <a:pt x="2034" y="356"/>
                </a:lnTo>
                <a:lnTo>
                  <a:pt x="2036" y="357"/>
                </a:lnTo>
                <a:lnTo>
                  <a:pt x="2066" y="305"/>
                </a:lnTo>
                <a:lnTo>
                  <a:pt x="2098" y="256"/>
                </a:lnTo>
                <a:lnTo>
                  <a:pt x="2132" y="210"/>
                </a:lnTo>
                <a:lnTo>
                  <a:pt x="2168" y="169"/>
                </a:lnTo>
                <a:lnTo>
                  <a:pt x="2205" y="131"/>
                </a:lnTo>
                <a:lnTo>
                  <a:pt x="2245" y="97"/>
                </a:lnTo>
                <a:lnTo>
                  <a:pt x="2286" y="68"/>
                </a:lnTo>
                <a:lnTo>
                  <a:pt x="2330" y="45"/>
                </a:lnTo>
                <a:lnTo>
                  <a:pt x="2375" y="26"/>
                </a:lnTo>
                <a:lnTo>
                  <a:pt x="2423" y="11"/>
                </a:lnTo>
                <a:lnTo>
                  <a:pt x="2471" y="3"/>
                </a:lnTo>
                <a:lnTo>
                  <a:pt x="25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47441" tIns="23681" rIns="47441" bIns="23681" numCol="1" anchor="t" anchorCtr="0" compatLnSpc="1"/>
          <a:lstStyle/>
          <a:p>
            <a:pPr defTabSz="1252855"/>
            <a:endParaRPr lang="es-ES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9" name="Group 15"/>
          <p:cNvGrpSpPr>
            <a:grpSpLocks noChangeAspect="1"/>
          </p:cNvGrpSpPr>
          <p:nvPr/>
        </p:nvGrpSpPr>
        <p:grpSpPr bwMode="auto">
          <a:xfrm>
            <a:off x="4975115" y="2591199"/>
            <a:ext cx="361810" cy="357983"/>
            <a:chOff x="12172" y="2923"/>
            <a:chExt cx="1615" cy="1598"/>
          </a:xfrm>
          <a:solidFill>
            <a:schemeClr val="bg1"/>
          </a:solidFill>
        </p:grpSpPr>
        <p:sp>
          <p:nvSpPr>
            <p:cNvPr id="70" name="Freeform 17"/>
            <p:cNvSpPr>
              <a:spLocks noEditPoints="1"/>
            </p:cNvSpPr>
            <p:nvPr/>
          </p:nvSpPr>
          <p:spPr bwMode="auto">
            <a:xfrm>
              <a:off x="12172" y="2923"/>
              <a:ext cx="1615" cy="1598"/>
            </a:xfrm>
            <a:custGeom>
              <a:avLst/>
              <a:gdLst>
                <a:gd name="T0" fmla="*/ 214 w 3228"/>
                <a:gd name="T1" fmla="*/ 2737 h 3195"/>
                <a:gd name="T2" fmla="*/ 177 w 3228"/>
                <a:gd name="T3" fmla="*/ 2843 h 3195"/>
                <a:gd name="T4" fmla="*/ 220 w 3228"/>
                <a:gd name="T5" fmla="*/ 2956 h 3195"/>
                <a:gd name="T6" fmla="*/ 324 w 3228"/>
                <a:gd name="T7" fmla="*/ 3016 h 3195"/>
                <a:gd name="T8" fmla="*/ 440 w 3228"/>
                <a:gd name="T9" fmla="*/ 2998 h 3195"/>
                <a:gd name="T10" fmla="*/ 1241 w 3228"/>
                <a:gd name="T11" fmla="*/ 2116 h 3195"/>
                <a:gd name="T12" fmla="*/ 1046 w 3228"/>
                <a:gd name="T13" fmla="*/ 1910 h 3195"/>
                <a:gd name="T14" fmla="*/ 1786 w 3228"/>
                <a:gd name="T15" fmla="*/ 226 h 3195"/>
                <a:gd name="T16" fmla="*/ 1508 w 3228"/>
                <a:gd name="T17" fmla="*/ 336 h 3195"/>
                <a:gd name="T18" fmla="*/ 1278 w 3228"/>
                <a:gd name="T19" fmla="*/ 519 h 3195"/>
                <a:gd name="T20" fmla="*/ 1111 w 3228"/>
                <a:gd name="T21" fmla="*/ 759 h 3195"/>
                <a:gd name="T22" fmla="*/ 1021 w 3228"/>
                <a:gd name="T23" fmla="*/ 1044 h 3195"/>
                <a:gd name="T24" fmla="*/ 1021 w 3228"/>
                <a:gd name="T25" fmla="*/ 1353 h 3195"/>
                <a:gd name="T26" fmla="*/ 1111 w 3228"/>
                <a:gd name="T27" fmla="*/ 1637 h 3195"/>
                <a:gd name="T28" fmla="*/ 1278 w 3228"/>
                <a:gd name="T29" fmla="*/ 1878 h 3195"/>
                <a:gd name="T30" fmla="*/ 1508 w 3228"/>
                <a:gd name="T31" fmla="*/ 2061 h 3195"/>
                <a:gd name="T32" fmla="*/ 1786 w 3228"/>
                <a:gd name="T33" fmla="*/ 2170 h 3195"/>
                <a:gd name="T34" fmla="*/ 2097 w 3228"/>
                <a:gd name="T35" fmla="*/ 2194 h 3195"/>
                <a:gd name="T36" fmla="*/ 2393 w 3228"/>
                <a:gd name="T37" fmla="*/ 2125 h 3195"/>
                <a:gd name="T38" fmla="*/ 2649 w 3228"/>
                <a:gd name="T39" fmla="*/ 1977 h 3195"/>
                <a:gd name="T40" fmla="*/ 2849 w 3228"/>
                <a:gd name="T41" fmla="*/ 1764 h 3195"/>
                <a:gd name="T42" fmla="*/ 2980 w 3228"/>
                <a:gd name="T43" fmla="*/ 1499 h 3195"/>
                <a:gd name="T44" fmla="*/ 3026 w 3228"/>
                <a:gd name="T45" fmla="*/ 1198 h 3195"/>
                <a:gd name="T46" fmla="*/ 2980 w 3228"/>
                <a:gd name="T47" fmla="*/ 897 h 3195"/>
                <a:gd name="T48" fmla="*/ 2849 w 3228"/>
                <a:gd name="T49" fmla="*/ 632 h 3195"/>
                <a:gd name="T50" fmla="*/ 2649 w 3228"/>
                <a:gd name="T51" fmla="*/ 419 h 3195"/>
                <a:gd name="T52" fmla="*/ 2393 w 3228"/>
                <a:gd name="T53" fmla="*/ 271 h 3195"/>
                <a:gd name="T54" fmla="*/ 2097 w 3228"/>
                <a:gd name="T55" fmla="*/ 203 h 3195"/>
                <a:gd name="T56" fmla="*/ 2104 w 3228"/>
                <a:gd name="T57" fmla="*/ 3 h 3195"/>
                <a:gd name="T58" fmla="*/ 2432 w 3228"/>
                <a:gd name="T59" fmla="*/ 72 h 3195"/>
                <a:gd name="T60" fmla="*/ 2720 w 3228"/>
                <a:gd name="T61" fmla="*/ 222 h 3195"/>
                <a:gd name="T62" fmla="*/ 2955 w 3228"/>
                <a:gd name="T63" fmla="*/ 440 h 3195"/>
                <a:gd name="T64" fmla="*/ 3125 w 3228"/>
                <a:gd name="T65" fmla="*/ 713 h 3195"/>
                <a:gd name="T66" fmla="*/ 3217 w 3228"/>
                <a:gd name="T67" fmla="*/ 1028 h 3195"/>
                <a:gd name="T68" fmla="*/ 3217 w 3228"/>
                <a:gd name="T69" fmla="*/ 1367 h 3195"/>
                <a:gd name="T70" fmla="*/ 3125 w 3228"/>
                <a:gd name="T71" fmla="*/ 1683 h 3195"/>
                <a:gd name="T72" fmla="*/ 2955 w 3228"/>
                <a:gd name="T73" fmla="*/ 1957 h 3195"/>
                <a:gd name="T74" fmla="*/ 2720 w 3228"/>
                <a:gd name="T75" fmla="*/ 2174 h 3195"/>
                <a:gd name="T76" fmla="*/ 2432 w 3228"/>
                <a:gd name="T77" fmla="*/ 2324 h 3195"/>
                <a:gd name="T78" fmla="*/ 2104 w 3228"/>
                <a:gd name="T79" fmla="*/ 2393 h 3195"/>
                <a:gd name="T80" fmla="*/ 1762 w 3228"/>
                <a:gd name="T81" fmla="*/ 2369 h 3195"/>
                <a:gd name="T82" fmla="*/ 1452 w 3228"/>
                <a:gd name="T83" fmla="*/ 2256 h 3195"/>
                <a:gd name="T84" fmla="*/ 549 w 3228"/>
                <a:gd name="T85" fmla="*/ 3139 h 3195"/>
                <a:gd name="T86" fmla="*/ 398 w 3228"/>
                <a:gd name="T87" fmla="*/ 3193 h 3195"/>
                <a:gd name="T88" fmla="*/ 218 w 3228"/>
                <a:gd name="T89" fmla="*/ 3168 h 3195"/>
                <a:gd name="T90" fmla="*/ 74 w 3228"/>
                <a:gd name="T91" fmla="*/ 3059 h 3195"/>
                <a:gd name="T92" fmla="*/ 3 w 3228"/>
                <a:gd name="T93" fmla="*/ 2891 h 3195"/>
                <a:gd name="T94" fmla="*/ 22 w 3228"/>
                <a:gd name="T95" fmla="*/ 2723 h 3195"/>
                <a:gd name="T96" fmla="*/ 107 w 3228"/>
                <a:gd name="T97" fmla="*/ 2592 h 3195"/>
                <a:gd name="T98" fmla="*/ 881 w 3228"/>
                <a:gd name="T99" fmla="*/ 1609 h 3195"/>
                <a:gd name="T100" fmla="*/ 810 w 3228"/>
                <a:gd name="T101" fmla="*/ 1284 h 3195"/>
                <a:gd name="T102" fmla="*/ 834 w 3228"/>
                <a:gd name="T103" fmla="*/ 947 h 3195"/>
                <a:gd name="T104" fmla="*/ 946 w 3228"/>
                <a:gd name="T105" fmla="*/ 640 h 3195"/>
                <a:gd name="T106" fmla="*/ 1134 w 3228"/>
                <a:gd name="T107" fmla="*/ 380 h 3195"/>
                <a:gd name="T108" fmla="*/ 1384 w 3228"/>
                <a:gd name="T109" fmla="*/ 177 h 3195"/>
                <a:gd name="T110" fmla="*/ 1683 w 3228"/>
                <a:gd name="T111" fmla="*/ 46 h 3195"/>
                <a:gd name="T112" fmla="*/ 2018 w 3228"/>
                <a:gd name="T113" fmla="*/ 0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8" h="3195">
                  <a:moveTo>
                    <a:pt x="1046" y="1910"/>
                  </a:moveTo>
                  <a:lnTo>
                    <a:pt x="232" y="2715"/>
                  </a:lnTo>
                  <a:lnTo>
                    <a:pt x="232" y="2716"/>
                  </a:lnTo>
                  <a:lnTo>
                    <a:pt x="214" y="2737"/>
                  </a:lnTo>
                  <a:lnTo>
                    <a:pt x="199" y="2760"/>
                  </a:lnTo>
                  <a:lnTo>
                    <a:pt x="188" y="2786"/>
                  </a:lnTo>
                  <a:lnTo>
                    <a:pt x="181" y="2813"/>
                  </a:lnTo>
                  <a:lnTo>
                    <a:pt x="177" y="2843"/>
                  </a:lnTo>
                  <a:lnTo>
                    <a:pt x="181" y="2875"/>
                  </a:lnTo>
                  <a:lnTo>
                    <a:pt x="189" y="2904"/>
                  </a:lnTo>
                  <a:lnTo>
                    <a:pt x="202" y="2932"/>
                  </a:lnTo>
                  <a:lnTo>
                    <a:pt x="220" y="2956"/>
                  </a:lnTo>
                  <a:lnTo>
                    <a:pt x="241" y="2978"/>
                  </a:lnTo>
                  <a:lnTo>
                    <a:pt x="266" y="2995"/>
                  </a:lnTo>
                  <a:lnTo>
                    <a:pt x="294" y="3008"/>
                  </a:lnTo>
                  <a:lnTo>
                    <a:pt x="324" y="3016"/>
                  </a:lnTo>
                  <a:lnTo>
                    <a:pt x="356" y="3019"/>
                  </a:lnTo>
                  <a:lnTo>
                    <a:pt x="386" y="3017"/>
                  </a:lnTo>
                  <a:lnTo>
                    <a:pt x="414" y="3010"/>
                  </a:lnTo>
                  <a:lnTo>
                    <a:pt x="440" y="2998"/>
                  </a:lnTo>
                  <a:lnTo>
                    <a:pt x="463" y="2983"/>
                  </a:lnTo>
                  <a:lnTo>
                    <a:pt x="484" y="2965"/>
                  </a:lnTo>
                  <a:lnTo>
                    <a:pt x="1297" y="2160"/>
                  </a:lnTo>
                  <a:lnTo>
                    <a:pt x="1241" y="2116"/>
                  </a:lnTo>
                  <a:lnTo>
                    <a:pt x="1188" y="2069"/>
                  </a:lnTo>
                  <a:lnTo>
                    <a:pt x="1137" y="2019"/>
                  </a:lnTo>
                  <a:lnTo>
                    <a:pt x="1091" y="1966"/>
                  </a:lnTo>
                  <a:lnTo>
                    <a:pt x="1046" y="1910"/>
                  </a:lnTo>
                  <a:close/>
                  <a:moveTo>
                    <a:pt x="2018" y="200"/>
                  </a:moveTo>
                  <a:lnTo>
                    <a:pt x="1939" y="203"/>
                  </a:lnTo>
                  <a:lnTo>
                    <a:pt x="1861" y="211"/>
                  </a:lnTo>
                  <a:lnTo>
                    <a:pt x="1786" y="226"/>
                  </a:lnTo>
                  <a:lnTo>
                    <a:pt x="1714" y="246"/>
                  </a:lnTo>
                  <a:lnTo>
                    <a:pt x="1643" y="271"/>
                  </a:lnTo>
                  <a:lnTo>
                    <a:pt x="1574" y="301"/>
                  </a:lnTo>
                  <a:lnTo>
                    <a:pt x="1508" y="336"/>
                  </a:lnTo>
                  <a:lnTo>
                    <a:pt x="1447" y="376"/>
                  </a:lnTo>
                  <a:lnTo>
                    <a:pt x="1387" y="419"/>
                  </a:lnTo>
                  <a:lnTo>
                    <a:pt x="1331" y="467"/>
                  </a:lnTo>
                  <a:lnTo>
                    <a:pt x="1278" y="519"/>
                  </a:lnTo>
                  <a:lnTo>
                    <a:pt x="1231" y="574"/>
                  </a:lnTo>
                  <a:lnTo>
                    <a:pt x="1187" y="632"/>
                  </a:lnTo>
                  <a:lnTo>
                    <a:pt x="1146" y="694"/>
                  </a:lnTo>
                  <a:lnTo>
                    <a:pt x="1111" y="759"/>
                  </a:lnTo>
                  <a:lnTo>
                    <a:pt x="1081" y="827"/>
                  </a:lnTo>
                  <a:lnTo>
                    <a:pt x="1055" y="897"/>
                  </a:lnTo>
                  <a:lnTo>
                    <a:pt x="1036" y="969"/>
                  </a:lnTo>
                  <a:lnTo>
                    <a:pt x="1021" y="1044"/>
                  </a:lnTo>
                  <a:lnTo>
                    <a:pt x="1012" y="1120"/>
                  </a:lnTo>
                  <a:lnTo>
                    <a:pt x="1009" y="1198"/>
                  </a:lnTo>
                  <a:lnTo>
                    <a:pt x="1012" y="1277"/>
                  </a:lnTo>
                  <a:lnTo>
                    <a:pt x="1021" y="1353"/>
                  </a:lnTo>
                  <a:lnTo>
                    <a:pt x="1036" y="1428"/>
                  </a:lnTo>
                  <a:lnTo>
                    <a:pt x="1055" y="1499"/>
                  </a:lnTo>
                  <a:lnTo>
                    <a:pt x="1081" y="1570"/>
                  </a:lnTo>
                  <a:lnTo>
                    <a:pt x="1111" y="1637"/>
                  </a:lnTo>
                  <a:lnTo>
                    <a:pt x="1146" y="1702"/>
                  </a:lnTo>
                  <a:lnTo>
                    <a:pt x="1187" y="1764"/>
                  </a:lnTo>
                  <a:lnTo>
                    <a:pt x="1231" y="1823"/>
                  </a:lnTo>
                  <a:lnTo>
                    <a:pt x="1278" y="1878"/>
                  </a:lnTo>
                  <a:lnTo>
                    <a:pt x="1331" y="1930"/>
                  </a:lnTo>
                  <a:lnTo>
                    <a:pt x="1387" y="1977"/>
                  </a:lnTo>
                  <a:lnTo>
                    <a:pt x="1447" y="2021"/>
                  </a:lnTo>
                  <a:lnTo>
                    <a:pt x="1508" y="2061"/>
                  </a:lnTo>
                  <a:lnTo>
                    <a:pt x="1574" y="2096"/>
                  </a:lnTo>
                  <a:lnTo>
                    <a:pt x="1643" y="2125"/>
                  </a:lnTo>
                  <a:lnTo>
                    <a:pt x="1714" y="2151"/>
                  </a:lnTo>
                  <a:lnTo>
                    <a:pt x="1786" y="2170"/>
                  </a:lnTo>
                  <a:lnTo>
                    <a:pt x="1861" y="2184"/>
                  </a:lnTo>
                  <a:lnTo>
                    <a:pt x="1939" y="2194"/>
                  </a:lnTo>
                  <a:lnTo>
                    <a:pt x="2018" y="2197"/>
                  </a:lnTo>
                  <a:lnTo>
                    <a:pt x="2097" y="2194"/>
                  </a:lnTo>
                  <a:lnTo>
                    <a:pt x="2174" y="2184"/>
                  </a:lnTo>
                  <a:lnTo>
                    <a:pt x="2249" y="2170"/>
                  </a:lnTo>
                  <a:lnTo>
                    <a:pt x="2323" y="2151"/>
                  </a:lnTo>
                  <a:lnTo>
                    <a:pt x="2393" y="2125"/>
                  </a:lnTo>
                  <a:lnTo>
                    <a:pt x="2462" y="2096"/>
                  </a:lnTo>
                  <a:lnTo>
                    <a:pt x="2527" y="2061"/>
                  </a:lnTo>
                  <a:lnTo>
                    <a:pt x="2590" y="2021"/>
                  </a:lnTo>
                  <a:lnTo>
                    <a:pt x="2649" y="1977"/>
                  </a:lnTo>
                  <a:lnTo>
                    <a:pt x="2704" y="1930"/>
                  </a:lnTo>
                  <a:lnTo>
                    <a:pt x="2757" y="1878"/>
                  </a:lnTo>
                  <a:lnTo>
                    <a:pt x="2805" y="1823"/>
                  </a:lnTo>
                  <a:lnTo>
                    <a:pt x="2849" y="1764"/>
                  </a:lnTo>
                  <a:lnTo>
                    <a:pt x="2889" y="1702"/>
                  </a:lnTo>
                  <a:lnTo>
                    <a:pt x="2924" y="1637"/>
                  </a:lnTo>
                  <a:lnTo>
                    <a:pt x="2955" y="1570"/>
                  </a:lnTo>
                  <a:lnTo>
                    <a:pt x="2980" y="1499"/>
                  </a:lnTo>
                  <a:lnTo>
                    <a:pt x="3000" y="1428"/>
                  </a:lnTo>
                  <a:lnTo>
                    <a:pt x="3015" y="1353"/>
                  </a:lnTo>
                  <a:lnTo>
                    <a:pt x="3024" y="1277"/>
                  </a:lnTo>
                  <a:lnTo>
                    <a:pt x="3026" y="1198"/>
                  </a:lnTo>
                  <a:lnTo>
                    <a:pt x="3024" y="1120"/>
                  </a:lnTo>
                  <a:lnTo>
                    <a:pt x="3015" y="1044"/>
                  </a:lnTo>
                  <a:lnTo>
                    <a:pt x="3000" y="969"/>
                  </a:lnTo>
                  <a:lnTo>
                    <a:pt x="2980" y="897"/>
                  </a:lnTo>
                  <a:lnTo>
                    <a:pt x="2955" y="827"/>
                  </a:lnTo>
                  <a:lnTo>
                    <a:pt x="2924" y="759"/>
                  </a:lnTo>
                  <a:lnTo>
                    <a:pt x="2889" y="694"/>
                  </a:lnTo>
                  <a:lnTo>
                    <a:pt x="2849" y="632"/>
                  </a:lnTo>
                  <a:lnTo>
                    <a:pt x="2805" y="574"/>
                  </a:lnTo>
                  <a:lnTo>
                    <a:pt x="2757" y="519"/>
                  </a:lnTo>
                  <a:lnTo>
                    <a:pt x="2704" y="467"/>
                  </a:lnTo>
                  <a:lnTo>
                    <a:pt x="2649" y="419"/>
                  </a:lnTo>
                  <a:lnTo>
                    <a:pt x="2590" y="376"/>
                  </a:lnTo>
                  <a:lnTo>
                    <a:pt x="2527" y="336"/>
                  </a:lnTo>
                  <a:lnTo>
                    <a:pt x="2462" y="301"/>
                  </a:lnTo>
                  <a:lnTo>
                    <a:pt x="2393" y="271"/>
                  </a:lnTo>
                  <a:lnTo>
                    <a:pt x="2323" y="246"/>
                  </a:lnTo>
                  <a:lnTo>
                    <a:pt x="2249" y="226"/>
                  </a:lnTo>
                  <a:lnTo>
                    <a:pt x="2174" y="211"/>
                  </a:lnTo>
                  <a:lnTo>
                    <a:pt x="2097" y="203"/>
                  </a:lnTo>
                  <a:lnTo>
                    <a:pt x="2018" y="200"/>
                  </a:lnTo>
                  <a:close/>
                  <a:moveTo>
                    <a:pt x="2018" y="0"/>
                  </a:moveTo>
                  <a:lnTo>
                    <a:pt x="2018" y="0"/>
                  </a:lnTo>
                  <a:lnTo>
                    <a:pt x="2104" y="3"/>
                  </a:lnTo>
                  <a:lnTo>
                    <a:pt x="2189" y="11"/>
                  </a:lnTo>
                  <a:lnTo>
                    <a:pt x="2272" y="27"/>
                  </a:lnTo>
                  <a:lnTo>
                    <a:pt x="2352" y="46"/>
                  </a:lnTo>
                  <a:lnTo>
                    <a:pt x="2432" y="72"/>
                  </a:lnTo>
                  <a:lnTo>
                    <a:pt x="2508" y="102"/>
                  </a:lnTo>
                  <a:lnTo>
                    <a:pt x="2582" y="137"/>
                  </a:lnTo>
                  <a:lnTo>
                    <a:pt x="2652" y="177"/>
                  </a:lnTo>
                  <a:lnTo>
                    <a:pt x="2720" y="222"/>
                  </a:lnTo>
                  <a:lnTo>
                    <a:pt x="2784" y="271"/>
                  </a:lnTo>
                  <a:lnTo>
                    <a:pt x="2845" y="323"/>
                  </a:lnTo>
                  <a:lnTo>
                    <a:pt x="2902" y="380"/>
                  </a:lnTo>
                  <a:lnTo>
                    <a:pt x="2955" y="440"/>
                  </a:lnTo>
                  <a:lnTo>
                    <a:pt x="3005" y="503"/>
                  </a:lnTo>
                  <a:lnTo>
                    <a:pt x="3049" y="570"/>
                  </a:lnTo>
                  <a:lnTo>
                    <a:pt x="3090" y="640"/>
                  </a:lnTo>
                  <a:lnTo>
                    <a:pt x="3125" y="713"/>
                  </a:lnTo>
                  <a:lnTo>
                    <a:pt x="3156" y="788"/>
                  </a:lnTo>
                  <a:lnTo>
                    <a:pt x="3182" y="866"/>
                  </a:lnTo>
                  <a:lnTo>
                    <a:pt x="3202" y="947"/>
                  </a:lnTo>
                  <a:lnTo>
                    <a:pt x="3217" y="1028"/>
                  </a:lnTo>
                  <a:lnTo>
                    <a:pt x="3225" y="1113"/>
                  </a:lnTo>
                  <a:lnTo>
                    <a:pt x="3228" y="1198"/>
                  </a:lnTo>
                  <a:lnTo>
                    <a:pt x="3225" y="1284"/>
                  </a:lnTo>
                  <a:lnTo>
                    <a:pt x="3217" y="1367"/>
                  </a:lnTo>
                  <a:lnTo>
                    <a:pt x="3202" y="1450"/>
                  </a:lnTo>
                  <a:lnTo>
                    <a:pt x="3182" y="1530"/>
                  </a:lnTo>
                  <a:lnTo>
                    <a:pt x="3156" y="1607"/>
                  </a:lnTo>
                  <a:lnTo>
                    <a:pt x="3125" y="1683"/>
                  </a:lnTo>
                  <a:lnTo>
                    <a:pt x="3090" y="1756"/>
                  </a:lnTo>
                  <a:lnTo>
                    <a:pt x="3049" y="1826"/>
                  </a:lnTo>
                  <a:lnTo>
                    <a:pt x="3005" y="1892"/>
                  </a:lnTo>
                  <a:lnTo>
                    <a:pt x="2955" y="1957"/>
                  </a:lnTo>
                  <a:lnTo>
                    <a:pt x="2902" y="2017"/>
                  </a:lnTo>
                  <a:lnTo>
                    <a:pt x="2845" y="2073"/>
                  </a:lnTo>
                  <a:lnTo>
                    <a:pt x="2784" y="2126"/>
                  </a:lnTo>
                  <a:lnTo>
                    <a:pt x="2720" y="2174"/>
                  </a:lnTo>
                  <a:lnTo>
                    <a:pt x="2652" y="2219"/>
                  </a:lnTo>
                  <a:lnTo>
                    <a:pt x="2582" y="2259"/>
                  </a:lnTo>
                  <a:lnTo>
                    <a:pt x="2508" y="2294"/>
                  </a:lnTo>
                  <a:lnTo>
                    <a:pt x="2432" y="2324"/>
                  </a:lnTo>
                  <a:lnTo>
                    <a:pt x="2352" y="2350"/>
                  </a:lnTo>
                  <a:lnTo>
                    <a:pt x="2272" y="2369"/>
                  </a:lnTo>
                  <a:lnTo>
                    <a:pt x="2189" y="2385"/>
                  </a:lnTo>
                  <a:lnTo>
                    <a:pt x="2104" y="2393"/>
                  </a:lnTo>
                  <a:lnTo>
                    <a:pt x="2018" y="2396"/>
                  </a:lnTo>
                  <a:lnTo>
                    <a:pt x="1930" y="2393"/>
                  </a:lnTo>
                  <a:lnTo>
                    <a:pt x="1846" y="2384"/>
                  </a:lnTo>
                  <a:lnTo>
                    <a:pt x="1762" y="2369"/>
                  </a:lnTo>
                  <a:lnTo>
                    <a:pt x="1681" y="2349"/>
                  </a:lnTo>
                  <a:lnTo>
                    <a:pt x="1601" y="2323"/>
                  </a:lnTo>
                  <a:lnTo>
                    <a:pt x="1525" y="2292"/>
                  </a:lnTo>
                  <a:lnTo>
                    <a:pt x="1452" y="2256"/>
                  </a:lnTo>
                  <a:lnTo>
                    <a:pt x="610" y="3089"/>
                  </a:lnTo>
                  <a:lnTo>
                    <a:pt x="610" y="3089"/>
                  </a:lnTo>
                  <a:lnTo>
                    <a:pt x="581" y="3116"/>
                  </a:lnTo>
                  <a:lnTo>
                    <a:pt x="549" y="3139"/>
                  </a:lnTo>
                  <a:lnTo>
                    <a:pt x="514" y="3159"/>
                  </a:lnTo>
                  <a:lnTo>
                    <a:pt x="478" y="3174"/>
                  </a:lnTo>
                  <a:lnTo>
                    <a:pt x="438" y="3186"/>
                  </a:lnTo>
                  <a:lnTo>
                    <a:pt x="398" y="3193"/>
                  </a:lnTo>
                  <a:lnTo>
                    <a:pt x="356" y="3195"/>
                  </a:lnTo>
                  <a:lnTo>
                    <a:pt x="307" y="3192"/>
                  </a:lnTo>
                  <a:lnTo>
                    <a:pt x="262" y="3183"/>
                  </a:lnTo>
                  <a:lnTo>
                    <a:pt x="218" y="3168"/>
                  </a:lnTo>
                  <a:lnTo>
                    <a:pt x="176" y="3147"/>
                  </a:lnTo>
                  <a:lnTo>
                    <a:pt x="138" y="3122"/>
                  </a:lnTo>
                  <a:lnTo>
                    <a:pt x="104" y="3092"/>
                  </a:lnTo>
                  <a:lnTo>
                    <a:pt x="74" y="3059"/>
                  </a:lnTo>
                  <a:lnTo>
                    <a:pt x="48" y="3021"/>
                  </a:lnTo>
                  <a:lnTo>
                    <a:pt x="28" y="2980"/>
                  </a:lnTo>
                  <a:lnTo>
                    <a:pt x="12" y="2936"/>
                  </a:lnTo>
                  <a:lnTo>
                    <a:pt x="3" y="2891"/>
                  </a:lnTo>
                  <a:lnTo>
                    <a:pt x="0" y="2843"/>
                  </a:lnTo>
                  <a:lnTo>
                    <a:pt x="2" y="2801"/>
                  </a:lnTo>
                  <a:lnTo>
                    <a:pt x="9" y="2761"/>
                  </a:lnTo>
                  <a:lnTo>
                    <a:pt x="22" y="2723"/>
                  </a:lnTo>
                  <a:lnTo>
                    <a:pt x="37" y="2686"/>
                  </a:lnTo>
                  <a:lnTo>
                    <a:pt x="57" y="2652"/>
                  </a:lnTo>
                  <a:lnTo>
                    <a:pt x="80" y="2620"/>
                  </a:lnTo>
                  <a:lnTo>
                    <a:pt x="107" y="2592"/>
                  </a:lnTo>
                  <a:lnTo>
                    <a:pt x="106" y="2591"/>
                  </a:lnTo>
                  <a:lnTo>
                    <a:pt x="948" y="1758"/>
                  </a:lnTo>
                  <a:lnTo>
                    <a:pt x="912" y="1685"/>
                  </a:lnTo>
                  <a:lnTo>
                    <a:pt x="881" y="1609"/>
                  </a:lnTo>
                  <a:lnTo>
                    <a:pt x="854" y="1531"/>
                  </a:lnTo>
                  <a:lnTo>
                    <a:pt x="835" y="1451"/>
                  </a:lnTo>
                  <a:lnTo>
                    <a:pt x="819" y="1368"/>
                  </a:lnTo>
                  <a:lnTo>
                    <a:pt x="810" y="1284"/>
                  </a:lnTo>
                  <a:lnTo>
                    <a:pt x="807" y="1198"/>
                  </a:lnTo>
                  <a:lnTo>
                    <a:pt x="810" y="1113"/>
                  </a:lnTo>
                  <a:lnTo>
                    <a:pt x="819" y="1028"/>
                  </a:lnTo>
                  <a:lnTo>
                    <a:pt x="834" y="947"/>
                  </a:lnTo>
                  <a:lnTo>
                    <a:pt x="854" y="866"/>
                  </a:lnTo>
                  <a:lnTo>
                    <a:pt x="879" y="788"/>
                  </a:lnTo>
                  <a:lnTo>
                    <a:pt x="910" y="713"/>
                  </a:lnTo>
                  <a:lnTo>
                    <a:pt x="946" y="640"/>
                  </a:lnTo>
                  <a:lnTo>
                    <a:pt x="986" y="570"/>
                  </a:lnTo>
                  <a:lnTo>
                    <a:pt x="1031" y="503"/>
                  </a:lnTo>
                  <a:lnTo>
                    <a:pt x="1080" y="440"/>
                  </a:lnTo>
                  <a:lnTo>
                    <a:pt x="1134" y="380"/>
                  </a:lnTo>
                  <a:lnTo>
                    <a:pt x="1191" y="323"/>
                  </a:lnTo>
                  <a:lnTo>
                    <a:pt x="1252" y="271"/>
                  </a:lnTo>
                  <a:lnTo>
                    <a:pt x="1316" y="222"/>
                  </a:lnTo>
                  <a:lnTo>
                    <a:pt x="1384" y="177"/>
                  </a:lnTo>
                  <a:lnTo>
                    <a:pt x="1454" y="137"/>
                  </a:lnTo>
                  <a:lnTo>
                    <a:pt x="1528" y="102"/>
                  </a:lnTo>
                  <a:lnTo>
                    <a:pt x="1604" y="72"/>
                  </a:lnTo>
                  <a:lnTo>
                    <a:pt x="1683" y="46"/>
                  </a:lnTo>
                  <a:lnTo>
                    <a:pt x="1763" y="27"/>
                  </a:lnTo>
                  <a:lnTo>
                    <a:pt x="1847" y="11"/>
                  </a:lnTo>
                  <a:lnTo>
                    <a:pt x="1931" y="3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18"/>
            <p:cNvSpPr/>
            <p:nvPr/>
          </p:nvSpPr>
          <p:spPr bwMode="auto">
            <a:xfrm>
              <a:off x="12828" y="3173"/>
              <a:ext cx="378" cy="374"/>
            </a:xfrm>
            <a:custGeom>
              <a:avLst/>
              <a:gdLst>
                <a:gd name="T0" fmla="*/ 707 w 757"/>
                <a:gd name="T1" fmla="*/ 0 h 749"/>
                <a:gd name="T2" fmla="*/ 723 w 757"/>
                <a:gd name="T3" fmla="*/ 2 h 749"/>
                <a:gd name="T4" fmla="*/ 736 w 757"/>
                <a:gd name="T5" fmla="*/ 10 h 749"/>
                <a:gd name="T6" fmla="*/ 747 w 757"/>
                <a:gd name="T7" fmla="*/ 21 h 749"/>
                <a:gd name="T8" fmla="*/ 755 w 757"/>
                <a:gd name="T9" fmla="*/ 34 h 749"/>
                <a:gd name="T10" fmla="*/ 757 w 757"/>
                <a:gd name="T11" fmla="*/ 49 h 749"/>
                <a:gd name="T12" fmla="*/ 755 w 757"/>
                <a:gd name="T13" fmla="*/ 66 h 749"/>
                <a:gd name="T14" fmla="*/ 747 w 757"/>
                <a:gd name="T15" fmla="*/ 79 h 749"/>
                <a:gd name="T16" fmla="*/ 736 w 757"/>
                <a:gd name="T17" fmla="*/ 90 h 749"/>
                <a:gd name="T18" fmla="*/ 723 w 757"/>
                <a:gd name="T19" fmla="*/ 97 h 749"/>
                <a:gd name="T20" fmla="*/ 707 w 757"/>
                <a:gd name="T21" fmla="*/ 100 h 749"/>
                <a:gd name="T22" fmla="*/ 645 w 757"/>
                <a:gd name="T23" fmla="*/ 104 h 749"/>
                <a:gd name="T24" fmla="*/ 584 w 757"/>
                <a:gd name="T25" fmla="*/ 112 h 749"/>
                <a:gd name="T26" fmla="*/ 527 w 757"/>
                <a:gd name="T27" fmla="*/ 127 h 749"/>
                <a:gd name="T28" fmla="*/ 471 w 757"/>
                <a:gd name="T29" fmla="*/ 147 h 749"/>
                <a:gd name="T30" fmla="*/ 418 w 757"/>
                <a:gd name="T31" fmla="*/ 172 h 749"/>
                <a:gd name="T32" fmla="*/ 369 w 757"/>
                <a:gd name="T33" fmla="*/ 203 h 749"/>
                <a:gd name="T34" fmla="*/ 321 w 757"/>
                <a:gd name="T35" fmla="*/ 236 h 749"/>
                <a:gd name="T36" fmla="*/ 279 w 757"/>
                <a:gd name="T37" fmla="*/ 275 h 749"/>
                <a:gd name="T38" fmla="*/ 240 w 757"/>
                <a:gd name="T39" fmla="*/ 318 h 749"/>
                <a:gd name="T40" fmla="*/ 205 w 757"/>
                <a:gd name="T41" fmla="*/ 364 h 749"/>
                <a:gd name="T42" fmla="*/ 175 w 757"/>
                <a:gd name="T43" fmla="*/ 414 h 749"/>
                <a:gd name="T44" fmla="*/ 149 w 757"/>
                <a:gd name="T45" fmla="*/ 466 h 749"/>
                <a:gd name="T46" fmla="*/ 128 w 757"/>
                <a:gd name="T47" fmla="*/ 521 h 749"/>
                <a:gd name="T48" fmla="*/ 114 w 757"/>
                <a:gd name="T49" fmla="*/ 578 h 749"/>
                <a:gd name="T50" fmla="*/ 105 w 757"/>
                <a:gd name="T51" fmla="*/ 638 h 749"/>
                <a:gd name="T52" fmla="*/ 101 w 757"/>
                <a:gd name="T53" fmla="*/ 699 h 749"/>
                <a:gd name="T54" fmla="*/ 98 w 757"/>
                <a:gd name="T55" fmla="*/ 715 h 749"/>
                <a:gd name="T56" fmla="*/ 91 w 757"/>
                <a:gd name="T57" fmla="*/ 729 h 749"/>
                <a:gd name="T58" fmla="*/ 81 w 757"/>
                <a:gd name="T59" fmla="*/ 740 h 749"/>
                <a:gd name="T60" fmla="*/ 67 w 757"/>
                <a:gd name="T61" fmla="*/ 746 h 749"/>
                <a:gd name="T62" fmla="*/ 51 w 757"/>
                <a:gd name="T63" fmla="*/ 749 h 749"/>
                <a:gd name="T64" fmla="*/ 35 w 757"/>
                <a:gd name="T65" fmla="*/ 746 h 749"/>
                <a:gd name="T66" fmla="*/ 21 w 757"/>
                <a:gd name="T67" fmla="*/ 740 h 749"/>
                <a:gd name="T68" fmla="*/ 10 w 757"/>
                <a:gd name="T69" fmla="*/ 729 h 749"/>
                <a:gd name="T70" fmla="*/ 2 w 757"/>
                <a:gd name="T71" fmla="*/ 715 h 749"/>
                <a:gd name="T72" fmla="*/ 0 w 757"/>
                <a:gd name="T73" fmla="*/ 699 h 749"/>
                <a:gd name="T74" fmla="*/ 3 w 757"/>
                <a:gd name="T75" fmla="*/ 632 h 749"/>
                <a:gd name="T76" fmla="*/ 13 w 757"/>
                <a:gd name="T77" fmla="*/ 566 h 749"/>
                <a:gd name="T78" fmla="*/ 28 w 757"/>
                <a:gd name="T79" fmla="*/ 503 h 749"/>
                <a:gd name="T80" fmla="*/ 50 w 757"/>
                <a:gd name="T81" fmla="*/ 442 h 749"/>
                <a:gd name="T82" fmla="*/ 77 w 757"/>
                <a:gd name="T83" fmla="*/ 383 h 749"/>
                <a:gd name="T84" fmla="*/ 108 w 757"/>
                <a:gd name="T85" fmla="*/ 328 h 749"/>
                <a:gd name="T86" fmla="*/ 144 w 757"/>
                <a:gd name="T87" fmla="*/ 276 h 749"/>
                <a:gd name="T88" fmla="*/ 185 w 757"/>
                <a:gd name="T89" fmla="*/ 228 h 749"/>
                <a:gd name="T90" fmla="*/ 230 w 757"/>
                <a:gd name="T91" fmla="*/ 183 h 749"/>
                <a:gd name="T92" fmla="*/ 279 w 757"/>
                <a:gd name="T93" fmla="*/ 142 h 749"/>
                <a:gd name="T94" fmla="*/ 332 w 757"/>
                <a:gd name="T95" fmla="*/ 107 h 749"/>
                <a:gd name="T96" fmla="*/ 388 w 757"/>
                <a:gd name="T97" fmla="*/ 75 h 749"/>
                <a:gd name="T98" fmla="*/ 447 w 757"/>
                <a:gd name="T99" fmla="*/ 49 h 749"/>
                <a:gd name="T100" fmla="*/ 508 w 757"/>
                <a:gd name="T101" fmla="*/ 28 h 749"/>
                <a:gd name="T102" fmla="*/ 573 w 757"/>
                <a:gd name="T103" fmla="*/ 13 h 749"/>
                <a:gd name="T104" fmla="*/ 639 w 757"/>
                <a:gd name="T105" fmla="*/ 3 h 749"/>
                <a:gd name="T106" fmla="*/ 707 w 757"/>
                <a:gd name="T10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7" h="749">
                  <a:moveTo>
                    <a:pt x="707" y="0"/>
                  </a:moveTo>
                  <a:lnTo>
                    <a:pt x="723" y="2"/>
                  </a:lnTo>
                  <a:lnTo>
                    <a:pt x="736" y="10"/>
                  </a:lnTo>
                  <a:lnTo>
                    <a:pt x="747" y="21"/>
                  </a:lnTo>
                  <a:lnTo>
                    <a:pt x="755" y="34"/>
                  </a:lnTo>
                  <a:lnTo>
                    <a:pt x="757" y="49"/>
                  </a:lnTo>
                  <a:lnTo>
                    <a:pt x="755" y="66"/>
                  </a:lnTo>
                  <a:lnTo>
                    <a:pt x="747" y="79"/>
                  </a:lnTo>
                  <a:lnTo>
                    <a:pt x="736" y="90"/>
                  </a:lnTo>
                  <a:lnTo>
                    <a:pt x="723" y="97"/>
                  </a:lnTo>
                  <a:lnTo>
                    <a:pt x="707" y="100"/>
                  </a:lnTo>
                  <a:lnTo>
                    <a:pt x="645" y="104"/>
                  </a:lnTo>
                  <a:lnTo>
                    <a:pt x="584" y="112"/>
                  </a:lnTo>
                  <a:lnTo>
                    <a:pt x="527" y="127"/>
                  </a:lnTo>
                  <a:lnTo>
                    <a:pt x="471" y="147"/>
                  </a:lnTo>
                  <a:lnTo>
                    <a:pt x="418" y="172"/>
                  </a:lnTo>
                  <a:lnTo>
                    <a:pt x="369" y="203"/>
                  </a:lnTo>
                  <a:lnTo>
                    <a:pt x="321" y="236"/>
                  </a:lnTo>
                  <a:lnTo>
                    <a:pt x="279" y="275"/>
                  </a:lnTo>
                  <a:lnTo>
                    <a:pt x="240" y="318"/>
                  </a:lnTo>
                  <a:lnTo>
                    <a:pt x="205" y="364"/>
                  </a:lnTo>
                  <a:lnTo>
                    <a:pt x="175" y="414"/>
                  </a:lnTo>
                  <a:lnTo>
                    <a:pt x="149" y="466"/>
                  </a:lnTo>
                  <a:lnTo>
                    <a:pt x="128" y="521"/>
                  </a:lnTo>
                  <a:lnTo>
                    <a:pt x="114" y="578"/>
                  </a:lnTo>
                  <a:lnTo>
                    <a:pt x="105" y="638"/>
                  </a:lnTo>
                  <a:lnTo>
                    <a:pt x="101" y="699"/>
                  </a:lnTo>
                  <a:lnTo>
                    <a:pt x="98" y="715"/>
                  </a:lnTo>
                  <a:lnTo>
                    <a:pt x="91" y="729"/>
                  </a:lnTo>
                  <a:lnTo>
                    <a:pt x="81" y="740"/>
                  </a:lnTo>
                  <a:lnTo>
                    <a:pt x="67" y="746"/>
                  </a:lnTo>
                  <a:lnTo>
                    <a:pt x="51" y="749"/>
                  </a:lnTo>
                  <a:lnTo>
                    <a:pt x="35" y="746"/>
                  </a:lnTo>
                  <a:lnTo>
                    <a:pt x="21" y="740"/>
                  </a:lnTo>
                  <a:lnTo>
                    <a:pt x="10" y="729"/>
                  </a:lnTo>
                  <a:lnTo>
                    <a:pt x="2" y="715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6"/>
                  </a:lnTo>
                  <a:lnTo>
                    <a:pt x="28" y="503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4" y="276"/>
                  </a:lnTo>
                  <a:lnTo>
                    <a:pt x="185" y="228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2" y="107"/>
                  </a:lnTo>
                  <a:lnTo>
                    <a:pt x="388" y="75"/>
                  </a:lnTo>
                  <a:lnTo>
                    <a:pt x="447" y="49"/>
                  </a:lnTo>
                  <a:lnTo>
                    <a:pt x="508" y="28"/>
                  </a:lnTo>
                  <a:lnTo>
                    <a:pt x="573" y="13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2" name="Group 27"/>
          <p:cNvGrpSpPr>
            <a:grpSpLocks noChangeAspect="1"/>
          </p:cNvGrpSpPr>
          <p:nvPr/>
        </p:nvGrpSpPr>
        <p:grpSpPr bwMode="auto">
          <a:xfrm>
            <a:off x="10036221" y="2591199"/>
            <a:ext cx="361588" cy="357983"/>
            <a:chOff x="12867" y="5760"/>
            <a:chExt cx="1614" cy="1598"/>
          </a:xfrm>
          <a:solidFill>
            <a:schemeClr val="bg1"/>
          </a:solidFill>
        </p:grpSpPr>
        <p:sp>
          <p:nvSpPr>
            <p:cNvPr id="73" name="Freeform 29"/>
            <p:cNvSpPr>
              <a:spLocks noEditPoints="1"/>
            </p:cNvSpPr>
            <p:nvPr/>
          </p:nvSpPr>
          <p:spPr bwMode="auto">
            <a:xfrm>
              <a:off x="12867" y="5760"/>
              <a:ext cx="1614" cy="1598"/>
            </a:xfrm>
            <a:custGeom>
              <a:avLst/>
              <a:gdLst>
                <a:gd name="T0" fmla="*/ 1358 w 3226"/>
                <a:gd name="T1" fmla="*/ 609 h 3195"/>
                <a:gd name="T2" fmla="*/ 1146 w 3226"/>
                <a:gd name="T3" fmla="*/ 711 h 3195"/>
                <a:gd name="T4" fmla="*/ 974 w 3226"/>
                <a:gd name="T5" fmla="*/ 686 h 3195"/>
                <a:gd name="T6" fmla="*/ 725 w 3226"/>
                <a:gd name="T7" fmla="*/ 1048 h 3195"/>
                <a:gd name="T8" fmla="*/ 662 w 3226"/>
                <a:gd name="T9" fmla="*/ 1270 h 3195"/>
                <a:gd name="T10" fmla="*/ 540 w 3226"/>
                <a:gd name="T11" fmla="*/ 1393 h 3195"/>
                <a:gd name="T12" fmla="*/ 567 w 3226"/>
                <a:gd name="T13" fmla="*/ 1815 h 3195"/>
                <a:gd name="T14" fmla="*/ 683 w 3226"/>
                <a:gd name="T15" fmla="*/ 1979 h 3195"/>
                <a:gd name="T16" fmla="*/ 719 w 3226"/>
                <a:gd name="T17" fmla="*/ 2176 h 3195"/>
                <a:gd name="T18" fmla="*/ 1001 w 3226"/>
                <a:gd name="T19" fmla="*/ 2494 h 3195"/>
                <a:gd name="T20" fmla="*/ 1174 w 3226"/>
                <a:gd name="T21" fmla="*/ 2495 h 3195"/>
                <a:gd name="T22" fmla="*/ 1378 w 3226"/>
                <a:gd name="T23" fmla="*/ 2609 h 3195"/>
                <a:gd name="T24" fmla="*/ 1813 w 3226"/>
                <a:gd name="T25" fmla="*/ 2690 h 3195"/>
                <a:gd name="T26" fmla="*/ 1916 w 3226"/>
                <a:gd name="T27" fmla="*/ 2552 h 3195"/>
                <a:gd name="T28" fmla="*/ 2140 w 3226"/>
                <a:gd name="T29" fmla="*/ 2475 h 3195"/>
                <a:gd name="T30" fmla="*/ 2708 w 3226"/>
                <a:gd name="T31" fmla="*/ 2490 h 3195"/>
                <a:gd name="T32" fmla="*/ 2502 w 3226"/>
                <a:gd name="T33" fmla="*/ 2089 h 3195"/>
                <a:gd name="T34" fmla="*/ 2592 w 3226"/>
                <a:gd name="T35" fmla="*/ 1872 h 3195"/>
                <a:gd name="T36" fmla="*/ 3024 w 3226"/>
                <a:gd name="T37" fmla="*/ 1733 h 3195"/>
                <a:gd name="T38" fmla="*/ 2612 w 3226"/>
                <a:gd name="T39" fmla="*/ 1345 h 3195"/>
                <a:gd name="T40" fmla="*/ 2509 w 3226"/>
                <a:gd name="T41" fmla="*/ 1135 h 3195"/>
                <a:gd name="T42" fmla="*/ 2534 w 3226"/>
                <a:gd name="T43" fmla="*/ 965 h 3195"/>
                <a:gd name="T44" fmla="*/ 2170 w 3226"/>
                <a:gd name="T45" fmla="*/ 718 h 3195"/>
                <a:gd name="T46" fmla="*/ 1944 w 3226"/>
                <a:gd name="T47" fmla="*/ 656 h 3195"/>
                <a:gd name="T48" fmla="*/ 1820 w 3226"/>
                <a:gd name="T49" fmla="*/ 535 h 3195"/>
                <a:gd name="T50" fmla="*/ 1812 w 3226"/>
                <a:gd name="T51" fmla="*/ 9 h 3195"/>
                <a:gd name="T52" fmla="*/ 1940 w 3226"/>
                <a:gd name="T53" fmla="*/ 131 h 3195"/>
                <a:gd name="T54" fmla="*/ 2428 w 3226"/>
                <a:gd name="T55" fmla="*/ 332 h 3195"/>
                <a:gd name="T56" fmla="*/ 2605 w 3226"/>
                <a:gd name="T57" fmla="*/ 335 h 3195"/>
                <a:gd name="T58" fmla="*/ 2900 w 3226"/>
                <a:gd name="T59" fmla="*/ 641 h 3195"/>
                <a:gd name="T60" fmla="*/ 2876 w 3226"/>
                <a:gd name="T61" fmla="*/ 816 h 3195"/>
                <a:gd name="T62" fmla="*/ 3122 w 3226"/>
                <a:gd name="T63" fmla="*/ 1287 h 3195"/>
                <a:gd name="T64" fmla="*/ 3224 w 3226"/>
                <a:gd name="T65" fmla="*/ 1431 h 3195"/>
                <a:gd name="T66" fmla="*/ 3190 w 3226"/>
                <a:gd name="T67" fmla="*/ 1848 h 3195"/>
                <a:gd name="T68" fmla="*/ 2755 w 3226"/>
                <a:gd name="T69" fmla="*/ 1990 h 3195"/>
                <a:gd name="T70" fmla="*/ 2908 w 3226"/>
                <a:gd name="T71" fmla="*/ 2465 h 3195"/>
                <a:gd name="T72" fmla="*/ 2851 w 3226"/>
                <a:gd name="T73" fmla="*/ 2632 h 3195"/>
                <a:gd name="T74" fmla="*/ 2514 w 3226"/>
                <a:gd name="T75" fmla="*/ 2882 h 3195"/>
                <a:gd name="T76" fmla="*/ 2077 w 3226"/>
                <a:gd name="T77" fmla="*/ 2703 h 3195"/>
                <a:gd name="T78" fmla="*/ 1890 w 3226"/>
                <a:gd name="T79" fmla="*/ 3139 h 3195"/>
                <a:gd name="T80" fmla="*/ 1476 w 3226"/>
                <a:gd name="T81" fmla="*/ 3195 h 3195"/>
                <a:gd name="T82" fmla="*/ 1317 w 3226"/>
                <a:gd name="T83" fmla="*/ 3118 h 3195"/>
                <a:gd name="T84" fmla="*/ 1087 w 3226"/>
                <a:gd name="T85" fmla="*/ 2675 h 3195"/>
                <a:gd name="T86" fmla="*/ 682 w 3226"/>
                <a:gd name="T87" fmla="*/ 2880 h 3195"/>
                <a:gd name="T88" fmla="*/ 355 w 3226"/>
                <a:gd name="T89" fmla="*/ 2607 h 3195"/>
                <a:gd name="T90" fmla="*/ 324 w 3226"/>
                <a:gd name="T91" fmla="*/ 2436 h 3195"/>
                <a:gd name="T92" fmla="*/ 162 w 3226"/>
                <a:gd name="T93" fmla="*/ 1929 h 3195"/>
                <a:gd name="T94" fmla="*/ 22 w 3226"/>
                <a:gd name="T95" fmla="*/ 1822 h 3195"/>
                <a:gd name="T96" fmla="*/ 9 w 3226"/>
                <a:gd name="T97" fmla="*/ 1401 h 3195"/>
                <a:gd name="T98" fmla="*/ 132 w 3226"/>
                <a:gd name="T99" fmla="*/ 1275 h 3195"/>
                <a:gd name="T100" fmla="*/ 335 w 3226"/>
                <a:gd name="T101" fmla="*/ 788 h 3195"/>
                <a:gd name="T102" fmla="*/ 339 w 3226"/>
                <a:gd name="T103" fmla="*/ 614 h 3195"/>
                <a:gd name="T104" fmla="*/ 651 w 3226"/>
                <a:gd name="T105" fmla="*/ 323 h 3195"/>
                <a:gd name="T106" fmla="*/ 824 w 3226"/>
                <a:gd name="T107" fmla="*/ 346 h 3195"/>
                <a:gd name="T108" fmla="*/ 1300 w 3226"/>
                <a:gd name="T109" fmla="*/ 102 h 3195"/>
                <a:gd name="T110" fmla="*/ 1445 w 3226"/>
                <a:gd name="T111" fmla="*/ 2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26" h="3195">
                  <a:moveTo>
                    <a:pt x="1476" y="200"/>
                  </a:moveTo>
                  <a:lnTo>
                    <a:pt x="1414" y="506"/>
                  </a:lnTo>
                  <a:lnTo>
                    <a:pt x="1405" y="535"/>
                  </a:lnTo>
                  <a:lnTo>
                    <a:pt x="1394" y="562"/>
                  </a:lnTo>
                  <a:lnTo>
                    <a:pt x="1378" y="586"/>
                  </a:lnTo>
                  <a:lnTo>
                    <a:pt x="1358" y="609"/>
                  </a:lnTo>
                  <a:lnTo>
                    <a:pt x="1335" y="628"/>
                  </a:lnTo>
                  <a:lnTo>
                    <a:pt x="1311" y="643"/>
                  </a:lnTo>
                  <a:lnTo>
                    <a:pt x="1283" y="656"/>
                  </a:lnTo>
                  <a:lnTo>
                    <a:pt x="1227" y="676"/>
                  </a:lnTo>
                  <a:lnTo>
                    <a:pt x="1174" y="701"/>
                  </a:lnTo>
                  <a:lnTo>
                    <a:pt x="1146" y="711"/>
                  </a:lnTo>
                  <a:lnTo>
                    <a:pt x="1117" y="718"/>
                  </a:lnTo>
                  <a:lnTo>
                    <a:pt x="1087" y="720"/>
                  </a:lnTo>
                  <a:lnTo>
                    <a:pt x="1057" y="718"/>
                  </a:lnTo>
                  <a:lnTo>
                    <a:pt x="1028" y="711"/>
                  </a:lnTo>
                  <a:lnTo>
                    <a:pt x="1001" y="701"/>
                  </a:lnTo>
                  <a:lnTo>
                    <a:pt x="974" y="686"/>
                  </a:lnTo>
                  <a:lnTo>
                    <a:pt x="711" y="513"/>
                  </a:lnTo>
                  <a:lnTo>
                    <a:pt x="518" y="705"/>
                  </a:lnTo>
                  <a:lnTo>
                    <a:pt x="693" y="965"/>
                  </a:lnTo>
                  <a:lnTo>
                    <a:pt x="708" y="992"/>
                  </a:lnTo>
                  <a:lnTo>
                    <a:pt x="719" y="1019"/>
                  </a:lnTo>
                  <a:lnTo>
                    <a:pt x="725" y="1048"/>
                  </a:lnTo>
                  <a:lnTo>
                    <a:pt x="727" y="1077"/>
                  </a:lnTo>
                  <a:lnTo>
                    <a:pt x="725" y="1106"/>
                  </a:lnTo>
                  <a:lnTo>
                    <a:pt x="718" y="1135"/>
                  </a:lnTo>
                  <a:lnTo>
                    <a:pt x="706" y="1163"/>
                  </a:lnTo>
                  <a:lnTo>
                    <a:pt x="683" y="1216"/>
                  </a:lnTo>
                  <a:lnTo>
                    <a:pt x="662" y="1270"/>
                  </a:lnTo>
                  <a:lnTo>
                    <a:pt x="650" y="1298"/>
                  </a:lnTo>
                  <a:lnTo>
                    <a:pt x="634" y="1323"/>
                  </a:lnTo>
                  <a:lnTo>
                    <a:pt x="615" y="1345"/>
                  </a:lnTo>
                  <a:lnTo>
                    <a:pt x="592" y="1364"/>
                  </a:lnTo>
                  <a:lnTo>
                    <a:pt x="567" y="1381"/>
                  </a:lnTo>
                  <a:lnTo>
                    <a:pt x="540" y="1393"/>
                  </a:lnTo>
                  <a:lnTo>
                    <a:pt x="511" y="1401"/>
                  </a:lnTo>
                  <a:lnTo>
                    <a:pt x="202" y="1461"/>
                  </a:lnTo>
                  <a:lnTo>
                    <a:pt x="202" y="1733"/>
                  </a:lnTo>
                  <a:lnTo>
                    <a:pt x="511" y="1794"/>
                  </a:lnTo>
                  <a:lnTo>
                    <a:pt x="540" y="1802"/>
                  </a:lnTo>
                  <a:lnTo>
                    <a:pt x="567" y="1815"/>
                  </a:lnTo>
                  <a:lnTo>
                    <a:pt x="593" y="1831"/>
                  </a:lnTo>
                  <a:lnTo>
                    <a:pt x="615" y="1850"/>
                  </a:lnTo>
                  <a:lnTo>
                    <a:pt x="634" y="1872"/>
                  </a:lnTo>
                  <a:lnTo>
                    <a:pt x="650" y="1897"/>
                  </a:lnTo>
                  <a:lnTo>
                    <a:pt x="662" y="1925"/>
                  </a:lnTo>
                  <a:lnTo>
                    <a:pt x="683" y="1979"/>
                  </a:lnTo>
                  <a:lnTo>
                    <a:pt x="707" y="2032"/>
                  </a:lnTo>
                  <a:lnTo>
                    <a:pt x="718" y="2060"/>
                  </a:lnTo>
                  <a:lnTo>
                    <a:pt x="725" y="2089"/>
                  </a:lnTo>
                  <a:lnTo>
                    <a:pt x="727" y="2118"/>
                  </a:lnTo>
                  <a:lnTo>
                    <a:pt x="725" y="2148"/>
                  </a:lnTo>
                  <a:lnTo>
                    <a:pt x="719" y="2176"/>
                  </a:lnTo>
                  <a:lnTo>
                    <a:pt x="708" y="2204"/>
                  </a:lnTo>
                  <a:lnTo>
                    <a:pt x="693" y="2230"/>
                  </a:lnTo>
                  <a:lnTo>
                    <a:pt x="518" y="2490"/>
                  </a:lnTo>
                  <a:lnTo>
                    <a:pt x="713" y="2682"/>
                  </a:lnTo>
                  <a:lnTo>
                    <a:pt x="974" y="2509"/>
                  </a:lnTo>
                  <a:lnTo>
                    <a:pt x="1001" y="2494"/>
                  </a:lnTo>
                  <a:lnTo>
                    <a:pt x="1028" y="2484"/>
                  </a:lnTo>
                  <a:lnTo>
                    <a:pt x="1057" y="2478"/>
                  </a:lnTo>
                  <a:lnTo>
                    <a:pt x="1087" y="2475"/>
                  </a:lnTo>
                  <a:lnTo>
                    <a:pt x="1117" y="2478"/>
                  </a:lnTo>
                  <a:lnTo>
                    <a:pt x="1146" y="2485"/>
                  </a:lnTo>
                  <a:lnTo>
                    <a:pt x="1174" y="2495"/>
                  </a:lnTo>
                  <a:lnTo>
                    <a:pt x="1228" y="2519"/>
                  </a:lnTo>
                  <a:lnTo>
                    <a:pt x="1283" y="2540"/>
                  </a:lnTo>
                  <a:lnTo>
                    <a:pt x="1311" y="2552"/>
                  </a:lnTo>
                  <a:lnTo>
                    <a:pt x="1336" y="2567"/>
                  </a:lnTo>
                  <a:lnTo>
                    <a:pt x="1359" y="2587"/>
                  </a:lnTo>
                  <a:lnTo>
                    <a:pt x="1378" y="2609"/>
                  </a:lnTo>
                  <a:lnTo>
                    <a:pt x="1394" y="2634"/>
                  </a:lnTo>
                  <a:lnTo>
                    <a:pt x="1406" y="2660"/>
                  </a:lnTo>
                  <a:lnTo>
                    <a:pt x="1415" y="2690"/>
                  </a:lnTo>
                  <a:lnTo>
                    <a:pt x="1476" y="2995"/>
                  </a:lnTo>
                  <a:lnTo>
                    <a:pt x="1750" y="2995"/>
                  </a:lnTo>
                  <a:lnTo>
                    <a:pt x="1813" y="2690"/>
                  </a:lnTo>
                  <a:lnTo>
                    <a:pt x="1821" y="2660"/>
                  </a:lnTo>
                  <a:lnTo>
                    <a:pt x="1832" y="2634"/>
                  </a:lnTo>
                  <a:lnTo>
                    <a:pt x="1849" y="2609"/>
                  </a:lnTo>
                  <a:lnTo>
                    <a:pt x="1868" y="2587"/>
                  </a:lnTo>
                  <a:lnTo>
                    <a:pt x="1891" y="2567"/>
                  </a:lnTo>
                  <a:lnTo>
                    <a:pt x="1916" y="2552"/>
                  </a:lnTo>
                  <a:lnTo>
                    <a:pt x="1944" y="2540"/>
                  </a:lnTo>
                  <a:lnTo>
                    <a:pt x="1998" y="2519"/>
                  </a:lnTo>
                  <a:lnTo>
                    <a:pt x="2052" y="2495"/>
                  </a:lnTo>
                  <a:lnTo>
                    <a:pt x="2081" y="2485"/>
                  </a:lnTo>
                  <a:lnTo>
                    <a:pt x="2110" y="2478"/>
                  </a:lnTo>
                  <a:lnTo>
                    <a:pt x="2140" y="2475"/>
                  </a:lnTo>
                  <a:lnTo>
                    <a:pt x="2170" y="2478"/>
                  </a:lnTo>
                  <a:lnTo>
                    <a:pt x="2198" y="2484"/>
                  </a:lnTo>
                  <a:lnTo>
                    <a:pt x="2226" y="2494"/>
                  </a:lnTo>
                  <a:lnTo>
                    <a:pt x="2252" y="2509"/>
                  </a:lnTo>
                  <a:lnTo>
                    <a:pt x="2514" y="2682"/>
                  </a:lnTo>
                  <a:lnTo>
                    <a:pt x="2708" y="2490"/>
                  </a:lnTo>
                  <a:lnTo>
                    <a:pt x="2534" y="2230"/>
                  </a:lnTo>
                  <a:lnTo>
                    <a:pt x="2518" y="2204"/>
                  </a:lnTo>
                  <a:lnTo>
                    <a:pt x="2508" y="2176"/>
                  </a:lnTo>
                  <a:lnTo>
                    <a:pt x="2502" y="2148"/>
                  </a:lnTo>
                  <a:lnTo>
                    <a:pt x="2500" y="2118"/>
                  </a:lnTo>
                  <a:lnTo>
                    <a:pt x="2502" y="2089"/>
                  </a:lnTo>
                  <a:lnTo>
                    <a:pt x="2509" y="2060"/>
                  </a:lnTo>
                  <a:lnTo>
                    <a:pt x="2520" y="2032"/>
                  </a:lnTo>
                  <a:lnTo>
                    <a:pt x="2544" y="1979"/>
                  </a:lnTo>
                  <a:lnTo>
                    <a:pt x="2565" y="1925"/>
                  </a:lnTo>
                  <a:lnTo>
                    <a:pt x="2577" y="1897"/>
                  </a:lnTo>
                  <a:lnTo>
                    <a:pt x="2592" y="1872"/>
                  </a:lnTo>
                  <a:lnTo>
                    <a:pt x="2612" y="1849"/>
                  </a:lnTo>
                  <a:lnTo>
                    <a:pt x="2635" y="1831"/>
                  </a:lnTo>
                  <a:lnTo>
                    <a:pt x="2659" y="1815"/>
                  </a:lnTo>
                  <a:lnTo>
                    <a:pt x="2686" y="1802"/>
                  </a:lnTo>
                  <a:lnTo>
                    <a:pt x="2716" y="1794"/>
                  </a:lnTo>
                  <a:lnTo>
                    <a:pt x="3024" y="1733"/>
                  </a:lnTo>
                  <a:lnTo>
                    <a:pt x="3024" y="1461"/>
                  </a:lnTo>
                  <a:lnTo>
                    <a:pt x="2716" y="1400"/>
                  </a:lnTo>
                  <a:lnTo>
                    <a:pt x="2686" y="1392"/>
                  </a:lnTo>
                  <a:lnTo>
                    <a:pt x="2659" y="1381"/>
                  </a:lnTo>
                  <a:lnTo>
                    <a:pt x="2635" y="1364"/>
                  </a:lnTo>
                  <a:lnTo>
                    <a:pt x="2612" y="1345"/>
                  </a:lnTo>
                  <a:lnTo>
                    <a:pt x="2592" y="1323"/>
                  </a:lnTo>
                  <a:lnTo>
                    <a:pt x="2577" y="1298"/>
                  </a:lnTo>
                  <a:lnTo>
                    <a:pt x="2564" y="1270"/>
                  </a:lnTo>
                  <a:lnTo>
                    <a:pt x="2544" y="1215"/>
                  </a:lnTo>
                  <a:lnTo>
                    <a:pt x="2520" y="1163"/>
                  </a:lnTo>
                  <a:lnTo>
                    <a:pt x="2509" y="1135"/>
                  </a:lnTo>
                  <a:lnTo>
                    <a:pt x="2502" y="1106"/>
                  </a:lnTo>
                  <a:lnTo>
                    <a:pt x="2500" y="1077"/>
                  </a:lnTo>
                  <a:lnTo>
                    <a:pt x="2502" y="1048"/>
                  </a:lnTo>
                  <a:lnTo>
                    <a:pt x="2508" y="1019"/>
                  </a:lnTo>
                  <a:lnTo>
                    <a:pt x="2519" y="992"/>
                  </a:lnTo>
                  <a:lnTo>
                    <a:pt x="2534" y="965"/>
                  </a:lnTo>
                  <a:lnTo>
                    <a:pt x="2708" y="705"/>
                  </a:lnTo>
                  <a:lnTo>
                    <a:pt x="2514" y="513"/>
                  </a:lnTo>
                  <a:lnTo>
                    <a:pt x="2252" y="686"/>
                  </a:lnTo>
                  <a:lnTo>
                    <a:pt x="2225" y="701"/>
                  </a:lnTo>
                  <a:lnTo>
                    <a:pt x="2197" y="711"/>
                  </a:lnTo>
                  <a:lnTo>
                    <a:pt x="2170" y="718"/>
                  </a:lnTo>
                  <a:lnTo>
                    <a:pt x="2140" y="720"/>
                  </a:lnTo>
                  <a:lnTo>
                    <a:pt x="2110" y="718"/>
                  </a:lnTo>
                  <a:lnTo>
                    <a:pt x="2081" y="711"/>
                  </a:lnTo>
                  <a:lnTo>
                    <a:pt x="2052" y="700"/>
                  </a:lnTo>
                  <a:lnTo>
                    <a:pt x="1998" y="676"/>
                  </a:lnTo>
                  <a:lnTo>
                    <a:pt x="1944" y="656"/>
                  </a:lnTo>
                  <a:lnTo>
                    <a:pt x="1916" y="643"/>
                  </a:lnTo>
                  <a:lnTo>
                    <a:pt x="1890" y="628"/>
                  </a:lnTo>
                  <a:lnTo>
                    <a:pt x="1868" y="609"/>
                  </a:lnTo>
                  <a:lnTo>
                    <a:pt x="1849" y="586"/>
                  </a:lnTo>
                  <a:lnTo>
                    <a:pt x="1832" y="562"/>
                  </a:lnTo>
                  <a:lnTo>
                    <a:pt x="1820" y="535"/>
                  </a:lnTo>
                  <a:lnTo>
                    <a:pt x="1813" y="506"/>
                  </a:lnTo>
                  <a:lnTo>
                    <a:pt x="1750" y="200"/>
                  </a:lnTo>
                  <a:lnTo>
                    <a:pt x="1476" y="200"/>
                  </a:lnTo>
                  <a:close/>
                  <a:moveTo>
                    <a:pt x="1750" y="0"/>
                  </a:moveTo>
                  <a:lnTo>
                    <a:pt x="1782" y="2"/>
                  </a:lnTo>
                  <a:lnTo>
                    <a:pt x="1812" y="9"/>
                  </a:lnTo>
                  <a:lnTo>
                    <a:pt x="1840" y="20"/>
                  </a:lnTo>
                  <a:lnTo>
                    <a:pt x="1866" y="36"/>
                  </a:lnTo>
                  <a:lnTo>
                    <a:pt x="1889" y="55"/>
                  </a:lnTo>
                  <a:lnTo>
                    <a:pt x="1910" y="78"/>
                  </a:lnTo>
                  <a:lnTo>
                    <a:pt x="1927" y="102"/>
                  </a:lnTo>
                  <a:lnTo>
                    <a:pt x="1940" y="131"/>
                  </a:lnTo>
                  <a:lnTo>
                    <a:pt x="1948" y="160"/>
                  </a:lnTo>
                  <a:lnTo>
                    <a:pt x="2010" y="467"/>
                  </a:lnTo>
                  <a:lnTo>
                    <a:pt x="2076" y="491"/>
                  </a:lnTo>
                  <a:lnTo>
                    <a:pt x="2140" y="520"/>
                  </a:lnTo>
                  <a:lnTo>
                    <a:pt x="2403" y="346"/>
                  </a:lnTo>
                  <a:lnTo>
                    <a:pt x="2428" y="332"/>
                  </a:lnTo>
                  <a:lnTo>
                    <a:pt x="2456" y="322"/>
                  </a:lnTo>
                  <a:lnTo>
                    <a:pt x="2485" y="316"/>
                  </a:lnTo>
                  <a:lnTo>
                    <a:pt x="2514" y="314"/>
                  </a:lnTo>
                  <a:lnTo>
                    <a:pt x="2546" y="316"/>
                  </a:lnTo>
                  <a:lnTo>
                    <a:pt x="2576" y="323"/>
                  </a:lnTo>
                  <a:lnTo>
                    <a:pt x="2605" y="335"/>
                  </a:lnTo>
                  <a:lnTo>
                    <a:pt x="2633" y="351"/>
                  </a:lnTo>
                  <a:lnTo>
                    <a:pt x="2657" y="372"/>
                  </a:lnTo>
                  <a:lnTo>
                    <a:pt x="2851" y="564"/>
                  </a:lnTo>
                  <a:lnTo>
                    <a:pt x="2872" y="588"/>
                  </a:lnTo>
                  <a:lnTo>
                    <a:pt x="2887" y="614"/>
                  </a:lnTo>
                  <a:lnTo>
                    <a:pt x="2900" y="641"/>
                  </a:lnTo>
                  <a:lnTo>
                    <a:pt x="2907" y="671"/>
                  </a:lnTo>
                  <a:lnTo>
                    <a:pt x="2910" y="701"/>
                  </a:lnTo>
                  <a:lnTo>
                    <a:pt x="2908" y="730"/>
                  </a:lnTo>
                  <a:lnTo>
                    <a:pt x="2903" y="760"/>
                  </a:lnTo>
                  <a:lnTo>
                    <a:pt x="2891" y="788"/>
                  </a:lnTo>
                  <a:lnTo>
                    <a:pt x="2876" y="816"/>
                  </a:lnTo>
                  <a:lnTo>
                    <a:pt x="2702" y="1076"/>
                  </a:lnTo>
                  <a:lnTo>
                    <a:pt x="2730" y="1140"/>
                  </a:lnTo>
                  <a:lnTo>
                    <a:pt x="2755" y="1205"/>
                  </a:lnTo>
                  <a:lnTo>
                    <a:pt x="3065" y="1265"/>
                  </a:lnTo>
                  <a:lnTo>
                    <a:pt x="3094" y="1275"/>
                  </a:lnTo>
                  <a:lnTo>
                    <a:pt x="3122" y="1287"/>
                  </a:lnTo>
                  <a:lnTo>
                    <a:pt x="3148" y="1304"/>
                  </a:lnTo>
                  <a:lnTo>
                    <a:pt x="3171" y="1324"/>
                  </a:lnTo>
                  <a:lnTo>
                    <a:pt x="3190" y="1347"/>
                  </a:lnTo>
                  <a:lnTo>
                    <a:pt x="3206" y="1373"/>
                  </a:lnTo>
                  <a:lnTo>
                    <a:pt x="3217" y="1401"/>
                  </a:lnTo>
                  <a:lnTo>
                    <a:pt x="3224" y="1431"/>
                  </a:lnTo>
                  <a:lnTo>
                    <a:pt x="3226" y="1461"/>
                  </a:lnTo>
                  <a:lnTo>
                    <a:pt x="3226" y="1733"/>
                  </a:lnTo>
                  <a:lnTo>
                    <a:pt x="3224" y="1765"/>
                  </a:lnTo>
                  <a:lnTo>
                    <a:pt x="3217" y="1794"/>
                  </a:lnTo>
                  <a:lnTo>
                    <a:pt x="3206" y="1822"/>
                  </a:lnTo>
                  <a:lnTo>
                    <a:pt x="3190" y="1848"/>
                  </a:lnTo>
                  <a:lnTo>
                    <a:pt x="3171" y="1871"/>
                  </a:lnTo>
                  <a:lnTo>
                    <a:pt x="3148" y="1891"/>
                  </a:lnTo>
                  <a:lnTo>
                    <a:pt x="3122" y="1908"/>
                  </a:lnTo>
                  <a:lnTo>
                    <a:pt x="3094" y="1921"/>
                  </a:lnTo>
                  <a:lnTo>
                    <a:pt x="3065" y="1929"/>
                  </a:lnTo>
                  <a:lnTo>
                    <a:pt x="2755" y="1990"/>
                  </a:lnTo>
                  <a:lnTo>
                    <a:pt x="2730" y="2056"/>
                  </a:lnTo>
                  <a:lnTo>
                    <a:pt x="2702" y="2119"/>
                  </a:lnTo>
                  <a:lnTo>
                    <a:pt x="2876" y="2379"/>
                  </a:lnTo>
                  <a:lnTo>
                    <a:pt x="2891" y="2406"/>
                  </a:lnTo>
                  <a:lnTo>
                    <a:pt x="2903" y="2436"/>
                  </a:lnTo>
                  <a:lnTo>
                    <a:pt x="2908" y="2465"/>
                  </a:lnTo>
                  <a:lnTo>
                    <a:pt x="2910" y="2495"/>
                  </a:lnTo>
                  <a:lnTo>
                    <a:pt x="2907" y="2524"/>
                  </a:lnTo>
                  <a:lnTo>
                    <a:pt x="2900" y="2554"/>
                  </a:lnTo>
                  <a:lnTo>
                    <a:pt x="2887" y="2582"/>
                  </a:lnTo>
                  <a:lnTo>
                    <a:pt x="2872" y="2607"/>
                  </a:lnTo>
                  <a:lnTo>
                    <a:pt x="2851" y="2632"/>
                  </a:lnTo>
                  <a:lnTo>
                    <a:pt x="2657" y="2824"/>
                  </a:lnTo>
                  <a:lnTo>
                    <a:pt x="2633" y="2844"/>
                  </a:lnTo>
                  <a:lnTo>
                    <a:pt x="2605" y="2860"/>
                  </a:lnTo>
                  <a:lnTo>
                    <a:pt x="2576" y="2873"/>
                  </a:lnTo>
                  <a:lnTo>
                    <a:pt x="2546" y="2880"/>
                  </a:lnTo>
                  <a:lnTo>
                    <a:pt x="2514" y="2882"/>
                  </a:lnTo>
                  <a:lnTo>
                    <a:pt x="2485" y="2880"/>
                  </a:lnTo>
                  <a:lnTo>
                    <a:pt x="2457" y="2874"/>
                  </a:lnTo>
                  <a:lnTo>
                    <a:pt x="2429" y="2864"/>
                  </a:lnTo>
                  <a:lnTo>
                    <a:pt x="2403" y="2848"/>
                  </a:lnTo>
                  <a:lnTo>
                    <a:pt x="2140" y="2675"/>
                  </a:lnTo>
                  <a:lnTo>
                    <a:pt x="2077" y="2703"/>
                  </a:lnTo>
                  <a:lnTo>
                    <a:pt x="2010" y="2729"/>
                  </a:lnTo>
                  <a:lnTo>
                    <a:pt x="1948" y="3034"/>
                  </a:lnTo>
                  <a:lnTo>
                    <a:pt x="1940" y="3065"/>
                  </a:lnTo>
                  <a:lnTo>
                    <a:pt x="1927" y="3092"/>
                  </a:lnTo>
                  <a:lnTo>
                    <a:pt x="1910" y="3118"/>
                  </a:lnTo>
                  <a:lnTo>
                    <a:pt x="1890" y="3139"/>
                  </a:lnTo>
                  <a:lnTo>
                    <a:pt x="1866" y="3159"/>
                  </a:lnTo>
                  <a:lnTo>
                    <a:pt x="1841" y="3174"/>
                  </a:lnTo>
                  <a:lnTo>
                    <a:pt x="1812" y="3185"/>
                  </a:lnTo>
                  <a:lnTo>
                    <a:pt x="1782" y="3192"/>
                  </a:lnTo>
                  <a:lnTo>
                    <a:pt x="1750" y="3195"/>
                  </a:lnTo>
                  <a:lnTo>
                    <a:pt x="1476" y="3195"/>
                  </a:lnTo>
                  <a:lnTo>
                    <a:pt x="1445" y="3192"/>
                  </a:lnTo>
                  <a:lnTo>
                    <a:pt x="1415" y="3185"/>
                  </a:lnTo>
                  <a:lnTo>
                    <a:pt x="1386" y="3174"/>
                  </a:lnTo>
                  <a:lnTo>
                    <a:pt x="1360" y="3159"/>
                  </a:lnTo>
                  <a:lnTo>
                    <a:pt x="1337" y="3140"/>
                  </a:lnTo>
                  <a:lnTo>
                    <a:pt x="1317" y="3118"/>
                  </a:lnTo>
                  <a:lnTo>
                    <a:pt x="1300" y="3092"/>
                  </a:lnTo>
                  <a:lnTo>
                    <a:pt x="1287" y="3065"/>
                  </a:lnTo>
                  <a:lnTo>
                    <a:pt x="1279" y="3034"/>
                  </a:lnTo>
                  <a:lnTo>
                    <a:pt x="1217" y="2729"/>
                  </a:lnTo>
                  <a:lnTo>
                    <a:pt x="1151" y="2703"/>
                  </a:lnTo>
                  <a:lnTo>
                    <a:pt x="1087" y="2675"/>
                  </a:lnTo>
                  <a:lnTo>
                    <a:pt x="824" y="2848"/>
                  </a:lnTo>
                  <a:lnTo>
                    <a:pt x="798" y="2864"/>
                  </a:lnTo>
                  <a:lnTo>
                    <a:pt x="770" y="2874"/>
                  </a:lnTo>
                  <a:lnTo>
                    <a:pt x="741" y="2880"/>
                  </a:lnTo>
                  <a:lnTo>
                    <a:pt x="713" y="2882"/>
                  </a:lnTo>
                  <a:lnTo>
                    <a:pt x="682" y="2880"/>
                  </a:lnTo>
                  <a:lnTo>
                    <a:pt x="651" y="2873"/>
                  </a:lnTo>
                  <a:lnTo>
                    <a:pt x="622" y="2860"/>
                  </a:lnTo>
                  <a:lnTo>
                    <a:pt x="595" y="2844"/>
                  </a:lnTo>
                  <a:lnTo>
                    <a:pt x="570" y="2824"/>
                  </a:lnTo>
                  <a:lnTo>
                    <a:pt x="375" y="2632"/>
                  </a:lnTo>
                  <a:lnTo>
                    <a:pt x="355" y="2607"/>
                  </a:lnTo>
                  <a:lnTo>
                    <a:pt x="339" y="2582"/>
                  </a:lnTo>
                  <a:lnTo>
                    <a:pt x="327" y="2554"/>
                  </a:lnTo>
                  <a:lnTo>
                    <a:pt x="320" y="2524"/>
                  </a:lnTo>
                  <a:lnTo>
                    <a:pt x="317" y="2495"/>
                  </a:lnTo>
                  <a:lnTo>
                    <a:pt x="319" y="2465"/>
                  </a:lnTo>
                  <a:lnTo>
                    <a:pt x="324" y="2436"/>
                  </a:lnTo>
                  <a:lnTo>
                    <a:pt x="335" y="2406"/>
                  </a:lnTo>
                  <a:lnTo>
                    <a:pt x="351" y="2379"/>
                  </a:lnTo>
                  <a:lnTo>
                    <a:pt x="526" y="2119"/>
                  </a:lnTo>
                  <a:lnTo>
                    <a:pt x="497" y="2056"/>
                  </a:lnTo>
                  <a:lnTo>
                    <a:pt x="471" y="1990"/>
                  </a:lnTo>
                  <a:lnTo>
                    <a:pt x="162" y="1929"/>
                  </a:lnTo>
                  <a:lnTo>
                    <a:pt x="132" y="1921"/>
                  </a:lnTo>
                  <a:lnTo>
                    <a:pt x="104" y="1908"/>
                  </a:lnTo>
                  <a:lnTo>
                    <a:pt x="78" y="1891"/>
                  </a:lnTo>
                  <a:lnTo>
                    <a:pt x="56" y="1871"/>
                  </a:lnTo>
                  <a:lnTo>
                    <a:pt x="37" y="1848"/>
                  </a:lnTo>
                  <a:lnTo>
                    <a:pt x="22" y="1822"/>
                  </a:lnTo>
                  <a:lnTo>
                    <a:pt x="9" y="1794"/>
                  </a:lnTo>
                  <a:lnTo>
                    <a:pt x="2" y="1765"/>
                  </a:lnTo>
                  <a:lnTo>
                    <a:pt x="0" y="1733"/>
                  </a:lnTo>
                  <a:lnTo>
                    <a:pt x="0" y="1461"/>
                  </a:lnTo>
                  <a:lnTo>
                    <a:pt x="2" y="1431"/>
                  </a:lnTo>
                  <a:lnTo>
                    <a:pt x="9" y="1401"/>
                  </a:lnTo>
                  <a:lnTo>
                    <a:pt x="22" y="1373"/>
                  </a:lnTo>
                  <a:lnTo>
                    <a:pt x="37" y="1347"/>
                  </a:lnTo>
                  <a:lnTo>
                    <a:pt x="56" y="1324"/>
                  </a:lnTo>
                  <a:lnTo>
                    <a:pt x="78" y="1304"/>
                  </a:lnTo>
                  <a:lnTo>
                    <a:pt x="104" y="1287"/>
                  </a:lnTo>
                  <a:lnTo>
                    <a:pt x="132" y="1275"/>
                  </a:lnTo>
                  <a:lnTo>
                    <a:pt x="162" y="1265"/>
                  </a:lnTo>
                  <a:lnTo>
                    <a:pt x="471" y="1205"/>
                  </a:lnTo>
                  <a:lnTo>
                    <a:pt x="497" y="1140"/>
                  </a:lnTo>
                  <a:lnTo>
                    <a:pt x="526" y="1076"/>
                  </a:lnTo>
                  <a:lnTo>
                    <a:pt x="351" y="816"/>
                  </a:lnTo>
                  <a:lnTo>
                    <a:pt x="335" y="788"/>
                  </a:lnTo>
                  <a:lnTo>
                    <a:pt x="324" y="760"/>
                  </a:lnTo>
                  <a:lnTo>
                    <a:pt x="319" y="730"/>
                  </a:lnTo>
                  <a:lnTo>
                    <a:pt x="317" y="701"/>
                  </a:lnTo>
                  <a:lnTo>
                    <a:pt x="320" y="671"/>
                  </a:lnTo>
                  <a:lnTo>
                    <a:pt x="327" y="641"/>
                  </a:lnTo>
                  <a:lnTo>
                    <a:pt x="339" y="614"/>
                  </a:lnTo>
                  <a:lnTo>
                    <a:pt x="355" y="588"/>
                  </a:lnTo>
                  <a:lnTo>
                    <a:pt x="375" y="564"/>
                  </a:lnTo>
                  <a:lnTo>
                    <a:pt x="570" y="372"/>
                  </a:lnTo>
                  <a:lnTo>
                    <a:pt x="595" y="351"/>
                  </a:lnTo>
                  <a:lnTo>
                    <a:pt x="622" y="335"/>
                  </a:lnTo>
                  <a:lnTo>
                    <a:pt x="651" y="323"/>
                  </a:lnTo>
                  <a:lnTo>
                    <a:pt x="682" y="316"/>
                  </a:lnTo>
                  <a:lnTo>
                    <a:pt x="713" y="314"/>
                  </a:lnTo>
                  <a:lnTo>
                    <a:pt x="741" y="316"/>
                  </a:lnTo>
                  <a:lnTo>
                    <a:pt x="770" y="322"/>
                  </a:lnTo>
                  <a:lnTo>
                    <a:pt x="798" y="332"/>
                  </a:lnTo>
                  <a:lnTo>
                    <a:pt x="824" y="346"/>
                  </a:lnTo>
                  <a:lnTo>
                    <a:pt x="1087" y="520"/>
                  </a:lnTo>
                  <a:lnTo>
                    <a:pt x="1151" y="492"/>
                  </a:lnTo>
                  <a:lnTo>
                    <a:pt x="1217" y="467"/>
                  </a:lnTo>
                  <a:lnTo>
                    <a:pt x="1279" y="160"/>
                  </a:lnTo>
                  <a:lnTo>
                    <a:pt x="1287" y="131"/>
                  </a:lnTo>
                  <a:lnTo>
                    <a:pt x="1300" y="102"/>
                  </a:lnTo>
                  <a:lnTo>
                    <a:pt x="1317" y="78"/>
                  </a:lnTo>
                  <a:lnTo>
                    <a:pt x="1337" y="55"/>
                  </a:lnTo>
                  <a:lnTo>
                    <a:pt x="1360" y="36"/>
                  </a:lnTo>
                  <a:lnTo>
                    <a:pt x="1386" y="20"/>
                  </a:lnTo>
                  <a:lnTo>
                    <a:pt x="1415" y="9"/>
                  </a:lnTo>
                  <a:lnTo>
                    <a:pt x="1445" y="2"/>
                  </a:lnTo>
                  <a:lnTo>
                    <a:pt x="1476" y="0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30"/>
            <p:cNvSpPr>
              <a:spLocks noEditPoints="1"/>
            </p:cNvSpPr>
            <p:nvPr/>
          </p:nvSpPr>
          <p:spPr bwMode="auto">
            <a:xfrm>
              <a:off x="13321" y="6209"/>
              <a:ext cx="706" cy="699"/>
            </a:xfrm>
            <a:custGeom>
              <a:avLst/>
              <a:gdLst>
                <a:gd name="T0" fmla="*/ 582 w 1412"/>
                <a:gd name="T1" fmla="*/ 100 h 1398"/>
                <a:gd name="T2" fmla="*/ 412 w 1412"/>
                <a:gd name="T3" fmla="*/ 161 h 1398"/>
                <a:gd name="T4" fmla="*/ 270 w 1412"/>
                <a:gd name="T5" fmla="*/ 266 h 1398"/>
                <a:gd name="T6" fmla="*/ 163 w 1412"/>
                <a:gd name="T7" fmla="*/ 407 h 1398"/>
                <a:gd name="T8" fmla="*/ 101 w 1412"/>
                <a:gd name="T9" fmla="*/ 576 h 1398"/>
                <a:gd name="T10" fmla="*/ 92 w 1412"/>
                <a:gd name="T11" fmla="*/ 762 h 1398"/>
                <a:gd name="T12" fmla="*/ 138 w 1412"/>
                <a:gd name="T13" fmla="*/ 936 h 1398"/>
                <a:gd name="T14" fmla="*/ 229 w 1412"/>
                <a:gd name="T15" fmla="*/ 1087 h 1398"/>
                <a:gd name="T16" fmla="*/ 361 w 1412"/>
                <a:gd name="T17" fmla="*/ 1206 h 1398"/>
                <a:gd name="T18" fmla="*/ 523 w 1412"/>
                <a:gd name="T19" fmla="*/ 1282 h 1398"/>
                <a:gd name="T20" fmla="*/ 707 w 1412"/>
                <a:gd name="T21" fmla="*/ 1310 h 1398"/>
                <a:gd name="T22" fmla="*/ 890 w 1412"/>
                <a:gd name="T23" fmla="*/ 1282 h 1398"/>
                <a:gd name="T24" fmla="*/ 1051 w 1412"/>
                <a:gd name="T25" fmla="*/ 1206 h 1398"/>
                <a:gd name="T26" fmla="*/ 1183 w 1412"/>
                <a:gd name="T27" fmla="*/ 1087 h 1398"/>
                <a:gd name="T28" fmla="*/ 1275 w 1412"/>
                <a:gd name="T29" fmla="*/ 936 h 1398"/>
                <a:gd name="T30" fmla="*/ 1320 w 1412"/>
                <a:gd name="T31" fmla="*/ 762 h 1398"/>
                <a:gd name="T32" fmla="*/ 1311 w 1412"/>
                <a:gd name="T33" fmla="*/ 576 h 1398"/>
                <a:gd name="T34" fmla="*/ 1249 w 1412"/>
                <a:gd name="T35" fmla="*/ 407 h 1398"/>
                <a:gd name="T36" fmla="*/ 1143 w 1412"/>
                <a:gd name="T37" fmla="*/ 266 h 1398"/>
                <a:gd name="T38" fmla="*/ 1001 w 1412"/>
                <a:gd name="T39" fmla="*/ 161 h 1398"/>
                <a:gd name="T40" fmla="*/ 830 w 1412"/>
                <a:gd name="T41" fmla="*/ 100 h 1398"/>
                <a:gd name="T42" fmla="*/ 707 w 1412"/>
                <a:gd name="T43" fmla="*/ 0 h 1398"/>
                <a:gd name="T44" fmla="*/ 905 w 1412"/>
                <a:gd name="T45" fmla="*/ 27 h 1398"/>
                <a:gd name="T46" fmla="*/ 1081 w 1412"/>
                <a:gd name="T47" fmla="*/ 106 h 1398"/>
                <a:gd name="T48" fmla="*/ 1227 w 1412"/>
                <a:gd name="T49" fmla="*/ 227 h 1398"/>
                <a:gd name="T50" fmla="*/ 1336 w 1412"/>
                <a:gd name="T51" fmla="*/ 383 h 1398"/>
                <a:gd name="T52" fmla="*/ 1399 w 1412"/>
                <a:gd name="T53" fmla="*/ 565 h 1398"/>
                <a:gd name="T54" fmla="*/ 1409 w 1412"/>
                <a:gd name="T55" fmla="*/ 766 h 1398"/>
                <a:gd name="T56" fmla="*/ 1363 w 1412"/>
                <a:gd name="T57" fmla="*/ 956 h 1398"/>
                <a:gd name="T58" fmla="*/ 1268 w 1412"/>
                <a:gd name="T59" fmla="*/ 1121 h 1398"/>
                <a:gd name="T60" fmla="*/ 1134 w 1412"/>
                <a:gd name="T61" fmla="*/ 1255 h 1398"/>
                <a:gd name="T62" fmla="*/ 966 w 1412"/>
                <a:gd name="T63" fmla="*/ 1349 h 1398"/>
                <a:gd name="T64" fmla="*/ 775 w 1412"/>
                <a:gd name="T65" fmla="*/ 1395 h 1398"/>
                <a:gd name="T66" fmla="*/ 573 w 1412"/>
                <a:gd name="T67" fmla="*/ 1384 h 1398"/>
                <a:gd name="T68" fmla="*/ 388 w 1412"/>
                <a:gd name="T69" fmla="*/ 1322 h 1398"/>
                <a:gd name="T70" fmla="*/ 230 w 1412"/>
                <a:gd name="T71" fmla="*/ 1215 h 1398"/>
                <a:gd name="T72" fmla="*/ 108 w 1412"/>
                <a:gd name="T73" fmla="*/ 1069 h 1398"/>
                <a:gd name="T74" fmla="*/ 28 w 1412"/>
                <a:gd name="T75" fmla="*/ 895 h 1398"/>
                <a:gd name="T76" fmla="*/ 0 w 1412"/>
                <a:gd name="T77" fmla="*/ 699 h 1398"/>
                <a:gd name="T78" fmla="*/ 28 w 1412"/>
                <a:gd name="T79" fmla="*/ 502 h 1398"/>
                <a:gd name="T80" fmla="*/ 108 w 1412"/>
                <a:gd name="T81" fmla="*/ 328 h 1398"/>
                <a:gd name="T82" fmla="*/ 230 w 1412"/>
                <a:gd name="T83" fmla="*/ 183 h 1398"/>
                <a:gd name="T84" fmla="*/ 388 w 1412"/>
                <a:gd name="T85" fmla="*/ 74 h 1398"/>
                <a:gd name="T86" fmla="*/ 573 w 1412"/>
                <a:gd name="T87" fmla="*/ 12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2" h="1398">
                  <a:moveTo>
                    <a:pt x="707" y="87"/>
                  </a:moveTo>
                  <a:lnTo>
                    <a:pt x="643" y="90"/>
                  </a:lnTo>
                  <a:lnTo>
                    <a:pt x="582" y="100"/>
                  </a:lnTo>
                  <a:lnTo>
                    <a:pt x="523" y="114"/>
                  </a:lnTo>
                  <a:lnTo>
                    <a:pt x="465" y="135"/>
                  </a:lnTo>
                  <a:lnTo>
                    <a:pt x="412" y="161"/>
                  </a:lnTo>
                  <a:lnTo>
                    <a:pt x="361" y="192"/>
                  </a:lnTo>
                  <a:lnTo>
                    <a:pt x="314" y="226"/>
                  </a:lnTo>
                  <a:lnTo>
                    <a:pt x="270" y="266"/>
                  </a:lnTo>
                  <a:lnTo>
                    <a:pt x="229" y="309"/>
                  </a:lnTo>
                  <a:lnTo>
                    <a:pt x="194" y="357"/>
                  </a:lnTo>
                  <a:lnTo>
                    <a:pt x="163" y="407"/>
                  </a:lnTo>
                  <a:lnTo>
                    <a:pt x="138" y="460"/>
                  </a:lnTo>
                  <a:lnTo>
                    <a:pt x="116" y="516"/>
                  </a:lnTo>
                  <a:lnTo>
                    <a:pt x="101" y="576"/>
                  </a:lnTo>
                  <a:lnTo>
                    <a:pt x="92" y="636"/>
                  </a:lnTo>
                  <a:lnTo>
                    <a:pt x="88" y="699"/>
                  </a:lnTo>
                  <a:lnTo>
                    <a:pt x="92" y="762"/>
                  </a:lnTo>
                  <a:lnTo>
                    <a:pt x="101" y="822"/>
                  </a:lnTo>
                  <a:lnTo>
                    <a:pt x="116" y="881"/>
                  </a:lnTo>
                  <a:lnTo>
                    <a:pt x="138" y="936"/>
                  </a:lnTo>
                  <a:lnTo>
                    <a:pt x="163" y="990"/>
                  </a:lnTo>
                  <a:lnTo>
                    <a:pt x="194" y="1040"/>
                  </a:lnTo>
                  <a:lnTo>
                    <a:pt x="229" y="1087"/>
                  </a:lnTo>
                  <a:lnTo>
                    <a:pt x="270" y="1131"/>
                  </a:lnTo>
                  <a:lnTo>
                    <a:pt x="314" y="1170"/>
                  </a:lnTo>
                  <a:lnTo>
                    <a:pt x="361" y="1206"/>
                  </a:lnTo>
                  <a:lnTo>
                    <a:pt x="412" y="1236"/>
                  </a:lnTo>
                  <a:lnTo>
                    <a:pt x="465" y="1262"/>
                  </a:lnTo>
                  <a:lnTo>
                    <a:pt x="523" y="1282"/>
                  </a:lnTo>
                  <a:lnTo>
                    <a:pt x="582" y="1298"/>
                  </a:lnTo>
                  <a:lnTo>
                    <a:pt x="643" y="1307"/>
                  </a:lnTo>
                  <a:lnTo>
                    <a:pt x="707" y="1310"/>
                  </a:lnTo>
                  <a:lnTo>
                    <a:pt x="770" y="1307"/>
                  </a:lnTo>
                  <a:lnTo>
                    <a:pt x="830" y="1298"/>
                  </a:lnTo>
                  <a:lnTo>
                    <a:pt x="890" y="1282"/>
                  </a:lnTo>
                  <a:lnTo>
                    <a:pt x="947" y="1262"/>
                  </a:lnTo>
                  <a:lnTo>
                    <a:pt x="1001" y="1236"/>
                  </a:lnTo>
                  <a:lnTo>
                    <a:pt x="1051" y="1206"/>
                  </a:lnTo>
                  <a:lnTo>
                    <a:pt x="1099" y="1170"/>
                  </a:lnTo>
                  <a:lnTo>
                    <a:pt x="1143" y="1131"/>
                  </a:lnTo>
                  <a:lnTo>
                    <a:pt x="1183" y="1087"/>
                  </a:lnTo>
                  <a:lnTo>
                    <a:pt x="1218" y="1040"/>
                  </a:lnTo>
                  <a:lnTo>
                    <a:pt x="1249" y="990"/>
                  </a:lnTo>
                  <a:lnTo>
                    <a:pt x="1275" y="936"/>
                  </a:lnTo>
                  <a:lnTo>
                    <a:pt x="1296" y="881"/>
                  </a:lnTo>
                  <a:lnTo>
                    <a:pt x="1311" y="822"/>
                  </a:lnTo>
                  <a:lnTo>
                    <a:pt x="1320" y="762"/>
                  </a:lnTo>
                  <a:lnTo>
                    <a:pt x="1323" y="699"/>
                  </a:lnTo>
                  <a:lnTo>
                    <a:pt x="1320" y="636"/>
                  </a:lnTo>
                  <a:lnTo>
                    <a:pt x="1311" y="576"/>
                  </a:lnTo>
                  <a:lnTo>
                    <a:pt x="1296" y="516"/>
                  </a:lnTo>
                  <a:lnTo>
                    <a:pt x="1275" y="460"/>
                  </a:lnTo>
                  <a:lnTo>
                    <a:pt x="1249" y="407"/>
                  </a:lnTo>
                  <a:lnTo>
                    <a:pt x="1218" y="357"/>
                  </a:lnTo>
                  <a:lnTo>
                    <a:pt x="1183" y="309"/>
                  </a:lnTo>
                  <a:lnTo>
                    <a:pt x="1143" y="266"/>
                  </a:lnTo>
                  <a:lnTo>
                    <a:pt x="1099" y="226"/>
                  </a:lnTo>
                  <a:lnTo>
                    <a:pt x="1051" y="192"/>
                  </a:lnTo>
                  <a:lnTo>
                    <a:pt x="1001" y="161"/>
                  </a:lnTo>
                  <a:lnTo>
                    <a:pt x="947" y="135"/>
                  </a:lnTo>
                  <a:lnTo>
                    <a:pt x="890" y="114"/>
                  </a:lnTo>
                  <a:lnTo>
                    <a:pt x="830" y="100"/>
                  </a:lnTo>
                  <a:lnTo>
                    <a:pt x="770" y="90"/>
                  </a:lnTo>
                  <a:lnTo>
                    <a:pt x="707" y="87"/>
                  </a:lnTo>
                  <a:close/>
                  <a:moveTo>
                    <a:pt x="707" y="0"/>
                  </a:moveTo>
                  <a:lnTo>
                    <a:pt x="775" y="3"/>
                  </a:lnTo>
                  <a:lnTo>
                    <a:pt x="841" y="12"/>
                  </a:lnTo>
                  <a:lnTo>
                    <a:pt x="905" y="27"/>
                  </a:lnTo>
                  <a:lnTo>
                    <a:pt x="966" y="49"/>
                  </a:lnTo>
                  <a:lnTo>
                    <a:pt x="1024" y="74"/>
                  </a:lnTo>
                  <a:lnTo>
                    <a:pt x="1081" y="106"/>
                  </a:lnTo>
                  <a:lnTo>
                    <a:pt x="1134" y="142"/>
                  </a:lnTo>
                  <a:lnTo>
                    <a:pt x="1182" y="183"/>
                  </a:lnTo>
                  <a:lnTo>
                    <a:pt x="1227" y="227"/>
                  </a:lnTo>
                  <a:lnTo>
                    <a:pt x="1268" y="275"/>
                  </a:lnTo>
                  <a:lnTo>
                    <a:pt x="1305" y="328"/>
                  </a:lnTo>
                  <a:lnTo>
                    <a:pt x="1336" y="383"/>
                  </a:lnTo>
                  <a:lnTo>
                    <a:pt x="1363" y="442"/>
                  </a:lnTo>
                  <a:lnTo>
                    <a:pt x="1383" y="502"/>
                  </a:lnTo>
                  <a:lnTo>
                    <a:pt x="1399" y="565"/>
                  </a:lnTo>
                  <a:lnTo>
                    <a:pt x="1409" y="632"/>
                  </a:lnTo>
                  <a:lnTo>
                    <a:pt x="1412" y="699"/>
                  </a:lnTo>
                  <a:lnTo>
                    <a:pt x="1409" y="766"/>
                  </a:lnTo>
                  <a:lnTo>
                    <a:pt x="1399" y="831"/>
                  </a:lnTo>
                  <a:lnTo>
                    <a:pt x="1383" y="895"/>
                  </a:lnTo>
                  <a:lnTo>
                    <a:pt x="1363" y="956"/>
                  </a:lnTo>
                  <a:lnTo>
                    <a:pt x="1336" y="1014"/>
                  </a:lnTo>
                  <a:lnTo>
                    <a:pt x="1305" y="1069"/>
                  </a:lnTo>
                  <a:lnTo>
                    <a:pt x="1268" y="1121"/>
                  </a:lnTo>
                  <a:lnTo>
                    <a:pt x="1227" y="1170"/>
                  </a:lnTo>
                  <a:lnTo>
                    <a:pt x="1182" y="1215"/>
                  </a:lnTo>
                  <a:lnTo>
                    <a:pt x="1134" y="1255"/>
                  </a:lnTo>
                  <a:lnTo>
                    <a:pt x="1081" y="1291"/>
                  </a:lnTo>
                  <a:lnTo>
                    <a:pt x="1024" y="1322"/>
                  </a:lnTo>
                  <a:lnTo>
                    <a:pt x="966" y="1349"/>
                  </a:lnTo>
                  <a:lnTo>
                    <a:pt x="905" y="1369"/>
                  </a:lnTo>
                  <a:lnTo>
                    <a:pt x="841" y="1384"/>
                  </a:lnTo>
                  <a:lnTo>
                    <a:pt x="775" y="1395"/>
                  </a:lnTo>
                  <a:lnTo>
                    <a:pt x="707" y="1398"/>
                  </a:lnTo>
                  <a:lnTo>
                    <a:pt x="639" y="1395"/>
                  </a:lnTo>
                  <a:lnTo>
                    <a:pt x="573" y="1384"/>
                  </a:lnTo>
                  <a:lnTo>
                    <a:pt x="508" y="1369"/>
                  </a:lnTo>
                  <a:lnTo>
                    <a:pt x="447" y="1349"/>
                  </a:lnTo>
                  <a:lnTo>
                    <a:pt x="388" y="1322"/>
                  </a:lnTo>
                  <a:lnTo>
                    <a:pt x="331" y="1291"/>
                  </a:lnTo>
                  <a:lnTo>
                    <a:pt x="279" y="1255"/>
                  </a:lnTo>
                  <a:lnTo>
                    <a:pt x="230" y="1215"/>
                  </a:lnTo>
                  <a:lnTo>
                    <a:pt x="185" y="1170"/>
                  </a:lnTo>
                  <a:lnTo>
                    <a:pt x="145" y="1121"/>
                  </a:lnTo>
                  <a:lnTo>
                    <a:pt x="108" y="1069"/>
                  </a:lnTo>
                  <a:lnTo>
                    <a:pt x="77" y="1014"/>
                  </a:lnTo>
                  <a:lnTo>
                    <a:pt x="50" y="956"/>
                  </a:lnTo>
                  <a:lnTo>
                    <a:pt x="28" y="895"/>
                  </a:lnTo>
                  <a:lnTo>
                    <a:pt x="13" y="831"/>
                  </a:lnTo>
                  <a:lnTo>
                    <a:pt x="3" y="766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5"/>
                  </a:lnTo>
                  <a:lnTo>
                    <a:pt x="28" y="502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5" y="275"/>
                  </a:lnTo>
                  <a:lnTo>
                    <a:pt x="185" y="227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1" y="106"/>
                  </a:lnTo>
                  <a:lnTo>
                    <a:pt x="388" y="74"/>
                  </a:lnTo>
                  <a:lnTo>
                    <a:pt x="447" y="49"/>
                  </a:lnTo>
                  <a:lnTo>
                    <a:pt x="508" y="27"/>
                  </a:lnTo>
                  <a:lnTo>
                    <a:pt x="573" y="12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31"/>
            <p:cNvSpPr>
              <a:spLocks noEditPoints="1"/>
            </p:cNvSpPr>
            <p:nvPr/>
          </p:nvSpPr>
          <p:spPr bwMode="auto">
            <a:xfrm>
              <a:off x="13473" y="6359"/>
              <a:ext cx="403" cy="400"/>
            </a:xfrm>
            <a:custGeom>
              <a:avLst/>
              <a:gdLst>
                <a:gd name="T0" fmla="*/ 361 w 806"/>
                <a:gd name="T1" fmla="*/ 103 h 800"/>
                <a:gd name="T2" fmla="*/ 285 w 806"/>
                <a:gd name="T3" fmla="*/ 123 h 800"/>
                <a:gd name="T4" fmla="*/ 217 w 806"/>
                <a:gd name="T5" fmla="*/ 162 h 800"/>
                <a:gd name="T6" fmla="*/ 162 w 806"/>
                <a:gd name="T7" fmla="*/ 216 h 800"/>
                <a:gd name="T8" fmla="*/ 123 w 806"/>
                <a:gd name="T9" fmla="*/ 283 h 800"/>
                <a:gd name="T10" fmla="*/ 103 w 806"/>
                <a:gd name="T11" fmla="*/ 359 h 800"/>
                <a:gd name="T12" fmla="*/ 103 w 806"/>
                <a:gd name="T13" fmla="*/ 440 h 800"/>
                <a:gd name="T14" fmla="*/ 123 w 806"/>
                <a:gd name="T15" fmla="*/ 517 h 800"/>
                <a:gd name="T16" fmla="*/ 162 w 806"/>
                <a:gd name="T17" fmla="*/ 583 h 800"/>
                <a:gd name="T18" fmla="*/ 217 w 806"/>
                <a:gd name="T19" fmla="*/ 637 h 800"/>
                <a:gd name="T20" fmla="*/ 285 w 806"/>
                <a:gd name="T21" fmla="*/ 676 h 800"/>
                <a:gd name="T22" fmla="*/ 361 w 806"/>
                <a:gd name="T23" fmla="*/ 696 h 800"/>
                <a:gd name="T24" fmla="*/ 443 w 806"/>
                <a:gd name="T25" fmla="*/ 696 h 800"/>
                <a:gd name="T26" fmla="*/ 520 w 806"/>
                <a:gd name="T27" fmla="*/ 676 h 800"/>
                <a:gd name="T28" fmla="*/ 587 w 806"/>
                <a:gd name="T29" fmla="*/ 637 h 800"/>
                <a:gd name="T30" fmla="*/ 642 w 806"/>
                <a:gd name="T31" fmla="*/ 583 h 800"/>
                <a:gd name="T32" fmla="*/ 681 w 806"/>
                <a:gd name="T33" fmla="*/ 517 h 800"/>
                <a:gd name="T34" fmla="*/ 702 w 806"/>
                <a:gd name="T35" fmla="*/ 440 h 800"/>
                <a:gd name="T36" fmla="*/ 702 w 806"/>
                <a:gd name="T37" fmla="*/ 359 h 800"/>
                <a:gd name="T38" fmla="*/ 681 w 806"/>
                <a:gd name="T39" fmla="*/ 283 h 800"/>
                <a:gd name="T40" fmla="*/ 642 w 806"/>
                <a:gd name="T41" fmla="*/ 216 h 800"/>
                <a:gd name="T42" fmla="*/ 587 w 806"/>
                <a:gd name="T43" fmla="*/ 162 h 800"/>
                <a:gd name="T44" fmla="*/ 520 w 806"/>
                <a:gd name="T45" fmla="*/ 123 h 800"/>
                <a:gd name="T46" fmla="*/ 443 w 806"/>
                <a:gd name="T47" fmla="*/ 103 h 800"/>
                <a:gd name="T48" fmla="*/ 403 w 806"/>
                <a:gd name="T49" fmla="*/ 0 h 800"/>
                <a:gd name="T50" fmla="*/ 502 w 806"/>
                <a:gd name="T51" fmla="*/ 12 h 800"/>
                <a:gd name="T52" fmla="*/ 591 w 806"/>
                <a:gd name="T53" fmla="*/ 47 h 800"/>
                <a:gd name="T54" fmla="*/ 670 w 806"/>
                <a:gd name="T55" fmla="*/ 101 h 800"/>
                <a:gd name="T56" fmla="*/ 734 w 806"/>
                <a:gd name="T57" fmla="*/ 171 h 800"/>
                <a:gd name="T58" fmla="*/ 778 w 806"/>
                <a:gd name="T59" fmla="*/ 255 h 800"/>
                <a:gd name="T60" fmla="*/ 803 w 806"/>
                <a:gd name="T61" fmla="*/ 349 h 800"/>
                <a:gd name="T62" fmla="*/ 803 w 806"/>
                <a:gd name="T63" fmla="*/ 450 h 800"/>
                <a:gd name="T64" fmla="*/ 778 w 806"/>
                <a:gd name="T65" fmla="*/ 544 h 800"/>
                <a:gd name="T66" fmla="*/ 734 w 806"/>
                <a:gd name="T67" fmla="*/ 628 h 800"/>
                <a:gd name="T68" fmla="*/ 670 w 806"/>
                <a:gd name="T69" fmla="*/ 698 h 800"/>
                <a:gd name="T70" fmla="*/ 591 w 806"/>
                <a:gd name="T71" fmla="*/ 753 h 800"/>
                <a:gd name="T72" fmla="*/ 502 w 806"/>
                <a:gd name="T73" fmla="*/ 787 h 800"/>
                <a:gd name="T74" fmla="*/ 403 w 806"/>
                <a:gd name="T75" fmla="*/ 800 h 800"/>
                <a:gd name="T76" fmla="*/ 303 w 806"/>
                <a:gd name="T77" fmla="*/ 787 h 800"/>
                <a:gd name="T78" fmla="*/ 213 w 806"/>
                <a:gd name="T79" fmla="*/ 753 h 800"/>
                <a:gd name="T80" fmla="*/ 135 w 806"/>
                <a:gd name="T81" fmla="*/ 698 h 800"/>
                <a:gd name="T82" fmla="*/ 72 w 806"/>
                <a:gd name="T83" fmla="*/ 628 h 800"/>
                <a:gd name="T84" fmla="*/ 26 w 806"/>
                <a:gd name="T85" fmla="*/ 544 h 800"/>
                <a:gd name="T86" fmla="*/ 3 w 806"/>
                <a:gd name="T87" fmla="*/ 450 h 800"/>
                <a:gd name="T88" fmla="*/ 3 w 806"/>
                <a:gd name="T89" fmla="*/ 349 h 800"/>
                <a:gd name="T90" fmla="*/ 26 w 806"/>
                <a:gd name="T91" fmla="*/ 255 h 800"/>
                <a:gd name="T92" fmla="*/ 72 w 806"/>
                <a:gd name="T93" fmla="*/ 171 h 800"/>
                <a:gd name="T94" fmla="*/ 135 w 806"/>
                <a:gd name="T95" fmla="*/ 101 h 800"/>
                <a:gd name="T96" fmla="*/ 213 w 806"/>
                <a:gd name="T97" fmla="*/ 47 h 800"/>
                <a:gd name="T98" fmla="*/ 303 w 806"/>
                <a:gd name="T99" fmla="*/ 12 h 800"/>
                <a:gd name="T100" fmla="*/ 403 w 806"/>
                <a:gd name="T10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6" h="800">
                  <a:moveTo>
                    <a:pt x="403" y="100"/>
                  </a:moveTo>
                  <a:lnTo>
                    <a:pt x="361" y="103"/>
                  </a:lnTo>
                  <a:lnTo>
                    <a:pt x="322" y="110"/>
                  </a:lnTo>
                  <a:lnTo>
                    <a:pt x="285" y="123"/>
                  </a:lnTo>
                  <a:lnTo>
                    <a:pt x="250" y="141"/>
                  </a:lnTo>
                  <a:lnTo>
                    <a:pt x="217" y="162"/>
                  </a:lnTo>
                  <a:lnTo>
                    <a:pt x="188" y="188"/>
                  </a:lnTo>
                  <a:lnTo>
                    <a:pt x="162" y="216"/>
                  </a:lnTo>
                  <a:lnTo>
                    <a:pt x="141" y="248"/>
                  </a:lnTo>
                  <a:lnTo>
                    <a:pt x="123" y="283"/>
                  </a:lnTo>
                  <a:lnTo>
                    <a:pt x="110" y="321"/>
                  </a:lnTo>
                  <a:lnTo>
                    <a:pt x="103" y="359"/>
                  </a:lnTo>
                  <a:lnTo>
                    <a:pt x="100" y="400"/>
                  </a:lnTo>
                  <a:lnTo>
                    <a:pt x="103" y="440"/>
                  </a:lnTo>
                  <a:lnTo>
                    <a:pt x="110" y="479"/>
                  </a:lnTo>
                  <a:lnTo>
                    <a:pt x="123" y="517"/>
                  </a:lnTo>
                  <a:lnTo>
                    <a:pt x="141" y="550"/>
                  </a:lnTo>
                  <a:lnTo>
                    <a:pt x="162" y="583"/>
                  </a:lnTo>
                  <a:lnTo>
                    <a:pt x="188" y="612"/>
                  </a:lnTo>
                  <a:lnTo>
                    <a:pt x="217" y="637"/>
                  </a:lnTo>
                  <a:lnTo>
                    <a:pt x="250" y="659"/>
                  </a:lnTo>
                  <a:lnTo>
                    <a:pt x="285" y="676"/>
                  </a:lnTo>
                  <a:lnTo>
                    <a:pt x="322" y="688"/>
                  </a:lnTo>
                  <a:lnTo>
                    <a:pt x="361" y="696"/>
                  </a:lnTo>
                  <a:lnTo>
                    <a:pt x="403" y="699"/>
                  </a:lnTo>
                  <a:lnTo>
                    <a:pt x="443" y="696"/>
                  </a:lnTo>
                  <a:lnTo>
                    <a:pt x="483" y="688"/>
                  </a:lnTo>
                  <a:lnTo>
                    <a:pt x="520" y="676"/>
                  </a:lnTo>
                  <a:lnTo>
                    <a:pt x="555" y="659"/>
                  </a:lnTo>
                  <a:lnTo>
                    <a:pt x="587" y="637"/>
                  </a:lnTo>
                  <a:lnTo>
                    <a:pt x="616" y="612"/>
                  </a:lnTo>
                  <a:lnTo>
                    <a:pt x="642" y="583"/>
                  </a:lnTo>
                  <a:lnTo>
                    <a:pt x="664" y="550"/>
                  </a:lnTo>
                  <a:lnTo>
                    <a:pt x="681" y="517"/>
                  </a:lnTo>
                  <a:lnTo>
                    <a:pt x="694" y="479"/>
                  </a:lnTo>
                  <a:lnTo>
                    <a:pt x="702" y="440"/>
                  </a:lnTo>
                  <a:lnTo>
                    <a:pt x="705" y="400"/>
                  </a:lnTo>
                  <a:lnTo>
                    <a:pt x="702" y="359"/>
                  </a:lnTo>
                  <a:lnTo>
                    <a:pt x="694" y="321"/>
                  </a:lnTo>
                  <a:lnTo>
                    <a:pt x="681" y="283"/>
                  </a:lnTo>
                  <a:lnTo>
                    <a:pt x="664" y="248"/>
                  </a:lnTo>
                  <a:lnTo>
                    <a:pt x="642" y="216"/>
                  </a:lnTo>
                  <a:lnTo>
                    <a:pt x="616" y="188"/>
                  </a:lnTo>
                  <a:lnTo>
                    <a:pt x="587" y="162"/>
                  </a:lnTo>
                  <a:lnTo>
                    <a:pt x="555" y="141"/>
                  </a:lnTo>
                  <a:lnTo>
                    <a:pt x="520" y="123"/>
                  </a:lnTo>
                  <a:lnTo>
                    <a:pt x="483" y="110"/>
                  </a:lnTo>
                  <a:lnTo>
                    <a:pt x="443" y="103"/>
                  </a:lnTo>
                  <a:lnTo>
                    <a:pt x="403" y="100"/>
                  </a:lnTo>
                  <a:close/>
                  <a:moveTo>
                    <a:pt x="403" y="0"/>
                  </a:moveTo>
                  <a:lnTo>
                    <a:pt x="453" y="3"/>
                  </a:lnTo>
                  <a:lnTo>
                    <a:pt x="502" y="12"/>
                  </a:lnTo>
                  <a:lnTo>
                    <a:pt x="548" y="26"/>
                  </a:lnTo>
                  <a:lnTo>
                    <a:pt x="591" y="47"/>
                  </a:lnTo>
                  <a:lnTo>
                    <a:pt x="633" y="71"/>
                  </a:lnTo>
                  <a:lnTo>
                    <a:pt x="670" y="101"/>
                  </a:lnTo>
                  <a:lnTo>
                    <a:pt x="704" y="134"/>
                  </a:lnTo>
                  <a:lnTo>
                    <a:pt x="734" y="171"/>
                  </a:lnTo>
                  <a:lnTo>
                    <a:pt x="758" y="211"/>
                  </a:lnTo>
                  <a:lnTo>
                    <a:pt x="778" y="255"/>
                  </a:lnTo>
                  <a:lnTo>
                    <a:pt x="794" y="301"/>
                  </a:lnTo>
                  <a:lnTo>
                    <a:pt x="803" y="349"/>
                  </a:lnTo>
                  <a:lnTo>
                    <a:pt x="806" y="400"/>
                  </a:lnTo>
                  <a:lnTo>
                    <a:pt x="803" y="450"/>
                  </a:lnTo>
                  <a:lnTo>
                    <a:pt x="794" y="498"/>
                  </a:lnTo>
                  <a:lnTo>
                    <a:pt x="778" y="544"/>
                  </a:lnTo>
                  <a:lnTo>
                    <a:pt x="758" y="587"/>
                  </a:lnTo>
                  <a:lnTo>
                    <a:pt x="734" y="628"/>
                  </a:lnTo>
                  <a:lnTo>
                    <a:pt x="704" y="665"/>
                  </a:lnTo>
                  <a:lnTo>
                    <a:pt x="670" y="698"/>
                  </a:lnTo>
                  <a:lnTo>
                    <a:pt x="633" y="727"/>
                  </a:lnTo>
                  <a:lnTo>
                    <a:pt x="591" y="753"/>
                  </a:lnTo>
                  <a:lnTo>
                    <a:pt x="548" y="772"/>
                  </a:lnTo>
                  <a:lnTo>
                    <a:pt x="502" y="787"/>
                  </a:lnTo>
                  <a:lnTo>
                    <a:pt x="453" y="796"/>
                  </a:lnTo>
                  <a:lnTo>
                    <a:pt x="403" y="800"/>
                  </a:lnTo>
                  <a:lnTo>
                    <a:pt x="352" y="796"/>
                  </a:lnTo>
                  <a:lnTo>
                    <a:pt x="303" y="787"/>
                  </a:lnTo>
                  <a:lnTo>
                    <a:pt x="256" y="772"/>
                  </a:lnTo>
                  <a:lnTo>
                    <a:pt x="213" y="753"/>
                  </a:lnTo>
                  <a:lnTo>
                    <a:pt x="172" y="727"/>
                  </a:lnTo>
                  <a:lnTo>
                    <a:pt x="135" y="698"/>
                  </a:lnTo>
                  <a:lnTo>
                    <a:pt x="101" y="665"/>
                  </a:lnTo>
                  <a:lnTo>
                    <a:pt x="72" y="628"/>
                  </a:lnTo>
                  <a:lnTo>
                    <a:pt x="46" y="587"/>
                  </a:lnTo>
                  <a:lnTo>
                    <a:pt x="26" y="544"/>
                  </a:lnTo>
                  <a:lnTo>
                    <a:pt x="12" y="498"/>
                  </a:lnTo>
                  <a:lnTo>
                    <a:pt x="3" y="450"/>
                  </a:lnTo>
                  <a:lnTo>
                    <a:pt x="0" y="400"/>
                  </a:lnTo>
                  <a:lnTo>
                    <a:pt x="3" y="349"/>
                  </a:lnTo>
                  <a:lnTo>
                    <a:pt x="12" y="301"/>
                  </a:lnTo>
                  <a:lnTo>
                    <a:pt x="26" y="255"/>
                  </a:lnTo>
                  <a:lnTo>
                    <a:pt x="46" y="211"/>
                  </a:lnTo>
                  <a:lnTo>
                    <a:pt x="72" y="171"/>
                  </a:lnTo>
                  <a:lnTo>
                    <a:pt x="101" y="134"/>
                  </a:lnTo>
                  <a:lnTo>
                    <a:pt x="135" y="101"/>
                  </a:lnTo>
                  <a:lnTo>
                    <a:pt x="172" y="71"/>
                  </a:lnTo>
                  <a:lnTo>
                    <a:pt x="213" y="47"/>
                  </a:lnTo>
                  <a:lnTo>
                    <a:pt x="256" y="26"/>
                  </a:lnTo>
                  <a:lnTo>
                    <a:pt x="303" y="12"/>
                  </a:lnTo>
                  <a:lnTo>
                    <a:pt x="352" y="3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6" name="2 Rectángulo"/>
          <p:cNvSpPr/>
          <p:nvPr/>
        </p:nvSpPr>
        <p:spPr bwMode="auto">
          <a:xfrm>
            <a:off x="88689" y="2745721"/>
            <a:ext cx="3679046" cy="1172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" name="Textbox 1"/>
          <p:cNvSpPr/>
          <p:nvPr/>
        </p:nvSpPr>
        <p:spPr>
          <a:xfrm>
            <a:off x="-17830" y="2189003"/>
            <a:ext cx="3480089" cy="541984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78" name="Textbox 1"/>
          <p:cNvSpPr/>
          <p:nvPr/>
        </p:nvSpPr>
        <p:spPr>
          <a:xfrm>
            <a:off x="-17829" y="3179619"/>
            <a:ext cx="3480089" cy="1165231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79" name="53 Elipse"/>
          <p:cNvSpPr>
            <a:spLocks noChangeAspect="1"/>
          </p:cNvSpPr>
          <p:nvPr/>
        </p:nvSpPr>
        <p:spPr bwMode="auto">
          <a:xfrm>
            <a:off x="5589645" y="5162493"/>
            <a:ext cx="571448" cy="571418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0" tIns="0" rIns="0" bIns="0" rtlCol="0" anchor="ctr"/>
          <a:lstStyle/>
          <a:p>
            <a:pPr algn="ctr" defTabSz="1252855"/>
            <a:r>
              <a:rPr lang="en-US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</a:p>
        </p:txBody>
      </p:sp>
      <p:sp>
        <p:nvSpPr>
          <p:cNvPr id="80" name="54 Elipse"/>
          <p:cNvSpPr>
            <a:spLocks noChangeAspect="1"/>
          </p:cNvSpPr>
          <p:nvPr/>
        </p:nvSpPr>
        <p:spPr bwMode="auto">
          <a:xfrm>
            <a:off x="7278105" y="5162493"/>
            <a:ext cx="571448" cy="571418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0" tIns="0" rIns="0" bIns="0" rtlCol="0" anchor="ctr"/>
          <a:lstStyle/>
          <a:p>
            <a:pPr algn="ctr" defTabSz="1252855"/>
            <a:r>
              <a:rPr lang="en-US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</a:p>
        </p:txBody>
      </p:sp>
      <p:sp>
        <p:nvSpPr>
          <p:cNvPr id="81" name="55 Elipse"/>
          <p:cNvSpPr>
            <a:spLocks noChangeAspect="1"/>
          </p:cNvSpPr>
          <p:nvPr/>
        </p:nvSpPr>
        <p:spPr bwMode="auto">
          <a:xfrm>
            <a:off x="8966565" y="5162493"/>
            <a:ext cx="571448" cy="571418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0" tIns="0" rIns="0" bIns="0" rtlCol="0" anchor="ctr"/>
          <a:lstStyle/>
          <a:p>
            <a:pPr algn="ctr" defTabSz="1252855"/>
            <a:r>
              <a:rPr lang="en-US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</a:p>
        </p:txBody>
      </p:sp>
      <p:sp>
        <p:nvSpPr>
          <p:cNvPr id="82" name="56 Elipse"/>
          <p:cNvSpPr>
            <a:spLocks noChangeAspect="1"/>
          </p:cNvSpPr>
          <p:nvPr/>
        </p:nvSpPr>
        <p:spPr bwMode="auto">
          <a:xfrm>
            <a:off x="10655025" y="5162493"/>
            <a:ext cx="571448" cy="571418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0" tIns="0" rIns="0" bIns="0" rtlCol="0" anchor="ctr"/>
          <a:lstStyle/>
          <a:p>
            <a:pPr algn="ctr" defTabSz="1252855"/>
            <a:r>
              <a:rPr lang="en-US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53" grpId="0" animBg="1"/>
      <p:bldP spid="54" grpId="0" animBg="1"/>
      <p:bldP spid="61" grpId="0"/>
      <p:bldP spid="62" grpId="0"/>
      <p:bldP spid="63" grpId="0"/>
      <p:bldP spid="64" grpId="0"/>
      <p:bldP spid="68" grpId="0" animBg="1"/>
      <p:bldP spid="76" grpId="0" animBg="1"/>
      <p:bldP spid="77" grpId="0"/>
      <p:bldP spid="78" grpId="0"/>
      <p:bldP spid="79" grpId="0" animBg="1"/>
      <p:bldP spid="80" grpId="0" animBg="1"/>
      <p:bldP spid="81" grpId="0" animBg="1"/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  <p:sp>
        <p:nvSpPr>
          <p:cNvPr id="9" name="PA_文本框 69"/>
          <p:cNvSpPr txBox="1"/>
          <p:nvPr>
            <p:custDataLst>
              <p:tags r:id="rId1"/>
            </p:custDataLst>
          </p:nvPr>
        </p:nvSpPr>
        <p:spPr>
          <a:xfrm>
            <a:off x="2946020" y="4919284"/>
            <a:ext cx="6281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en-US" altLang="zh-CN" sz="4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PA_组合 5"/>
          <p:cNvGrpSpPr/>
          <p:nvPr>
            <p:custDataLst>
              <p:tags r:id="rId2"/>
            </p:custDataLst>
          </p:nvPr>
        </p:nvGrpSpPr>
        <p:grpSpPr>
          <a:xfrm>
            <a:off x="9416248" y="5596024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12" name="椭圆 11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PA_组合 20"/>
          <p:cNvGrpSpPr/>
          <p:nvPr>
            <p:custDataLst>
              <p:tags r:id="rId3"/>
            </p:custDataLst>
          </p:nvPr>
        </p:nvGrpSpPr>
        <p:grpSpPr>
          <a:xfrm flipH="1">
            <a:off x="1374842" y="5596024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17" name="椭圆 16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PA_组合 36"/>
          <p:cNvGrpSpPr/>
          <p:nvPr>
            <p:custDataLst>
              <p:tags r:id="rId4"/>
            </p:custDataLst>
          </p:nvPr>
        </p:nvGrpSpPr>
        <p:grpSpPr>
          <a:xfrm>
            <a:off x="1028363" y="1257908"/>
            <a:ext cx="3835313" cy="911081"/>
            <a:chOff x="1614538" y="2242481"/>
            <a:chExt cx="3835313" cy="911082"/>
          </a:xfrm>
        </p:grpSpPr>
        <p:grpSp>
          <p:nvGrpSpPr>
            <p:cNvPr id="16" name="组合 31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rgbClr val="F494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3"/>
              <p:cNvSpPr txBox="1"/>
              <p:nvPr/>
            </p:nvSpPr>
            <p:spPr>
              <a:xfrm>
                <a:off x="1983992" y="2980466"/>
                <a:ext cx="665524" cy="58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accent3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grpSp>
          <p:nvGrpSpPr>
            <p:cNvPr id="19" name="组合 32"/>
            <p:cNvGrpSpPr/>
            <p:nvPr/>
          </p:nvGrpSpPr>
          <p:grpSpPr>
            <a:xfrm>
              <a:off x="2482526" y="2242481"/>
              <a:ext cx="2967325" cy="911082"/>
              <a:chOff x="6431995" y="1444770"/>
              <a:chExt cx="2967325" cy="911082"/>
            </a:xfrm>
          </p:grpSpPr>
          <p:sp>
            <p:nvSpPr>
              <p:cNvPr id="20" name="文本框 25"/>
              <p:cNvSpPr txBox="1"/>
              <p:nvPr/>
            </p:nvSpPr>
            <p:spPr>
              <a:xfrm>
                <a:off x="6431995" y="1444770"/>
                <a:ext cx="2291091" cy="4603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accent3"/>
                    </a:solidFill>
                    <a:cs typeface="+mn-ea"/>
                    <a:sym typeface="+mn-lt"/>
                  </a:rPr>
                  <a:t>添加演示标题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457906" y="1822451"/>
                <a:ext cx="2941414" cy="533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accent3"/>
                    </a:solidFill>
                    <a:cs typeface="+mn-ea"/>
                    <a:sym typeface="+mn-lt"/>
                  </a:rPr>
                  <a:t>This PPT template for the rice husk designer pencil demo works, </a:t>
                </a:r>
                <a:endParaRPr lang="zh-CN" altLang="en-US" sz="1200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PA_组合 46"/>
          <p:cNvGrpSpPr/>
          <p:nvPr>
            <p:custDataLst>
              <p:tags r:id="rId5"/>
            </p:custDataLst>
          </p:nvPr>
        </p:nvGrpSpPr>
        <p:grpSpPr>
          <a:xfrm>
            <a:off x="5205461" y="1253075"/>
            <a:ext cx="3730717" cy="911081"/>
            <a:chOff x="1614538" y="2242481"/>
            <a:chExt cx="3730717" cy="911082"/>
          </a:xfrm>
        </p:grpSpPr>
        <p:grpSp>
          <p:nvGrpSpPr>
            <p:cNvPr id="25" name="组合 47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文本框 30"/>
              <p:cNvSpPr txBox="1"/>
              <p:nvPr/>
            </p:nvSpPr>
            <p:spPr>
              <a:xfrm>
                <a:off x="1983992" y="2980466"/>
                <a:ext cx="665524" cy="58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</p:grpSp>
        <p:grpSp>
          <p:nvGrpSpPr>
            <p:cNvPr id="26" name="组合 48"/>
            <p:cNvGrpSpPr/>
            <p:nvPr/>
          </p:nvGrpSpPr>
          <p:grpSpPr>
            <a:xfrm>
              <a:off x="2482526" y="2242481"/>
              <a:ext cx="2862729" cy="911082"/>
              <a:chOff x="6431995" y="1444770"/>
              <a:chExt cx="2862729" cy="911082"/>
            </a:xfrm>
          </p:grpSpPr>
          <p:sp>
            <p:nvSpPr>
              <p:cNvPr id="27" name="文本框 32"/>
              <p:cNvSpPr txBox="1"/>
              <p:nvPr/>
            </p:nvSpPr>
            <p:spPr>
              <a:xfrm>
                <a:off x="6431995" y="1444770"/>
                <a:ext cx="2291091" cy="4603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添加演示标题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457904" y="1822451"/>
                <a:ext cx="2836820" cy="533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This PPT template for the rice husk designer pencil demo works</a:t>
                </a:r>
                <a:r>
                  <a:rPr lang="en-US" altLang="zh-CN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, 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PA_组合 55"/>
          <p:cNvGrpSpPr/>
          <p:nvPr>
            <p:custDataLst>
              <p:tags r:id="rId6"/>
            </p:custDataLst>
          </p:nvPr>
        </p:nvGrpSpPr>
        <p:grpSpPr>
          <a:xfrm>
            <a:off x="1028363" y="2379972"/>
            <a:ext cx="3835313" cy="911081"/>
            <a:chOff x="1614538" y="2242481"/>
            <a:chExt cx="3835313" cy="911082"/>
          </a:xfrm>
        </p:grpSpPr>
        <p:grpSp>
          <p:nvGrpSpPr>
            <p:cNvPr id="32" name="组合 56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7"/>
              <p:cNvSpPr txBox="1"/>
              <p:nvPr/>
            </p:nvSpPr>
            <p:spPr>
              <a:xfrm>
                <a:off x="1983992" y="2980466"/>
                <a:ext cx="665524" cy="58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</p:grpSp>
        <p:grpSp>
          <p:nvGrpSpPr>
            <p:cNvPr id="33" name="组合 57"/>
            <p:cNvGrpSpPr/>
            <p:nvPr/>
          </p:nvGrpSpPr>
          <p:grpSpPr>
            <a:xfrm>
              <a:off x="2482526" y="2242481"/>
              <a:ext cx="2967325" cy="911082"/>
              <a:chOff x="6431995" y="1444770"/>
              <a:chExt cx="2967325" cy="911082"/>
            </a:xfrm>
          </p:grpSpPr>
          <p:sp>
            <p:nvSpPr>
              <p:cNvPr id="34" name="文本框 39"/>
              <p:cNvSpPr txBox="1"/>
              <p:nvPr/>
            </p:nvSpPr>
            <p:spPr>
              <a:xfrm>
                <a:off x="6431995" y="1444770"/>
                <a:ext cx="2291091" cy="4603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添加演示标题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457906" y="1822451"/>
                <a:ext cx="2941414" cy="533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This PPT template for the rice husk designer pencil demo works</a:t>
                </a:r>
                <a:r>
                  <a:rPr lang="en-US" altLang="zh-CN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, 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PA_组合 64"/>
          <p:cNvGrpSpPr/>
          <p:nvPr>
            <p:custDataLst>
              <p:tags r:id="rId7"/>
            </p:custDataLst>
          </p:nvPr>
        </p:nvGrpSpPr>
        <p:grpSpPr>
          <a:xfrm>
            <a:off x="5205461" y="2375139"/>
            <a:ext cx="3649965" cy="911081"/>
            <a:chOff x="1614538" y="2242481"/>
            <a:chExt cx="3649965" cy="911082"/>
          </a:xfrm>
        </p:grpSpPr>
        <p:grpSp>
          <p:nvGrpSpPr>
            <p:cNvPr id="39" name="组合 65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rgbClr val="F494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4"/>
              <p:cNvSpPr txBox="1"/>
              <p:nvPr/>
            </p:nvSpPr>
            <p:spPr>
              <a:xfrm>
                <a:off x="1983992" y="2980466"/>
                <a:ext cx="665524" cy="58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 dirty="0">
                    <a:solidFill>
                      <a:schemeClr val="accent3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</p:grpSp>
        <p:grpSp>
          <p:nvGrpSpPr>
            <p:cNvPr id="40" name="组合 66"/>
            <p:cNvGrpSpPr/>
            <p:nvPr/>
          </p:nvGrpSpPr>
          <p:grpSpPr>
            <a:xfrm>
              <a:off x="2482526" y="2242481"/>
              <a:ext cx="2781977" cy="911082"/>
              <a:chOff x="6431995" y="1444770"/>
              <a:chExt cx="2781977" cy="911082"/>
            </a:xfrm>
          </p:grpSpPr>
          <p:sp>
            <p:nvSpPr>
              <p:cNvPr id="41" name="文本框 46"/>
              <p:cNvSpPr txBox="1"/>
              <p:nvPr/>
            </p:nvSpPr>
            <p:spPr>
              <a:xfrm>
                <a:off x="6431995" y="1444770"/>
                <a:ext cx="2291091" cy="4603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accent3"/>
                    </a:solidFill>
                    <a:cs typeface="+mn-ea"/>
                    <a:sym typeface="+mn-lt"/>
                  </a:rPr>
                  <a:t>添加演示标题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457904" y="1822451"/>
                <a:ext cx="2756068" cy="533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accent3"/>
                    </a:solidFill>
                    <a:cs typeface="+mn-ea"/>
                    <a:sym typeface="+mn-lt"/>
                  </a:rPr>
                  <a:t>This PPT template for the rice husk designer pencil demo works, </a:t>
                </a:r>
                <a:endParaRPr lang="zh-CN" altLang="en-US" sz="1200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6" r="4401" b="25942"/>
          <a:stretch>
            <a:fillRect/>
          </a:stretch>
        </p:blipFill>
        <p:spPr>
          <a:xfrm>
            <a:off x="-18902" y="1574091"/>
            <a:ext cx="9086701" cy="1997785"/>
          </a:xfrm>
          <a:prstGeom prst="rect">
            <a:avLst/>
          </a:prstGeom>
        </p:spPr>
      </p:pic>
      <p:sp>
        <p:nvSpPr>
          <p:cNvPr id="11" name="MH_Entry_1"/>
          <p:cNvSpPr/>
          <p:nvPr>
            <p:custDataLst>
              <p:tags r:id="rId1"/>
            </p:custDataLst>
          </p:nvPr>
        </p:nvSpPr>
        <p:spPr>
          <a:xfrm>
            <a:off x="3570554" y="4811601"/>
            <a:ext cx="5031990" cy="98488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   </a:t>
            </a: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输入您的标题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ADD YOUR 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9871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151713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369871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151713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bldLvl="0"/>
      <p:bldP spid="12" grpId="0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"/>
          <p:cNvSpPr>
            <a:spLocks noChangeShapeType="1"/>
          </p:cNvSpPr>
          <p:nvPr/>
        </p:nvSpPr>
        <p:spPr bwMode="auto">
          <a:xfrm>
            <a:off x="9978720" y="4078257"/>
            <a:ext cx="0" cy="55315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Freeform 17"/>
          <p:cNvSpPr/>
          <p:nvPr/>
        </p:nvSpPr>
        <p:spPr bwMode="auto">
          <a:xfrm>
            <a:off x="9138188" y="1926398"/>
            <a:ext cx="1750201" cy="2045209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9443836" y="2597823"/>
            <a:ext cx="1067949" cy="1066275"/>
            <a:chOff x="9444287" y="2597823"/>
            <a:chExt cx="1068093" cy="1066274"/>
          </a:xfrm>
        </p:grpSpPr>
        <p:sp>
          <p:nvSpPr>
            <p:cNvPr id="4" name="Oval 16"/>
            <p:cNvSpPr>
              <a:spLocks noChangeArrowheads="1"/>
            </p:cNvSpPr>
            <p:nvPr/>
          </p:nvSpPr>
          <p:spPr bwMode="auto">
            <a:xfrm>
              <a:off x="9444287" y="2597823"/>
              <a:ext cx="1068093" cy="10662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9724502" y="2928986"/>
              <a:ext cx="507662" cy="449436"/>
            </a:xfrm>
            <a:custGeom>
              <a:avLst/>
              <a:gdLst>
                <a:gd name="T0" fmla="*/ 32 w 170"/>
                <a:gd name="T1" fmla="*/ 150 h 150"/>
                <a:gd name="T2" fmla="*/ 29 w 170"/>
                <a:gd name="T3" fmla="*/ 150 h 150"/>
                <a:gd name="T4" fmla="*/ 29 w 170"/>
                <a:gd name="T5" fmla="*/ 150 h 150"/>
                <a:gd name="T6" fmla="*/ 52 w 170"/>
                <a:gd name="T7" fmla="*/ 111 h 150"/>
                <a:gd name="T8" fmla="*/ 52 w 170"/>
                <a:gd name="T9" fmla="*/ 111 h 150"/>
                <a:gd name="T10" fmla="*/ 0 w 170"/>
                <a:gd name="T11" fmla="*/ 58 h 150"/>
                <a:gd name="T12" fmla="*/ 0 w 170"/>
                <a:gd name="T13" fmla="*/ 58 h 150"/>
                <a:gd name="T14" fmla="*/ 85 w 170"/>
                <a:gd name="T15" fmla="*/ 0 h 150"/>
                <a:gd name="T16" fmla="*/ 85 w 170"/>
                <a:gd name="T17" fmla="*/ 0 h 150"/>
                <a:gd name="T18" fmla="*/ 170 w 170"/>
                <a:gd name="T19" fmla="*/ 58 h 150"/>
                <a:gd name="T20" fmla="*/ 170 w 170"/>
                <a:gd name="T21" fmla="*/ 58 h 150"/>
                <a:gd name="T22" fmla="*/ 111 w 170"/>
                <a:gd name="T23" fmla="*/ 113 h 150"/>
                <a:gd name="T24" fmla="*/ 111 w 170"/>
                <a:gd name="T25" fmla="*/ 113 h 150"/>
                <a:gd name="T26" fmla="*/ 32 w 170"/>
                <a:gd name="T27" fmla="*/ 150 h 150"/>
                <a:gd name="T28" fmla="*/ 32 w 170"/>
                <a:gd name="T29" fmla="*/ 150 h 150"/>
                <a:gd name="T30" fmla="*/ 32 w 170"/>
                <a:gd name="T31" fmla="*/ 150 h 150"/>
                <a:gd name="T32" fmla="*/ 33 w 170"/>
                <a:gd name="T33" fmla="*/ 27 h 150"/>
                <a:gd name="T34" fmla="*/ 14 w 170"/>
                <a:gd name="T35" fmla="*/ 58 h 150"/>
                <a:gd name="T36" fmla="*/ 14 w 170"/>
                <a:gd name="T37" fmla="*/ 58 h 150"/>
                <a:gd name="T38" fmla="*/ 62 w 170"/>
                <a:gd name="T39" fmla="*/ 99 h 150"/>
                <a:gd name="T40" fmla="*/ 62 w 170"/>
                <a:gd name="T41" fmla="*/ 99 h 150"/>
                <a:gd name="T42" fmla="*/ 68 w 170"/>
                <a:gd name="T43" fmla="*/ 101 h 150"/>
                <a:gd name="T44" fmla="*/ 67 w 170"/>
                <a:gd name="T45" fmla="*/ 107 h 150"/>
                <a:gd name="T46" fmla="*/ 58 w 170"/>
                <a:gd name="T47" fmla="*/ 132 h 150"/>
                <a:gd name="T48" fmla="*/ 58 w 170"/>
                <a:gd name="T49" fmla="*/ 132 h 150"/>
                <a:gd name="T50" fmla="*/ 102 w 170"/>
                <a:gd name="T51" fmla="*/ 102 h 150"/>
                <a:gd name="T52" fmla="*/ 102 w 170"/>
                <a:gd name="T53" fmla="*/ 102 h 150"/>
                <a:gd name="T54" fmla="*/ 103 w 170"/>
                <a:gd name="T55" fmla="*/ 100 h 150"/>
                <a:gd name="T56" fmla="*/ 106 w 170"/>
                <a:gd name="T57" fmla="*/ 100 h 150"/>
                <a:gd name="T58" fmla="*/ 156 w 170"/>
                <a:gd name="T59" fmla="*/ 58 h 150"/>
                <a:gd name="T60" fmla="*/ 156 w 170"/>
                <a:gd name="T61" fmla="*/ 58 h 150"/>
                <a:gd name="T62" fmla="*/ 137 w 170"/>
                <a:gd name="T63" fmla="*/ 27 h 150"/>
                <a:gd name="T64" fmla="*/ 137 w 170"/>
                <a:gd name="T65" fmla="*/ 27 h 150"/>
                <a:gd name="T66" fmla="*/ 85 w 170"/>
                <a:gd name="T67" fmla="*/ 14 h 150"/>
                <a:gd name="T68" fmla="*/ 85 w 170"/>
                <a:gd name="T69" fmla="*/ 14 h 150"/>
                <a:gd name="T70" fmla="*/ 85 w 170"/>
                <a:gd name="T71" fmla="*/ 14 h 150"/>
                <a:gd name="T72" fmla="*/ 85 w 170"/>
                <a:gd name="T73" fmla="*/ 14 h 150"/>
                <a:gd name="T74" fmla="*/ 33 w 170"/>
                <a:gd name="T75" fmla="*/ 2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50">
                  <a:moveTo>
                    <a:pt x="32" y="150"/>
                  </a:moveTo>
                  <a:cubicBezTo>
                    <a:pt x="30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48" y="133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23" y="103"/>
                    <a:pt x="0" y="83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3"/>
                    <a:pt x="4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30" y="0"/>
                    <a:pt x="170" y="23"/>
                    <a:pt x="170" y="58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70" y="85"/>
                    <a:pt x="144" y="106"/>
                    <a:pt x="111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80" y="147"/>
                    <a:pt x="43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lose/>
                  <a:moveTo>
                    <a:pt x="33" y="27"/>
                  </a:moveTo>
                  <a:cubicBezTo>
                    <a:pt x="21" y="36"/>
                    <a:pt x="14" y="47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75"/>
                    <a:pt x="32" y="93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13"/>
                    <a:pt x="64" y="123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71" y="127"/>
                    <a:pt x="87" y="119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37" y="94"/>
                    <a:pt x="157" y="76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47"/>
                    <a:pt x="149" y="36"/>
                    <a:pt x="137" y="2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24" y="19"/>
                    <a:pt x="10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65" y="14"/>
                    <a:pt x="46" y="19"/>
                    <a:pt x="33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285891" y="4078257"/>
            <a:ext cx="0" cy="55315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1447178" y="1926398"/>
            <a:ext cx="1750201" cy="2045209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7" name="组合 1"/>
          <p:cNvGrpSpPr/>
          <p:nvPr/>
        </p:nvGrpSpPr>
        <p:grpSpPr>
          <a:xfrm>
            <a:off x="1751008" y="2597823"/>
            <a:ext cx="1069768" cy="1066275"/>
            <a:chOff x="1750419" y="2597823"/>
            <a:chExt cx="1069913" cy="1066274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750419" y="2597823"/>
              <a:ext cx="1069913" cy="10662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1" name="Group 19"/>
            <p:cNvGrpSpPr/>
            <p:nvPr/>
          </p:nvGrpSpPr>
          <p:grpSpPr bwMode="auto">
            <a:xfrm>
              <a:off x="2037913" y="2825270"/>
              <a:ext cx="494926" cy="602282"/>
              <a:chOff x="0" y="0"/>
              <a:chExt cx="272" cy="331"/>
            </a:xfrm>
          </p:grpSpPr>
          <p:sp>
            <p:nvSpPr>
              <p:cNvPr id="12" name="Freeform 20"/>
              <p:cNvSpPr/>
              <p:nvPr/>
            </p:nvSpPr>
            <p:spPr bwMode="auto">
              <a:xfrm>
                <a:off x="70" y="0"/>
                <a:ext cx="202" cy="208"/>
              </a:xfrm>
              <a:custGeom>
                <a:avLst/>
                <a:gdLst>
                  <a:gd name="T0" fmla="*/ 62 w 123"/>
                  <a:gd name="T1" fmla="*/ 33 h 127"/>
                  <a:gd name="T2" fmla="*/ 49 w 123"/>
                  <a:gd name="T3" fmla="*/ 30 h 127"/>
                  <a:gd name="T4" fmla="*/ 49 w 123"/>
                  <a:gd name="T5" fmla="*/ 0 h 127"/>
                  <a:gd name="T6" fmla="*/ 0 w 123"/>
                  <a:gd name="T7" fmla="*/ 48 h 127"/>
                  <a:gd name="T8" fmla="*/ 49 w 123"/>
                  <a:gd name="T9" fmla="*/ 95 h 127"/>
                  <a:gd name="T10" fmla="*/ 49 w 123"/>
                  <a:gd name="T11" fmla="*/ 65 h 127"/>
                  <a:gd name="T12" fmla="*/ 96 w 123"/>
                  <a:gd name="T13" fmla="*/ 107 h 127"/>
                  <a:gd name="T14" fmla="*/ 78 w 123"/>
                  <a:gd name="T15" fmla="*/ 127 h 127"/>
                  <a:gd name="T16" fmla="*/ 115 w 123"/>
                  <a:gd name="T17" fmla="*/ 98 h 127"/>
                  <a:gd name="T18" fmla="*/ 62 w 123"/>
                  <a:gd name="T19" fmla="*/ 3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7">
                    <a:moveTo>
                      <a:pt x="62" y="33"/>
                    </a:moveTo>
                    <a:cubicBezTo>
                      <a:pt x="57" y="31"/>
                      <a:pt x="53" y="30"/>
                      <a:pt x="49" y="3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86" y="67"/>
                      <a:pt x="102" y="86"/>
                      <a:pt x="96" y="107"/>
                    </a:cubicBezTo>
                    <a:cubicBezTo>
                      <a:pt x="93" y="116"/>
                      <a:pt x="86" y="123"/>
                      <a:pt x="78" y="127"/>
                    </a:cubicBezTo>
                    <a:cubicBezTo>
                      <a:pt x="96" y="123"/>
                      <a:pt x="111" y="113"/>
                      <a:pt x="115" y="98"/>
                    </a:cubicBezTo>
                    <a:cubicBezTo>
                      <a:pt x="123" y="72"/>
                      <a:pt x="99" y="43"/>
                      <a:pt x="6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" name="Freeform 21"/>
              <p:cNvSpPr/>
              <p:nvPr/>
            </p:nvSpPr>
            <p:spPr bwMode="auto">
              <a:xfrm>
                <a:off x="0" y="123"/>
                <a:ext cx="202" cy="208"/>
              </a:xfrm>
              <a:custGeom>
                <a:avLst/>
                <a:gdLst>
                  <a:gd name="T0" fmla="*/ 61 w 123"/>
                  <a:gd name="T1" fmla="*/ 94 h 127"/>
                  <a:gd name="T2" fmla="*/ 74 w 123"/>
                  <a:gd name="T3" fmla="*/ 97 h 127"/>
                  <a:gd name="T4" fmla="*/ 74 w 123"/>
                  <a:gd name="T5" fmla="*/ 127 h 127"/>
                  <a:gd name="T6" fmla="*/ 123 w 123"/>
                  <a:gd name="T7" fmla="*/ 79 h 127"/>
                  <a:gd name="T8" fmla="*/ 74 w 123"/>
                  <a:gd name="T9" fmla="*/ 31 h 127"/>
                  <a:gd name="T10" fmla="*/ 74 w 123"/>
                  <a:gd name="T11" fmla="*/ 62 h 127"/>
                  <a:gd name="T12" fmla="*/ 27 w 123"/>
                  <a:gd name="T13" fmla="*/ 20 h 127"/>
                  <a:gd name="T14" fmla="*/ 45 w 123"/>
                  <a:gd name="T15" fmla="*/ 0 h 127"/>
                  <a:gd name="T16" fmla="*/ 8 w 123"/>
                  <a:gd name="T17" fmla="*/ 29 h 127"/>
                  <a:gd name="T18" fmla="*/ 61 w 123"/>
                  <a:gd name="T19" fmla="*/ 9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7">
                    <a:moveTo>
                      <a:pt x="61" y="94"/>
                    </a:moveTo>
                    <a:cubicBezTo>
                      <a:pt x="66" y="96"/>
                      <a:pt x="70" y="96"/>
                      <a:pt x="74" y="97"/>
                    </a:cubicBezTo>
                    <a:cubicBezTo>
                      <a:pt x="74" y="127"/>
                      <a:pt x="74" y="127"/>
                      <a:pt x="74" y="127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37" y="59"/>
                      <a:pt x="21" y="41"/>
                      <a:pt x="27" y="20"/>
                    </a:cubicBezTo>
                    <a:cubicBezTo>
                      <a:pt x="30" y="11"/>
                      <a:pt x="37" y="4"/>
                      <a:pt x="45" y="0"/>
                    </a:cubicBezTo>
                    <a:cubicBezTo>
                      <a:pt x="27" y="4"/>
                      <a:pt x="12" y="14"/>
                      <a:pt x="8" y="29"/>
                    </a:cubicBezTo>
                    <a:cubicBezTo>
                      <a:pt x="0" y="55"/>
                      <a:pt x="24" y="84"/>
                      <a:pt x="6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7491479" y="4078257"/>
            <a:ext cx="0" cy="55315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6652766" y="1926398"/>
            <a:ext cx="1750201" cy="2045209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956595" y="2597823"/>
            <a:ext cx="1069768" cy="1066275"/>
            <a:chOff x="6956709" y="2597823"/>
            <a:chExt cx="1069913" cy="1066274"/>
          </a:xfrm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956709" y="2597823"/>
              <a:ext cx="1069913" cy="10662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8" name="Group 22"/>
            <p:cNvGrpSpPr/>
            <p:nvPr/>
          </p:nvGrpSpPr>
          <p:grpSpPr bwMode="auto">
            <a:xfrm>
              <a:off x="7266038" y="2947182"/>
              <a:ext cx="453076" cy="413044"/>
              <a:chOff x="0" y="0"/>
              <a:chExt cx="249" cy="227"/>
            </a:xfrm>
          </p:grpSpPr>
          <p:sp>
            <p:nvSpPr>
              <p:cNvPr id="19" name="Rectangle 23"/>
              <p:cNvSpPr>
                <a:spLocks noChangeArrowheads="1"/>
              </p:cNvSpPr>
              <p:nvPr/>
            </p:nvSpPr>
            <p:spPr bwMode="auto">
              <a:xfrm>
                <a:off x="36" y="192"/>
                <a:ext cx="170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0" name="Rectangle 24"/>
              <p:cNvSpPr>
                <a:spLocks noChangeArrowheads="1"/>
              </p:cNvSpPr>
              <p:nvPr/>
            </p:nvSpPr>
            <p:spPr bwMode="auto">
              <a:xfrm>
                <a:off x="77" y="28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" name="Rectangle 25"/>
              <p:cNvSpPr>
                <a:spLocks noChangeArrowheads="1"/>
              </p:cNvSpPr>
              <p:nvPr/>
            </p:nvSpPr>
            <p:spPr bwMode="auto">
              <a:xfrm>
                <a:off x="77" y="51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" name="Rectangle 26"/>
              <p:cNvSpPr>
                <a:spLocks noChangeArrowheads="1"/>
              </p:cNvSpPr>
              <p:nvPr/>
            </p:nvSpPr>
            <p:spPr bwMode="auto">
              <a:xfrm>
                <a:off x="77" y="72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249" cy="227"/>
              </a:xfrm>
              <a:custGeom>
                <a:avLst/>
                <a:gdLst>
                  <a:gd name="T0" fmla="*/ 135 w 152"/>
                  <a:gd name="T1" fmla="*/ 70 h 138"/>
                  <a:gd name="T2" fmla="*/ 118 w 152"/>
                  <a:gd name="T3" fmla="*/ 70 h 138"/>
                  <a:gd name="T4" fmla="*/ 118 w 152"/>
                  <a:gd name="T5" fmla="*/ 0 h 138"/>
                  <a:gd name="T6" fmla="*/ 34 w 152"/>
                  <a:gd name="T7" fmla="*/ 0 h 138"/>
                  <a:gd name="T8" fmla="*/ 34 w 152"/>
                  <a:gd name="T9" fmla="*/ 70 h 138"/>
                  <a:gd name="T10" fmla="*/ 17 w 152"/>
                  <a:gd name="T11" fmla="*/ 70 h 138"/>
                  <a:gd name="T12" fmla="*/ 0 w 152"/>
                  <a:gd name="T13" fmla="*/ 87 h 138"/>
                  <a:gd name="T14" fmla="*/ 0 w 152"/>
                  <a:gd name="T15" fmla="*/ 121 h 138"/>
                  <a:gd name="T16" fmla="*/ 17 w 152"/>
                  <a:gd name="T17" fmla="*/ 138 h 138"/>
                  <a:gd name="T18" fmla="*/ 135 w 152"/>
                  <a:gd name="T19" fmla="*/ 138 h 138"/>
                  <a:gd name="T20" fmla="*/ 152 w 152"/>
                  <a:gd name="T21" fmla="*/ 121 h 138"/>
                  <a:gd name="T22" fmla="*/ 152 w 152"/>
                  <a:gd name="T23" fmla="*/ 87 h 138"/>
                  <a:gd name="T24" fmla="*/ 135 w 152"/>
                  <a:gd name="T25" fmla="*/ 70 h 138"/>
                  <a:gd name="T26" fmla="*/ 40 w 152"/>
                  <a:gd name="T27" fmla="*/ 6 h 138"/>
                  <a:gd name="T28" fmla="*/ 111 w 152"/>
                  <a:gd name="T29" fmla="*/ 6 h 138"/>
                  <a:gd name="T30" fmla="*/ 111 w 152"/>
                  <a:gd name="T31" fmla="*/ 70 h 138"/>
                  <a:gd name="T32" fmla="*/ 40 w 152"/>
                  <a:gd name="T33" fmla="*/ 70 h 138"/>
                  <a:gd name="T34" fmla="*/ 40 w 152"/>
                  <a:gd name="T35" fmla="*/ 6 h 138"/>
                  <a:gd name="T36" fmla="*/ 145 w 152"/>
                  <a:gd name="T37" fmla="*/ 121 h 138"/>
                  <a:gd name="T38" fmla="*/ 135 w 152"/>
                  <a:gd name="T39" fmla="*/ 131 h 138"/>
                  <a:gd name="T40" fmla="*/ 17 w 152"/>
                  <a:gd name="T41" fmla="*/ 131 h 138"/>
                  <a:gd name="T42" fmla="*/ 7 w 152"/>
                  <a:gd name="T43" fmla="*/ 121 h 138"/>
                  <a:gd name="T44" fmla="*/ 7 w 152"/>
                  <a:gd name="T45" fmla="*/ 87 h 138"/>
                  <a:gd name="T46" fmla="*/ 17 w 152"/>
                  <a:gd name="T47" fmla="*/ 77 h 138"/>
                  <a:gd name="T48" fmla="*/ 135 w 152"/>
                  <a:gd name="T49" fmla="*/ 77 h 138"/>
                  <a:gd name="T50" fmla="*/ 145 w 152"/>
                  <a:gd name="T51" fmla="*/ 87 h 138"/>
                  <a:gd name="T52" fmla="*/ 145 w 152"/>
                  <a:gd name="T53" fmla="*/ 12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2" h="138">
                    <a:moveTo>
                      <a:pt x="135" y="70"/>
                    </a:moveTo>
                    <a:cubicBezTo>
                      <a:pt x="118" y="70"/>
                      <a:pt x="118" y="70"/>
                      <a:pt x="118" y="7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8" y="70"/>
                      <a:pt x="0" y="78"/>
                      <a:pt x="0" y="8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30"/>
                      <a:pt x="8" y="138"/>
                      <a:pt x="17" y="138"/>
                    </a:cubicBezTo>
                    <a:cubicBezTo>
                      <a:pt x="135" y="138"/>
                      <a:pt x="135" y="138"/>
                      <a:pt x="135" y="138"/>
                    </a:cubicBezTo>
                    <a:cubicBezTo>
                      <a:pt x="144" y="138"/>
                      <a:pt x="152" y="130"/>
                      <a:pt x="152" y="121"/>
                    </a:cubicBezTo>
                    <a:cubicBezTo>
                      <a:pt x="152" y="87"/>
                      <a:pt x="152" y="87"/>
                      <a:pt x="152" y="87"/>
                    </a:cubicBezTo>
                    <a:cubicBezTo>
                      <a:pt x="152" y="78"/>
                      <a:pt x="144" y="70"/>
                      <a:pt x="135" y="70"/>
                    </a:cubicBezTo>
                    <a:close/>
                    <a:moveTo>
                      <a:pt x="40" y="6"/>
                    </a:move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40" y="70"/>
                      <a:pt x="40" y="70"/>
                      <a:pt x="40" y="70"/>
                    </a:cubicBezTo>
                    <a:lnTo>
                      <a:pt x="40" y="6"/>
                    </a:lnTo>
                    <a:close/>
                    <a:moveTo>
                      <a:pt x="145" y="121"/>
                    </a:moveTo>
                    <a:cubicBezTo>
                      <a:pt x="145" y="127"/>
                      <a:pt x="140" y="131"/>
                      <a:pt x="135" y="13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12" y="131"/>
                      <a:pt x="7" y="127"/>
                      <a:pt x="7" y="121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7" y="81"/>
                      <a:pt x="12" y="77"/>
                      <a:pt x="17" y="77"/>
                    </a:cubicBezTo>
                    <a:cubicBezTo>
                      <a:pt x="135" y="77"/>
                      <a:pt x="135" y="77"/>
                      <a:pt x="135" y="77"/>
                    </a:cubicBezTo>
                    <a:cubicBezTo>
                      <a:pt x="140" y="77"/>
                      <a:pt x="145" y="81"/>
                      <a:pt x="145" y="87"/>
                    </a:cubicBezTo>
                    <a:lnTo>
                      <a:pt x="145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4" name="Oval 28"/>
              <p:cNvSpPr>
                <a:spLocks noChangeArrowheads="1"/>
              </p:cNvSpPr>
              <p:nvPr/>
            </p:nvSpPr>
            <p:spPr bwMode="auto">
              <a:xfrm>
                <a:off x="36" y="143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5" name="Oval 29"/>
              <p:cNvSpPr>
                <a:spLocks noChangeArrowheads="1"/>
              </p:cNvSpPr>
              <p:nvPr/>
            </p:nvSpPr>
            <p:spPr bwMode="auto">
              <a:xfrm>
                <a:off x="59" y="143"/>
                <a:ext cx="14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886075" y="4078257"/>
            <a:ext cx="0" cy="55315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Freeform 11"/>
          <p:cNvSpPr/>
          <p:nvPr/>
        </p:nvSpPr>
        <p:spPr bwMode="auto">
          <a:xfrm>
            <a:off x="4047364" y="1926398"/>
            <a:ext cx="1750201" cy="2045209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26" name="组合 6"/>
          <p:cNvGrpSpPr/>
          <p:nvPr/>
        </p:nvGrpSpPr>
        <p:grpSpPr>
          <a:xfrm>
            <a:off x="4351192" y="2597823"/>
            <a:ext cx="1069768" cy="1066275"/>
            <a:chOff x="4350955" y="2597823"/>
            <a:chExt cx="1069913" cy="1066274"/>
          </a:xfrm>
        </p:grpSpPr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4350955" y="2597823"/>
              <a:ext cx="1069913" cy="10662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4638449" y="2899873"/>
              <a:ext cx="494926" cy="462173"/>
            </a:xfrm>
            <a:custGeom>
              <a:avLst/>
              <a:gdLst>
                <a:gd name="T0" fmla="*/ 27 w 166"/>
                <a:gd name="T1" fmla="*/ 100 h 155"/>
                <a:gd name="T2" fmla="*/ 23 w 166"/>
                <a:gd name="T3" fmla="*/ 90 h 155"/>
                <a:gd name="T4" fmla="*/ 20 w 166"/>
                <a:gd name="T5" fmla="*/ 23 h 155"/>
                <a:gd name="T6" fmla="*/ 50 w 166"/>
                <a:gd name="T7" fmla="*/ 26 h 155"/>
                <a:gd name="T8" fmla="*/ 50 w 166"/>
                <a:gd name="T9" fmla="*/ 0 h 155"/>
                <a:gd name="T10" fmla="*/ 114 w 166"/>
                <a:gd name="T11" fmla="*/ 26 h 155"/>
                <a:gd name="T12" fmla="*/ 119 w 166"/>
                <a:gd name="T13" fmla="*/ 30 h 155"/>
                <a:gd name="T14" fmla="*/ 166 w 166"/>
                <a:gd name="T15" fmla="*/ 80 h 155"/>
                <a:gd name="T16" fmla="*/ 139 w 166"/>
                <a:gd name="T17" fmla="*/ 95 h 155"/>
                <a:gd name="T18" fmla="*/ 155 w 166"/>
                <a:gd name="T19" fmla="*/ 117 h 155"/>
                <a:gd name="T20" fmla="*/ 89 w 166"/>
                <a:gd name="T21" fmla="*/ 134 h 155"/>
                <a:gd name="T22" fmla="*/ 82 w 166"/>
                <a:gd name="T23" fmla="*/ 135 h 155"/>
                <a:gd name="T24" fmla="*/ 80 w 166"/>
                <a:gd name="T25" fmla="*/ 135 h 155"/>
                <a:gd name="T26" fmla="*/ 13 w 166"/>
                <a:gd name="T27" fmla="*/ 118 h 155"/>
                <a:gd name="T28" fmla="*/ 36 w 166"/>
                <a:gd name="T29" fmla="*/ 79 h 155"/>
                <a:gd name="T30" fmla="*/ 42 w 166"/>
                <a:gd name="T31" fmla="*/ 97 h 155"/>
                <a:gd name="T32" fmla="*/ 44 w 166"/>
                <a:gd name="T33" fmla="*/ 101 h 155"/>
                <a:gd name="T34" fmla="*/ 61 w 166"/>
                <a:gd name="T35" fmla="*/ 135 h 155"/>
                <a:gd name="T36" fmla="*/ 77 w 166"/>
                <a:gd name="T37" fmla="*/ 120 h 155"/>
                <a:gd name="T38" fmla="*/ 82 w 166"/>
                <a:gd name="T39" fmla="*/ 120 h 155"/>
                <a:gd name="T40" fmla="*/ 91 w 166"/>
                <a:gd name="T41" fmla="*/ 119 h 155"/>
                <a:gd name="T42" fmla="*/ 107 w 166"/>
                <a:gd name="T43" fmla="*/ 133 h 155"/>
                <a:gd name="T44" fmla="*/ 122 w 166"/>
                <a:gd name="T45" fmla="*/ 97 h 155"/>
                <a:gd name="T46" fmla="*/ 127 w 166"/>
                <a:gd name="T47" fmla="*/ 82 h 155"/>
                <a:gd name="T48" fmla="*/ 128 w 166"/>
                <a:gd name="T49" fmla="*/ 77 h 155"/>
                <a:gd name="T50" fmla="*/ 137 w 166"/>
                <a:gd name="T51" fmla="*/ 39 h 155"/>
                <a:gd name="T52" fmla="*/ 113 w 166"/>
                <a:gd name="T53" fmla="*/ 43 h 155"/>
                <a:gd name="T54" fmla="*/ 103 w 166"/>
                <a:gd name="T55" fmla="*/ 37 h 155"/>
                <a:gd name="T56" fmla="*/ 99 w 166"/>
                <a:gd name="T57" fmla="*/ 14 h 155"/>
                <a:gd name="T58" fmla="*/ 65 w 166"/>
                <a:gd name="T59" fmla="*/ 34 h 155"/>
                <a:gd name="T60" fmla="*/ 50 w 166"/>
                <a:gd name="T61" fmla="*/ 44 h 155"/>
                <a:gd name="T62" fmla="*/ 47 w 166"/>
                <a:gd name="T63" fmla="*/ 47 h 155"/>
                <a:gd name="T64" fmla="*/ 19 w 166"/>
                <a:gd name="T65" fmla="*/ 73 h 155"/>
                <a:gd name="T66" fmla="*/ 83 w 166"/>
                <a:gd name="T67" fmla="*/ 50 h 155"/>
                <a:gd name="T68" fmla="*/ 110 w 166"/>
                <a:gd name="T69" fmla="*/ 75 h 155"/>
                <a:gd name="T70" fmla="*/ 83 w 166"/>
                <a:gd name="T71" fmla="*/ 101 h 155"/>
                <a:gd name="T72" fmla="*/ 83 w 166"/>
                <a:gd name="T73" fmla="*/ 94 h 155"/>
                <a:gd name="T74" fmla="*/ 95 w 166"/>
                <a:gd name="T75" fmla="*/ 75 h 155"/>
                <a:gd name="T76" fmla="*/ 83 w 166"/>
                <a:gd name="T77" fmla="*/ 64 h 155"/>
                <a:gd name="T78" fmla="*/ 72 w 166"/>
                <a:gd name="T79" fmla="*/ 75 h 155"/>
                <a:gd name="T80" fmla="*/ 83 w 166"/>
                <a:gd name="T81" fmla="*/ 87 h 155"/>
                <a:gd name="T82" fmla="*/ 83 w 166"/>
                <a:gd name="T83" fmla="*/ 94 h 155"/>
                <a:gd name="T84" fmla="*/ 57 w 166"/>
                <a:gd name="T85" fmla="*/ 7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155">
                  <a:moveTo>
                    <a:pt x="13" y="118"/>
                  </a:moveTo>
                  <a:cubicBezTo>
                    <a:pt x="27" y="100"/>
                    <a:pt x="27" y="100"/>
                    <a:pt x="27" y="100"/>
                  </a:cubicBezTo>
                  <a:cubicBezTo>
                    <a:pt x="25" y="97"/>
                    <a:pt x="24" y="93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8" y="27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7"/>
                    <a:pt x="118" y="28"/>
                    <a:pt x="11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0" y="91"/>
                    <a:pt x="140" y="93"/>
                    <a:pt x="139" y="95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7" y="135"/>
                    <a:pt x="84" y="135"/>
                    <a:pt x="82" y="135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1" y="135"/>
                    <a:pt x="81" y="135"/>
                    <a:pt x="80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3" y="118"/>
                    <a:pt x="13" y="118"/>
                    <a:pt x="13" y="118"/>
                  </a:cubicBezTo>
                  <a:close/>
                  <a:moveTo>
                    <a:pt x="19" y="73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8" y="88"/>
                    <a:pt x="40" y="93"/>
                    <a:pt x="4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0"/>
                    <a:pt x="80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5" y="120"/>
                    <a:pt x="88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35" y="114"/>
                    <a:pt x="135" y="114"/>
                    <a:pt x="135" y="114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5" y="90"/>
                    <a:pt x="126" y="86"/>
                    <a:pt x="127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0" y="41"/>
                    <a:pt x="107" y="38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7" y="38"/>
                    <a:pt x="53" y="41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19" y="73"/>
                    <a:pt x="19" y="73"/>
                    <a:pt x="19" y="73"/>
                  </a:cubicBezTo>
                  <a:close/>
                  <a:moveTo>
                    <a:pt x="57" y="75"/>
                  </a:moveTo>
                  <a:cubicBezTo>
                    <a:pt x="57" y="61"/>
                    <a:pt x="69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98" y="50"/>
                    <a:pt x="110" y="61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0" y="90"/>
                    <a:pt x="98" y="101"/>
                    <a:pt x="83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90" y="87"/>
                    <a:pt x="95" y="82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69"/>
                    <a:pt x="90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77" y="64"/>
                    <a:pt x="72" y="69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82"/>
                    <a:pt x="77" y="87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9" y="101"/>
                    <a:pt x="57" y="90"/>
                    <a:pt x="57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31" name="文本框 13"/>
          <p:cNvSpPr txBox="1">
            <a:spLocks noChangeArrowheads="1"/>
          </p:cNvSpPr>
          <p:nvPr/>
        </p:nvSpPr>
        <p:spPr bwMode="auto">
          <a:xfrm>
            <a:off x="1026071" y="4841097"/>
            <a:ext cx="2490151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在此位置添加你内容</a:t>
            </a:r>
          </a:p>
        </p:txBody>
      </p:sp>
      <p:sp>
        <p:nvSpPr>
          <p:cNvPr id="32" name="文本框 18"/>
          <p:cNvSpPr txBox="1">
            <a:spLocks noChangeArrowheads="1"/>
          </p:cNvSpPr>
          <p:nvPr/>
        </p:nvSpPr>
        <p:spPr bwMode="auto">
          <a:xfrm>
            <a:off x="1006186" y="5241150"/>
            <a:ext cx="2559409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点击输入详细内容，添加你的论文内容。点击输入详细内容</a:t>
            </a:r>
          </a:p>
        </p:txBody>
      </p:sp>
      <p:sp>
        <p:nvSpPr>
          <p:cNvPr id="33" name="文本框 13"/>
          <p:cNvSpPr txBox="1">
            <a:spLocks noChangeArrowheads="1"/>
          </p:cNvSpPr>
          <p:nvPr/>
        </p:nvSpPr>
        <p:spPr bwMode="auto">
          <a:xfrm>
            <a:off x="3626257" y="4841097"/>
            <a:ext cx="2490151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在此位置添加你内容</a:t>
            </a:r>
          </a:p>
        </p:txBody>
      </p:sp>
      <p:sp>
        <p:nvSpPr>
          <p:cNvPr id="34" name="文本框 18"/>
          <p:cNvSpPr txBox="1">
            <a:spLocks noChangeArrowheads="1"/>
          </p:cNvSpPr>
          <p:nvPr/>
        </p:nvSpPr>
        <p:spPr bwMode="auto">
          <a:xfrm>
            <a:off x="3606373" y="5241150"/>
            <a:ext cx="2559409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点击输入详细内容，添加你的论文内容。点击输入详细内容</a:t>
            </a:r>
          </a:p>
        </p:txBody>
      </p:sp>
      <p:sp>
        <p:nvSpPr>
          <p:cNvPr id="35" name="文本框 13"/>
          <p:cNvSpPr txBox="1">
            <a:spLocks noChangeArrowheads="1"/>
          </p:cNvSpPr>
          <p:nvPr/>
        </p:nvSpPr>
        <p:spPr bwMode="auto">
          <a:xfrm>
            <a:off x="6254546" y="4841097"/>
            <a:ext cx="2490151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在此位置添加你内容</a:t>
            </a:r>
          </a:p>
        </p:txBody>
      </p:sp>
      <p:sp>
        <p:nvSpPr>
          <p:cNvPr id="36" name="文本框 18"/>
          <p:cNvSpPr txBox="1">
            <a:spLocks noChangeArrowheads="1"/>
          </p:cNvSpPr>
          <p:nvPr/>
        </p:nvSpPr>
        <p:spPr bwMode="auto">
          <a:xfrm>
            <a:off x="6293646" y="5241150"/>
            <a:ext cx="2559409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点击输入详细内容，添加你的论文内容。点击输入详细内容</a:t>
            </a:r>
          </a:p>
        </p:txBody>
      </p:sp>
      <p:sp>
        <p:nvSpPr>
          <p:cNvPr id="37" name="文本框 13"/>
          <p:cNvSpPr txBox="1">
            <a:spLocks noChangeArrowheads="1"/>
          </p:cNvSpPr>
          <p:nvPr/>
        </p:nvSpPr>
        <p:spPr bwMode="auto">
          <a:xfrm>
            <a:off x="8766291" y="4834739"/>
            <a:ext cx="2490151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在此位置添加你内容</a:t>
            </a:r>
          </a:p>
        </p:txBody>
      </p:sp>
      <p:sp>
        <p:nvSpPr>
          <p:cNvPr id="38" name="文本框 18"/>
          <p:cNvSpPr txBox="1">
            <a:spLocks noChangeArrowheads="1"/>
          </p:cNvSpPr>
          <p:nvPr/>
        </p:nvSpPr>
        <p:spPr bwMode="auto">
          <a:xfrm>
            <a:off x="8893869" y="5234792"/>
            <a:ext cx="2559409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点击输入详细内容，添加你的论文内容。点击输入详细内容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5" grpId="0" animBg="1"/>
      <p:bldP spid="17" grpId="0" animBg="1"/>
      <p:bldP spid="27" grpId="0" animBg="1"/>
      <p:bldP spid="29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0341" y="1412777"/>
            <a:ext cx="5485660" cy="4165601"/>
          </a:xfrm>
          <a:prstGeom prst="rect">
            <a:avLst/>
          </a:prstGeom>
          <a:noFill/>
        </p:spPr>
        <p:txBody>
          <a:bodyPr lIns="121895" tIns="60947" rIns="121895" bIns="60947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484445" y="1412776"/>
            <a:ext cx="1737455" cy="1319357"/>
          </a:xfrm>
          <a:custGeom>
            <a:avLst/>
            <a:gdLst>
              <a:gd name="connsiteX0" fmla="*/ 0 w 1303267"/>
              <a:gd name="connsiteY0" fmla="*/ 989517 h 989517"/>
              <a:gd name="connsiteX1" fmla="*/ 651634 w 1303267"/>
              <a:gd name="connsiteY1" fmla="*/ 0 h 989517"/>
              <a:gd name="connsiteX2" fmla="*/ 651634 w 1303267"/>
              <a:gd name="connsiteY2" fmla="*/ 0 h 989517"/>
              <a:gd name="connsiteX3" fmla="*/ 1303267 w 1303267"/>
              <a:gd name="connsiteY3" fmla="*/ 989517 h 989517"/>
              <a:gd name="connsiteX4" fmla="*/ 0 w 1303267"/>
              <a:gd name="connsiteY4" fmla="*/ 989517 h 98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267" h="989517">
                <a:moveTo>
                  <a:pt x="0" y="989517"/>
                </a:moveTo>
                <a:lnTo>
                  <a:pt x="651634" y="0"/>
                </a:lnTo>
                <a:lnTo>
                  <a:pt x="651634" y="0"/>
                </a:lnTo>
                <a:lnTo>
                  <a:pt x="1303267" y="989517"/>
                </a:lnTo>
                <a:lnTo>
                  <a:pt x="0" y="989517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15" tIns="20315" rIns="20315" bIns="2031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859743" y="2732133"/>
            <a:ext cx="2986856" cy="948747"/>
          </a:xfrm>
          <a:custGeom>
            <a:avLst/>
            <a:gdLst>
              <a:gd name="connsiteX0" fmla="*/ 0 w 2240444"/>
              <a:gd name="connsiteY0" fmla="*/ 711560 h 711560"/>
              <a:gd name="connsiteX1" fmla="*/ 468591 w 2240444"/>
              <a:gd name="connsiteY1" fmla="*/ 0 h 711560"/>
              <a:gd name="connsiteX2" fmla="*/ 1771853 w 2240444"/>
              <a:gd name="connsiteY2" fmla="*/ 0 h 711560"/>
              <a:gd name="connsiteX3" fmla="*/ 2240444 w 2240444"/>
              <a:gd name="connsiteY3" fmla="*/ 711560 h 711560"/>
              <a:gd name="connsiteX4" fmla="*/ 0 w 2240444"/>
              <a:gd name="connsiteY4" fmla="*/ 711560 h 7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444" h="711560">
                <a:moveTo>
                  <a:pt x="0" y="711560"/>
                </a:moveTo>
                <a:lnTo>
                  <a:pt x="468591" y="0"/>
                </a:lnTo>
                <a:lnTo>
                  <a:pt x="1771853" y="0"/>
                </a:lnTo>
                <a:lnTo>
                  <a:pt x="2240444" y="711560"/>
                </a:lnTo>
                <a:lnTo>
                  <a:pt x="0" y="7115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2975" tIns="20315" rIns="542973" bIns="2031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235041" y="3680881"/>
            <a:ext cx="4236257" cy="948747"/>
          </a:xfrm>
          <a:custGeom>
            <a:avLst/>
            <a:gdLst>
              <a:gd name="connsiteX0" fmla="*/ 0 w 3177622"/>
              <a:gd name="connsiteY0" fmla="*/ 711560 h 711560"/>
              <a:gd name="connsiteX1" fmla="*/ 468591 w 3177622"/>
              <a:gd name="connsiteY1" fmla="*/ 0 h 711560"/>
              <a:gd name="connsiteX2" fmla="*/ 2709031 w 3177622"/>
              <a:gd name="connsiteY2" fmla="*/ 0 h 711560"/>
              <a:gd name="connsiteX3" fmla="*/ 3177622 w 3177622"/>
              <a:gd name="connsiteY3" fmla="*/ 711560 h 711560"/>
              <a:gd name="connsiteX4" fmla="*/ 0 w 3177622"/>
              <a:gd name="connsiteY4" fmla="*/ 711560 h 7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622" h="711560">
                <a:moveTo>
                  <a:pt x="0" y="711560"/>
                </a:moveTo>
                <a:lnTo>
                  <a:pt x="468591" y="0"/>
                </a:lnTo>
                <a:lnTo>
                  <a:pt x="2709031" y="0"/>
                </a:lnTo>
                <a:lnTo>
                  <a:pt x="3177622" y="711560"/>
                </a:lnTo>
                <a:lnTo>
                  <a:pt x="0" y="71156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1604" tIns="20315" rIns="761604" bIns="2031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10341" y="4629629"/>
            <a:ext cx="5485660" cy="948747"/>
          </a:xfrm>
          <a:custGeom>
            <a:avLst/>
            <a:gdLst>
              <a:gd name="connsiteX0" fmla="*/ 0 w 4114800"/>
              <a:gd name="connsiteY0" fmla="*/ 711560 h 711560"/>
              <a:gd name="connsiteX1" fmla="*/ 468591 w 4114800"/>
              <a:gd name="connsiteY1" fmla="*/ 0 h 711560"/>
              <a:gd name="connsiteX2" fmla="*/ 3646209 w 4114800"/>
              <a:gd name="connsiteY2" fmla="*/ 0 h 711560"/>
              <a:gd name="connsiteX3" fmla="*/ 4114800 w 4114800"/>
              <a:gd name="connsiteY3" fmla="*/ 711560 h 711560"/>
              <a:gd name="connsiteX4" fmla="*/ 0 w 4114800"/>
              <a:gd name="connsiteY4" fmla="*/ 711560 h 7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711560">
                <a:moveTo>
                  <a:pt x="0" y="711560"/>
                </a:moveTo>
                <a:lnTo>
                  <a:pt x="468591" y="0"/>
                </a:lnTo>
                <a:lnTo>
                  <a:pt x="3646209" y="0"/>
                </a:lnTo>
                <a:lnTo>
                  <a:pt x="4114800" y="711560"/>
                </a:lnTo>
                <a:lnTo>
                  <a:pt x="0" y="7115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80232" tIns="20315" rIns="980235" bIns="2031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86085" y="1558915"/>
            <a:ext cx="5279875" cy="576743"/>
            <a:chOff x="4932040" y="1169181"/>
            <a:chExt cx="3960440" cy="432556"/>
          </a:xfrm>
        </p:grpSpPr>
        <p:sp>
          <p:nvSpPr>
            <p:cNvPr id="8" name="Content Placeholder 9"/>
            <p:cNvSpPr txBox="1"/>
            <p:nvPr/>
          </p:nvSpPr>
          <p:spPr>
            <a:xfrm>
              <a:off x="4932040" y="1235977"/>
              <a:ext cx="60960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121883" tIns="0" rIns="121883" bIns="60941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9200">
                <a:defRPr/>
              </a:pPr>
              <a:endParaRPr lang="en-US" sz="1465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24395" y="1169181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86085" y="2681119"/>
            <a:ext cx="5279875" cy="572139"/>
            <a:chOff x="4932040" y="2010833"/>
            <a:chExt cx="3960440" cy="429103"/>
          </a:xfrm>
        </p:grpSpPr>
        <p:sp>
          <p:nvSpPr>
            <p:cNvPr id="11" name="Content Placeholder 10"/>
            <p:cNvSpPr txBox="1"/>
            <p:nvPr/>
          </p:nvSpPr>
          <p:spPr>
            <a:xfrm>
              <a:off x="4932040" y="2074176"/>
              <a:ext cx="609600" cy="36576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none" lIns="121883" tIns="0" rIns="121883" bIns="60941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9200">
                <a:defRPr/>
              </a:pPr>
              <a:endParaRPr lang="en-US" sz="1465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624395" y="2010833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86085" y="3764851"/>
            <a:ext cx="5279875" cy="572140"/>
            <a:chOff x="4932040" y="2823633"/>
            <a:chExt cx="3960440" cy="429104"/>
          </a:xfrm>
        </p:grpSpPr>
        <p:sp>
          <p:nvSpPr>
            <p:cNvPr id="14" name="Content Placeholder 11"/>
            <p:cNvSpPr txBox="1"/>
            <p:nvPr/>
          </p:nvSpPr>
          <p:spPr>
            <a:xfrm>
              <a:off x="4932040" y="2886977"/>
              <a:ext cx="60960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121883" tIns="0" rIns="121883" bIns="60941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9200">
                <a:defRPr/>
              </a:pPr>
              <a:endParaRPr lang="en-US" sz="1465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624395" y="2823633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86085" y="4788647"/>
            <a:ext cx="5279875" cy="632089"/>
            <a:chOff x="4932040" y="3591472"/>
            <a:chExt cx="3960440" cy="474065"/>
          </a:xfrm>
        </p:grpSpPr>
        <p:sp>
          <p:nvSpPr>
            <p:cNvPr id="17" name="Content Placeholder 12"/>
            <p:cNvSpPr txBox="1"/>
            <p:nvPr/>
          </p:nvSpPr>
          <p:spPr>
            <a:xfrm>
              <a:off x="4932040" y="3699777"/>
              <a:ext cx="609600" cy="36576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none" lIns="121883" tIns="0" rIns="121883" bIns="60941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9200">
                <a:defRPr/>
              </a:pPr>
              <a:endParaRPr lang="en-US" sz="1465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624395" y="3591472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1"/>
          <p:cNvSpPr>
            <a:spLocks noChangeArrowheads="1"/>
          </p:cNvSpPr>
          <p:nvPr/>
        </p:nvSpPr>
        <p:spPr bwMode="auto">
          <a:xfrm>
            <a:off x="4517466" y="2086432"/>
            <a:ext cx="3284469" cy="3285873"/>
          </a:xfrm>
          <a:custGeom>
            <a:avLst/>
            <a:gdLst>
              <a:gd name="T0" fmla="*/ 87349 w 3286125"/>
              <a:gd name="T1" fmla="*/ 497439 h 3286125"/>
              <a:gd name="T2" fmla="*/ 525850 w 3286125"/>
              <a:gd name="T3" fmla="*/ 82191 h 3286125"/>
              <a:gd name="T4" fmla="*/ 528717 w 3286125"/>
              <a:gd name="T5" fmla="*/ 497441 h 3286125"/>
              <a:gd name="T6" fmla="*/ 5898240 60000 65536"/>
              <a:gd name="T7" fmla="*/ 0 60000 65536"/>
              <a:gd name="T8" fmla="*/ 17694720 60000 65536"/>
              <a:gd name="T9" fmla="*/ 0 w 3286125"/>
              <a:gd name="T10" fmla="*/ 36 h 3286125"/>
              <a:gd name="T11" fmla="*/ 1635918 w 3286125"/>
              <a:gd name="T12" fmla="*/ 1643063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0" y="1643061"/>
                </a:moveTo>
                <a:lnTo>
                  <a:pt x="0" y="1643061"/>
                </a:lnTo>
                <a:cubicBezTo>
                  <a:pt x="1" y="739787"/>
                  <a:pt x="729138" y="5900"/>
                  <a:pt x="1632392" y="34"/>
                </a:cubicBezTo>
                <a:lnTo>
                  <a:pt x="1635918" y="542924"/>
                </a:lnTo>
                <a:cubicBezTo>
                  <a:pt x="1031116" y="546851"/>
                  <a:pt x="542900" y="1038247"/>
                  <a:pt x="542900" y="164306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algn="ctr">
            <a:solidFill>
              <a:schemeClr val="bg1"/>
            </a:solidFill>
            <a:miter lim="800000"/>
          </a:ln>
        </p:spPr>
        <p:txBody>
          <a:bodyPr lIns="0" tIns="45712" rIns="431920" bIns="215960" anchor="ctr"/>
          <a:lstStyle/>
          <a:p>
            <a:pPr algn="ctr" defTabSz="913765"/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26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空心弧 12"/>
          <p:cNvSpPr>
            <a:spLocks noChangeArrowheads="1"/>
          </p:cNvSpPr>
          <p:nvPr/>
        </p:nvSpPr>
        <p:spPr bwMode="auto">
          <a:xfrm flipH="1">
            <a:off x="4517466" y="2086432"/>
            <a:ext cx="3284469" cy="3285873"/>
          </a:xfrm>
          <a:custGeom>
            <a:avLst/>
            <a:gdLst>
              <a:gd name="T0" fmla="*/ 87349 w 3286125"/>
              <a:gd name="T1" fmla="*/ 497439 h 3286125"/>
              <a:gd name="T2" fmla="*/ 525850 w 3286125"/>
              <a:gd name="T3" fmla="*/ 82191 h 3286125"/>
              <a:gd name="T4" fmla="*/ 528717 w 3286125"/>
              <a:gd name="T5" fmla="*/ 497441 h 3286125"/>
              <a:gd name="T6" fmla="*/ 5898240 60000 65536"/>
              <a:gd name="T7" fmla="*/ 0 60000 65536"/>
              <a:gd name="T8" fmla="*/ 17694720 60000 65536"/>
              <a:gd name="T9" fmla="*/ 0 w 3286125"/>
              <a:gd name="T10" fmla="*/ 36 h 3286125"/>
              <a:gd name="T11" fmla="*/ 1635918 w 3286125"/>
              <a:gd name="T12" fmla="*/ 1643063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0" y="1643061"/>
                </a:moveTo>
                <a:lnTo>
                  <a:pt x="0" y="1643061"/>
                </a:lnTo>
                <a:cubicBezTo>
                  <a:pt x="1" y="739787"/>
                  <a:pt x="729138" y="5900"/>
                  <a:pt x="1632392" y="34"/>
                </a:cubicBezTo>
                <a:lnTo>
                  <a:pt x="1635918" y="542924"/>
                </a:lnTo>
                <a:cubicBezTo>
                  <a:pt x="1031116" y="546851"/>
                  <a:pt x="542900" y="1038247"/>
                  <a:pt x="542900" y="1643062"/>
                </a:cubicBezTo>
                <a:close/>
              </a:path>
            </a:pathLst>
          </a:custGeom>
          <a:solidFill>
            <a:schemeClr val="accent3"/>
          </a:solidFill>
          <a:ln w="12700" algn="ctr">
            <a:solidFill>
              <a:schemeClr val="bg1"/>
            </a:solidFill>
            <a:miter lim="800000"/>
          </a:ln>
        </p:spPr>
        <p:txBody>
          <a:bodyPr lIns="431920" tIns="45712" rIns="0" bIns="215960" anchor="ctr"/>
          <a:lstStyle/>
          <a:p>
            <a:pPr algn="ctr" defTabSz="913765"/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6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空心弧 13"/>
          <p:cNvSpPr>
            <a:spLocks noChangeArrowheads="1"/>
          </p:cNvSpPr>
          <p:nvPr/>
        </p:nvSpPr>
        <p:spPr bwMode="auto">
          <a:xfrm>
            <a:off x="4517466" y="2086432"/>
            <a:ext cx="3284469" cy="3285873"/>
          </a:xfrm>
          <a:custGeom>
            <a:avLst/>
            <a:gdLst>
              <a:gd name="T0" fmla="*/ 530009 w 3286125"/>
              <a:gd name="T1" fmla="*/ 911626 h 3286125"/>
              <a:gd name="T2" fmla="*/ 88524 w 3286125"/>
              <a:gd name="T3" fmla="*/ 502853 h 3286125"/>
              <a:gd name="T4" fmla="*/ 528717 w 3286125"/>
              <a:gd name="T5" fmla="*/ 497441 h 3286125"/>
              <a:gd name="T6" fmla="*/ 0 60000 65536"/>
              <a:gd name="T7" fmla="*/ 17694720 60000 65536"/>
              <a:gd name="T8" fmla="*/ 11796480 60000 65536"/>
              <a:gd name="T9" fmla="*/ 141 w 3286125"/>
              <a:gd name="T10" fmla="*/ 1657350 h 3286125"/>
              <a:gd name="T11" fmla="*/ 1647888 w 3286125"/>
              <a:gd name="T12" fmla="*/ 3286125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1647887" y="3286118"/>
                </a:moveTo>
                <a:lnTo>
                  <a:pt x="1647886" y="3286117"/>
                </a:lnTo>
                <a:cubicBezTo>
                  <a:pt x="1646279" y="3286122"/>
                  <a:pt x="1644671" y="3286124"/>
                  <a:pt x="1643063" y="3286125"/>
                </a:cubicBezTo>
                <a:cubicBezTo>
                  <a:pt x="743999" y="3286125"/>
                  <a:pt x="11891" y="2563523"/>
                  <a:pt x="140" y="1664536"/>
                </a:cubicBezTo>
                <a:lnTo>
                  <a:pt x="550059" y="1657349"/>
                </a:lnTo>
                <a:lnTo>
                  <a:pt x="550059" y="1657348"/>
                </a:lnTo>
                <a:cubicBezTo>
                  <a:pt x="557877" y="2255426"/>
                  <a:pt x="1044934" y="2736159"/>
                  <a:pt x="1643063" y="2736159"/>
                </a:cubicBezTo>
                <a:cubicBezTo>
                  <a:pt x="1644132" y="2736158"/>
                  <a:pt x="1645202" y="2736157"/>
                  <a:pt x="1646271" y="2736154"/>
                </a:cubicBezTo>
                <a:close/>
              </a:path>
            </a:pathLst>
          </a:custGeom>
          <a:solidFill>
            <a:schemeClr val="accent3"/>
          </a:solidFill>
          <a:ln w="12700" algn="ctr">
            <a:solidFill>
              <a:schemeClr val="bg1"/>
            </a:solidFill>
            <a:miter lim="800000"/>
          </a:ln>
        </p:spPr>
        <p:txBody>
          <a:bodyPr lIns="0" tIns="215960" rIns="431920" bIns="0" anchor="ctr"/>
          <a:lstStyle/>
          <a:p>
            <a:pPr algn="ctr" defTabSz="913765"/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6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空心弧 14"/>
          <p:cNvSpPr>
            <a:spLocks noChangeArrowheads="1"/>
          </p:cNvSpPr>
          <p:nvPr/>
        </p:nvSpPr>
        <p:spPr bwMode="auto">
          <a:xfrm flipH="1">
            <a:off x="4531399" y="2086432"/>
            <a:ext cx="3284469" cy="3285873"/>
          </a:xfrm>
          <a:custGeom>
            <a:avLst/>
            <a:gdLst>
              <a:gd name="T0" fmla="*/ 530009 w 3286125"/>
              <a:gd name="T1" fmla="*/ 911626 h 3286125"/>
              <a:gd name="T2" fmla="*/ 88524 w 3286125"/>
              <a:gd name="T3" fmla="*/ 502853 h 3286125"/>
              <a:gd name="T4" fmla="*/ 528717 w 3286125"/>
              <a:gd name="T5" fmla="*/ 497441 h 3286125"/>
              <a:gd name="T6" fmla="*/ 0 60000 65536"/>
              <a:gd name="T7" fmla="*/ 17694720 60000 65536"/>
              <a:gd name="T8" fmla="*/ 11796480 60000 65536"/>
              <a:gd name="T9" fmla="*/ 141 w 3286125"/>
              <a:gd name="T10" fmla="*/ 1657350 h 3286125"/>
              <a:gd name="T11" fmla="*/ 1647888 w 3286125"/>
              <a:gd name="T12" fmla="*/ 3286125 h 3286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1647887" y="3286118"/>
                </a:moveTo>
                <a:lnTo>
                  <a:pt x="1647886" y="3286117"/>
                </a:lnTo>
                <a:cubicBezTo>
                  <a:pt x="1646279" y="3286122"/>
                  <a:pt x="1644671" y="3286124"/>
                  <a:pt x="1643063" y="3286125"/>
                </a:cubicBezTo>
                <a:cubicBezTo>
                  <a:pt x="743999" y="3286125"/>
                  <a:pt x="11891" y="2563523"/>
                  <a:pt x="140" y="1664536"/>
                </a:cubicBezTo>
                <a:lnTo>
                  <a:pt x="550059" y="1657349"/>
                </a:lnTo>
                <a:lnTo>
                  <a:pt x="550059" y="1657348"/>
                </a:lnTo>
                <a:cubicBezTo>
                  <a:pt x="557877" y="2255426"/>
                  <a:pt x="1044934" y="2736159"/>
                  <a:pt x="1643063" y="2736159"/>
                </a:cubicBezTo>
                <a:cubicBezTo>
                  <a:pt x="1644132" y="2736158"/>
                  <a:pt x="1645202" y="2736157"/>
                  <a:pt x="1646271" y="273615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algn="ctr">
            <a:solidFill>
              <a:schemeClr val="bg1"/>
            </a:solidFill>
            <a:miter lim="800000"/>
          </a:ln>
        </p:spPr>
        <p:txBody>
          <a:bodyPr lIns="431920" tIns="215960" rIns="0" bIns="0" anchor="ctr"/>
          <a:lstStyle/>
          <a:p>
            <a:pPr algn="ctr" defTabSz="913765"/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zh-CN" altLang="en-US" sz="26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等腰三角形 5"/>
          <p:cNvSpPr>
            <a:spLocks noChangeArrowheads="1"/>
          </p:cNvSpPr>
          <p:nvPr/>
        </p:nvSpPr>
        <p:spPr bwMode="auto">
          <a:xfrm rot="-2700000">
            <a:off x="4738420" y="2427112"/>
            <a:ext cx="328448" cy="282221"/>
          </a:xfrm>
          <a:prstGeom prst="triangle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12700" algn="ctr">
            <a:noFill/>
            <a:miter lim="800000"/>
          </a:ln>
        </p:spPr>
        <p:txBody>
          <a:bodyPr lIns="91423" tIns="45712" rIns="91423" bIns="45712" anchor="ctr"/>
          <a:lstStyle/>
          <a:p>
            <a:pPr algn="ctr" defTabSz="913765"/>
            <a:endParaRPr lang="zh-CN" altLang="en-US" sz="17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等腰三角形 6"/>
          <p:cNvSpPr>
            <a:spLocks noChangeArrowheads="1"/>
          </p:cNvSpPr>
          <p:nvPr/>
        </p:nvSpPr>
        <p:spPr bwMode="auto">
          <a:xfrm rot="2700000" flipV="1">
            <a:off x="4736335" y="4741102"/>
            <a:ext cx="332620" cy="280673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2700" algn="ctr">
            <a:noFill/>
            <a:miter lim="800000"/>
          </a:ln>
        </p:spPr>
        <p:txBody>
          <a:bodyPr rot="10800000" lIns="91423" tIns="45712" rIns="91423" bIns="45712" anchor="ctr"/>
          <a:lstStyle/>
          <a:p>
            <a:pPr algn="ctr" defTabSz="913765"/>
            <a:endParaRPr lang="zh-CN" altLang="en-US" sz="17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等腰三角形 7"/>
          <p:cNvSpPr>
            <a:spLocks noChangeArrowheads="1"/>
          </p:cNvSpPr>
          <p:nvPr/>
        </p:nvSpPr>
        <p:spPr bwMode="auto">
          <a:xfrm rot="2700000" flipH="1">
            <a:off x="7250448" y="2428884"/>
            <a:ext cx="332619" cy="278681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2700" algn="ctr">
            <a:noFill/>
            <a:miter lim="800000"/>
          </a:ln>
        </p:spPr>
        <p:txBody>
          <a:bodyPr lIns="91423" tIns="45712" rIns="91423" bIns="45712" anchor="ctr"/>
          <a:lstStyle/>
          <a:p>
            <a:pPr algn="ctr" defTabSz="913765"/>
            <a:endParaRPr lang="zh-CN" altLang="en-US" sz="17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等腰三角形 8"/>
          <p:cNvSpPr>
            <a:spLocks noChangeArrowheads="1"/>
          </p:cNvSpPr>
          <p:nvPr/>
        </p:nvSpPr>
        <p:spPr bwMode="auto">
          <a:xfrm rot="-2700000" flipH="1" flipV="1">
            <a:off x="7252534" y="4739319"/>
            <a:ext cx="328445" cy="284237"/>
          </a:xfrm>
          <a:prstGeom prst="triangle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12700" algn="ctr">
            <a:noFill/>
            <a:miter lim="800000"/>
          </a:ln>
        </p:spPr>
        <p:txBody>
          <a:bodyPr rot="10800000" lIns="91423" tIns="45712" rIns="91423" bIns="45712" anchor="ctr"/>
          <a:lstStyle/>
          <a:p>
            <a:pPr algn="ctr" defTabSz="913765"/>
            <a:endParaRPr lang="zh-CN" altLang="en-US" sz="17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4189019" y="1757841"/>
            <a:ext cx="3941363" cy="3943048"/>
          </a:xfrm>
          <a:prstGeom prst="ellipse">
            <a:avLst/>
          </a:prstGeom>
          <a:noFill/>
          <a:ln w="12700" algn="ctr">
            <a:solidFill>
              <a:srgbClr val="7F7F7F"/>
            </a:solidFill>
            <a:prstDash val="dash"/>
            <a:miter lim="800000"/>
          </a:ln>
        </p:spPr>
        <p:txBody>
          <a:bodyPr lIns="91423" tIns="45712" rIns="91423" bIns="45712" anchor="ctr"/>
          <a:lstStyle/>
          <a:p>
            <a:pPr algn="ctr" defTabSz="913765"/>
            <a:endParaRPr lang="zh-CN" altLang="en-US" sz="17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文本框 23"/>
          <p:cNvSpPr txBox="1">
            <a:spLocks noChangeArrowheads="1"/>
          </p:cNvSpPr>
          <p:nvPr/>
        </p:nvSpPr>
        <p:spPr bwMode="auto">
          <a:xfrm>
            <a:off x="5182323" y="3368524"/>
            <a:ext cx="1956747" cy="9947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3" tIns="45712" rIns="91423" bIns="45712">
            <a:spAutoFit/>
          </a:bodyPr>
          <a:lstStyle/>
          <a:p>
            <a:pPr algn="ctr" defTabSz="913765"/>
            <a:r>
              <a:rPr lang="zh-CN" altLang="en-US" sz="2930" dirty="0">
                <a:solidFill>
                  <a:srgbClr val="808080"/>
                </a:solidFill>
                <a:cs typeface="+mn-ea"/>
                <a:sym typeface="+mn-lt"/>
              </a:rPr>
              <a:t>标题</a:t>
            </a:r>
          </a:p>
          <a:p>
            <a:pPr algn="ctr" defTabSz="913765"/>
            <a:r>
              <a:rPr lang="zh-CN" altLang="en-US" sz="2930" dirty="0">
                <a:solidFill>
                  <a:srgbClr val="808080"/>
                </a:solidFill>
                <a:cs typeface="+mn-ea"/>
                <a:sym typeface="+mn-lt"/>
              </a:rPr>
              <a:t>内容</a:t>
            </a:r>
          </a:p>
        </p:txBody>
      </p:sp>
      <p:sp>
        <p:nvSpPr>
          <p:cNvPr id="12" name="文本框 27"/>
          <p:cNvSpPr txBox="1">
            <a:spLocks noChangeArrowheads="1"/>
          </p:cNvSpPr>
          <p:nvPr/>
        </p:nvSpPr>
        <p:spPr bwMode="auto">
          <a:xfrm>
            <a:off x="416858" y="2027969"/>
            <a:ext cx="3728369" cy="769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3" tIns="45712" rIns="91423" bIns="45712">
            <a:spAutoFit/>
          </a:bodyPr>
          <a:lstStyle/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 dirty="0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 dirty="0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 dirty="0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</a:p>
        </p:txBody>
      </p:sp>
      <p:sp>
        <p:nvSpPr>
          <p:cNvPr id="13" name="文本框 27"/>
          <p:cNvSpPr txBox="1">
            <a:spLocks noChangeArrowheads="1"/>
          </p:cNvSpPr>
          <p:nvPr/>
        </p:nvSpPr>
        <p:spPr bwMode="auto">
          <a:xfrm>
            <a:off x="406904" y="4775605"/>
            <a:ext cx="3728371" cy="769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3" tIns="45712" rIns="91423" bIns="45712">
            <a:spAutoFit/>
          </a:bodyPr>
          <a:lstStyle/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 dirty="0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 dirty="0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 dirty="0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</a:p>
        </p:txBody>
      </p:sp>
      <p:sp>
        <p:nvSpPr>
          <p:cNvPr id="14" name="文本框 27"/>
          <p:cNvSpPr txBox="1">
            <a:spLocks noChangeArrowheads="1"/>
          </p:cNvSpPr>
          <p:nvPr/>
        </p:nvSpPr>
        <p:spPr bwMode="auto">
          <a:xfrm>
            <a:off x="7449601" y="4775605"/>
            <a:ext cx="3728371" cy="769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3" tIns="45712" rIns="91423" bIns="45712">
            <a:spAutoFit/>
          </a:bodyPr>
          <a:lstStyle/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 dirty="0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 dirty="0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 dirty="0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</a:p>
        </p:txBody>
      </p:sp>
      <p:sp>
        <p:nvSpPr>
          <p:cNvPr id="15" name="文本框 27"/>
          <p:cNvSpPr txBox="1">
            <a:spLocks noChangeArrowheads="1"/>
          </p:cNvSpPr>
          <p:nvPr/>
        </p:nvSpPr>
        <p:spPr bwMode="auto">
          <a:xfrm>
            <a:off x="7449601" y="2032001"/>
            <a:ext cx="3728371" cy="769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3" tIns="45712" rIns="91423" bIns="45712">
            <a:spAutoFit/>
          </a:bodyPr>
          <a:lstStyle/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 dirty="0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 dirty="0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 dirty="0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762905" y="2184544"/>
            <a:ext cx="576620" cy="57665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1</a:t>
            </a:r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327339" y="2451213"/>
            <a:ext cx="100703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1"/>
          <p:cNvSpPr txBox="1"/>
          <p:nvPr/>
        </p:nvSpPr>
        <p:spPr>
          <a:xfrm>
            <a:off x="7356876" y="2230678"/>
            <a:ext cx="3865912" cy="796468"/>
          </a:xfrm>
          <a:prstGeom prst="rect">
            <a:avLst/>
          </a:prstGeom>
        </p:spPr>
        <p:txBody>
          <a:bodyPr lIns="91419" tIns="45708" rIns="91419" bIns="4570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请在此处输入详细的文字介绍信息和简介，表达图表的含义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表达图表的含义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62905" y="3116282"/>
            <a:ext cx="576620" cy="5766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2</a:t>
            </a:r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327340" y="3382949"/>
            <a:ext cx="100703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1"/>
          <p:cNvSpPr txBox="1"/>
          <p:nvPr/>
        </p:nvSpPr>
        <p:spPr>
          <a:xfrm>
            <a:off x="7356877" y="3162414"/>
            <a:ext cx="3865912" cy="796468"/>
          </a:xfrm>
          <a:prstGeom prst="rect">
            <a:avLst/>
          </a:prstGeom>
        </p:spPr>
        <p:txBody>
          <a:bodyPr lIns="91419" tIns="45708" rIns="91419" bIns="4570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请在此处输入详细的文字介绍信息和简介，表达图表的含义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表达图表的含义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62905" y="4031367"/>
            <a:ext cx="576620" cy="57665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3</a:t>
            </a:r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327340" y="4298036"/>
            <a:ext cx="100703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1"/>
          <p:cNvSpPr txBox="1"/>
          <p:nvPr/>
        </p:nvSpPr>
        <p:spPr>
          <a:xfrm>
            <a:off x="7356877" y="4077501"/>
            <a:ext cx="3865912" cy="796468"/>
          </a:xfrm>
          <a:prstGeom prst="rect">
            <a:avLst/>
          </a:prstGeom>
        </p:spPr>
        <p:txBody>
          <a:bodyPr lIns="91419" tIns="45708" rIns="91419" bIns="4570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请在此处输入详细的文字介绍信息和简介，表达图表的含义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表达图表的含义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762906" y="4929658"/>
            <a:ext cx="576620" cy="5766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4</a:t>
            </a:r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327341" y="5196325"/>
            <a:ext cx="100703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1"/>
          <p:cNvSpPr txBox="1"/>
          <p:nvPr/>
        </p:nvSpPr>
        <p:spPr>
          <a:xfrm>
            <a:off x="7356879" y="4975790"/>
            <a:ext cx="3865912" cy="796468"/>
          </a:xfrm>
          <a:prstGeom prst="rect">
            <a:avLst/>
          </a:prstGeom>
        </p:spPr>
        <p:txBody>
          <a:bodyPr lIns="91419" tIns="45708" rIns="91419" bIns="4570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请在此处输入详细的文字介绍信息和简介，表达图表的含义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表达图表的含义</a:t>
            </a:r>
            <a:r>
              <a:rPr lang="en-US" altLang="zh-CN" sz="146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65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1330031" y="2043021"/>
            <a:ext cx="3757923" cy="3767865"/>
            <a:chOff x="9047294" y="2420132"/>
            <a:chExt cx="3920868" cy="3932135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9047294" y="2420132"/>
              <a:ext cx="3920868" cy="3932135"/>
            </a:xfrm>
            <a:prstGeom prst="ellipse">
              <a:avLst/>
            </a:prstGeom>
            <a:noFill/>
            <a:ln w="9525" cap="flat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771" tIns="60887" rIns="121771" bIns="60887" numCol="1" anchor="t" anchorCtr="0" compatLnSpc="1"/>
            <a:lstStyle/>
            <a:p>
              <a:endParaRPr lang="zh-CN" altLang="en-US" sz="1865" dirty="0">
                <a:cs typeface="+mn-ea"/>
                <a:sym typeface="+mn-lt"/>
              </a:endParaRPr>
            </a:p>
          </p:txBody>
        </p:sp>
        <p:sp>
          <p:nvSpPr>
            <p:cNvPr id="22" name="Freeform 34"/>
            <p:cNvSpPr/>
            <p:nvPr/>
          </p:nvSpPr>
          <p:spPr bwMode="auto">
            <a:xfrm>
              <a:off x="9521570" y="2931414"/>
              <a:ext cx="1362315" cy="1372639"/>
            </a:xfrm>
            <a:custGeom>
              <a:avLst/>
              <a:gdLst>
                <a:gd name="T0" fmla="*/ 33 w 66"/>
                <a:gd name="T1" fmla="*/ 0 h 66"/>
                <a:gd name="T2" fmla="*/ 66 w 66"/>
                <a:gd name="T3" fmla="*/ 33 h 66"/>
                <a:gd name="T4" fmla="*/ 64 w 66"/>
                <a:gd name="T5" fmla="*/ 46 h 66"/>
                <a:gd name="T6" fmla="*/ 50 w 66"/>
                <a:gd name="T7" fmla="*/ 36 h 66"/>
                <a:gd name="T8" fmla="*/ 50 w 66"/>
                <a:gd name="T9" fmla="*/ 33 h 66"/>
                <a:gd name="T10" fmla="*/ 33 w 66"/>
                <a:gd name="T11" fmla="*/ 16 h 66"/>
                <a:gd name="T12" fmla="*/ 16 w 66"/>
                <a:gd name="T13" fmla="*/ 33 h 66"/>
                <a:gd name="T14" fmla="*/ 33 w 66"/>
                <a:gd name="T15" fmla="*/ 50 h 66"/>
                <a:gd name="T16" fmla="*/ 34 w 66"/>
                <a:gd name="T17" fmla="*/ 50 h 66"/>
                <a:gd name="T18" fmla="*/ 34 w 66"/>
                <a:gd name="T19" fmla="*/ 51 h 66"/>
                <a:gd name="T20" fmla="*/ 42 w 66"/>
                <a:gd name="T21" fmla="*/ 65 h 66"/>
                <a:gd name="T22" fmla="*/ 33 w 66"/>
                <a:gd name="T23" fmla="*/ 66 h 66"/>
                <a:gd name="T24" fmla="*/ 0 w 66"/>
                <a:gd name="T25" fmla="*/ 33 h 66"/>
                <a:gd name="T26" fmla="*/ 33 w 66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51" y="0"/>
                    <a:pt x="66" y="15"/>
                    <a:pt x="66" y="33"/>
                  </a:cubicBezTo>
                  <a:cubicBezTo>
                    <a:pt x="66" y="38"/>
                    <a:pt x="66" y="42"/>
                    <a:pt x="64" y="46"/>
                  </a:cubicBezTo>
                  <a:cubicBezTo>
                    <a:pt x="62" y="40"/>
                    <a:pt x="56" y="36"/>
                    <a:pt x="50" y="36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24"/>
                    <a:pt x="42" y="16"/>
                    <a:pt x="33" y="16"/>
                  </a:cubicBezTo>
                  <a:cubicBezTo>
                    <a:pt x="24" y="16"/>
                    <a:pt x="16" y="24"/>
                    <a:pt x="16" y="33"/>
                  </a:cubicBezTo>
                  <a:cubicBezTo>
                    <a:pt x="16" y="42"/>
                    <a:pt x="24" y="50"/>
                    <a:pt x="33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1"/>
                    <a:pt x="34" y="51"/>
                  </a:cubicBezTo>
                  <a:cubicBezTo>
                    <a:pt x="34" y="57"/>
                    <a:pt x="37" y="63"/>
                    <a:pt x="42" y="65"/>
                  </a:cubicBezTo>
                  <a:cubicBezTo>
                    <a:pt x="39" y="66"/>
                    <a:pt x="36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771" tIns="60887" rIns="121771" bIns="60887" numCol="1" anchor="t" anchorCtr="0" compatLnSpc="1"/>
            <a:lstStyle/>
            <a:p>
              <a:endParaRPr lang="zh-CN" altLang="en-US" sz="1865" b="1" dirty="0">
                <a:cs typeface="+mn-ea"/>
                <a:sym typeface="+mn-lt"/>
              </a:endParaRPr>
            </a:p>
          </p:txBody>
        </p:sp>
        <p:sp>
          <p:nvSpPr>
            <p:cNvPr id="23" name="Freeform 35"/>
            <p:cNvSpPr/>
            <p:nvPr/>
          </p:nvSpPr>
          <p:spPr bwMode="auto">
            <a:xfrm>
              <a:off x="9521570" y="4469169"/>
              <a:ext cx="1362315" cy="1382956"/>
            </a:xfrm>
            <a:custGeom>
              <a:avLst/>
              <a:gdLst>
                <a:gd name="T0" fmla="*/ 33 w 66"/>
                <a:gd name="T1" fmla="*/ 67 h 67"/>
                <a:gd name="T2" fmla="*/ 66 w 66"/>
                <a:gd name="T3" fmla="*/ 33 h 67"/>
                <a:gd name="T4" fmla="*/ 64 w 66"/>
                <a:gd name="T5" fmla="*/ 20 h 67"/>
                <a:gd name="T6" fmla="*/ 50 w 66"/>
                <a:gd name="T7" fmla="*/ 30 h 67"/>
                <a:gd name="T8" fmla="*/ 50 w 66"/>
                <a:gd name="T9" fmla="*/ 33 h 67"/>
                <a:gd name="T10" fmla="*/ 33 w 66"/>
                <a:gd name="T11" fmla="*/ 50 h 67"/>
                <a:gd name="T12" fmla="*/ 16 w 66"/>
                <a:gd name="T13" fmla="*/ 33 h 67"/>
                <a:gd name="T14" fmla="*/ 33 w 66"/>
                <a:gd name="T15" fmla="*/ 17 h 67"/>
                <a:gd name="T16" fmla="*/ 34 w 66"/>
                <a:gd name="T17" fmla="*/ 17 h 67"/>
                <a:gd name="T18" fmla="*/ 34 w 66"/>
                <a:gd name="T19" fmla="*/ 15 h 67"/>
                <a:gd name="T20" fmla="*/ 42 w 66"/>
                <a:gd name="T21" fmla="*/ 1 h 67"/>
                <a:gd name="T22" fmla="*/ 33 w 66"/>
                <a:gd name="T23" fmla="*/ 0 h 67"/>
                <a:gd name="T24" fmla="*/ 0 w 66"/>
                <a:gd name="T25" fmla="*/ 33 h 67"/>
                <a:gd name="T26" fmla="*/ 33 w 66"/>
                <a:gd name="T2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67">
                  <a:moveTo>
                    <a:pt x="33" y="67"/>
                  </a:moveTo>
                  <a:cubicBezTo>
                    <a:pt x="51" y="67"/>
                    <a:pt x="66" y="52"/>
                    <a:pt x="66" y="33"/>
                  </a:cubicBezTo>
                  <a:cubicBezTo>
                    <a:pt x="66" y="29"/>
                    <a:pt x="66" y="24"/>
                    <a:pt x="64" y="20"/>
                  </a:cubicBezTo>
                  <a:cubicBezTo>
                    <a:pt x="62" y="26"/>
                    <a:pt x="56" y="30"/>
                    <a:pt x="50" y="30"/>
                  </a:cubicBezTo>
                  <a:cubicBezTo>
                    <a:pt x="50" y="31"/>
                    <a:pt x="50" y="32"/>
                    <a:pt x="50" y="33"/>
                  </a:cubicBezTo>
                  <a:cubicBezTo>
                    <a:pt x="50" y="43"/>
                    <a:pt x="42" y="50"/>
                    <a:pt x="33" y="50"/>
                  </a:cubicBezTo>
                  <a:cubicBezTo>
                    <a:pt x="24" y="50"/>
                    <a:pt x="16" y="43"/>
                    <a:pt x="16" y="33"/>
                  </a:cubicBezTo>
                  <a:cubicBezTo>
                    <a:pt x="16" y="24"/>
                    <a:pt x="24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4" y="9"/>
                    <a:pt x="37" y="4"/>
                    <a:pt x="42" y="1"/>
                  </a:cubicBezTo>
                  <a:cubicBezTo>
                    <a:pt x="39" y="0"/>
                    <a:pt x="36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3" y="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771" tIns="60887" rIns="121771" bIns="60887" numCol="1" anchor="t" anchorCtr="0" compatLnSpc="1"/>
            <a:lstStyle/>
            <a:p>
              <a:endParaRPr lang="zh-CN" altLang="en-US" sz="1865" b="1" dirty="0">
                <a:cs typeface="+mn-ea"/>
                <a:sym typeface="+mn-lt"/>
              </a:endParaRPr>
            </a:p>
          </p:txBody>
        </p:sp>
        <p:sp>
          <p:nvSpPr>
            <p:cNvPr id="24" name="Freeform 37"/>
            <p:cNvSpPr/>
            <p:nvPr/>
          </p:nvSpPr>
          <p:spPr bwMode="auto">
            <a:xfrm>
              <a:off x="11110936" y="2931414"/>
              <a:ext cx="1382957" cy="1372639"/>
            </a:xfrm>
            <a:custGeom>
              <a:avLst/>
              <a:gdLst>
                <a:gd name="T0" fmla="*/ 34 w 67"/>
                <a:gd name="T1" fmla="*/ 0 h 66"/>
                <a:gd name="T2" fmla="*/ 0 w 67"/>
                <a:gd name="T3" fmla="*/ 33 h 66"/>
                <a:gd name="T4" fmla="*/ 3 w 67"/>
                <a:gd name="T5" fmla="*/ 46 h 66"/>
                <a:gd name="T6" fmla="*/ 17 w 67"/>
                <a:gd name="T7" fmla="*/ 36 h 66"/>
                <a:gd name="T8" fmla="*/ 17 w 67"/>
                <a:gd name="T9" fmla="*/ 33 h 66"/>
                <a:gd name="T10" fmla="*/ 34 w 67"/>
                <a:gd name="T11" fmla="*/ 16 h 66"/>
                <a:gd name="T12" fmla="*/ 51 w 67"/>
                <a:gd name="T13" fmla="*/ 33 h 66"/>
                <a:gd name="T14" fmla="*/ 34 w 67"/>
                <a:gd name="T15" fmla="*/ 50 h 66"/>
                <a:gd name="T16" fmla="*/ 33 w 67"/>
                <a:gd name="T17" fmla="*/ 50 h 66"/>
                <a:gd name="T18" fmla="*/ 33 w 67"/>
                <a:gd name="T19" fmla="*/ 51 h 66"/>
                <a:gd name="T20" fmla="*/ 24 w 67"/>
                <a:gd name="T21" fmla="*/ 65 h 66"/>
                <a:gd name="T22" fmla="*/ 34 w 67"/>
                <a:gd name="T23" fmla="*/ 66 h 66"/>
                <a:gd name="T24" fmla="*/ 67 w 67"/>
                <a:gd name="T25" fmla="*/ 33 h 66"/>
                <a:gd name="T26" fmla="*/ 34 w 67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38"/>
                    <a:pt x="1" y="42"/>
                    <a:pt x="3" y="46"/>
                  </a:cubicBezTo>
                  <a:cubicBezTo>
                    <a:pt x="5" y="40"/>
                    <a:pt x="11" y="36"/>
                    <a:pt x="17" y="36"/>
                  </a:cubicBezTo>
                  <a:cubicBezTo>
                    <a:pt x="17" y="35"/>
                    <a:pt x="17" y="34"/>
                    <a:pt x="17" y="33"/>
                  </a:cubicBezTo>
                  <a:cubicBezTo>
                    <a:pt x="17" y="24"/>
                    <a:pt x="24" y="16"/>
                    <a:pt x="34" y="16"/>
                  </a:cubicBezTo>
                  <a:cubicBezTo>
                    <a:pt x="43" y="16"/>
                    <a:pt x="51" y="24"/>
                    <a:pt x="51" y="33"/>
                  </a:cubicBezTo>
                  <a:cubicBezTo>
                    <a:pt x="51" y="42"/>
                    <a:pt x="43" y="50"/>
                    <a:pt x="34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1"/>
                    <a:pt x="33" y="51"/>
                  </a:cubicBezTo>
                  <a:cubicBezTo>
                    <a:pt x="33" y="57"/>
                    <a:pt x="29" y="63"/>
                    <a:pt x="24" y="65"/>
                  </a:cubicBezTo>
                  <a:cubicBezTo>
                    <a:pt x="27" y="66"/>
                    <a:pt x="30" y="66"/>
                    <a:pt x="34" y="66"/>
                  </a:cubicBezTo>
                  <a:cubicBezTo>
                    <a:pt x="52" y="66"/>
                    <a:pt x="67" y="51"/>
                    <a:pt x="67" y="33"/>
                  </a:cubicBezTo>
                  <a:cubicBezTo>
                    <a:pt x="67" y="15"/>
                    <a:pt x="52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771" tIns="60887" rIns="121771" bIns="60887" numCol="1" anchor="t" anchorCtr="0" compatLnSpc="1"/>
            <a:lstStyle/>
            <a:p>
              <a:endParaRPr lang="zh-CN" altLang="en-US" sz="1865" b="1" dirty="0">
                <a:cs typeface="+mn-ea"/>
                <a:sym typeface="+mn-lt"/>
              </a:endParaRPr>
            </a:p>
          </p:txBody>
        </p:sp>
        <p:sp>
          <p:nvSpPr>
            <p:cNvPr id="25" name="Freeform 39"/>
            <p:cNvSpPr/>
            <p:nvPr/>
          </p:nvSpPr>
          <p:spPr bwMode="auto">
            <a:xfrm>
              <a:off x="11110936" y="4469169"/>
              <a:ext cx="1382957" cy="1382956"/>
            </a:xfrm>
            <a:custGeom>
              <a:avLst/>
              <a:gdLst>
                <a:gd name="T0" fmla="*/ 34 w 67"/>
                <a:gd name="T1" fmla="*/ 67 h 67"/>
                <a:gd name="T2" fmla="*/ 0 w 67"/>
                <a:gd name="T3" fmla="*/ 33 h 67"/>
                <a:gd name="T4" fmla="*/ 3 w 67"/>
                <a:gd name="T5" fmla="*/ 20 h 67"/>
                <a:gd name="T6" fmla="*/ 17 w 67"/>
                <a:gd name="T7" fmla="*/ 30 h 67"/>
                <a:gd name="T8" fmla="*/ 17 w 67"/>
                <a:gd name="T9" fmla="*/ 33 h 67"/>
                <a:gd name="T10" fmla="*/ 34 w 67"/>
                <a:gd name="T11" fmla="*/ 50 h 67"/>
                <a:gd name="T12" fmla="*/ 51 w 67"/>
                <a:gd name="T13" fmla="*/ 33 h 67"/>
                <a:gd name="T14" fmla="*/ 34 w 67"/>
                <a:gd name="T15" fmla="*/ 17 h 67"/>
                <a:gd name="T16" fmla="*/ 33 w 67"/>
                <a:gd name="T17" fmla="*/ 17 h 67"/>
                <a:gd name="T18" fmla="*/ 33 w 67"/>
                <a:gd name="T19" fmla="*/ 15 h 67"/>
                <a:gd name="T20" fmla="*/ 24 w 67"/>
                <a:gd name="T21" fmla="*/ 1 h 67"/>
                <a:gd name="T22" fmla="*/ 34 w 67"/>
                <a:gd name="T23" fmla="*/ 0 h 67"/>
                <a:gd name="T24" fmla="*/ 67 w 67"/>
                <a:gd name="T25" fmla="*/ 33 h 67"/>
                <a:gd name="T26" fmla="*/ 34 w 67"/>
                <a:gd name="T2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7">
                  <a:moveTo>
                    <a:pt x="34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29"/>
                    <a:pt x="1" y="24"/>
                    <a:pt x="3" y="20"/>
                  </a:cubicBezTo>
                  <a:cubicBezTo>
                    <a:pt x="5" y="26"/>
                    <a:pt x="11" y="30"/>
                    <a:pt x="17" y="30"/>
                  </a:cubicBezTo>
                  <a:cubicBezTo>
                    <a:pt x="17" y="31"/>
                    <a:pt x="17" y="32"/>
                    <a:pt x="17" y="33"/>
                  </a:cubicBezTo>
                  <a:cubicBezTo>
                    <a:pt x="17" y="43"/>
                    <a:pt x="24" y="50"/>
                    <a:pt x="34" y="50"/>
                  </a:cubicBezTo>
                  <a:cubicBezTo>
                    <a:pt x="43" y="50"/>
                    <a:pt x="51" y="43"/>
                    <a:pt x="51" y="33"/>
                  </a:cubicBezTo>
                  <a:cubicBezTo>
                    <a:pt x="51" y="24"/>
                    <a:pt x="43" y="17"/>
                    <a:pt x="34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3" y="9"/>
                    <a:pt x="29" y="4"/>
                    <a:pt x="24" y="1"/>
                  </a:cubicBezTo>
                  <a:cubicBezTo>
                    <a:pt x="27" y="0"/>
                    <a:pt x="30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4" y="67"/>
                  </a:cubicBezTo>
                  <a:close/>
                </a:path>
              </a:pathLst>
            </a:custGeom>
            <a:solidFill>
              <a:schemeClr val="accent3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771" tIns="60887" rIns="121771" bIns="60887" numCol="1" anchor="t" anchorCtr="0" compatLnSpc="1"/>
            <a:lstStyle/>
            <a:p>
              <a:endParaRPr lang="zh-CN" altLang="en-US" sz="1865" b="1" dirty="0">
                <a:cs typeface="+mn-ea"/>
                <a:sym typeface="+mn-lt"/>
              </a:endParaRPr>
            </a:p>
          </p:txBody>
        </p:sp>
        <p:grpSp>
          <p:nvGrpSpPr>
            <p:cNvPr id="3" name="组合 25"/>
            <p:cNvGrpSpPr/>
            <p:nvPr/>
          </p:nvGrpSpPr>
          <p:grpSpPr>
            <a:xfrm>
              <a:off x="10264647" y="3726102"/>
              <a:ext cx="617239" cy="536670"/>
              <a:chOff x="5481877" y="3723806"/>
              <a:chExt cx="617239" cy="536669"/>
            </a:xfrm>
            <a:solidFill>
              <a:srgbClr val="7C3D67"/>
            </a:solidFill>
          </p:grpSpPr>
          <p:sp>
            <p:nvSpPr>
              <p:cNvPr id="36" name="Oval 32"/>
              <p:cNvSpPr>
                <a:spLocks noChangeArrowheads="1"/>
              </p:cNvSpPr>
              <p:nvPr/>
            </p:nvSpPr>
            <p:spPr bwMode="auto">
              <a:xfrm>
                <a:off x="5481877" y="3723806"/>
                <a:ext cx="536669" cy="536669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zh-CN" altLang="en-US" sz="1865" b="1" dirty="0">
                  <a:cs typeface="+mn-ea"/>
                  <a:sym typeface="+mn-lt"/>
                </a:endParaRPr>
              </a:p>
            </p:txBody>
          </p:sp>
          <p:sp>
            <p:nvSpPr>
              <p:cNvPr id="37" name="Oval 33"/>
              <p:cNvSpPr>
                <a:spLocks noChangeArrowheads="1"/>
              </p:cNvSpPr>
              <p:nvPr/>
            </p:nvSpPr>
            <p:spPr bwMode="auto">
              <a:xfrm>
                <a:off x="5481877" y="3723806"/>
                <a:ext cx="536669" cy="536669"/>
              </a:xfrm>
              <a:prstGeom prst="ellipse">
                <a:avLst/>
              </a:prstGeom>
              <a:solidFill>
                <a:schemeClr val="accent3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zh-CN" altLang="en-US" sz="1865" b="1" dirty="0">
                  <a:cs typeface="+mn-ea"/>
                  <a:sym typeface="+mn-lt"/>
                </a:endParaRPr>
              </a:p>
            </p:txBody>
          </p:sp>
          <p:sp>
            <p:nvSpPr>
              <p:cNvPr id="38" name="TextBox 20"/>
              <p:cNvSpPr txBox="1"/>
              <p:nvPr/>
            </p:nvSpPr>
            <p:spPr>
              <a:xfrm>
                <a:off x="5516319" y="3774002"/>
                <a:ext cx="582797" cy="43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35" spc="-15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135" spc="-1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26"/>
            <p:cNvGrpSpPr/>
            <p:nvPr/>
          </p:nvGrpSpPr>
          <p:grpSpPr>
            <a:xfrm>
              <a:off x="11193502" y="3726102"/>
              <a:ext cx="608913" cy="536670"/>
              <a:chOff x="6410728" y="3723806"/>
              <a:chExt cx="608913" cy="536669"/>
            </a:xfrm>
            <a:solidFill>
              <a:srgbClr val="DF6282"/>
            </a:solidFill>
          </p:grpSpPr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>
                <a:off x="6410728" y="3723806"/>
                <a:ext cx="536669" cy="5366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zh-CN" altLang="en-US" sz="1865" b="1" dirty="0">
                  <a:cs typeface="+mn-ea"/>
                  <a:sym typeface="+mn-lt"/>
                </a:endParaRPr>
              </a:p>
            </p:txBody>
          </p:sp>
          <p:sp>
            <p:nvSpPr>
              <p:cNvPr id="35" name="TextBox 23"/>
              <p:cNvSpPr txBox="1"/>
              <p:nvPr/>
            </p:nvSpPr>
            <p:spPr>
              <a:xfrm>
                <a:off x="6436843" y="3774006"/>
                <a:ext cx="582798" cy="43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35" spc="-15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135" spc="-1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27"/>
            <p:cNvGrpSpPr/>
            <p:nvPr/>
          </p:nvGrpSpPr>
          <p:grpSpPr>
            <a:xfrm>
              <a:off x="11193502" y="4510459"/>
              <a:ext cx="608913" cy="536669"/>
              <a:chOff x="6410728" y="4508169"/>
              <a:chExt cx="608913" cy="536669"/>
            </a:xfrm>
            <a:solidFill>
              <a:srgbClr val="7C3D67"/>
            </a:solidFill>
          </p:grpSpPr>
          <p:sp>
            <p:nvSpPr>
              <p:cNvPr id="32" name="Oval 40"/>
              <p:cNvSpPr>
                <a:spLocks noChangeArrowheads="1"/>
              </p:cNvSpPr>
              <p:nvPr/>
            </p:nvSpPr>
            <p:spPr bwMode="auto">
              <a:xfrm>
                <a:off x="6410728" y="4508169"/>
                <a:ext cx="536669" cy="536669"/>
              </a:xfrm>
              <a:prstGeom prst="ellipse">
                <a:avLst/>
              </a:prstGeom>
              <a:solidFill>
                <a:schemeClr val="accent3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zh-CN" altLang="en-US" sz="1865" b="1" dirty="0">
                  <a:cs typeface="+mn-ea"/>
                  <a:sym typeface="+mn-lt"/>
                </a:endParaRPr>
              </a:p>
            </p:txBody>
          </p:sp>
          <p:sp>
            <p:nvSpPr>
              <p:cNvPr id="33" name="TextBox 26"/>
              <p:cNvSpPr txBox="1"/>
              <p:nvPr/>
            </p:nvSpPr>
            <p:spPr>
              <a:xfrm>
                <a:off x="6436843" y="4545670"/>
                <a:ext cx="582798" cy="43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35" spc="-15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135" spc="-1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28"/>
            <p:cNvGrpSpPr/>
            <p:nvPr/>
          </p:nvGrpSpPr>
          <p:grpSpPr>
            <a:xfrm>
              <a:off x="10264651" y="4510459"/>
              <a:ext cx="607823" cy="536669"/>
              <a:chOff x="5481877" y="4508169"/>
              <a:chExt cx="607824" cy="536669"/>
            </a:xfrm>
            <a:solidFill>
              <a:srgbClr val="DF6282"/>
            </a:solidFill>
          </p:grpSpPr>
          <p:sp>
            <p:nvSpPr>
              <p:cNvPr id="30" name="Oval 36"/>
              <p:cNvSpPr>
                <a:spLocks noChangeArrowheads="1"/>
              </p:cNvSpPr>
              <p:nvPr/>
            </p:nvSpPr>
            <p:spPr bwMode="auto">
              <a:xfrm>
                <a:off x="5481877" y="4508169"/>
                <a:ext cx="536669" cy="5366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zh-CN" altLang="en-US" sz="1865" b="1" dirty="0">
                  <a:cs typeface="+mn-ea"/>
                  <a:sym typeface="+mn-lt"/>
                </a:endParaRPr>
              </a:p>
            </p:txBody>
          </p:sp>
          <p:sp>
            <p:nvSpPr>
              <p:cNvPr id="31" name="TextBox 29"/>
              <p:cNvSpPr txBox="1"/>
              <p:nvPr/>
            </p:nvSpPr>
            <p:spPr>
              <a:xfrm>
                <a:off x="5506902" y="4545670"/>
                <a:ext cx="582799" cy="43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35" spc="-15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135" spc="-15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3" grpId="0"/>
      <p:bldP spid="14" grpId="0" animBg="1"/>
      <p:bldP spid="16" grpId="0"/>
      <p:bldP spid="17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6" r="4401" b="25942"/>
          <a:stretch>
            <a:fillRect/>
          </a:stretch>
        </p:blipFill>
        <p:spPr>
          <a:xfrm>
            <a:off x="-18902" y="1574091"/>
            <a:ext cx="9086701" cy="1997785"/>
          </a:xfrm>
          <a:prstGeom prst="rect">
            <a:avLst/>
          </a:prstGeom>
        </p:spPr>
      </p:pic>
      <p:sp>
        <p:nvSpPr>
          <p:cNvPr id="9" name="PA_文本框 69"/>
          <p:cNvSpPr txBox="1"/>
          <p:nvPr>
            <p:custDataLst>
              <p:tags r:id="rId1"/>
            </p:custDataLst>
          </p:nvPr>
        </p:nvSpPr>
        <p:spPr>
          <a:xfrm>
            <a:off x="2946020" y="4919284"/>
            <a:ext cx="628105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202X</a:t>
            </a:r>
          </a:p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企业招聘宣传简介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PA_组合 5"/>
          <p:cNvGrpSpPr/>
          <p:nvPr>
            <p:custDataLst>
              <p:tags r:id="rId2"/>
            </p:custDataLst>
          </p:nvPr>
        </p:nvGrpSpPr>
        <p:grpSpPr>
          <a:xfrm>
            <a:off x="9416248" y="5596024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12" name="椭圆 11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PA_组合 20"/>
          <p:cNvGrpSpPr/>
          <p:nvPr>
            <p:custDataLst>
              <p:tags r:id="rId3"/>
            </p:custDataLst>
          </p:nvPr>
        </p:nvGrpSpPr>
        <p:grpSpPr>
          <a:xfrm flipH="1">
            <a:off x="1374842" y="5596024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17" name="椭圆 16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6" r="4401" b="25942"/>
          <a:stretch>
            <a:fillRect/>
          </a:stretch>
        </p:blipFill>
        <p:spPr>
          <a:xfrm>
            <a:off x="-18902" y="1574091"/>
            <a:ext cx="9086701" cy="1997785"/>
          </a:xfrm>
          <a:prstGeom prst="rect">
            <a:avLst/>
          </a:prstGeom>
        </p:spPr>
      </p:pic>
      <p:sp>
        <p:nvSpPr>
          <p:cNvPr id="11" name="MH_Entry_1"/>
          <p:cNvSpPr/>
          <p:nvPr>
            <p:custDataLst>
              <p:tags r:id="rId2"/>
            </p:custDataLst>
          </p:nvPr>
        </p:nvSpPr>
        <p:spPr>
          <a:xfrm>
            <a:off x="3570554" y="4811601"/>
            <a:ext cx="5031990" cy="98488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   </a:t>
            </a: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输入您的标题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ADD YOUR 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9871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151713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369871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151713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bldLvl="0"/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 descr="0x786"/>
          <p:cNvSpPr>
            <a:spLocks noChangeArrowheads="1"/>
          </p:cNvSpPr>
          <p:nvPr/>
        </p:nvSpPr>
        <p:spPr bwMode="auto">
          <a:xfrm>
            <a:off x="743626" y="1420184"/>
            <a:ext cx="2723753" cy="266632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Rectangle 7" descr="0115mvtps00039"/>
          <p:cNvSpPr>
            <a:spLocks noChangeArrowheads="1"/>
          </p:cNvSpPr>
          <p:nvPr/>
        </p:nvSpPr>
        <p:spPr bwMode="auto">
          <a:xfrm>
            <a:off x="3456112" y="1420184"/>
            <a:ext cx="2723753" cy="266632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Rectangle 8" descr="u=1617022354,2789598155&amp;fm=21&amp;gp=0"/>
          <p:cNvSpPr>
            <a:spLocks noChangeArrowheads="1"/>
          </p:cNvSpPr>
          <p:nvPr/>
        </p:nvSpPr>
        <p:spPr bwMode="auto">
          <a:xfrm>
            <a:off x="6130841" y="1420184"/>
            <a:ext cx="2723753" cy="266632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Rectangle 9" descr="reu_177855_11副本"/>
          <p:cNvSpPr>
            <a:spLocks noChangeArrowheads="1"/>
          </p:cNvSpPr>
          <p:nvPr/>
        </p:nvSpPr>
        <p:spPr bwMode="auto">
          <a:xfrm>
            <a:off x="8838636" y="1420184"/>
            <a:ext cx="2723753" cy="266632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5" name="Group 14"/>
          <p:cNvGrpSpPr/>
          <p:nvPr/>
        </p:nvGrpSpPr>
        <p:grpSpPr bwMode="auto">
          <a:xfrm>
            <a:off x="548424" y="5238438"/>
            <a:ext cx="473273" cy="388441"/>
            <a:chOff x="0" y="0"/>
            <a:chExt cx="212" cy="174"/>
          </a:xfrm>
          <a:solidFill>
            <a:schemeClr val="accent2"/>
          </a:solidFill>
        </p:grpSpPr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16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1244940" y="5267459"/>
            <a:ext cx="16209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>
            <a:off x="1213686" y="5249600"/>
            <a:ext cx="0" cy="36611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535030" y="5736268"/>
            <a:ext cx="3476273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375" b="1" dirty="0">
                <a:solidFill>
                  <a:schemeClr val="accent2"/>
                </a:solidFill>
              </a:rPr>
              <a:t>MARKETING</a:t>
            </a:r>
            <a:r>
              <a:rPr lang="en-US" altLang="zh-CN" sz="3375" b="1" dirty="0">
                <a:solidFill>
                  <a:schemeClr val="accent1"/>
                </a:solidFill>
              </a:rPr>
              <a:t> </a:t>
            </a:r>
            <a:r>
              <a:rPr lang="en-US" altLang="zh-CN" sz="337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</a:p>
        </p:txBody>
      </p:sp>
      <p:sp>
        <p:nvSpPr>
          <p:cNvPr id="41" name="TextBox 23"/>
          <p:cNvSpPr txBox="1"/>
          <p:nvPr/>
        </p:nvSpPr>
        <p:spPr>
          <a:xfrm>
            <a:off x="6068984" y="4893567"/>
            <a:ext cx="55393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6068984" y="460318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68984" y="6141342"/>
            <a:ext cx="55393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68984" y="58509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as 58"/>
          <p:cNvGrpSpPr/>
          <p:nvPr/>
        </p:nvGrpSpPr>
        <p:grpSpPr>
          <a:xfrm>
            <a:off x="4559236" y="3875137"/>
            <a:ext cx="1572411" cy="1571348"/>
            <a:chOff x="3318846" y="2912708"/>
            <a:chExt cx="1187133" cy="1185900"/>
          </a:xfrm>
          <a:solidFill>
            <a:schemeClr val="accent3"/>
          </a:solidFill>
          <a:effectLst/>
        </p:grpSpPr>
        <p:sp>
          <p:nvSpPr>
            <p:cNvPr id="47" name="as 5"/>
            <p:cNvSpPr/>
            <p:nvPr/>
          </p:nvSpPr>
          <p:spPr bwMode="auto">
            <a:xfrm>
              <a:off x="3537268" y="2912708"/>
              <a:ext cx="968711" cy="968712"/>
            </a:xfrm>
            <a:custGeom>
              <a:avLst/>
              <a:gdLst>
                <a:gd name="T0" fmla="*/ 33 w 6279"/>
                <a:gd name="T1" fmla="*/ 600 h 6277"/>
                <a:gd name="T2" fmla="*/ 140 w 6279"/>
                <a:gd name="T3" fmla="*/ 1177 h 6277"/>
                <a:gd name="T4" fmla="*/ 294 w 6279"/>
                <a:gd name="T5" fmla="*/ 1734 h 6277"/>
                <a:gd name="T6" fmla="*/ 495 w 6279"/>
                <a:gd name="T7" fmla="*/ 2271 h 6277"/>
                <a:gd name="T8" fmla="*/ 741 w 6279"/>
                <a:gd name="T9" fmla="*/ 2785 h 6277"/>
                <a:gd name="T10" fmla="*/ 1027 w 6279"/>
                <a:gd name="T11" fmla="*/ 3273 h 6277"/>
                <a:gd name="T12" fmla="*/ 1353 w 6279"/>
                <a:gd name="T13" fmla="*/ 3734 h 6277"/>
                <a:gd name="T14" fmla="*/ 1717 w 6279"/>
                <a:gd name="T15" fmla="*/ 4164 h 6277"/>
                <a:gd name="T16" fmla="*/ 2114 w 6279"/>
                <a:gd name="T17" fmla="*/ 4561 h 6277"/>
                <a:gd name="T18" fmla="*/ 2544 w 6279"/>
                <a:gd name="T19" fmla="*/ 4924 h 6277"/>
                <a:gd name="T20" fmla="*/ 3005 w 6279"/>
                <a:gd name="T21" fmla="*/ 5250 h 6277"/>
                <a:gd name="T22" fmla="*/ 3494 w 6279"/>
                <a:gd name="T23" fmla="*/ 5536 h 6277"/>
                <a:gd name="T24" fmla="*/ 4008 w 6279"/>
                <a:gd name="T25" fmla="*/ 5782 h 6277"/>
                <a:gd name="T26" fmla="*/ 4544 w 6279"/>
                <a:gd name="T27" fmla="*/ 5983 h 6277"/>
                <a:gd name="T28" fmla="*/ 5102 w 6279"/>
                <a:gd name="T29" fmla="*/ 6137 h 6277"/>
                <a:gd name="T30" fmla="*/ 5679 w 6279"/>
                <a:gd name="T31" fmla="*/ 6244 h 6277"/>
                <a:gd name="T32" fmla="*/ 5974 w 6279"/>
                <a:gd name="T33" fmla="*/ 4918 h 6277"/>
                <a:gd name="T34" fmla="*/ 5856 w 6279"/>
                <a:gd name="T35" fmla="*/ 4903 h 6277"/>
                <a:gd name="T36" fmla="*/ 5740 w 6279"/>
                <a:gd name="T37" fmla="*/ 4886 h 6277"/>
                <a:gd name="T38" fmla="*/ 5624 w 6279"/>
                <a:gd name="T39" fmla="*/ 4865 h 6277"/>
                <a:gd name="T40" fmla="*/ 5510 w 6279"/>
                <a:gd name="T41" fmla="*/ 4843 h 6277"/>
                <a:gd name="T42" fmla="*/ 5396 w 6279"/>
                <a:gd name="T43" fmla="*/ 4818 h 6277"/>
                <a:gd name="T44" fmla="*/ 5283 w 6279"/>
                <a:gd name="T45" fmla="*/ 4790 h 6277"/>
                <a:gd name="T46" fmla="*/ 5172 w 6279"/>
                <a:gd name="T47" fmla="*/ 4760 h 6277"/>
                <a:gd name="T48" fmla="*/ 5061 w 6279"/>
                <a:gd name="T49" fmla="*/ 4727 h 6277"/>
                <a:gd name="T50" fmla="*/ 4950 w 6279"/>
                <a:gd name="T51" fmla="*/ 4693 h 6277"/>
                <a:gd name="T52" fmla="*/ 4841 w 6279"/>
                <a:gd name="T53" fmla="*/ 4656 h 6277"/>
                <a:gd name="T54" fmla="*/ 4734 w 6279"/>
                <a:gd name="T55" fmla="*/ 4617 h 6277"/>
                <a:gd name="T56" fmla="*/ 4627 w 6279"/>
                <a:gd name="T57" fmla="*/ 4575 h 6277"/>
                <a:gd name="T58" fmla="*/ 4523 w 6279"/>
                <a:gd name="T59" fmla="*/ 4531 h 6277"/>
                <a:gd name="T60" fmla="*/ 4418 w 6279"/>
                <a:gd name="T61" fmla="*/ 4485 h 6277"/>
                <a:gd name="T62" fmla="*/ 4314 w 6279"/>
                <a:gd name="T63" fmla="*/ 4437 h 6277"/>
                <a:gd name="T64" fmla="*/ 4213 w 6279"/>
                <a:gd name="T65" fmla="*/ 4386 h 6277"/>
                <a:gd name="T66" fmla="*/ 6279 w 6279"/>
                <a:gd name="T67" fmla="*/ 1690 h 6277"/>
                <a:gd name="T68" fmla="*/ 2279 w 6279"/>
                <a:gd name="T69" fmla="*/ 619 h 6277"/>
                <a:gd name="T70" fmla="*/ 1866 w 6279"/>
                <a:gd name="T71" fmla="*/ 2015 h 6277"/>
                <a:gd name="T72" fmla="*/ 1816 w 6279"/>
                <a:gd name="T73" fmla="*/ 1913 h 6277"/>
                <a:gd name="T74" fmla="*/ 1770 w 6279"/>
                <a:gd name="T75" fmla="*/ 1809 h 6277"/>
                <a:gd name="T76" fmla="*/ 1724 w 6279"/>
                <a:gd name="T77" fmla="*/ 1705 h 6277"/>
                <a:gd name="T78" fmla="*/ 1681 w 6279"/>
                <a:gd name="T79" fmla="*/ 1598 h 6277"/>
                <a:gd name="T80" fmla="*/ 1642 w 6279"/>
                <a:gd name="T81" fmla="*/ 1491 h 6277"/>
                <a:gd name="T82" fmla="*/ 1603 w 6279"/>
                <a:gd name="T83" fmla="*/ 1383 h 6277"/>
                <a:gd name="T84" fmla="*/ 1567 w 6279"/>
                <a:gd name="T85" fmla="*/ 1274 h 6277"/>
                <a:gd name="T86" fmla="*/ 1533 w 6279"/>
                <a:gd name="T87" fmla="*/ 1164 h 6277"/>
                <a:gd name="T88" fmla="*/ 1503 w 6279"/>
                <a:gd name="T89" fmla="*/ 1052 h 6277"/>
                <a:gd name="T90" fmla="*/ 1473 w 6279"/>
                <a:gd name="T91" fmla="*/ 940 h 6277"/>
                <a:gd name="T92" fmla="*/ 1447 w 6279"/>
                <a:gd name="T93" fmla="*/ 827 h 6277"/>
                <a:gd name="T94" fmla="*/ 1423 w 6279"/>
                <a:gd name="T95" fmla="*/ 713 h 6277"/>
                <a:gd name="T96" fmla="*/ 1402 w 6279"/>
                <a:gd name="T97" fmla="*/ 597 h 6277"/>
                <a:gd name="T98" fmla="*/ 1383 w 6279"/>
                <a:gd name="T99" fmla="*/ 481 h 6277"/>
                <a:gd name="T100" fmla="*/ 1366 w 6279"/>
                <a:gd name="T101" fmla="*/ 365 h 6277"/>
                <a:gd name="T102" fmla="*/ 0 w 6279"/>
                <a:gd name="T103" fmla="*/ 306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79" h="6277">
                  <a:moveTo>
                    <a:pt x="0" y="306"/>
                  </a:moveTo>
                  <a:lnTo>
                    <a:pt x="33" y="600"/>
                  </a:lnTo>
                  <a:lnTo>
                    <a:pt x="81" y="891"/>
                  </a:lnTo>
                  <a:lnTo>
                    <a:pt x="140" y="1177"/>
                  </a:lnTo>
                  <a:lnTo>
                    <a:pt x="211" y="1458"/>
                  </a:lnTo>
                  <a:lnTo>
                    <a:pt x="294" y="1734"/>
                  </a:lnTo>
                  <a:lnTo>
                    <a:pt x="390" y="2006"/>
                  </a:lnTo>
                  <a:lnTo>
                    <a:pt x="495" y="2271"/>
                  </a:lnTo>
                  <a:lnTo>
                    <a:pt x="613" y="2531"/>
                  </a:lnTo>
                  <a:lnTo>
                    <a:pt x="741" y="2785"/>
                  </a:lnTo>
                  <a:lnTo>
                    <a:pt x="879" y="3032"/>
                  </a:lnTo>
                  <a:lnTo>
                    <a:pt x="1027" y="3273"/>
                  </a:lnTo>
                  <a:lnTo>
                    <a:pt x="1186" y="3507"/>
                  </a:lnTo>
                  <a:lnTo>
                    <a:pt x="1353" y="3734"/>
                  </a:lnTo>
                  <a:lnTo>
                    <a:pt x="1530" y="3953"/>
                  </a:lnTo>
                  <a:lnTo>
                    <a:pt x="1717" y="4164"/>
                  </a:lnTo>
                  <a:lnTo>
                    <a:pt x="1911" y="4367"/>
                  </a:lnTo>
                  <a:lnTo>
                    <a:pt x="2114" y="4561"/>
                  </a:lnTo>
                  <a:lnTo>
                    <a:pt x="2325" y="4748"/>
                  </a:lnTo>
                  <a:lnTo>
                    <a:pt x="2544" y="4924"/>
                  </a:lnTo>
                  <a:lnTo>
                    <a:pt x="2771" y="5092"/>
                  </a:lnTo>
                  <a:lnTo>
                    <a:pt x="3005" y="5250"/>
                  </a:lnTo>
                  <a:lnTo>
                    <a:pt x="3246" y="5398"/>
                  </a:lnTo>
                  <a:lnTo>
                    <a:pt x="3494" y="5536"/>
                  </a:lnTo>
                  <a:lnTo>
                    <a:pt x="3748" y="5664"/>
                  </a:lnTo>
                  <a:lnTo>
                    <a:pt x="4008" y="5782"/>
                  </a:lnTo>
                  <a:lnTo>
                    <a:pt x="4273" y="5887"/>
                  </a:lnTo>
                  <a:lnTo>
                    <a:pt x="4544" y="5983"/>
                  </a:lnTo>
                  <a:lnTo>
                    <a:pt x="4821" y="6066"/>
                  </a:lnTo>
                  <a:lnTo>
                    <a:pt x="5102" y="6137"/>
                  </a:lnTo>
                  <a:lnTo>
                    <a:pt x="5389" y="6196"/>
                  </a:lnTo>
                  <a:lnTo>
                    <a:pt x="5679" y="6244"/>
                  </a:lnTo>
                  <a:lnTo>
                    <a:pt x="5974" y="6277"/>
                  </a:lnTo>
                  <a:lnTo>
                    <a:pt x="5974" y="4918"/>
                  </a:lnTo>
                  <a:lnTo>
                    <a:pt x="5915" y="4911"/>
                  </a:lnTo>
                  <a:lnTo>
                    <a:pt x="5856" y="4903"/>
                  </a:lnTo>
                  <a:lnTo>
                    <a:pt x="5798" y="4895"/>
                  </a:lnTo>
                  <a:lnTo>
                    <a:pt x="5740" y="4886"/>
                  </a:lnTo>
                  <a:lnTo>
                    <a:pt x="5682" y="4875"/>
                  </a:lnTo>
                  <a:lnTo>
                    <a:pt x="5624" y="4865"/>
                  </a:lnTo>
                  <a:lnTo>
                    <a:pt x="5567" y="4854"/>
                  </a:lnTo>
                  <a:lnTo>
                    <a:pt x="5510" y="4843"/>
                  </a:lnTo>
                  <a:lnTo>
                    <a:pt x="5453" y="4831"/>
                  </a:lnTo>
                  <a:lnTo>
                    <a:pt x="5396" y="4818"/>
                  </a:lnTo>
                  <a:lnTo>
                    <a:pt x="5339" y="4804"/>
                  </a:lnTo>
                  <a:lnTo>
                    <a:pt x="5283" y="4790"/>
                  </a:lnTo>
                  <a:lnTo>
                    <a:pt x="5227" y="4775"/>
                  </a:lnTo>
                  <a:lnTo>
                    <a:pt x="5172" y="4760"/>
                  </a:lnTo>
                  <a:lnTo>
                    <a:pt x="5116" y="4743"/>
                  </a:lnTo>
                  <a:lnTo>
                    <a:pt x="5061" y="4727"/>
                  </a:lnTo>
                  <a:lnTo>
                    <a:pt x="5005" y="4710"/>
                  </a:lnTo>
                  <a:lnTo>
                    <a:pt x="4950" y="4693"/>
                  </a:lnTo>
                  <a:lnTo>
                    <a:pt x="4896" y="4674"/>
                  </a:lnTo>
                  <a:lnTo>
                    <a:pt x="4841" y="4656"/>
                  </a:lnTo>
                  <a:lnTo>
                    <a:pt x="4788" y="4636"/>
                  </a:lnTo>
                  <a:lnTo>
                    <a:pt x="4734" y="4617"/>
                  </a:lnTo>
                  <a:lnTo>
                    <a:pt x="4681" y="4596"/>
                  </a:lnTo>
                  <a:lnTo>
                    <a:pt x="4627" y="4575"/>
                  </a:lnTo>
                  <a:lnTo>
                    <a:pt x="4574" y="4554"/>
                  </a:lnTo>
                  <a:lnTo>
                    <a:pt x="4523" y="4531"/>
                  </a:lnTo>
                  <a:lnTo>
                    <a:pt x="4470" y="4508"/>
                  </a:lnTo>
                  <a:lnTo>
                    <a:pt x="4418" y="4485"/>
                  </a:lnTo>
                  <a:lnTo>
                    <a:pt x="4366" y="4461"/>
                  </a:lnTo>
                  <a:lnTo>
                    <a:pt x="4314" y="4437"/>
                  </a:lnTo>
                  <a:lnTo>
                    <a:pt x="4264" y="4412"/>
                  </a:lnTo>
                  <a:lnTo>
                    <a:pt x="4213" y="4386"/>
                  </a:lnTo>
                  <a:lnTo>
                    <a:pt x="5661" y="3998"/>
                  </a:lnTo>
                  <a:lnTo>
                    <a:pt x="6279" y="1690"/>
                  </a:lnTo>
                  <a:lnTo>
                    <a:pt x="4589" y="0"/>
                  </a:lnTo>
                  <a:lnTo>
                    <a:pt x="2279" y="619"/>
                  </a:lnTo>
                  <a:lnTo>
                    <a:pt x="1891" y="2066"/>
                  </a:lnTo>
                  <a:lnTo>
                    <a:pt x="1866" y="2015"/>
                  </a:lnTo>
                  <a:lnTo>
                    <a:pt x="1841" y="1964"/>
                  </a:lnTo>
                  <a:lnTo>
                    <a:pt x="1816" y="1913"/>
                  </a:lnTo>
                  <a:lnTo>
                    <a:pt x="1793" y="1861"/>
                  </a:lnTo>
                  <a:lnTo>
                    <a:pt x="1770" y="1809"/>
                  </a:lnTo>
                  <a:lnTo>
                    <a:pt x="1746" y="1757"/>
                  </a:lnTo>
                  <a:lnTo>
                    <a:pt x="1724" y="1705"/>
                  </a:lnTo>
                  <a:lnTo>
                    <a:pt x="1703" y="1652"/>
                  </a:lnTo>
                  <a:lnTo>
                    <a:pt x="1681" y="1598"/>
                  </a:lnTo>
                  <a:lnTo>
                    <a:pt x="1661" y="1545"/>
                  </a:lnTo>
                  <a:lnTo>
                    <a:pt x="1642" y="1491"/>
                  </a:lnTo>
                  <a:lnTo>
                    <a:pt x="1621" y="1438"/>
                  </a:lnTo>
                  <a:lnTo>
                    <a:pt x="1603" y="1383"/>
                  </a:lnTo>
                  <a:lnTo>
                    <a:pt x="1585" y="1329"/>
                  </a:lnTo>
                  <a:lnTo>
                    <a:pt x="1567" y="1274"/>
                  </a:lnTo>
                  <a:lnTo>
                    <a:pt x="1550" y="1218"/>
                  </a:lnTo>
                  <a:lnTo>
                    <a:pt x="1533" y="1164"/>
                  </a:lnTo>
                  <a:lnTo>
                    <a:pt x="1518" y="1108"/>
                  </a:lnTo>
                  <a:lnTo>
                    <a:pt x="1503" y="1052"/>
                  </a:lnTo>
                  <a:lnTo>
                    <a:pt x="1487" y="996"/>
                  </a:lnTo>
                  <a:lnTo>
                    <a:pt x="1473" y="940"/>
                  </a:lnTo>
                  <a:lnTo>
                    <a:pt x="1460" y="883"/>
                  </a:lnTo>
                  <a:lnTo>
                    <a:pt x="1447" y="827"/>
                  </a:lnTo>
                  <a:lnTo>
                    <a:pt x="1434" y="770"/>
                  </a:lnTo>
                  <a:lnTo>
                    <a:pt x="1423" y="713"/>
                  </a:lnTo>
                  <a:lnTo>
                    <a:pt x="1412" y="655"/>
                  </a:lnTo>
                  <a:lnTo>
                    <a:pt x="1402" y="597"/>
                  </a:lnTo>
                  <a:lnTo>
                    <a:pt x="1392" y="539"/>
                  </a:lnTo>
                  <a:lnTo>
                    <a:pt x="1383" y="481"/>
                  </a:lnTo>
                  <a:lnTo>
                    <a:pt x="1375" y="424"/>
                  </a:lnTo>
                  <a:lnTo>
                    <a:pt x="1366" y="365"/>
                  </a:lnTo>
                  <a:lnTo>
                    <a:pt x="1359" y="306"/>
                  </a:lnTo>
                  <a:lnTo>
                    <a:pt x="0" y="30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8" name="as 6"/>
            <p:cNvSpPr/>
            <p:nvPr/>
          </p:nvSpPr>
          <p:spPr bwMode="auto">
            <a:xfrm>
              <a:off x="3318846" y="3540828"/>
              <a:ext cx="557780" cy="557780"/>
            </a:xfrm>
            <a:custGeom>
              <a:avLst/>
              <a:gdLst>
                <a:gd name="T0" fmla="*/ 2950 w 3617"/>
                <a:gd name="T1" fmla="*/ 406 h 3615"/>
                <a:gd name="T2" fmla="*/ 2728 w 3617"/>
                <a:gd name="T3" fmla="*/ 250 h 3615"/>
                <a:gd name="T4" fmla="*/ 2489 w 3617"/>
                <a:gd name="T5" fmla="*/ 133 h 3615"/>
                <a:gd name="T6" fmla="*/ 2239 w 3617"/>
                <a:gd name="T7" fmla="*/ 51 h 3615"/>
                <a:gd name="T8" fmla="*/ 1982 w 3617"/>
                <a:gd name="T9" fmla="*/ 8 h 3615"/>
                <a:gd name="T10" fmla="*/ 1721 w 3617"/>
                <a:gd name="T11" fmla="*/ 2 h 3615"/>
                <a:gd name="T12" fmla="*/ 1463 w 3617"/>
                <a:gd name="T13" fmla="*/ 33 h 3615"/>
                <a:gd name="T14" fmla="*/ 1210 w 3617"/>
                <a:gd name="T15" fmla="*/ 101 h 3615"/>
                <a:gd name="T16" fmla="*/ 968 w 3617"/>
                <a:gd name="T17" fmla="*/ 207 h 3615"/>
                <a:gd name="T18" fmla="*/ 739 w 3617"/>
                <a:gd name="T19" fmla="*/ 350 h 3615"/>
                <a:gd name="T20" fmla="*/ 530 w 3617"/>
                <a:gd name="T21" fmla="*/ 529 h 3615"/>
                <a:gd name="T22" fmla="*/ 349 w 3617"/>
                <a:gd name="T23" fmla="*/ 738 h 3615"/>
                <a:gd name="T24" fmla="*/ 207 w 3617"/>
                <a:gd name="T25" fmla="*/ 967 h 3615"/>
                <a:gd name="T26" fmla="*/ 102 w 3617"/>
                <a:gd name="T27" fmla="*/ 1209 h 3615"/>
                <a:gd name="T28" fmla="*/ 34 w 3617"/>
                <a:gd name="T29" fmla="*/ 1462 h 3615"/>
                <a:gd name="T30" fmla="*/ 2 w 3617"/>
                <a:gd name="T31" fmla="*/ 1721 h 3615"/>
                <a:gd name="T32" fmla="*/ 8 w 3617"/>
                <a:gd name="T33" fmla="*/ 1981 h 3615"/>
                <a:gd name="T34" fmla="*/ 52 w 3617"/>
                <a:gd name="T35" fmla="*/ 2238 h 3615"/>
                <a:gd name="T36" fmla="*/ 132 w 3617"/>
                <a:gd name="T37" fmla="*/ 2487 h 3615"/>
                <a:gd name="T38" fmla="*/ 251 w 3617"/>
                <a:gd name="T39" fmla="*/ 2726 h 3615"/>
                <a:gd name="T40" fmla="*/ 405 w 3617"/>
                <a:gd name="T41" fmla="*/ 2948 h 3615"/>
                <a:gd name="T42" fmla="*/ 597 w 3617"/>
                <a:gd name="T43" fmla="*/ 3150 h 3615"/>
                <a:gd name="T44" fmla="*/ 813 w 3617"/>
                <a:gd name="T45" fmla="*/ 3318 h 3615"/>
                <a:gd name="T46" fmla="*/ 1047 w 3617"/>
                <a:gd name="T47" fmla="*/ 3448 h 3615"/>
                <a:gd name="T48" fmla="*/ 1294 w 3617"/>
                <a:gd name="T49" fmla="*/ 3541 h 3615"/>
                <a:gd name="T50" fmla="*/ 1549 w 3617"/>
                <a:gd name="T51" fmla="*/ 3597 h 3615"/>
                <a:gd name="T52" fmla="*/ 1809 w 3617"/>
                <a:gd name="T53" fmla="*/ 3615 h 3615"/>
                <a:gd name="T54" fmla="*/ 2069 w 3617"/>
                <a:gd name="T55" fmla="*/ 3597 h 3615"/>
                <a:gd name="T56" fmla="*/ 2323 w 3617"/>
                <a:gd name="T57" fmla="*/ 3541 h 3615"/>
                <a:gd name="T58" fmla="*/ 2570 w 3617"/>
                <a:gd name="T59" fmla="*/ 3448 h 3615"/>
                <a:gd name="T60" fmla="*/ 2804 w 3617"/>
                <a:gd name="T61" fmla="*/ 3318 h 3615"/>
                <a:gd name="T62" fmla="*/ 3020 w 3617"/>
                <a:gd name="T63" fmla="*/ 3150 h 3615"/>
                <a:gd name="T64" fmla="*/ 3211 w 3617"/>
                <a:gd name="T65" fmla="*/ 2948 h 3615"/>
                <a:gd name="T66" fmla="*/ 3366 w 3617"/>
                <a:gd name="T67" fmla="*/ 2726 h 3615"/>
                <a:gd name="T68" fmla="*/ 3484 w 3617"/>
                <a:gd name="T69" fmla="*/ 2487 h 3615"/>
                <a:gd name="T70" fmla="*/ 3565 w 3617"/>
                <a:gd name="T71" fmla="*/ 2238 h 3615"/>
                <a:gd name="T72" fmla="*/ 3609 w 3617"/>
                <a:gd name="T73" fmla="*/ 1981 h 3615"/>
                <a:gd name="T74" fmla="*/ 3615 w 3617"/>
                <a:gd name="T75" fmla="*/ 1721 h 3615"/>
                <a:gd name="T76" fmla="*/ 3584 w 3617"/>
                <a:gd name="T77" fmla="*/ 1462 h 3615"/>
                <a:gd name="T78" fmla="*/ 3516 w 3617"/>
                <a:gd name="T79" fmla="*/ 1209 h 3615"/>
                <a:gd name="T80" fmla="*/ 3410 w 3617"/>
                <a:gd name="T81" fmla="*/ 967 h 3615"/>
                <a:gd name="T82" fmla="*/ 3267 w 3617"/>
                <a:gd name="T83" fmla="*/ 738 h 3615"/>
                <a:gd name="T84" fmla="*/ 3087 w 3617"/>
                <a:gd name="T85" fmla="*/ 529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3087" y="529"/>
                  </a:move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8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9" y="19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5" y="596"/>
                  </a:lnTo>
                  <a:lnTo>
                    <a:pt x="405" y="666"/>
                  </a:lnTo>
                  <a:lnTo>
                    <a:pt x="349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7"/>
                  </a:lnTo>
                  <a:lnTo>
                    <a:pt x="102" y="1209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2"/>
                  </a:lnTo>
                  <a:lnTo>
                    <a:pt x="18" y="1547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7"/>
                  </a:lnTo>
                  <a:lnTo>
                    <a:pt x="34" y="2152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5"/>
                  </a:lnTo>
                  <a:lnTo>
                    <a:pt x="132" y="2487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6"/>
                  </a:lnTo>
                  <a:lnTo>
                    <a:pt x="405" y="2948"/>
                  </a:lnTo>
                  <a:lnTo>
                    <a:pt x="465" y="3018"/>
                  </a:lnTo>
                  <a:lnTo>
                    <a:pt x="530" y="3085"/>
                  </a:ln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90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9" y="3597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1" y="3018"/>
                  </a:lnTo>
                  <a:lnTo>
                    <a:pt x="3211" y="2948"/>
                  </a:lnTo>
                  <a:lnTo>
                    <a:pt x="3267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7"/>
                  </a:lnTo>
                  <a:lnTo>
                    <a:pt x="3516" y="2405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2"/>
                  </a:lnTo>
                  <a:lnTo>
                    <a:pt x="3598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8" y="1547"/>
                  </a:lnTo>
                  <a:lnTo>
                    <a:pt x="3584" y="1462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09"/>
                  </a:lnTo>
                  <a:lnTo>
                    <a:pt x="3484" y="1127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8"/>
                  </a:lnTo>
                  <a:lnTo>
                    <a:pt x="3211" y="666"/>
                  </a:lnTo>
                  <a:lnTo>
                    <a:pt x="3151" y="596"/>
                  </a:lnTo>
                  <a:lnTo>
                    <a:pt x="3087" y="529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as 69"/>
          <p:cNvGrpSpPr/>
          <p:nvPr/>
        </p:nvGrpSpPr>
        <p:grpSpPr>
          <a:xfrm>
            <a:off x="6346760" y="3875137"/>
            <a:ext cx="1572413" cy="1571348"/>
            <a:chOff x="4638021" y="2912708"/>
            <a:chExt cx="1187134" cy="1185900"/>
          </a:xfrm>
          <a:solidFill>
            <a:schemeClr val="tx1">
              <a:lumMod val="85000"/>
              <a:lumOff val="15000"/>
            </a:schemeClr>
          </a:solidFill>
          <a:effectLst/>
        </p:grpSpPr>
        <p:sp>
          <p:nvSpPr>
            <p:cNvPr id="50" name="as 7"/>
            <p:cNvSpPr/>
            <p:nvPr/>
          </p:nvSpPr>
          <p:spPr bwMode="auto">
            <a:xfrm>
              <a:off x="5267375" y="3540828"/>
              <a:ext cx="557780" cy="557780"/>
            </a:xfrm>
            <a:custGeom>
              <a:avLst/>
              <a:gdLst>
                <a:gd name="T0" fmla="*/ 667 w 3617"/>
                <a:gd name="T1" fmla="*/ 3210 h 3615"/>
                <a:gd name="T2" fmla="*/ 889 w 3617"/>
                <a:gd name="T3" fmla="*/ 3364 h 3615"/>
                <a:gd name="T4" fmla="*/ 1128 w 3617"/>
                <a:gd name="T5" fmla="*/ 3483 h 3615"/>
                <a:gd name="T6" fmla="*/ 1378 w 3617"/>
                <a:gd name="T7" fmla="*/ 3563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6 h 3615"/>
                <a:gd name="T20" fmla="*/ 3087 w 3617"/>
                <a:gd name="T21" fmla="*/ 3085 h 3615"/>
                <a:gd name="T22" fmla="*/ 3268 w 3617"/>
                <a:gd name="T23" fmla="*/ 2876 h 3615"/>
                <a:gd name="T24" fmla="*/ 3410 w 3617"/>
                <a:gd name="T25" fmla="*/ 2648 h 3615"/>
                <a:gd name="T26" fmla="*/ 3515 w 3617"/>
                <a:gd name="T27" fmla="*/ 2405 h 3615"/>
                <a:gd name="T28" fmla="*/ 3583 w 3617"/>
                <a:gd name="T29" fmla="*/ 2152 h 3615"/>
                <a:gd name="T30" fmla="*/ 3615 w 3617"/>
                <a:gd name="T31" fmla="*/ 1895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7 h 3615"/>
                <a:gd name="T38" fmla="*/ 3366 w 3617"/>
                <a:gd name="T39" fmla="*/ 889 h 3615"/>
                <a:gd name="T40" fmla="*/ 3212 w 3617"/>
                <a:gd name="T41" fmla="*/ 666 h 3615"/>
                <a:gd name="T42" fmla="*/ 3020 w 3617"/>
                <a:gd name="T43" fmla="*/ 465 h 3615"/>
                <a:gd name="T44" fmla="*/ 2804 w 3617"/>
                <a:gd name="T45" fmla="*/ 298 h 3615"/>
                <a:gd name="T46" fmla="*/ 2570 w 3617"/>
                <a:gd name="T47" fmla="*/ 167 h 3615"/>
                <a:gd name="T48" fmla="*/ 2323 w 3617"/>
                <a:gd name="T49" fmla="*/ 75 h 3615"/>
                <a:gd name="T50" fmla="*/ 2068 w 3617"/>
                <a:gd name="T51" fmla="*/ 19 h 3615"/>
                <a:gd name="T52" fmla="*/ 1808 w 3617"/>
                <a:gd name="T53" fmla="*/ 0 h 3615"/>
                <a:gd name="T54" fmla="*/ 1548 w 3617"/>
                <a:gd name="T55" fmla="*/ 19 h 3615"/>
                <a:gd name="T56" fmla="*/ 1294 w 3617"/>
                <a:gd name="T57" fmla="*/ 75 h 3615"/>
                <a:gd name="T58" fmla="*/ 1047 w 3617"/>
                <a:gd name="T59" fmla="*/ 167 h 3615"/>
                <a:gd name="T60" fmla="*/ 813 w 3617"/>
                <a:gd name="T61" fmla="*/ 298 h 3615"/>
                <a:gd name="T62" fmla="*/ 597 w 3617"/>
                <a:gd name="T63" fmla="*/ 465 h 3615"/>
                <a:gd name="T64" fmla="*/ 406 w 3617"/>
                <a:gd name="T65" fmla="*/ 666 h 3615"/>
                <a:gd name="T66" fmla="*/ 251 w 3617"/>
                <a:gd name="T67" fmla="*/ 889 h 3615"/>
                <a:gd name="T68" fmla="*/ 133 w 3617"/>
                <a:gd name="T69" fmla="*/ 1127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5 h 3615"/>
                <a:gd name="T76" fmla="*/ 33 w 3617"/>
                <a:gd name="T77" fmla="*/ 2152 h 3615"/>
                <a:gd name="T78" fmla="*/ 101 w 3617"/>
                <a:gd name="T79" fmla="*/ 2405 h 3615"/>
                <a:gd name="T80" fmla="*/ 207 w 3617"/>
                <a:gd name="T81" fmla="*/ 2648 h 3615"/>
                <a:gd name="T82" fmla="*/ 350 w 3617"/>
                <a:gd name="T83" fmla="*/ 2876 h 3615"/>
                <a:gd name="T84" fmla="*/ 530 w 3617"/>
                <a:gd name="T85" fmla="*/ 3085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5"/>
                  </a:move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89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8" y="3597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2" y="3018"/>
                  </a:lnTo>
                  <a:lnTo>
                    <a:pt x="3212" y="2948"/>
                  </a:lnTo>
                  <a:lnTo>
                    <a:pt x="3268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7"/>
                  </a:lnTo>
                  <a:lnTo>
                    <a:pt x="3515" y="2405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2"/>
                  </a:lnTo>
                  <a:lnTo>
                    <a:pt x="3599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7"/>
                  </a:lnTo>
                  <a:lnTo>
                    <a:pt x="3583" y="1462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09"/>
                  </a:lnTo>
                  <a:lnTo>
                    <a:pt x="3485" y="1127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8"/>
                  </a:lnTo>
                  <a:lnTo>
                    <a:pt x="3212" y="666"/>
                  </a:lnTo>
                  <a:lnTo>
                    <a:pt x="3152" y="596"/>
                  </a:lnTo>
                  <a:lnTo>
                    <a:pt x="3087" y="529"/>
                  </a:ln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7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8" y="19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6" y="596"/>
                  </a:lnTo>
                  <a:lnTo>
                    <a:pt x="406" y="666"/>
                  </a:lnTo>
                  <a:lnTo>
                    <a:pt x="350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7"/>
                  </a:lnTo>
                  <a:lnTo>
                    <a:pt x="101" y="1209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2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5"/>
                  </a:lnTo>
                  <a:lnTo>
                    <a:pt x="8" y="1981"/>
                  </a:lnTo>
                  <a:lnTo>
                    <a:pt x="19" y="2067"/>
                  </a:lnTo>
                  <a:lnTo>
                    <a:pt x="33" y="2152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5"/>
                  </a:lnTo>
                  <a:lnTo>
                    <a:pt x="133" y="2487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6"/>
                  </a:lnTo>
                  <a:lnTo>
                    <a:pt x="406" y="2948"/>
                  </a:lnTo>
                  <a:lnTo>
                    <a:pt x="466" y="3018"/>
                  </a:lnTo>
                  <a:lnTo>
                    <a:pt x="530" y="3085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1" name="as 8"/>
            <p:cNvSpPr/>
            <p:nvPr/>
          </p:nvSpPr>
          <p:spPr bwMode="auto">
            <a:xfrm>
              <a:off x="4638021" y="2912708"/>
              <a:ext cx="934158" cy="968712"/>
            </a:xfrm>
            <a:custGeom>
              <a:avLst/>
              <a:gdLst>
                <a:gd name="T0" fmla="*/ 1915 w 6050"/>
                <a:gd name="T1" fmla="*/ 4346 h 6277"/>
                <a:gd name="T2" fmla="*/ 1809 w 6050"/>
                <a:gd name="T3" fmla="*/ 4400 h 6277"/>
                <a:gd name="T4" fmla="*/ 1702 w 6050"/>
                <a:gd name="T5" fmla="*/ 4452 h 6277"/>
                <a:gd name="T6" fmla="*/ 1593 w 6050"/>
                <a:gd name="T7" fmla="*/ 4502 h 6277"/>
                <a:gd name="T8" fmla="*/ 1483 w 6050"/>
                <a:gd name="T9" fmla="*/ 4550 h 6277"/>
                <a:gd name="T10" fmla="*/ 1373 w 6050"/>
                <a:gd name="T11" fmla="*/ 4594 h 6277"/>
                <a:gd name="T12" fmla="*/ 1260 w 6050"/>
                <a:gd name="T13" fmla="*/ 4637 h 6277"/>
                <a:gd name="T14" fmla="*/ 1146 w 6050"/>
                <a:gd name="T15" fmla="*/ 4676 h 6277"/>
                <a:gd name="T16" fmla="*/ 1031 w 6050"/>
                <a:gd name="T17" fmla="*/ 4714 h 6277"/>
                <a:gd name="T18" fmla="*/ 916 w 6050"/>
                <a:gd name="T19" fmla="*/ 4750 h 6277"/>
                <a:gd name="T20" fmla="*/ 799 w 6050"/>
                <a:gd name="T21" fmla="*/ 4781 h 6277"/>
                <a:gd name="T22" fmla="*/ 681 w 6050"/>
                <a:gd name="T23" fmla="*/ 4811 h 6277"/>
                <a:gd name="T24" fmla="*/ 561 w 6050"/>
                <a:gd name="T25" fmla="*/ 4838 h 6277"/>
                <a:gd name="T26" fmla="*/ 441 w 6050"/>
                <a:gd name="T27" fmla="*/ 4862 h 6277"/>
                <a:gd name="T28" fmla="*/ 320 w 6050"/>
                <a:gd name="T29" fmla="*/ 4884 h 6277"/>
                <a:gd name="T30" fmla="*/ 199 w 6050"/>
                <a:gd name="T31" fmla="*/ 4903 h 6277"/>
                <a:gd name="T32" fmla="*/ 76 w 6050"/>
                <a:gd name="T33" fmla="*/ 4918 h 6277"/>
                <a:gd name="T34" fmla="*/ 370 w 6050"/>
                <a:gd name="T35" fmla="*/ 6244 h 6277"/>
                <a:gd name="T36" fmla="*/ 947 w 6050"/>
                <a:gd name="T37" fmla="*/ 6137 h 6277"/>
                <a:gd name="T38" fmla="*/ 1505 w 6050"/>
                <a:gd name="T39" fmla="*/ 5983 h 6277"/>
                <a:gd name="T40" fmla="*/ 2042 w 6050"/>
                <a:gd name="T41" fmla="*/ 5782 h 6277"/>
                <a:gd name="T42" fmla="*/ 2556 w 6050"/>
                <a:gd name="T43" fmla="*/ 5536 h 6277"/>
                <a:gd name="T44" fmla="*/ 3044 w 6050"/>
                <a:gd name="T45" fmla="*/ 5250 h 6277"/>
                <a:gd name="T46" fmla="*/ 3504 w 6050"/>
                <a:gd name="T47" fmla="*/ 4924 h 6277"/>
                <a:gd name="T48" fmla="*/ 3935 w 6050"/>
                <a:gd name="T49" fmla="*/ 4561 h 6277"/>
                <a:gd name="T50" fmla="*/ 4333 w 6050"/>
                <a:gd name="T51" fmla="*/ 4164 h 6277"/>
                <a:gd name="T52" fmla="*/ 4696 w 6050"/>
                <a:gd name="T53" fmla="*/ 3734 h 6277"/>
                <a:gd name="T54" fmla="*/ 5022 w 6050"/>
                <a:gd name="T55" fmla="*/ 3273 h 6277"/>
                <a:gd name="T56" fmla="*/ 5309 w 6050"/>
                <a:gd name="T57" fmla="*/ 2785 h 6277"/>
                <a:gd name="T58" fmla="*/ 5553 w 6050"/>
                <a:gd name="T59" fmla="*/ 2271 h 6277"/>
                <a:gd name="T60" fmla="*/ 5754 w 6050"/>
                <a:gd name="T61" fmla="*/ 1734 h 6277"/>
                <a:gd name="T62" fmla="*/ 5910 w 6050"/>
                <a:gd name="T63" fmla="*/ 1177 h 6277"/>
                <a:gd name="T64" fmla="*/ 6015 w 6050"/>
                <a:gd name="T65" fmla="*/ 600 h 6277"/>
                <a:gd name="T66" fmla="*/ 4690 w 6050"/>
                <a:gd name="T67" fmla="*/ 306 h 6277"/>
                <a:gd name="T68" fmla="*/ 4664 w 6050"/>
                <a:gd name="T69" fmla="*/ 496 h 6277"/>
                <a:gd name="T70" fmla="*/ 4631 w 6050"/>
                <a:gd name="T71" fmla="*/ 682 h 6277"/>
                <a:gd name="T72" fmla="*/ 4593 w 6050"/>
                <a:gd name="T73" fmla="*/ 868 h 6277"/>
                <a:gd name="T74" fmla="*/ 4547 w 6050"/>
                <a:gd name="T75" fmla="*/ 1050 h 6277"/>
                <a:gd name="T76" fmla="*/ 4495 w 6050"/>
                <a:gd name="T77" fmla="*/ 1231 h 6277"/>
                <a:gd name="T78" fmla="*/ 4437 w 6050"/>
                <a:gd name="T79" fmla="*/ 1407 h 6277"/>
                <a:gd name="T80" fmla="*/ 4374 w 6050"/>
                <a:gd name="T81" fmla="*/ 1582 h 6277"/>
                <a:gd name="T82" fmla="*/ 4304 w 6050"/>
                <a:gd name="T83" fmla="*/ 1753 h 6277"/>
                <a:gd name="T84" fmla="*/ 1690 w 6050"/>
                <a:gd name="T85" fmla="*/ 0 h 6277"/>
                <a:gd name="T86" fmla="*/ 618 w 6050"/>
                <a:gd name="T87" fmla="*/ 3998 h 6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50" h="6277">
                  <a:moveTo>
                    <a:pt x="618" y="3998"/>
                  </a:moveTo>
                  <a:lnTo>
                    <a:pt x="1915" y="4346"/>
                  </a:lnTo>
                  <a:lnTo>
                    <a:pt x="1862" y="4374"/>
                  </a:lnTo>
                  <a:lnTo>
                    <a:pt x="1809" y="4400"/>
                  </a:lnTo>
                  <a:lnTo>
                    <a:pt x="1755" y="4427"/>
                  </a:lnTo>
                  <a:lnTo>
                    <a:pt x="1702" y="4452"/>
                  </a:lnTo>
                  <a:lnTo>
                    <a:pt x="1648" y="4478"/>
                  </a:lnTo>
                  <a:lnTo>
                    <a:pt x="1593" y="4502"/>
                  </a:lnTo>
                  <a:lnTo>
                    <a:pt x="1538" y="4526"/>
                  </a:lnTo>
                  <a:lnTo>
                    <a:pt x="1483" y="4550"/>
                  </a:lnTo>
                  <a:lnTo>
                    <a:pt x="1427" y="4572"/>
                  </a:lnTo>
                  <a:lnTo>
                    <a:pt x="1373" y="4594"/>
                  </a:lnTo>
                  <a:lnTo>
                    <a:pt x="1316" y="4616"/>
                  </a:lnTo>
                  <a:lnTo>
                    <a:pt x="1260" y="4637"/>
                  </a:lnTo>
                  <a:lnTo>
                    <a:pt x="1203" y="4657"/>
                  </a:lnTo>
                  <a:lnTo>
                    <a:pt x="1146" y="4676"/>
                  </a:lnTo>
                  <a:lnTo>
                    <a:pt x="1089" y="4696"/>
                  </a:lnTo>
                  <a:lnTo>
                    <a:pt x="1031" y="4714"/>
                  </a:lnTo>
                  <a:lnTo>
                    <a:pt x="973" y="4732"/>
                  </a:lnTo>
                  <a:lnTo>
                    <a:pt x="916" y="4750"/>
                  </a:lnTo>
                  <a:lnTo>
                    <a:pt x="858" y="4766"/>
                  </a:lnTo>
                  <a:lnTo>
                    <a:pt x="799" y="4781"/>
                  </a:lnTo>
                  <a:lnTo>
                    <a:pt x="740" y="4796"/>
                  </a:lnTo>
                  <a:lnTo>
                    <a:pt x="681" y="4811"/>
                  </a:lnTo>
                  <a:lnTo>
                    <a:pt x="621" y="4825"/>
                  </a:lnTo>
                  <a:lnTo>
                    <a:pt x="561" y="4838"/>
                  </a:lnTo>
                  <a:lnTo>
                    <a:pt x="501" y="4850"/>
                  </a:lnTo>
                  <a:lnTo>
                    <a:pt x="441" y="4862"/>
                  </a:lnTo>
                  <a:lnTo>
                    <a:pt x="381" y="4873"/>
                  </a:lnTo>
                  <a:lnTo>
                    <a:pt x="320" y="4884"/>
                  </a:lnTo>
                  <a:lnTo>
                    <a:pt x="260" y="4894"/>
                  </a:lnTo>
                  <a:lnTo>
                    <a:pt x="199" y="4903"/>
                  </a:lnTo>
                  <a:lnTo>
                    <a:pt x="138" y="4911"/>
                  </a:lnTo>
                  <a:lnTo>
                    <a:pt x="76" y="4918"/>
                  </a:lnTo>
                  <a:lnTo>
                    <a:pt x="76" y="6277"/>
                  </a:lnTo>
                  <a:lnTo>
                    <a:pt x="370" y="6244"/>
                  </a:lnTo>
                  <a:lnTo>
                    <a:pt x="661" y="6196"/>
                  </a:lnTo>
                  <a:lnTo>
                    <a:pt x="947" y="6137"/>
                  </a:lnTo>
                  <a:lnTo>
                    <a:pt x="1228" y="6066"/>
                  </a:lnTo>
                  <a:lnTo>
                    <a:pt x="1505" y="5983"/>
                  </a:lnTo>
                  <a:lnTo>
                    <a:pt x="1776" y="5887"/>
                  </a:lnTo>
                  <a:lnTo>
                    <a:pt x="2042" y="5782"/>
                  </a:lnTo>
                  <a:lnTo>
                    <a:pt x="2302" y="5664"/>
                  </a:lnTo>
                  <a:lnTo>
                    <a:pt x="2556" y="5536"/>
                  </a:lnTo>
                  <a:lnTo>
                    <a:pt x="2803" y="5398"/>
                  </a:lnTo>
                  <a:lnTo>
                    <a:pt x="3044" y="5250"/>
                  </a:lnTo>
                  <a:lnTo>
                    <a:pt x="3278" y="5092"/>
                  </a:lnTo>
                  <a:lnTo>
                    <a:pt x="3504" y="4924"/>
                  </a:lnTo>
                  <a:lnTo>
                    <a:pt x="3723" y="4748"/>
                  </a:lnTo>
                  <a:lnTo>
                    <a:pt x="3935" y="4561"/>
                  </a:lnTo>
                  <a:lnTo>
                    <a:pt x="4138" y="4367"/>
                  </a:lnTo>
                  <a:lnTo>
                    <a:pt x="4333" y="4164"/>
                  </a:lnTo>
                  <a:lnTo>
                    <a:pt x="4519" y="3953"/>
                  </a:lnTo>
                  <a:lnTo>
                    <a:pt x="4696" y="3734"/>
                  </a:lnTo>
                  <a:lnTo>
                    <a:pt x="4864" y="3507"/>
                  </a:lnTo>
                  <a:lnTo>
                    <a:pt x="5022" y="3273"/>
                  </a:lnTo>
                  <a:lnTo>
                    <a:pt x="5171" y="3032"/>
                  </a:lnTo>
                  <a:lnTo>
                    <a:pt x="5309" y="2785"/>
                  </a:lnTo>
                  <a:lnTo>
                    <a:pt x="5437" y="2531"/>
                  </a:lnTo>
                  <a:lnTo>
                    <a:pt x="5553" y="2271"/>
                  </a:lnTo>
                  <a:lnTo>
                    <a:pt x="5660" y="2006"/>
                  </a:lnTo>
                  <a:lnTo>
                    <a:pt x="5754" y="1734"/>
                  </a:lnTo>
                  <a:lnTo>
                    <a:pt x="5838" y="1458"/>
                  </a:lnTo>
                  <a:lnTo>
                    <a:pt x="5910" y="1177"/>
                  </a:lnTo>
                  <a:lnTo>
                    <a:pt x="5969" y="891"/>
                  </a:lnTo>
                  <a:lnTo>
                    <a:pt x="6015" y="600"/>
                  </a:lnTo>
                  <a:lnTo>
                    <a:pt x="6050" y="306"/>
                  </a:lnTo>
                  <a:lnTo>
                    <a:pt x="4690" y="306"/>
                  </a:lnTo>
                  <a:lnTo>
                    <a:pt x="4678" y="401"/>
                  </a:lnTo>
                  <a:lnTo>
                    <a:pt x="4664" y="496"/>
                  </a:lnTo>
                  <a:lnTo>
                    <a:pt x="4649" y="589"/>
                  </a:lnTo>
                  <a:lnTo>
                    <a:pt x="4631" y="682"/>
                  </a:lnTo>
                  <a:lnTo>
                    <a:pt x="4613" y="776"/>
                  </a:lnTo>
                  <a:lnTo>
                    <a:pt x="4593" y="868"/>
                  </a:lnTo>
                  <a:lnTo>
                    <a:pt x="4570" y="960"/>
                  </a:lnTo>
                  <a:lnTo>
                    <a:pt x="4547" y="1050"/>
                  </a:lnTo>
                  <a:lnTo>
                    <a:pt x="4523" y="1140"/>
                  </a:lnTo>
                  <a:lnTo>
                    <a:pt x="4495" y="1231"/>
                  </a:lnTo>
                  <a:lnTo>
                    <a:pt x="4468" y="1319"/>
                  </a:lnTo>
                  <a:lnTo>
                    <a:pt x="4437" y="1407"/>
                  </a:lnTo>
                  <a:lnTo>
                    <a:pt x="4407" y="1494"/>
                  </a:lnTo>
                  <a:lnTo>
                    <a:pt x="4374" y="1582"/>
                  </a:lnTo>
                  <a:lnTo>
                    <a:pt x="4340" y="1668"/>
                  </a:lnTo>
                  <a:lnTo>
                    <a:pt x="4304" y="1753"/>
                  </a:lnTo>
                  <a:lnTo>
                    <a:pt x="4000" y="619"/>
                  </a:lnTo>
                  <a:lnTo>
                    <a:pt x="1690" y="0"/>
                  </a:lnTo>
                  <a:lnTo>
                    <a:pt x="0" y="1690"/>
                  </a:lnTo>
                  <a:lnTo>
                    <a:pt x="618" y="3998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as 72"/>
          <p:cNvGrpSpPr/>
          <p:nvPr/>
        </p:nvGrpSpPr>
        <p:grpSpPr>
          <a:xfrm>
            <a:off x="6346760" y="2094778"/>
            <a:ext cx="1572413" cy="1571348"/>
            <a:chOff x="4638021" y="1593533"/>
            <a:chExt cx="1187134" cy="1185900"/>
          </a:xfrm>
          <a:solidFill>
            <a:schemeClr val="accent3"/>
          </a:solidFill>
          <a:effectLst/>
        </p:grpSpPr>
        <p:sp>
          <p:nvSpPr>
            <p:cNvPr id="53" name="as 9"/>
            <p:cNvSpPr/>
            <p:nvPr/>
          </p:nvSpPr>
          <p:spPr bwMode="auto">
            <a:xfrm>
              <a:off x="4638021" y="1846509"/>
              <a:ext cx="934158" cy="932924"/>
            </a:xfrm>
            <a:custGeom>
              <a:avLst/>
              <a:gdLst>
                <a:gd name="T0" fmla="*/ 76 w 6050"/>
                <a:gd name="T1" fmla="*/ 1359 h 6048"/>
                <a:gd name="T2" fmla="*/ 277 w 6050"/>
                <a:gd name="T3" fmla="*/ 1387 h 6048"/>
                <a:gd name="T4" fmla="*/ 477 w 6050"/>
                <a:gd name="T5" fmla="*/ 1422 h 6048"/>
                <a:gd name="T6" fmla="*/ 673 w 6050"/>
                <a:gd name="T7" fmla="*/ 1465 h 6048"/>
                <a:gd name="T8" fmla="*/ 867 w 6050"/>
                <a:gd name="T9" fmla="*/ 1515 h 6048"/>
                <a:gd name="T10" fmla="*/ 1058 w 6050"/>
                <a:gd name="T11" fmla="*/ 1571 h 6048"/>
                <a:gd name="T12" fmla="*/ 1246 w 6050"/>
                <a:gd name="T13" fmla="*/ 1635 h 6048"/>
                <a:gd name="T14" fmla="*/ 1429 w 6050"/>
                <a:gd name="T15" fmla="*/ 1706 h 6048"/>
                <a:gd name="T16" fmla="*/ 1610 w 6050"/>
                <a:gd name="T17" fmla="*/ 1784 h 6048"/>
                <a:gd name="T18" fmla="*/ 0 w 6050"/>
                <a:gd name="T19" fmla="*/ 4358 h 6048"/>
                <a:gd name="T20" fmla="*/ 4000 w 6050"/>
                <a:gd name="T21" fmla="*/ 5429 h 6048"/>
                <a:gd name="T22" fmla="*/ 4305 w 6050"/>
                <a:gd name="T23" fmla="*/ 4527 h 6048"/>
                <a:gd name="T24" fmla="*/ 4379 w 6050"/>
                <a:gd name="T25" fmla="*/ 4710 h 6048"/>
                <a:gd name="T26" fmla="*/ 4446 w 6050"/>
                <a:gd name="T27" fmla="*/ 4896 h 6048"/>
                <a:gd name="T28" fmla="*/ 4507 w 6050"/>
                <a:gd name="T29" fmla="*/ 5085 h 6048"/>
                <a:gd name="T30" fmla="*/ 4560 w 6050"/>
                <a:gd name="T31" fmla="*/ 5277 h 6048"/>
                <a:gd name="T32" fmla="*/ 4607 w 6050"/>
                <a:gd name="T33" fmla="*/ 5472 h 6048"/>
                <a:gd name="T34" fmla="*/ 4646 w 6050"/>
                <a:gd name="T35" fmla="*/ 5670 h 6048"/>
                <a:gd name="T36" fmla="*/ 4677 w 6050"/>
                <a:gd name="T37" fmla="*/ 5871 h 6048"/>
                <a:gd name="T38" fmla="*/ 6050 w 6050"/>
                <a:gd name="T39" fmla="*/ 5972 h 6048"/>
                <a:gd name="T40" fmla="*/ 5969 w 6050"/>
                <a:gd name="T41" fmla="*/ 5387 h 6048"/>
                <a:gd name="T42" fmla="*/ 5838 w 6050"/>
                <a:gd name="T43" fmla="*/ 4819 h 6048"/>
                <a:gd name="T44" fmla="*/ 5660 w 6050"/>
                <a:gd name="T45" fmla="*/ 4272 h 6048"/>
                <a:gd name="T46" fmla="*/ 5437 w 6050"/>
                <a:gd name="T47" fmla="*/ 3747 h 6048"/>
                <a:gd name="T48" fmla="*/ 5171 w 6050"/>
                <a:gd name="T49" fmla="*/ 3245 h 6048"/>
                <a:gd name="T50" fmla="*/ 4864 w 6050"/>
                <a:gd name="T51" fmla="*/ 2771 h 6048"/>
                <a:gd name="T52" fmla="*/ 4519 w 6050"/>
                <a:gd name="T53" fmla="*/ 2326 h 6048"/>
                <a:gd name="T54" fmla="*/ 4138 w 6050"/>
                <a:gd name="T55" fmla="*/ 1912 h 6048"/>
                <a:gd name="T56" fmla="*/ 3723 w 6050"/>
                <a:gd name="T57" fmla="*/ 1531 h 6048"/>
                <a:gd name="T58" fmla="*/ 3278 w 6050"/>
                <a:gd name="T59" fmla="*/ 1186 h 6048"/>
                <a:gd name="T60" fmla="*/ 2803 w 6050"/>
                <a:gd name="T61" fmla="*/ 879 h 6048"/>
                <a:gd name="T62" fmla="*/ 2302 w 6050"/>
                <a:gd name="T63" fmla="*/ 613 h 6048"/>
                <a:gd name="T64" fmla="*/ 1776 w 6050"/>
                <a:gd name="T65" fmla="*/ 390 h 6048"/>
                <a:gd name="T66" fmla="*/ 1228 w 6050"/>
                <a:gd name="T67" fmla="*/ 212 h 6048"/>
                <a:gd name="T68" fmla="*/ 661 w 6050"/>
                <a:gd name="T69" fmla="*/ 81 h 6048"/>
                <a:gd name="T70" fmla="*/ 76 w 6050"/>
                <a:gd name="T71" fmla="*/ 0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50" h="6048">
                  <a:moveTo>
                    <a:pt x="76" y="0"/>
                  </a:moveTo>
                  <a:lnTo>
                    <a:pt x="76" y="1359"/>
                  </a:lnTo>
                  <a:lnTo>
                    <a:pt x="176" y="1373"/>
                  </a:lnTo>
                  <a:lnTo>
                    <a:pt x="277" y="1387"/>
                  </a:lnTo>
                  <a:lnTo>
                    <a:pt x="377" y="1404"/>
                  </a:lnTo>
                  <a:lnTo>
                    <a:pt x="477" y="1422"/>
                  </a:lnTo>
                  <a:lnTo>
                    <a:pt x="575" y="1443"/>
                  </a:lnTo>
                  <a:lnTo>
                    <a:pt x="673" y="1465"/>
                  </a:lnTo>
                  <a:lnTo>
                    <a:pt x="770" y="1489"/>
                  </a:lnTo>
                  <a:lnTo>
                    <a:pt x="867" y="1515"/>
                  </a:lnTo>
                  <a:lnTo>
                    <a:pt x="962" y="1542"/>
                  </a:lnTo>
                  <a:lnTo>
                    <a:pt x="1058" y="1571"/>
                  </a:lnTo>
                  <a:lnTo>
                    <a:pt x="1152" y="1603"/>
                  </a:lnTo>
                  <a:lnTo>
                    <a:pt x="1246" y="1635"/>
                  </a:lnTo>
                  <a:lnTo>
                    <a:pt x="1338" y="1670"/>
                  </a:lnTo>
                  <a:lnTo>
                    <a:pt x="1429" y="1706"/>
                  </a:lnTo>
                  <a:lnTo>
                    <a:pt x="1521" y="1744"/>
                  </a:lnTo>
                  <a:lnTo>
                    <a:pt x="1610" y="1784"/>
                  </a:lnTo>
                  <a:lnTo>
                    <a:pt x="618" y="2050"/>
                  </a:lnTo>
                  <a:lnTo>
                    <a:pt x="0" y="4358"/>
                  </a:lnTo>
                  <a:lnTo>
                    <a:pt x="1690" y="6048"/>
                  </a:lnTo>
                  <a:lnTo>
                    <a:pt x="4000" y="5429"/>
                  </a:lnTo>
                  <a:lnTo>
                    <a:pt x="4266" y="4437"/>
                  </a:lnTo>
                  <a:lnTo>
                    <a:pt x="4305" y="4527"/>
                  </a:lnTo>
                  <a:lnTo>
                    <a:pt x="4343" y="4619"/>
                  </a:lnTo>
                  <a:lnTo>
                    <a:pt x="4379" y="4710"/>
                  </a:lnTo>
                  <a:lnTo>
                    <a:pt x="4414" y="4802"/>
                  </a:lnTo>
                  <a:lnTo>
                    <a:pt x="4446" y="4896"/>
                  </a:lnTo>
                  <a:lnTo>
                    <a:pt x="4478" y="4990"/>
                  </a:lnTo>
                  <a:lnTo>
                    <a:pt x="4507" y="5085"/>
                  </a:lnTo>
                  <a:lnTo>
                    <a:pt x="4535" y="5181"/>
                  </a:lnTo>
                  <a:lnTo>
                    <a:pt x="4560" y="5277"/>
                  </a:lnTo>
                  <a:lnTo>
                    <a:pt x="4585" y="5375"/>
                  </a:lnTo>
                  <a:lnTo>
                    <a:pt x="4607" y="5472"/>
                  </a:lnTo>
                  <a:lnTo>
                    <a:pt x="4627" y="5571"/>
                  </a:lnTo>
                  <a:lnTo>
                    <a:pt x="4646" y="5670"/>
                  </a:lnTo>
                  <a:lnTo>
                    <a:pt x="4663" y="5771"/>
                  </a:lnTo>
                  <a:lnTo>
                    <a:pt x="4677" y="5871"/>
                  </a:lnTo>
                  <a:lnTo>
                    <a:pt x="4690" y="5972"/>
                  </a:lnTo>
                  <a:lnTo>
                    <a:pt x="6050" y="5972"/>
                  </a:lnTo>
                  <a:lnTo>
                    <a:pt x="6015" y="5677"/>
                  </a:lnTo>
                  <a:lnTo>
                    <a:pt x="5969" y="5387"/>
                  </a:lnTo>
                  <a:lnTo>
                    <a:pt x="5910" y="5101"/>
                  </a:lnTo>
                  <a:lnTo>
                    <a:pt x="5838" y="4819"/>
                  </a:lnTo>
                  <a:lnTo>
                    <a:pt x="5754" y="4543"/>
                  </a:lnTo>
                  <a:lnTo>
                    <a:pt x="5660" y="4272"/>
                  </a:lnTo>
                  <a:lnTo>
                    <a:pt x="5553" y="4006"/>
                  </a:lnTo>
                  <a:lnTo>
                    <a:pt x="5437" y="3747"/>
                  </a:lnTo>
                  <a:lnTo>
                    <a:pt x="5309" y="3493"/>
                  </a:lnTo>
                  <a:lnTo>
                    <a:pt x="5171" y="3245"/>
                  </a:lnTo>
                  <a:lnTo>
                    <a:pt x="5022" y="3005"/>
                  </a:lnTo>
                  <a:lnTo>
                    <a:pt x="4864" y="2771"/>
                  </a:lnTo>
                  <a:lnTo>
                    <a:pt x="4696" y="2545"/>
                  </a:lnTo>
                  <a:lnTo>
                    <a:pt x="4519" y="2326"/>
                  </a:lnTo>
                  <a:lnTo>
                    <a:pt x="4333" y="2115"/>
                  </a:lnTo>
                  <a:lnTo>
                    <a:pt x="4138" y="1912"/>
                  </a:lnTo>
                  <a:lnTo>
                    <a:pt x="3935" y="1717"/>
                  </a:lnTo>
                  <a:lnTo>
                    <a:pt x="3723" y="1531"/>
                  </a:lnTo>
                  <a:lnTo>
                    <a:pt x="3504" y="1353"/>
                  </a:lnTo>
                  <a:lnTo>
                    <a:pt x="3278" y="1186"/>
                  </a:lnTo>
                  <a:lnTo>
                    <a:pt x="3044" y="1027"/>
                  </a:lnTo>
                  <a:lnTo>
                    <a:pt x="2803" y="879"/>
                  </a:lnTo>
                  <a:lnTo>
                    <a:pt x="2556" y="741"/>
                  </a:lnTo>
                  <a:lnTo>
                    <a:pt x="2302" y="613"/>
                  </a:lnTo>
                  <a:lnTo>
                    <a:pt x="2042" y="497"/>
                  </a:lnTo>
                  <a:lnTo>
                    <a:pt x="1776" y="390"/>
                  </a:lnTo>
                  <a:lnTo>
                    <a:pt x="1505" y="296"/>
                  </a:lnTo>
                  <a:lnTo>
                    <a:pt x="1228" y="212"/>
                  </a:lnTo>
                  <a:lnTo>
                    <a:pt x="947" y="140"/>
                  </a:lnTo>
                  <a:lnTo>
                    <a:pt x="661" y="81"/>
                  </a:lnTo>
                  <a:lnTo>
                    <a:pt x="370" y="35"/>
                  </a:lnTo>
                  <a:lnTo>
                    <a:pt x="76" y="0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4" name="as 10"/>
            <p:cNvSpPr/>
            <p:nvPr/>
          </p:nvSpPr>
          <p:spPr bwMode="auto">
            <a:xfrm>
              <a:off x="5267375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89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8 w 3617"/>
                <a:gd name="T23" fmla="*/ 2877 h 3615"/>
                <a:gd name="T24" fmla="*/ 3410 w 3617"/>
                <a:gd name="T25" fmla="*/ 2648 h 3615"/>
                <a:gd name="T26" fmla="*/ 3515 w 3617"/>
                <a:gd name="T27" fmla="*/ 2406 h 3615"/>
                <a:gd name="T28" fmla="*/ 3583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8 h 3615"/>
                <a:gd name="T38" fmla="*/ 3366 w 3617"/>
                <a:gd name="T39" fmla="*/ 889 h 3615"/>
                <a:gd name="T40" fmla="*/ 3212 w 3617"/>
                <a:gd name="T41" fmla="*/ 667 h 3615"/>
                <a:gd name="T42" fmla="*/ 3020 w 3617"/>
                <a:gd name="T43" fmla="*/ 466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8 w 3617"/>
                <a:gd name="T51" fmla="*/ 18 h 3615"/>
                <a:gd name="T52" fmla="*/ 1808 w 3617"/>
                <a:gd name="T53" fmla="*/ 0 h 3615"/>
                <a:gd name="T54" fmla="*/ 1548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6 w 3617"/>
                <a:gd name="T65" fmla="*/ 667 h 3615"/>
                <a:gd name="T66" fmla="*/ 251 w 3617"/>
                <a:gd name="T67" fmla="*/ 889 h 3615"/>
                <a:gd name="T68" fmla="*/ 133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3 w 3617"/>
                <a:gd name="T77" fmla="*/ 2153 h 3615"/>
                <a:gd name="T78" fmla="*/ 101 w 3617"/>
                <a:gd name="T79" fmla="*/ 2406 h 3615"/>
                <a:gd name="T80" fmla="*/ 207 w 3617"/>
                <a:gd name="T81" fmla="*/ 2648 h 3615"/>
                <a:gd name="T82" fmla="*/ 350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89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2" y="3019"/>
                  </a:lnTo>
                  <a:lnTo>
                    <a:pt x="3212" y="2949"/>
                  </a:lnTo>
                  <a:lnTo>
                    <a:pt x="3268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8"/>
                  </a:lnTo>
                  <a:lnTo>
                    <a:pt x="3515" y="2406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3"/>
                  </a:lnTo>
                  <a:lnTo>
                    <a:pt x="3599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8"/>
                  </a:lnTo>
                  <a:lnTo>
                    <a:pt x="3583" y="1463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10"/>
                  </a:lnTo>
                  <a:lnTo>
                    <a:pt x="3485" y="1128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9"/>
                  </a:lnTo>
                  <a:lnTo>
                    <a:pt x="3212" y="667"/>
                  </a:lnTo>
                  <a:lnTo>
                    <a:pt x="3152" y="597"/>
                  </a:lnTo>
                  <a:lnTo>
                    <a:pt x="3087" y="530"/>
                  </a:lnTo>
                  <a:lnTo>
                    <a:pt x="3020" y="466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7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8" y="18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6" y="667"/>
                  </a:lnTo>
                  <a:lnTo>
                    <a:pt x="350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8"/>
                  </a:lnTo>
                  <a:lnTo>
                    <a:pt x="101" y="1210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3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9" y="2068"/>
                  </a:lnTo>
                  <a:lnTo>
                    <a:pt x="33" y="2153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6"/>
                  </a:lnTo>
                  <a:lnTo>
                    <a:pt x="133" y="2488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7"/>
                  </a:lnTo>
                  <a:lnTo>
                    <a:pt x="406" y="2949"/>
                  </a:lnTo>
                  <a:lnTo>
                    <a:pt x="466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as 76"/>
          <p:cNvGrpSpPr/>
          <p:nvPr/>
        </p:nvGrpSpPr>
        <p:grpSpPr>
          <a:xfrm>
            <a:off x="4559236" y="2094778"/>
            <a:ext cx="1572411" cy="1571348"/>
            <a:chOff x="3318846" y="1593533"/>
            <a:chExt cx="1187133" cy="1185900"/>
          </a:xfrm>
          <a:solidFill>
            <a:schemeClr val="tx1">
              <a:lumMod val="85000"/>
              <a:lumOff val="15000"/>
            </a:schemeClr>
          </a:solidFill>
          <a:effectLst/>
        </p:grpSpPr>
        <p:sp>
          <p:nvSpPr>
            <p:cNvPr id="56" name="as 11"/>
            <p:cNvSpPr/>
            <p:nvPr/>
          </p:nvSpPr>
          <p:spPr bwMode="auto">
            <a:xfrm>
              <a:off x="3537268" y="1846509"/>
              <a:ext cx="968711" cy="932924"/>
            </a:xfrm>
            <a:custGeom>
              <a:avLst/>
              <a:gdLst>
                <a:gd name="T0" fmla="*/ 1366 w 6279"/>
                <a:gd name="T1" fmla="*/ 5910 h 6048"/>
                <a:gd name="T2" fmla="*/ 1384 w 6279"/>
                <a:gd name="T3" fmla="*/ 5788 h 6048"/>
                <a:gd name="T4" fmla="*/ 1404 w 6279"/>
                <a:gd name="T5" fmla="*/ 5666 h 6048"/>
                <a:gd name="T6" fmla="*/ 1427 w 6279"/>
                <a:gd name="T7" fmla="*/ 5546 h 6048"/>
                <a:gd name="T8" fmla="*/ 1453 w 6279"/>
                <a:gd name="T9" fmla="*/ 5426 h 6048"/>
                <a:gd name="T10" fmla="*/ 1481 w 6279"/>
                <a:gd name="T11" fmla="*/ 5308 h 6048"/>
                <a:gd name="T12" fmla="*/ 1512 w 6279"/>
                <a:gd name="T13" fmla="*/ 5190 h 6048"/>
                <a:gd name="T14" fmla="*/ 1545 w 6279"/>
                <a:gd name="T15" fmla="*/ 5074 h 6048"/>
                <a:gd name="T16" fmla="*/ 1582 w 6279"/>
                <a:gd name="T17" fmla="*/ 4959 h 6048"/>
                <a:gd name="T18" fmla="*/ 1620 w 6279"/>
                <a:gd name="T19" fmla="*/ 4845 h 6048"/>
                <a:gd name="T20" fmla="*/ 1662 w 6279"/>
                <a:gd name="T21" fmla="*/ 4732 h 6048"/>
                <a:gd name="T22" fmla="*/ 1706 w 6279"/>
                <a:gd name="T23" fmla="*/ 4621 h 6048"/>
                <a:gd name="T24" fmla="*/ 1751 w 6279"/>
                <a:gd name="T25" fmla="*/ 4510 h 6048"/>
                <a:gd name="T26" fmla="*/ 1800 w 6279"/>
                <a:gd name="T27" fmla="*/ 4400 h 6048"/>
                <a:gd name="T28" fmla="*/ 1851 w 6279"/>
                <a:gd name="T29" fmla="*/ 4293 h 6048"/>
                <a:gd name="T30" fmla="*/ 1904 w 6279"/>
                <a:gd name="T31" fmla="*/ 4186 h 6048"/>
                <a:gd name="T32" fmla="*/ 2279 w 6279"/>
                <a:gd name="T33" fmla="*/ 5429 h 6048"/>
                <a:gd name="T34" fmla="*/ 6279 w 6279"/>
                <a:gd name="T35" fmla="*/ 4358 h 6048"/>
                <a:gd name="T36" fmla="*/ 4526 w 6279"/>
                <a:gd name="T37" fmla="*/ 1745 h 6048"/>
                <a:gd name="T38" fmla="*/ 4697 w 6279"/>
                <a:gd name="T39" fmla="*/ 1675 h 6048"/>
                <a:gd name="T40" fmla="*/ 4872 w 6279"/>
                <a:gd name="T41" fmla="*/ 1612 h 6048"/>
                <a:gd name="T42" fmla="*/ 5049 w 6279"/>
                <a:gd name="T43" fmla="*/ 1554 h 6048"/>
                <a:gd name="T44" fmla="*/ 5229 w 6279"/>
                <a:gd name="T45" fmla="*/ 1502 h 6048"/>
                <a:gd name="T46" fmla="*/ 5411 w 6279"/>
                <a:gd name="T47" fmla="*/ 1457 h 6048"/>
                <a:gd name="T48" fmla="*/ 5597 w 6279"/>
                <a:gd name="T49" fmla="*/ 1418 h 6048"/>
                <a:gd name="T50" fmla="*/ 5784 w 6279"/>
                <a:gd name="T51" fmla="*/ 1386 h 6048"/>
                <a:gd name="T52" fmla="*/ 5974 w 6279"/>
                <a:gd name="T53" fmla="*/ 1359 h 6048"/>
                <a:gd name="T54" fmla="*/ 5679 w 6279"/>
                <a:gd name="T55" fmla="*/ 35 h 6048"/>
                <a:gd name="T56" fmla="*/ 5102 w 6279"/>
                <a:gd name="T57" fmla="*/ 140 h 6048"/>
                <a:gd name="T58" fmla="*/ 4544 w 6279"/>
                <a:gd name="T59" fmla="*/ 296 h 6048"/>
                <a:gd name="T60" fmla="*/ 4008 w 6279"/>
                <a:gd name="T61" fmla="*/ 497 h 6048"/>
                <a:gd name="T62" fmla="*/ 3494 w 6279"/>
                <a:gd name="T63" fmla="*/ 741 h 6048"/>
                <a:gd name="T64" fmla="*/ 3005 w 6279"/>
                <a:gd name="T65" fmla="*/ 1027 h 6048"/>
                <a:gd name="T66" fmla="*/ 2544 w 6279"/>
                <a:gd name="T67" fmla="*/ 1353 h 6048"/>
                <a:gd name="T68" fmla="*/ 2114 w 6279"/>
                <a:gd name="T69" fmla="*/ 1717 h 6048"/>
                <a:gd name="T70" fmla="*/ 1717 w 6279"/>
                <a:gd name="T71" fmla="*/ 2115 h 6048"/>
                <a:gd name="T72" fmla="*/ 1353 w 6279"/>
                <a:gd name="T73" fmla="*/ 2545 h 6048"/>
                <a:gd name="T74" fmla="*/ 1027 w 6279"/>
                <a:gd name="T75" fmla="*/ 3005 h 6048"/>
                <a:gd name="T76" fmla="*/ 741 w 6279"/>
                <a:gd name="T77" fmla="*/ 3493 h 6048"/>
                <a:gd name="T78" fmla="*/ 495 w 6279"/>
                <a:gd name="T79" fmla="*/ 4006 h 6048"/>
                <a:gd name="T80" fmla="*/ 294 w 6279"/>
                <a:gd name="T81" fmla="*/ 4543 h 6048"/>
                <a:gd name="T82" fmla="*/ 140 w 6279"/>
                <a:gd name="T83" fmla="*/ 5101 h 6048"/>
                <a:gd name="T84" fmla="*/ 33 w 6279"/>
                <a:gd name="T85" fmla="*/ 5677 h 6048"/>
                <a:gd name="T86" fmla="*/ 1359 w 6279"/>
                <a:gd name="T87" fmla="*/ 5972 h 6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79" h="6048">
                  <a:moveTo>
                    <a:pt x="1359" y="5972"/>
                  </a:moveTo>
                  <a:lnTo>
                    <a:pt x="1366" y="5910"/>
                  </a:lnTo>
                  <a:lnTo>
                    <a:pt x="1375" y="5849"/>
                  </a:lnTo>
                  <a:lnTo>
                    <a:pt x="1384" y="5788"/>
                  </a:lnTo>
                  <a:lnTo>
                    <a:pt x="1394" y="5727"/>
                  </a:lnTo>
                  <a:lnTo>
                    <a:pt x="1404" y="5666"/>
                  </a:lnTo>
                  <a:lnTo>
                    <a:pt x="1415" y="5606"/>
                  </a:lnTo>
                  <a:lnTo>
                    <a:pt x="1427" y="5546"/>
                  </a:lnTo>
                  <a:lnTo>
                    <a:pt x="1440" y="5486"/>
                  </a:lnTo>
                  <a:lnTo>
                    <a:pt x="1453" y="5426"/>
                  </a:lnTo>
                  <a:lnTo>
                    <a:pt x="1466" y="5367"/>
                  </a:lnTo>
                  <a:lnTo>
                    <a:pt x="1481" y="5308"/>
                  </a:lnTo>
                  <a:lnTo>
                    <a:pt x="1496" y="5249"/>
                  </a:lnTo>
                  <a:lnTo>
                    <a:pt x="1512" y="5190"/>
                  </a:lnTo>
                  <a:lnTo>
                    <a:pt x="1528" y="5132"/>
                  </a:lnTo>
                  <a:lnTo>
                    <a:pt x="1545" y="5074"/>
                  </a:lnTo>
                  <a:lnTo>
                    <a:pt x="1563" y="5016"/>
                  </a:lnTo>
                  <a:lnTo>
                    <a:pt x="1582" y="4959"/>
                  </a:lnTo>
                  <a:lnTo>
                    <a:pt x="1601" y="4902"/>
                  </a:lnTo>
                  <a:lnTo>
                    <a:pt x="1620" y="4845"/>
                  </a:lnTo>
                  <a:lnTo>
                    <a:pt x="1641" y="4788"/>
                  </a:lnTo>
                  <a:lnTo>
                    <a:pt x="1662" y="4732"/>
                  </a:lnTo>
                  <a:lnTo>
                    <a:pt x="1683" y="4675"/>
                  </a:lnTo>
                  <a:lnTo>
                    <a:pt x="1706" y="4621"/>
                  </a:lnTo>
                  <a:lnTo>
                    <a:pt x="1728" y="4565"/>
                  </a:lnTo>
                  <a:lnTo>
                    <a:pt x="1751" y="4510"/>
                  </a:lnTo>
                  <a:lnTo>
                    <a:pt x="1776" y="4455"/>
                  </a:lnTo>
                  <a:lnTo>
                    <a:pt x="1800" y="4400"/>
                  </a:lnTo>
                  <a:lnTo>
                    <a:pt x="1825" y="4346"/>
                  </a:lnTo>
                  <a:lnTo>
                    <a:pt x="1851" y="4293"/>
                  </a:lnTo>
                  <a:lnTo>
                    <a:pt x="1877" y="4239"/>
                  </a:lnTo>
                  <a:lnTo>
                    <a:pt x="1904" y="4186"/>
                  </a:lnTo>
                  <a:lnTo>
                    <a:pt x="1932" y="4133"/>
                  </a:lnTo>
                  <a:lnTo>
                    <a:pt x="2279" y="5429"/>
                  </a:lnTo>
                  <a:lnTo>
                    <a:pt x="4589" y="6048"/>
                  </a:lnTo>
                  <a:lnTo>
                    <a:pt x="6279" y="4358"/>
                  </a:lnTo>
                  <a:lnTo>
                    <a:pt x="5661" y="2050"/>
                  </a:lnTo>
                  <a:lnTo>
                    <a:pt x="4526" y="1745"/>
                  </a:lnTo>
                  <a:lnTo>
                    <a:pt x="4611" y="1710"/>
                  </a:lnTo>
                  <a:lnTo>
                    <a:pt x="4697" y="1675"/>
                  </a:lnTo>
                  <a:lnTo>
                    <a:pt x="4785" y="1643"/>
                  </a:lnTo>
                  <a:lnTo>
                    <a:pt x="4872" y="1612"/>
                  </a:lnTo>
                  <a:lnTo>
                    <a:pt x="4960" y="1582"/>
                  </a:lnTo>
                  <a:lnTo>
                    <a:pt x="5049" y="1554"/>
                  </a:lnTo>
                  <a:lnTo>
                    <a:pt x="5139" y="1527"/>
                  </a:lnTo>
                  <a:lnTo>
                    <a:pt x="5229" y="1502"/>
                  </a:lnTo>
                  <a:lnTo>
                    <a:pt x="5320" y="1479"/>
                  </a:lnTo>
                  <a:lnTo>
                    <a:pt x="5411" y="1457"/>
                  </a:lnTo>
                  <a:lnTo>
                    <a:pt x="5504" y="1436"/>
                  </a:lnTo>
                  <a:lnTo>
                    <a:pt x="5597" y="1418"/>
                  </a:lnTo>
                  <a:lnTo>
                    <a:pt x="5690" y="1401"/>
                  </a:lnTo>
                  <a:lnTo>
                    <a:pt x="5784" y="1386"/>
                  </a:lnTo>
                  <a:lnTo>
                    <a:pt x="5878" y="1372"/>
                  </a:lnTo>
                  <a:lnTo>
                    <a:pt x="5974" y="1359"/>
                  </a:lnTo>
                  <a:lnTo>
                    <a:pt x="5974" y="0"/>
                  </a:lnTo>
                  <a:lnTo>
                    <a:pt x="5679" y="35"/>
                  </a:lnTo>
                  <a:lnTo>
                    <a:pt x="5389" y="81"/>
                  </a:lnTo>
                  <a:lnTo>
                    <a:pt x="5102" y="140"/>
                  </a:lnTo>
                  <a:lnTo>
                    <a:pt x="4821" y="212"/>
                  </a:lnTo>
                  <a:lnTo>
                    <a:pt x="4544" y="296"/>
                  </a:lnTo>
                  <a:lnTo>
                    <a:pt x="4273" y="390"/>
                  </a:lnTo>
                  <a:lnTo>
                    <a:pt x="4008" y="497"/>
                  </a:lnTo>
                  <a:lnTo>
                    <a:pt x="3748" y="613"/>
                  </a:lnTo>
                  <a:lnTo>
                    <a:pt x="3494" y="741"/>
                  </a:lnTo>
                  <a:lnTo>
                    <a:pt x="3246" y="879"/>
                  </a:lnTo>
                  <a:lnTo>
                    <a:pt x="3005" y="1027"/>
                  </a:lnTo>
                  <a:lnTo>
                    <a:pt x="2771" y="1186"/>
                  </a:lnTo>
                  <a:lnTo>
                    <a:pt x="2544" y="1353"/>
                  </a:lnTo>
                  <a:lnTo>
                    <a:pt x="2325" y="1531"/>
                  </a:lnTo>
                  <a:lnTo>
                    <a:pt x="2114" y="1717"/>
                  </a:lnTo>
                  <a:lnTo>
                    <a:pt x="1911" y="1912"/>
                  </a:lnTo>
                  <a:lnTo>
                    <a:pt x="1717" y="2115"/>
                  </a:lnTo>
                  <a:lnTo>
                    <a:pt x="1530" y="2326"/>
                  </a:lnTo>
                  <a:lnTo>
                    <a:pt x="1353" y="2545"/>
                  </a:lnTo>
                  <a:lnTo>
                    <a:pt x="1186" y="2771"/>
                  </a:lnTo>
                  <a:lnTo>
                    <a:pt x="1027" y="3005"/>
                  </a:lnTo>
                  <a:lnTo>
                    <a:pt x="879" y="3245"/>
                  </a:lnTo>
                  <a:lnTo>
                    <a:pt x="741" y="3493"/>
                  </a:lnTo>
                  <a:lnTo>
                    <a:pt x="613" y="3747"/>
                  </a:lnTo>
                  <a:lnTo>
                    <a:pt x="495" y="4006"/>
                  </a:lnTo>
                  <a:lnTo>
                    <a:pt x="390" y="4272"/>
                  </a:lnTo>
                  <a:lnTo>
                    <a:pt x="294" y="4543"/>
                  </a:lnTo>
                  <a:lnTo>
                    <a:pt x="211" y="4819"/>
                  </a:lnTo>
                  <a:lnTo>
                    <a:pt x="140" y="5101"/>
                  </a:lnTo>
                  <a:lnTo>
                    <a:pt x="81" y="5387"/>
                  </a:lnTo>
                  <a:lnTo>
                    <a:pt x="33" y="5677"/>
                  </a:lnTo>
                  <a:lnTo>
                    <a:pt x="0" y="5972"/>
                  </a:lnTo>
                  <a:lnTo>
                    <a:pt x="1359" y="5972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7" name="as 12"/>
            <p:cNvSpPr/>
            <p:nvPr/>
          </p:nvSpPr>
          <p:spPr bwMode="auto">
            <a:xfrm>
              <a:off x="3318846" y="1593533"/>
              <a:ext cx="557780" cy="557780"/>
            </a:xfrm>
            <a:custGeom>
              <a:avLst/>
              <a:gdLst>
                <a:gd name="T0" fmla="*/ 667 w 3617"/>
                <a:gd name="T1" fmla="*/ 3209 h 3615"/>
                <a:gd name="T2" fmla="*/ 890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5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7 w 3617"/>
                <a:gd name="T23" fmla="*/ 2877 h 3615"/>
                <a:gd name="T24" fmla="*/ 3410 w 3617"/>
                <a:gd name="T25" fmla="*/ 2648 h 3615"/>
                <a:gd name="T26" fmla="*/ 3516 w 3617"/>
                <a:gd name="T27" fmla="*/ 2406 h 3615"/>
                <a:gd name="T28" fmla="*/ 3584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4 w 3617"/>
                <a:gd name="T37" fmla="*/ 1128 h 3615"/>
                <a:gd name="T38" fmla="*/ 3366 w 3617"/>
                <a:gd name="T39" fmla="*/ 889 h 3615"/>
                <a:gd name="T40" fmla="*/ 3211 w 3617"/>
                <a:gd name="T41" fmla="*/ 667 h 3615"/>
                <a:gd name="T42" fmla="*/ 3020 w 3617"/>
                <a:gd name="T43" fmla="*/ 465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9 w 3617"/>
                <a:gd name="T51" fmla="*/ 18 h 3615"/>
                <a:gd name="T52" fmla="*/ 1809 w 3617"/>
                <a:gd name="T53" fmla="*/ 0 h 3615"/>
                <a:gd name="T54" fmla="*/ 1549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5 w 3617"/>
                <a:gd name="T65" fmla="*/ 667 h 3615"/>
                <a:gd name="T66" fmla="*/ 251 w 3617"/>
                <a:gd name="T67" fmla="*/ 889 h 3615"/>
                <a:gd name="T68" fmla="*/ 132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4 w 3617"/>
                <a:gd name="T77" fmla="*/ 2153 h 3615"/>
                <a:gd name="T78" fmla="*/ 102 w 3617"/>
                <a:gd name="T79" fmla="*/ 2406 h 3615"/>
                <a:gd name="T80" fmla="*/ 207 w 3617"/>
                <a:gd name="T81" fmla="*/ 2648 h 3615"/>
                <a:gd name="T82" fmla="*/ 349 w 3617"/>
                <a:gd name="T83" fmla="*/ 2877 h 3615"/>
                <a:gd name="T84" fmla="*/ 530 w 3617"/>
                <a:gd name="T85" fmla="*/ 3086 h 3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90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1" y="3019"/>
                  </a:lnTo>
                  <a:lnTo>
                    <a:pt x="3211" y="2949"/>
                  </a:lnTo>
                  <a:lnTo>
                    <a:pt x="3267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8"/>
                  </a:lnTo>
                  <a:lnTo>
                    <a:pt x="3516" y="2406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3"/>
                  </a:lnTo>
                  <a:lnTo>
                    <a:pt x="3598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0"/>
                  </a:lnTo>
                  <a:lnTo>
                    <a:pt x="3609" y="1634"/>
                  </a:lnTo>
                  <a:lnTo>
                    <a:pt x="3598" y="1548"/>
                  </a:lnTo>
                  <a:lnTo>
                    <a:pt x="3584" y="1463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10"/>
                  </a:lnTo>
                  <a:lnTo>
                    <a:pt x="3484" y="1128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9"/>
                  </a:lnTo>
                  <a:lnTo>
                    <a:pt x="3211" y="667"/>
                  </a:lnTo>
                  <a:lnTo>
                    <a:pt x="3151" y="597"/>
                  </a:lnTo>
                  <a:lnTo>
                    <a:pt x="3087" y="530"/>
                  </a:lnTo>
                  <a:lnTo>
                    <a:pt x="3020" y="465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8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9" y="18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1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5" y="667"/>
                  </a:lnTo>
                  <a:lnTo>
                    <a:pt x="349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8"/>
                  </a:lnTo>
                  <a:lnTo>
                    <a:pt x="102" y="1210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3"/>
                  </a:lnTo>
                  <a:lnTo>
                    <a:pt x="18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8"/>
                  </a:lnTo>
                  <a:lnTo>
                    <a:pt x="34" y="2153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6"/>
                  </a:lnTo>
                  <a:lnTo>
                    <a:pt x="132" y="2488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7"/>
                  </a:lnTo>
                  <a:lnTo>
                    <a:pt x="405" y="2949"/>
                  </a:lnTo>
                  <a:lnTo>
                    <a:pt x="465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80"/>
          <p:cNvSpPr txBox="1"/>
          <p:nvPr/>
        </p:nvSpPr>
        <p:spPr>
          <a:xfrm>
            <a:off x="1165037" y="1918242"/>
            <a:ext cx="3106205" cy="4154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sz="1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59" name="TextBox 82"/>
          <p:cNvSpPr txBox="1"/>
          <p:nvPr/>
        </p:nvSpPr>
        <p:spPr>
          <a:xfrm>
            <a:off x="1165036" y="2327446"/>
            <a:ext cx="3078263" cy="1108253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TextBox 83"/>
          <p:cNvSpPr txBox="1"/>
          <p:nvPr/>
        </p:nvSpPr>
        <p:spPr>
          <a:xfrm>
            <a:off x="1165037" y="3964267"/>
            <a:ext cx="3106205" cy="4154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sz="1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61" name="TextBox 84"/>
          <p:cNvSpPr txBox="1"/>
          <p:nvPr/>
        </p:nvSpPr>
        <p:spPr>
          <a:xfrm>
            <a:off x="1165036" y="4373470"/>
            <a:ext cx="3078263" cy="1108253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TextBox 85"/>
          <p:cNvSpPr txBox="1"/>
          <p:nvPr/>
        </p:nvSpPr>
        <p:spPr>
          <a:xfrm>
            <a:off x="8303165" y="1918242"/>
            <a:ext cx="3106205" cy="4154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63" name="TextBox 86"/>
          <p:cNvSpPr txBox="1"/>
          <p:nvPr/>
        </p:nvSpPr>
        <p:spPr>
          <a:xfrm>
            <a:off x="8303165" y="2327446"/>
            <a:ext cx="3078263" cy="1108253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TextBox 87"/>
          <p:cNvSpPr txBox="1"/>
          <p:nvPr/>
        </p:nvSpPr>
        <p:spPr>
          <a:xfrm>
            <a:off x="8303165" y="3963006"/>
            <a:ext cx="3106205" cy="4154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添加小标题</a:t>
            </a:r>
          </a:p>
        </p:txBody>
      </p:sp>
      <p:sp>
        <p:nvSpPr>
          <p:cNvPr id="65" name="TextBox 88"/>
          <p:cNvSpPr txBox="1"/>
          <p:nvPr/>
        </p:nvSpPr>
        <p:spPr>
          <a:xfrm>
            <a:off x="8303165" y="4372210"/>
            <a:ext cx="3078263" cy="1108253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555644" y="2056178"/>
            <a:ext cx="3482332" cy="3508867"/>
            <a:chOff x="1555644" y="2056178"/>
            <a:chExt cx="3482332" cy="3508867"/>
          </a:xfrm>
        </p:grpSpPr>
        <p:sp>
          <p:nvSpPr>
            <p:cNvPr id="27" name="Freeform 5"/>
            <p:cNvSpPr/>
            <p:nvPr/>
          </p:nvSpPr>
          <p:spPr bwMode="auto">
            <a:xfrm>
              <a:off x="1555644" y="2056178"/>
              <a:ext cx="1743207" cy="1777908"/>
            </a:xfrm>
            <a:custGeom>
              <a:avLst/>
              <a:gdLst/>
              <a:ahLst/>
              <a:cxnLst>
                <a:cxn ang="0">
                  <a:pos x="361" y="458"/>
                </a:cxn>
                <a:cxn ang="0">
                  <a:pos x="455" y="364"/>
                </a:cxn>
                <a:cxn ang="0">
                  <a:pos x="455" y="0"/>
                </a:cxn>
                <a:cxn ang="0">
                  <a:pos x="394" y="0"/>
                </a:cxn>
                <a:cxn ang="0">
                  <a:pos x="374" y="92"/>
                </a:cxn>
                <a:cxn ang="0">
                  <a:pos x="303" y="115"/>
                </a:cxn>
                <a:cxn ang="0">
                  <a:pos x="233" y="53"/>
                </a:cxn>
                <a:cxn ang="0">
                  <a:pos x="136" y="123"/>
                </a:cxn>
                <a:cxn ang="0">
                  <a:pos x="175" y="209"/>
                </a:cxn>
                <a:cxn ang="0">
                  <a:pos x="131" y="270"/>
                </a:cxn>
                <a:cxn ang="0">
                  <a:pos x="37" y="260"/>
                </a:cxn>
                <a:cxn ang="0">
                  <a:pos x="0" y="374"/>
                </a:cxn>
                <a:cxn ang="0">
                  <a:pos x="82" y="421"/>
                </a:cxn>
                <a:cxn ang="0">
                  <a:pos x="80" y="464"/>
                </a:cxn>
                <a:cxn ang="0">
                  <a:pos x="361" y="464"/>
                </a:cxn>
                <a:cxn ang="0">
                  <a:pos x="361" y="458"/>
                </a:cxn>
              </a:cxnLst>
              <a:rect l="0" t="0" r="r" b="b"/>
              <a:pathLst>
                <a:path w="455" h="464">
                  <a:moveTo>
                    <a:pt x="361" y="458"/>
                  </a:moveTo>
                  <a:cubicBezTo>
                    <a:pt x="361" y="406"/>
                    <a:pt x="403" y="364"/>
                    <a:pt x="455" y="364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74" y="92"/>
                    <a:pt x="374" y="92"/>
                    <a:pt x="374" y="92"/>
                  </a:cubicBezTo>
                  <a:cubicBezTo>
                    <a:pt x="350" y="98"/>
                    <a:pt x="326" y="105"/>
                    <a:pt x="303" y="115"/>
                  </a:cubicBezTo>
                  <a:cubicBezTo>
                    <a:pt x="233" y="53"/>
                    <a:pt x="233" y="53"/>
                    <a:pt x="233" y="5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75" y="209"/>
                    <a:pt x="175" y="209"/>
                    <a:pt x="175" y="209"/>
                  </a:cubicBezTo>
                  <a:cubicBezTo>
                    <a:pt x="158" y="228"/>
                    <a:pt x="144" y="248"/>
                    <a:pt x="131" y="270"/>
                  </a:cubicBezTo>
                  <a:cubicBezTo>
                    <a:pt x="37" y="260"/>
                    <a:pt x="37" y="260"/>
                    <a:pt x="37" y="26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0" y="436"/>
                    <a:pt x="80" y="450"/>
                    <a:pt x="80" y="464"/>
                  </a:cubicBezTo>
                  <a:cubicBezTo>
                    <a:pt x="361" y="464"/>
                    <a:pt x="361" y="464"/>
                    <a:pt x="361" y="464"/>
                  </a:cubicBezTo>
                  <a:cubicBezTo>
                    <a:pt x="361" y="462"/>
                    <a:pt x="361" y="460"/>
                    <a:pt x="361" y="45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1559725" y="3834086"/>
              <a:ext cx="1739124" cy="173095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79" y="0"/>
                </a:cxn>
                <a:cxn ang="0">
                  <a:pos x="81" y="32"/>
                </a:cxn>
                <a:cxn ang="0">
                  <a:pos x="0" y="79"/>
                </a:cxn>
                <a:cxn ang="0">
                  <a:pos x="37" y="193"/>
                </a:cxn>
                <a:cxn ang="0">
                  <a:pos x="131" y="183"/>
                </a:cxn>
                <a:cxn ang="0">
                  <a:pos x="174" y="243"/>
                </a:cxn>
                <a:cxn ang="0">
                  <a:pos x="136" y="330"/>
                </a:cxn>
                <a:cxn ang="0">
                  <a:pos x="234" y="400"/>
                </a:cxn>
                <a:cxn ang="0">
                  <a:pos x="304" y="337"/>
                </a:cxn>
                <a:cxn ang="0">
                  <a:pos x="338" y="350"/>
                </a:cxn>
                <a:cxn ang="0">
                  <a:pos x="374" y="360"/>
                </a:cxn>
                <a:cxn ang="0">
                  <a:pos x="394" y="452"/>
                </a:cxn>
                <a:cxn ang="0">
                  <a:pos x="454" y="452"/>
                </a:cxn>
                <a:cxn ang="0">
                  <a:pos x="454" y="87"/>
                </a:cxn>
                <a:cxn ang="0">
                  <a:pos x="360" y="0"/>
                </a:cxn>
              </a:cxnLst>
              <a:rect l="0" t="0" r="r" b="b"/>
              <a:pathLst>
                <a:path w="454" h="452">
                  <a:moveTo>
                    <a:pt x="360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11"/>
                    <a:pt x="80" y="21"/>
                    <a:pt x="81" y="3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37" y="193"/>
                    <a:pt x="37" y="193"/>
                    <a:pt x="37" y="193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43" y="205"/>
                    <a:pt x="158" y="225"/>
                    <a:pt x="174" y="243"/>
                  </a:cubicBezTo>
                  <a:cubicBezTo>
                    <a:pt x="136" y="330"/>
                    <a:pt x="136" y="330"/>
                    <a:pt x="136" y="33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15" y="342"/>
                    <a:pt x="327" y="346"/>
                    <a:pt x="338" y="350"/>
                  </a:cubicBezTo>
                  <a:cubicBezTo>
                    <a:pt x="350" y="354"/>
                    <a:pt x="362" y="357"/>
                    <a:pt x="374" y="360"/>
                  </a:cubicBezTo>
                  <a:cubicBezTo>
                    <a:pt x="394" y="452"/>
                    <a:pt x="394" y="452"/>
                    <a:pt x="394" y="452"/>
                  </a:cubicBezTo>
                  <a:cubicBezTo>
                    <a:pt x="454" y="452"/>
                    <a:pt x="454" y="452"/>
                    <a:pt x="454" y="452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04" y="87"/>
                    <a:pt x="364" y="49"/>
                    <a:pt x="36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3298852" y="3834086"/>
              <a:ext cx="1739124" cy="1730959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93" y="0"/>
                </a:cxn>
                <a:cxn ang="0">
                  <a:pos x="0" y="87"/>
                </a:cxn>
                <a:cxn ang="0">
                  <a:pos x="0" y="452"/>
                </a:cxn>
                <a:cxn ang="0">
                  <a:pos x="60" y="452"/>
                </a:cxn>
                <a:cxn ang="0">
                  <a:pos x="80" y="359"/>
                </a:cxn>
                <a:cxn ang="0">
                  <a:pos x="151" y="336"/>
                </a:cxn>
                <a:cxn ang="0">
                  <a:pos x="221" y="399"/>
                </a:cxn>
                <a:cxn ang="0">
                  <a:pos x="318" y="328"/>
                </a:cxn>
                <a:cxn ang="0">
                  <a:pos x="279" y="242"/>
                </a:cxn>
                <a:cxn ang="0">
                  <a:pos x="323" y="182"/>
                </a:cxn>
                <a:cxn ang="0">
                  <a:pos x="417" y="192"/>
                </a:cxn>
                <a:cxn ang="0">
                  <a:pos x="454" y="77"/>
                </a:cxn>
                <a:cxn ang="0">
                  <a:pos x="372" y="30"/>
                </a:cxn>
                <a:cxn ang="0">
                  <a:pos x="374" y="0"/>
                </a:cxn>
              </a:cxnLst>
              <a:rect l="0" t="0" r="r" b="b"/>
              <a:pathLst>
                <a:path w="454" h="452">
                  <a:moveTo>
                    <a:pt x="374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89" y="49"/>
                    <a:pt x="49" y="87"/>
                    <a:pt x="0" y="87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60" y="452"/>
                    <a:pt x="60" y="452"/>
                    <a:pt x="60" y="452"/>
                  </a:cubicBezTo>
                  <a:cubicBezTo>
                    <a:pt x="80" y="359"/>
                    <a:pt x="80" y="359"/>
                    <a:pt x="80" y="359"/>
                  </a:cubicBezTo>
                  <a:cubicBezTo>
                    <a:pt x="104" y="354"/>
                    <a:pt x="128" y="346"/>
                    <a:pt x="151" y="336"/>
                  </a:cubicBezTo>
                  <a:cubicBezTo>
                    <a:pt x="221" y="399"/>
                    <a:pt x="221" y="399"/>
                    <a:pt x="221" y="399"/>
                  </a:cubicBezTo>
                  <a:cubicBezTo>
                    <a:pt x="318" y="328"/>
                    <a:pt x="318" y="328"/>
                    <a:pt x="318" y="328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96" y="224"/>
                    <a:pt x="310" y="204"/>
                    <a:pt x="323" y="182"/>
                  </a:cubicBezTo>
                  <a:cubicBezTo>
                    <a:pt x="417" y="192"/>
                    <a:pt x="417" y="192"/>
                    <a:pt x="417" y="192"/>
                  </a:cubicBezTo>
                  <a:cubicBezTo>
                    <a:pt x="454" y="77"/>
                    <a:pt x="454" y="77"/>
                    <a:pt x="454" y="77"/>
                  </a:cubicBezTo>
                  <a:cubicBezTo>
                    <a:pt x="372" y="30"/>
                    <a:pt x="372" y="30"/>
                    <a:pt x="372" y="30"/>
                  </a:cubicBezTo>
                  <a:cubicBezTo>
                    <a:pt x="373" y="20"/>
                    <a:pt x="374" y="10"/>
                    <a:pt x="374" y="0"/>
                  </a:cubicBezTo>
                  <a:close/>
                </a:path>
              </a:pathLst>
            </a:custGeom>
            <a:solidFill>
              <a:srgbClr val="F4940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3298851" y="2056178"/>
              <a:ext cx="1735042" cy="1777908"/>
            </a:xfrm>
            <a:custGeom>
              <a:avLst/>
              <a:gdLst/>
              <a:ahLst/>
              <a:cxnLst>
                <a:cxn ang="0">
                  <a:pos x="93" y="458"/>
                </a:cxn>
                <a:cxn ang="0">
                  <a:pos x="93" y="464"/>
                </a:cxn>
                <a:cxn ang="0">
                  <a:pos x="374" y="464"/>
                </a:cxn>
                <a:cxn ang="0">
                  <a:pos x="372" y="420"/>
                </a:cxn>
                <a:cxn ang="0">
                  <a:pos x="453" y="373"/>
                </a:cxn>
                <a:cxn ang="0">
                  <a:pos x="416" y="259"/>
                </a:cxn>
                <a:cxn ang="0">
                  <a:pos x="322" y="268"/>
                </a:cxn>
                <a:cxn ang="0">
                  <a:pos x="279" y="208"/>
                </a:cxn>
                <a:cxn ang="0">
                  <a:pos x="317" y="122"/>
                </a:cxn>
                <a:cxn ang="0">
                  <a:pos x="219" y="52"/>
                </a:cxn>
                <a:cxn ang="0">
                  <a:pos x="149" y="115"/>
                </a:cxn>
                <a:cxn ang="0">
                  <a:pos x="114" y="102"/>
                </a:cxn>
                <a:cxn ang="0">
                  <a:pos x="79" y="92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0" y="364"/>
                </a:cxn>
                <a:cxn ang="0">
                  <a:pos x="93" y="458"/>
                </a:cxn>
              </a:cxnLst>
              <a:rect l="0" t="0" r="r" b="b"/>
              <a:pathLst>
                <a:path w="453" h="464">
                  <a:moveTo>
                    <a:pt x="93" y="458"/>
                  </a:moveTo>
                  <a:cubicBezTo>
                    <a:pt x="93" y="460"/>
                    <a:pt x="93" y="462"/>
                    <a:pt x="93" y="464"/>
                  </a:cubicBezTo>
                  <a:cubicBezTo>
                    <a:pt x="374" y="464"/>
                    <a:pt x="374" y="464"/>
                    <a:pt x="374" y="464"/>
                  </a:cubicBezTo>
                  <a:cubicBezTo>
                    <a:pt x="374" y="450"/>
                    <a:pt x="374" y="435"/>
                    <a:pt x="372" y="420"/>
                  </a:cubicBezTo>
                  <a:cubicBezTo>
                    <a:pt x="453" y="373"/>
                    <a:pt x="453" y="373"/>
                    <a:pt x="453" y="373"/>
                  </a:cubicBezTo>
                  <a:cubicBezTo>
                    <a:pt x="416" y="259"/>
                    <a:pt x="416" y="259"/>
                    <a:pt x="416" y="259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10" y="247"/>
                    <a:pt x="295" y="227"/>
                    <a:pt x="279" y="208"/>
                  </a:cubicBezTo>
                  <a:cubicBezTo>
                    <a:pt x="317" y="122"/>
                    <a:pt x="317" y="122"/>
                    <a:pt x="317" y="122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38" y="110"/>
                    <a:pt x="126" y="106"/>
                    <a:pt x="114" y="102"/>
                  </a:cubicBezTo>
                  <a:cubicBezTo>
                    <a:pt x="103" y="98"/>
                    <a:pt x="91" y="95"/>
                    <a:pt x="79" y="9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51" y="364"/>
                    <a:pt x="93" y="406"/>
                    <a:pt x="93" y="45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1891703" y="3065484"/>
              <a:ext cx="1323890" cy="30380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关键词</a:t>
              </a:r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1891703" y="4260106"/>
              <a:ext cx="1323890" cy="30380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关键词</a:t>
              </a:r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3294767" y="3065484"/>
              <a:ext cx="1323890" cy="30380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关键词</a:t>
              </a:r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3294767" y="4260106"/>
              <a:ext cx="1323890" cy="30380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关键词</a:t>
              </a:r>
              <a:endParaRPr 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28282" y="5269397"/>
            <a:ext cx="4262925" cy="859821"/>
            <a:chOff x="6328282" y="5269397"/>
            <a:chExt cx="4262925" cy="859821"/>
          </a:xfrm>
        </p:grpSpPr>
        <p:sp>
          <p:nvSpPr>
            <p:cNvPr id="36" name="Oval 31"/>
            <p:cNvSpPr/>
            <p:nvPr/>
          </p:nvSpPr>
          <p:spPr bwMode="auto">
            <a:xfrm>
              <a:off x="6328282" y="5411925"/>
              <a:ext cx="574692" cy="57476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vert="horz" wrap="square" lIns="37143" tIns="18572" rIns="37143" bIns="18572" numCol="1" rtlCol="0" anchor="t" anchorCtr="0" compatLnSpc="1"/>
            <a:lstStyle/>
            <a:p>
              <a:pPr algn="ctr"/>
              <a:endParaRPr lang="en-US" sz="1420" dirty="0">
                <a:solidFill>
                  <a:schemeClr val="bg1">
                    <a:lumMod val="50000"/>
                  </a:schemeClr>
                </a:solidFill>
                <a:latin typeface="Lato Black"/>
                <a:cs typeface="Lato Black"/>
              </a:endParaRPr>
            </a:p>
          </p:txBody>
        </p:sp>
        <p:sp>
          <p:nvSpPr>
            <p:cNvPr id="37" name="文本框 72"/>
            <p:cNvSpPr txBox="1"/>
            <p:nvPr/>
          </p:nvSpPr>
          <p:spPr>
            <a:xfrm>
              <a:off x="6946392" y="5269397"/>
              <a:ext cx="168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</a:p>
          </p:txBody>
        </p:sp>
        <p:sp>
          <p:nvSpPr>
            <p:cNvPr id="38" name="Shape 358"/>
            <p:cNvSpPr txBox="1"/>
            <p:nvPr/>
          </p:nvSpPr>
          <p:spPr>
            <a:xfrm>
              <a:off x="7050271" y="5625350"/>
              <a:ext cx="3540936" cy="5038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SzPct val="25000"/>
                <a:buNone/>
              </a:pPr>
              <a:r>
                <a:rPr lang="zh-CN" altLang="en-US" sz="1400" b="0" i="0" u="none" strike="noStrike" cap="none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Lato"/>
                  <a:sym typeface="Lato"/>
                </a:rPr>
                <a:t>单击此处可编辑内容根据您的需要自由拉伸文本框大小</a:t>
              </a:r>
              <a:endParaRPr lang="en-US" sz="1400" b="0" i="0" u="none" strike="noStrike" cap="none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"/>
                <a:sym typeface="Lato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328282" y="2751136"/>
            <a:ext cx="4262925" cy="859820"/>
            <a:chOff x="6328282" y="2751136"/>
            <a:chExt cx="4262925" cy="859820"/>
          </a:xfrm>
        </p:grpSpPr>
        <p:sp>
          <p:nvSpPr>
            <p:cNvPr id="40" name="Oval 29"/>
            <p:cNvSpPr/>
            <p:nvPr/>
          </p:nvSpPr>
          <p:spPr bwMode="auto">
            <a:xfrm>
              <a:off x="6328282" y="2893664"/>
              <a:ext cx="574692" cy="57476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vert="horz" wrap="square" lIns="37143" tIns="18572" rIns="37143" bIns="18572" numCol="1" rtlCol="0" anchor="t" anchorCtr="0" compatLnSpc="1"/>
            <a:lstStyle/>
            <a:p>
              <a:pPr algn="ctr"/>
              <a:endParaRPr lang="en-US" sz="1420" dirty="0">
                <a:solidFill>
                  <a:schemeClr val="bg1">
                    <a:lumMod val="50000"/>
                  </a:schemeClr>
                </a:solidFill>
                <a:latin typeface="Lato Black"/>
                <a:cs typeface="Lato Black"/>
              </a:endParaRPr>
            </a:p>
          </p:txBody>
        </p:sp>
        <p:sp>
          <p:nvSpPr>
            <p:cNvPr id="41" name="文本框 75"/>
            <p:cNvSpPr txBox="1"/>
            <p:nvPr/>
          </p:nvSpPr>
          <p:spPr>
            <a:xfrm>
              <a:off x="6946392" y="2751136"/>
              <a:ext cx="168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</a:p>
          </p:txBody>
        </p:sp>
        <p:sp>
          <p:nvSpPr>
            <p:cNvPr id="42" name="Shape 358"/>
            <p:cNvSpPr txBox="1"/>
            <p:nvPr/>
          </p:nvSpPr>
          <p:spPr>
            <a:xfrm>
              <a:off x="7050271" y="3107088"/>
              <a:ext cx="3540936" cy="5038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SzPct val="25000"/>
                <a:buNone/>
              </a:pPr>
              <a:r>
                <a:rPr lang="zh-CN" altLang="en-US" sz="1400" b="0" i="0" u="none" strike="noStrike" cap="none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Lato"/>
                  <a:sym typeface="Lato"/>
                </a:rPr>
                <a:t>单击此处可编辑内容根据您的需要自由拉伸文本框大小</a:t>
              </a:r>
              <a:endParaRPr lang="en-US" sz="1400" b="0" i="0" u="none" strike="noStrike" cap="none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"/>
                <a:sym typeface="Lato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328282" y="4010267"/>
            <a:ext cx="4262925" cy="859820"/>
            <a:chOff x="6328282" y="4010267"/>
            <a:chExt cx="4262925" cy="859820"/>
          </a:xfrm>
        </p:grpSpPr>
        <p:sp>
          <p:nvSpPr>
            <p:cNvPr id="44" name="Oval 29"/>
            <p:cNvSpPr/>
            <p:nvPr/>
          </p:nvSpPr>
          <p:spPr bwMode="auto">
            <a:xfrm>
              <a:off x="6328282" y="4152795"/>
              <a:ext cx="574692" cy="574764"/>
            </a:xfrm>
            <a:prstGeom prst="ellipse">
              <a:avLst/>
            </a:prstGeom>
            <a:solidFill>
              <a:srgbClr val="F4940A"/>
            </a:solidFill>
            <a:ln>
              <a:noFill/>
            </a:ln>
            <a:effectLst/>
          </p:spPr>
          <p:txBody>
            <a:bodyPr vert="horz" wrap="square" lIns="37143" tIns="18572" rIns="37143" bIns="18572" numCol="1" rtlCol="0" anchor="t" anchorCtr="0" compatLnSpc="1"/>
            <a:lstStyle/>
            <a:p>
              <a:pPr algn="ctr"/>
              <a:endParaRPr lang="en-US" sz="1420" dirty="0">
                <a:solidFill>
                  <a:schemeClr val="bg1">
                    <a:lumMod val="50000"/>
                  </a:schemeClr>
                </a:solidFill>
                <a:latin typeface="Lato Black"/>
                <a:cs typeface="Lato Black"/>
              </a:endParaRPr>
            </a:p>
          </p:txBody>
        </p:sp>
        <p:sp>
          <p:nvSpPr>
            <p:cNvPr id="45" name="文本框 69"/>
            <p:cNvSpPr txBox="1"/>
            <p:nvPr/>
          </p:nvSpPr>
          <p:spPr>
            <a:xfrm>
              <a:off x="6946392" y="4010267"/>
              <a:ext cx="168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</a:p>
          </p:txBody>
        </p:sp>
        <p:sp>
          <p:nvSpPr>
            <p:cNvPr id="46" name="Shape 358"/>
            <p:cNvSpPr txBox="1"/>
            <p:nvPr/>
          </p:nvSpPr>
          <p:spPr>
            <a:xfrm>
              <a:off x="7050271" y="4366219"/>
              <a:ext cx="3540936" cy="5038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SzPct val="25000"/>
                <a:buNone/>
              </a:pPr>
              <a:r>
                <a:rPr lang="zh-CN" altLang="en-US" sz="1400" b="0" i="0" u="none" strike="noStrike" cap="none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Lato"/>
                  <a:sym typeface="Lato"/>
                </a:rPr>
                <a:t>单击此处可编辑内容根据您的需要自由拉伸文本框大小</a:t>
              </a:r>
              <a:endParaRPr lang="en-US" sz="1400" b="0" i="0" u="none" strike="noStrike" cap="none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"/>
                <a:sym typeface="Lato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28282" y="1492004"/>
            <a:ext cx="4262925" cy="859821"/>
            <a:chOff x="6328282" y="1492004"/>
            <a:chExt cx="4262925" cy="859821"/>
          </a:xfrm>
        </p:grpSpPr>
        <p:sp>
          <p:nvSpPr>
            <p:cNvPr id="48" name="Oval 31"/>
            <p:cNvSpPr/>
            <p:nvPr/>
          </p:nvSpPr>
          <p:spPr bwMode="auto">
            <a:xfrm>
              <a:off x="6328282" y="1634532"/>
              <a:ext cx="574692" cy="5747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37143" tIns="18572" rIns="37143" bIns="18572" numCol="1" rtlCol="0" anchor="t" anchorCtr="0" compatLnSpc="1"/>
            <a:lstStyle/>
            <a:p>
              <a:pPr algn="ctr"/>
              <a:endParaRPr lang="en-US" sz="1420" dirty="0">
                <a:solidFill>
                  <a:schemeClr val="bg1">
                    <a:lumMod val="50000"/>
                  </a:schemeClr>
                </a:solidFill>
                <a:latin typeface="Lato Black"/>
                <a:cs typeface="Lato Black"/>
              </a:endParaRPr>
            </a:p>
          </p:txBody>
        </p:sp>
        <p:sp>
          <p:nvSpPr>
            <p:cNvPr id="49" name="文本框 78"/>
            <p:cNvSpPr txBox="1"/>
            <p:nvPr/>
          </p:nvSpPr>
          <p:spPr>
            <a:xfrm>
              <a:off x="6946392" y="1492004"/>
              <a:ext cx="168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</a:p>
          </p:txBody>
        </p:sp>
        <p:sp>
          <p:nvSpPr>
            <p:cNvPr id="50" name="Shape 358"/>
            <p:cNvSpPr txBox="1"/>
            <p:nvPr/>
          </p:nvSpPr>
          <p:spPr>
            <a:xfrm>
              <a:off x="7050271" y="1847957"/>
              <a:ext cx="3540936" cy="5038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SzPct val="25000"/>
                <a:buNone/>
              </a:pPr>
              <a:r>
                <a:rPr lang="zh-CN" altLang="en-US" sz="1400" b="0" i="0" u="none" strike="noStrike" cap="none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Lato"/>
                  <a:sym typeface="Lato"/>
                </a:rPr>
                <a:t>单击此处可编辑内容根据您的需要自由拉伸文本框大小</a:t>
              </a:r>
              <a:endParaRPr lang="en-US" sz="1400" b="0" i="0" u="none" strike="noStrike" cap="none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59820" y="1880441"/>
            <a:ext cx="10952777" cy="3874156"/>
            <a:chOff x="952988" y="1906943"/>
            <a:chExt cx="10952777" cy="3874156"/>
          </a:xfrm>
        </p:grpSpPr>
        <p:sp>
          <p:nvSpPr>
            <p:cNvPr id="20" name="Freeform 7"/>
            <p:cNvSpPr/>
            <p:nvPr/>
          </p:nvSpPr>
          <p:spPr bwMode="auto">
            <a:xfrm>
              <a:off x="952988" y="1906943"/>
              <a:ext cx="8077263" cy="3874156"/>
            </a:xfrm>
            <a:custGeom>
              <a:avLst/>
              <a:gdLst>
                <a:gd name="T0" fmla="*/ 2147483647 w 573"/>
                <a:gd name="T1" fmla="*/ 0 h 273"/>
                <a:gd name="T2" fmla="*/ 2147483647 w 573"/>
                <a:gd name="T3" fmla="*/ 2147483647 h 273"/>
                <a:gd name="T4" fmla="*/ 2147483647 w 573"/>
                <a:gd name="T5" fmla="*/ 2147483647 h 273"/>
                <a:gd name="T6" fmla="*/ 2147483647 w 573"/>
                <a:gd name="T7" fmla="*/ 2147483647 h 273"/>
                <a:gd name="T8" fmla="*/ 2147483647 w 573"/>
                <a:gd name="T9" fmla="*/ 2147483647 h 273"/>
                <a:gd name="T10" fmla="*/ 2147483647 w 573"/>
                <a:gd name="T11" fmla="*/ 2147483647 h 273"/>
                <a:gd name="T12" fmla="*/ 2147483647 w 573"/>
                <a:gd name="T13" fmla="*/ 2147483647 h 273"/>
                <a:gd name="T14" fmla="*/ 2147483647 w 573"/>
                <a:gd name="T15" fmla="*/ 2147483647 h 273"/>
                <a:gd name="T16" fmla="*/ 2147483647 w 573"/>
                <a:gd name="T17" fmla="*/ 2147483647 h 273"/>
                <a:gd name="T18" fmla="*/ 2147483647 w 573"/>
                <a:gd name="T19" fmla="*/ 2147483647 h 273"/>
                <a:gd name="T20" fmla="*/ 2147483647 w 573"/>
                <a:gd name="T21" fmla="*/ 2147483647 h 273"/>
                <a:gd name="T22" fmla="*/ 2147483647 w 573"/>
                <a:gd name="T23" fmla="*/ 2147483647 h 273"/>
                <a:gd name="T24" fmla="*/ 2147483647 w 573"/>
                <a:gd name="T25" fmla="*/ 2147483647 h 273"/>
                <a:gd name="T26" fmla="*/ 2147483647 w 573"/>
                <a:gd name="T27" fmla="*/ 2147483647 h 273"/>
                <a:gd name="T28" fmla="*/ 2147483647 w 573"/>
                <a:gd name="T29" fmla="*/ 2147483647 h 273"/>
                <a:gd name="T30" fmla="*/ 2147483647 w 573"/>
                <a:gd name="T31" fmla="*/ 2147483647 h 273"/>
                <a:gd name="T32" fmla="*/ 0 w 573"/>
                <a:gd name="T33" fmla="*/ 2147483647 h 273"/>
                <a:gd name="T34" fmla="*/ 2147483647 w 573"/>
                <a:gd name="T35" fmla="*/ 2147483647 h 273"/>
                <a:gd name="T36" fmla="*/ 2147483647 w 573"/>
                <a:gd name="T37" fmla="*/ 0 h 2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3" h="273">
                  <a:moveTo>
                    <a:pt x="136" y="0"/>
                  </a:moveTo>
                  <a:cubicBezTo>
                    <a:pt x="169" y="0"/>
                    <a:pt x="198" y="11"/>
                    <a:pt x="222" y="30"/>
                  </a:cubicBezTo>
                  <a:cubicBezTo>
                    <a:pt x="254" y="56"/>
                    <a:pt x="274" y="78"/>
                    <a:pt x="290" y="92"/>
                  </a:cubicBezTo>
                  <a:cubicBezTo>
                    <a:pt x="292" y="94"/>
                    <a:pt x="294" y="96"/>
                    <a:pt x="297" y="97"/>
                  </a:cubicBezTo>
                  <a:cubicBezTo>
                    <a:pt x="313" y="108"/>
                    <a:pt x="333" y="114"/>
                    <a:pt x="358" y="103"/>
                  </a:cubicBezTo>
                  <a:cubicBezTo>
                    <a:pt x="375" y="96"/>
                    <a:pt x="396" y="82"/>
                    <a:pt x="426" y="61"/>
                  </a:cubicBezTo>
                  <a:cubicBezTo>
                    <a:pt x="441" y="50"/>
                    <a:pt x="460" y="44"/>
                    <a:pt x="480" y="44"/>
                  </a:cubicBezTo>
                  <a:cubicBezTo>
                    <a:pt x="531" y="44"/>
                    <a:pt x="573" y="86"/>
                    <a:pt x="573" y="137"/>
                  </a:cubicBezTo>
                  <a:cubicBezTo>
                    <a:pt x="573" y="188"/>
                    <a:pt x="531" y="230"/>
                    <a:pt x="480" y="230"/>
                  </a:cubicBezTo>
                  <a:cubicBezTo>
                    <a:pt x="460" y="230"/>
                    <a:pt x="441" y="224"/>
                    <a:pt x="426" y="213"/>
                  </a:cubicBezTo>
                  <a:cubicBezTo>
                    <a:pt x="396" y="192"/>
                    <a:pt x="375" y="178"/>
                    <a:pt x="358" y="170"/>
                  </a:cubicBezTo>
                  <a:cubicBezTo>
                    <a:pt x="333" y="160"/>
                    <a:pt x="313" y="166"/>
                    <a:pt x="297" y="176"/>
                  </a:cubicBezTo>
                  <a:cubicBezTo>
                    <a:pt x="294" y="178"/>
                    <a:pt x="292" y="179"/>
                    <a:pt x="290" y="181"/>
                  </a:cubicBezTo>
                  <a:cubicBezTo>
                    <a:pt x="274" y="196"/>
                    <a:pt x="254" y="218"/>
                    <a:pt x="222" y="244"/>
                  </a:cubicBezTo>
                  <a:cubicBezTo>
                    <a:pt x="198" y="262"/>
                    <a:pt x="169" y="273"/>
                    <a:pt x="136" y="273"/>
                  </a:cubicBezTo>
                  <a:cubicBezTo>
                    <a:pt x="99" y="273"/>
                    <a:pt x="65" y="258"/>
                    <a:pt x="40" y="233"/>
                  </a:cubicBezTo>
                  <a:cubicBezTo>
                    <a:pt x="15" y="209"/>
                    <a:pt x="0" y="17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6"/>
                    <a:pt x="99" y="0"/>
                    <a:pt x="136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6409140" y="2531434"/>
              <a:ext cx="5496625" cy="2640594"/>
            </a:xfrm>
            <a:custGeom>
              <a:avLst/>
              <a:gdLst>
                <a:gd name="T0" fmla="*/ 2147483647 w 390"/>
                <a:gd name="T1" fmla="*/ 0 h 186"/>
                <a:gd name="T2" fmla="*/ 2147483647 w 390"/>
                <a:gd name="T3" fmla="*/ 2147483647 h 186"/>
                <a:gd name="T4" fmla="*/ 2147483647 w 390"/>
                <a:gd name="T5" fmla="*/ 2147483647 h 186"/>
                <a:gd name="T6" fmla="*/ 2147483647 w 390"/>
                <a:gd name="T7" fmla="*/ 2147483647 h 186"/>
                <a:gd name="T8" fmla="*/ 2147483647 w 390"/>
                <a:gd name="T9" fmla="*/ 2147483647 h 186"/>
                <a:gd name="T10" fmla="*/ 2147483647 w 390"/>
                <a:gd name="T11" fmla="*/ 2147483647 h 186"/>
                <a:gd name="T12" fmla="*/ 2147483647 w 390"/>
                <a:gd name="T13" fmla="*/ 2147483647 h 186"/>
                <a:gd name="T14" fmla="*/ 2147483647 w 390"/>
                <a:gd name="T15" fmla="*/ 2147483647 h 186"/>
                <a:gd name="T16" fmla="*/ 2147483647 w 390"/>
                <a:gd name="T17" fmla="*/ 2147483647 h 186"/>
                <a:gd name="T18" fmla="*/ 2147483647 w 390"/>
                <a:gd name="T19" fmla="*/ 2147483647 h 186"/>
                <a:gd name="T20" fmla="*/ 2147483647 w 390"/>
                <a:gd name="T21" fmla="*/ 2147483647 h 186"/>
                <a:gd name="T22" fmla="*/ 2147483647 w 390"/>
                <a:gd name="T23" fmla="*/ 2147483647 h 186"/>
                <a:gd name="T24" fmla="*/ 2147483647 w 390"/>
                <a:gd name="T25" fmla="*/ 2147483647 h 186"/>
                <a:gd name="T26" fmla="*/ 2147483647 w 390"/>
                <a:gd name="T27" fmla="*/ 2147483647 h 186"/>
                <a:gd name="T28" fmla="*/ 2147483647 w 390"/>
                <a:gd name="T29" fmla="*/ 2147483647 h 186"/>
                <a:gd name="T30" fmla="*/ 2147483647 w 390"/>
                <a:gd name="T31" fmla="*/ 2147483647 h 186"/>
                <a:gd name="T32" fmla="*/ 0 w 390"/>
                <a:gd name="T33" fmla="*/ 2147483647 h 186"/>
                <a:gd name="T34" fmla="*/ 2147483647 w 390"/>
                <a:gd name="T35" fmla="*/ 2147483647 h 186"/>
                <a:gd name="T36" fmla="*/ 2147483647 w 390"/>
                <a:gd name="T37" fmla="*/ 0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0" h="186">
                  <a:moveTo>
                    <a:pt x="93" y="0"/>
                  </a:moveTo>
                  <a:cubicBezTo>
                    <a:pt x="115" y="0"/>
                    <a:pt x="135" y="7"/>
                    <a:pt x="151" y="20"/>
                  </a:cubicBezTo>
                  <a:cubicBezTo>
                    <a:pt x="173" y="38"/>
                    <a:pt x="186" y="53"/>
                    <a:pt x="197" y="63"/>
                  </a:cubicBezTo>
                  <a:cubicBezTo>
                    <a:pt x="199" y="64"/>
                    <a:pt x="200" y="65"/>
                    <a:pt x="202" y="66"/>
                  </a:cubicBezTo>
                  <a:cubicBezTo>
                    <a:pt x="213" y="73"/>
                    <a:pt x="226" y="77"/>
                    <a:pt x="244" y="70"/>
                  </a:cubicBezTo>
                  <a:cubicBezTo>
                    <a:pt x="255" y="65"/>
                    <a:pt x="270" y="55"/>
                    <a:pt x="290" y="41"/>
                  </a:cubicBezTo>
                  <a:cubicBezTo>
                    <a:pt x="300" y="34"/>
                    <a:pt x="313" y="29"/>
                    <a:pt x="327" y="29"/>
                  </a:cubicBezTo>
                  <a:cubicBezTo>
                    <a:pt x="362" y="29"/>
                    <a:pt x="390" y="58"/>
                    <a:pt x="390" y="93"/>
                  </a:cubicBezTo>
                  <a:cubicBezTo>
                    <a:pt x="390" y="128"/>
                    <a:pt x="362" y="156"/>
                    <a:pt x="327" y="156"/>
                  </a:cubicBezTo>
                  <a:cubicBezTo>
                    <a:pt x="313" y="156"/>
                    <a:pt x="300" y="152"/>
                    <a:pt x="290" y="144"/>
                  </a:cubicBezTo>
                  <a:cubicBezTo>
                    <a:pt x="270" y="130"/>
                    <a:pt x="255" y="121"/>
                    <a:pt x="244" y="116"/>
                  </a:cubicBezTo>
                  <a:cubicBezTo>
                    <a:pt x="226" y="108"/>
                    <a:pt x="213" y="112"/>
                    <a:pt x="202" y="120"/>
                  </a:cubicBezTo>
                  <a:cubicBezTo>
                    <a:pt x="200" y="121"/>
                    <a:pt x="199" y="122"/>
                    <a:pt x="197" y="123"/>
                  </a:cubicBezTo>
                  <a:cubicBezTo>
                    <a:pt x="186" y="133"/>
                    <a:pt x="173" y="148"/>
                    <a:pt x="151" y="166"/>
                  </a:cubicBezTo>
                  <a:cubicBezTo>
                    <a:pt x="135" y="178"/>
                    <a:pt x="115" y="186"/>
                    <a:pt x="93" y="186"/>
                  </a:cubicBezTo>
                  <a:cubicBezTo>
                    <a:pt x="67" y="186"/>
                    <a:pt x="44" y="175"/>
                    <a:pt x="27" y="159"/>
                  </a:cubicBezTo>
                  <a:cubicBezTo>
                    <a:pt x="10" y="142"/>
                    <a:pt x="0" y="118"/>
                    <a:pt x="0" y="93"/>
                  </a:cubicBezTo>
                  <a:cubicBezTo>
                    <a:pt x="0" y="67"/>
                    <a:pt x="10" y="44"/>
                    <a:pt x="27" y="27"/>
                  </a:cubicBezTo>
                  <a:cubicBezTo>
                    <a:pt x="44" y="10"/>
                    <a:pt x="67" y="0"/>
                    <a:pt x="93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66697" y="2364229"/>
            <a:ext cx="2904423" cy="2922000"/>
            <a:chOff x="1459865" y="2390731"/>
            <a:chExt cx="2904423" cy="2922000"/>
          </a:xfrm>
        </p:grpSpPr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1459865" y="2390731"/>
              <a:ext cx="2904423" cy="292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1714267" y="2645153"/>
              <a:ext cx="2395619" cy="241315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53247" y="2817177"/>
            <a:ext cx="1987034" cy="2000684"/>
            <a:chOff x="6746415" y="2843679"/>
            <a:chExt cx="1987034" cy="2000684"/>
          </a:xfrm>
        </p:grpSpPr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6746415" y="2843679"/>
              <a:ext cx="1987034" cy="20006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7014308" y="3113521"/>
              <a:ext cx="1451248" cy="1476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961130" y="3142915"/>
            <a:ext cx="1354883" cy="1362701"/>
            <a:chOff x="10354298" y="3169417"/>
            <a:chExt cx="1354883" cy="1362701"/>
          </a:xfrm>
        </p:grpSpPr>
        <p:sp>
          <p:nvSpPr>
            <p:cNvPr id="34" name="Oval 13"/>
            <p:cNvSpPr>
              <a:spLocks noChangeArrowheads="1"/>
            </p:cNvSpPr>
            <p:nvPr/>
          </p:nvSpPr>
          <p:spPr bwMode="auto">
            <a:xfrm>
              <a:off x="10354298" y="3169417"/>
              <a:ext cx="1354883" cy="13627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auto">
            <a:xfrm>
              <a:off x="10622191" y="3425766"/>
              <a:ext cx="832588" cy="83650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36" name="Group 98"/>
          <p:cNvGrpSpPr>
            <a:grpSpLocks noChangeAspect="1"/>
          </p:cNvGrpSpPr>
          <p:nvPr/>
        </p:nvGrpSpPr>
        <p:grpSpPr bwMode="auto">
          <a:xfrm>
            <a:off x="1654722" y="3112169"/>
            <a:ext cx="1653410" cy="1527928"/>
            <a:chOff x="-86" y="2465"/>
            <a:chExt cx="1120" cy="1035"/>
          </a:xfrm>
          <a:solidFill>
            <a:schemeClr val="bg1"/>
          </a:solidFill>
        </p:grpSpPr>
        <p:sp>
          <p:nvSpPr>
            <p:cNvPr id="37" name="Freeform 99"/>
            <p:cNvSpPr>
              <a:spLocks noEditPoints="1"/>
            </p:cNvSpPr>
            <p:nvPr/>
          </p:nvSpPr>
          <p:spPr bwMode="auto">
            <a:xfrm>
              <a:off x="363" y="2465"/>
              <a:ext cx="671" cy="671"/>
            </a:xfrm>
            <a:custGeom>
              <a:avLst/>
              <a:gdLst>
                <a:gd name="T0" fmla="*/ 256 w 282"/>
                <a:gd name="T1" fmla="*/ 25 h 282"/>
                <a:gd name="T2" fmla="*/ 164 w 282"/>
                <a:gd name="T3" fmla="*/ 25 h 282"/>
                <a:gd name="T4" fmla="*/ 0 w 282"/>
                <a:gd name="T5" fmla="*/ 189 h 282"/>
                <a:gd name="T6" fmla="*/ 92 w 282"/>
                <a:gd name="T7" fmla="*/ 282 h 282"/>
                <a:gd name="T8" fmla="*/ 256 w 282"/>
                <a:gd name="T9" fmla="*/ 118 h 282"/>
                <a:gd name="T10" fmla="*/ 256 w 282"/>
                <a:gd name="T11" fmla="*/ 25 h 282"/>
                <a:gd name="T12" fmla="*/ 55 w 282"/>
                <a:gd name="T13" fmla="*/ 191 h 282"/>
                <a:gd name="T14" fmla="*/ 44 w 282"/>
                <a:gd name="T15" fmla="*/ 180 h 282"/>
                <a:gd name="T16" fmla="*/ 183 w 282"/>
                <a:gd name="T17" fmla="*/ 42 h 282"/>
                <a:gd name="T18" fmla="*/ 194 w 282"/>
                <a:gd name="T19" fmla="*/ 42 h 282"/>
                <a:gd name="T20" fmla="*/ 194 w 282"/>
                <a:gd name="T21" fmla="*/ 53 h 282"/>
                <a:gd name="T22" fmla="*/ 55 w 282"/>
                <a:gd name="T23" fmla="*/ 191 h 282"/>
                <a:gd name="T24" fmla="*/ 78 w 282"/>
                <a:gd name="T25" fmla="*/ 214 h 282"/>
                <a:gd name="T26" fmla="*/ 67 w 282"/>
                <a:gd name="T27" fmla="*/ 203 h 282"/>
                <a:gd name="T28" fmla="*/ 217 w 282"/>
                <a:gd name="T29" fmla="*/ 53 h 282"/>
                <a:gd name="T30" fmla="*/ 228 w 282"/>
                <a:gd name="T31" fmla="*/ 53 h 282"/>
                <a:gd name="T32" fmla="*/ 228 w 282"/>
                <a:gd name="T33" fmla="*/ 64 h 282"/>
                <a:gd name="T34" fmla="*/ 78 w 282"/>
                <a:gd name="T35" fmla="*/ 214 h 282"/>
                <a:gd name="T36" fmla="*/ 101 w 282"/>
                <a:gd name="T37" fmla="*/ 237 h 282"/>
                <a:gd name="T38" fmla="*/ 90 w 282"/>
                <a:gd name="T39" fmla="*/ 226 h 282"/>
                <a:gd name="T40" fmla="*/ 229 w 282"/>
                <a:gd name="T41" fmla="*/ 88 h 282"/>
                <a:gd name="T42" fmla="*/ 240 w 282"/>
                <a:gd name="T43" fmla="*/ 88 h 282"/>
                <a:gd name="T44" fmla="*/ 240 w 282"/>
                <a:gd name="T45" fmla="*/ 99 h 282"/>
                <a:gd name="T46" fmla="*/ 101 w 282"/>
                <a:gd name="T47" fmla="*/ 23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2" h="282">
                  <a:moveTo>
                    <a:pt x="256" y="25"/>
                  </a:moveTo>
                  <a:cubicBezTo>
                    <a:pt x="231" y="0"/>
                    <a:pt x="189" y="0"/>
                    <a:pt x="164" y="2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82" y="92"/>
                    <a:pt x="282" y="51"/>
                    <a:pt x="256" y="25"/>
                  </a:cubicBezTo>
                  <a:close/>
                  <a:moveTo>
                    <a:pt x="55" y="191"/>
                  </a:moveTo>
                  <a:cubicBezTo>
                    <a:pt x="44" y="180"/>
                    <a:pt x="44" y="180"/>
                    <a:pt x="44" y="180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1"/>
                  </a:lnTo>
                  <a:close/>
                  <a:moveTo>
                    <a:pt x="78" y="214"/>
                  </a:moveTo>
                  <a:cubicBezTo>
                    <a:pt x="67" y="203"/>
                    <a:pt x="67" y="203"/>
                    <a:pt x="67" y="203"/>
                  </a:cubicBezTo>
                  <a:cubicBezTo>
                    <a:pt x="217" y="53"/>
                    <a:pt x="217" y="53"/>
                    <a:pt x="217" y="53"/>
                  </a:cubicBezTo>
                  <a:cubicBezTo>
                    <a:pt x="220" y="50"/>
                    <a:pt x="225" y="50"/>
                    <a:pt x="228" y="53"/>
                  </a:cubicBezTo>
                  <a:cubicBezTo>
                    <a:pt x="231" y="56"/>
                    <a:pt x="231" y="61"/>
                    <a:pt x="228" y="64"/>
                  </a:cubicBezTo>
                  <a:lnTo>
                    <a:pt x="78" y="214"/>
                  </a:lnTo>
                  <a:close/>
                  <a:moveTo>
                    <a:pt x="101" y="237"/>
                  </a:moveTo>
                  <a:cubicBezTo>
                    <a:pt x="90" y="226"/>
                    <a:pt x="90" y="226"/>
                    <a:pt x="90" y="226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00"/>
            <p:cNvSpPr/>
            <p:nvPr/>
          </p:nvSpPr>
          <p:spPr bwMode="auto">
            <a:xfrm>
              <a:off x="-8" y="3036"/>
              <a:ext cx="464" cy="464"/>
            </a:xfrm>
            <a:custGeom>
              <a:avLst/>
              <a:gdLst>
                <a:gd name="T0" fmla="*/ 300 w 464"/>
                <a:gd name="T1" fmla="*/ 276 h 464"/>
                <a:gd name="T2" fmla="*/ 281 w 464"/>
                <a:gd name="T3" fmla="*/ 257 h 464"/>
                <a:gd name="T4" fmla="*/ 464 w 464"/>
                <a:gd name="T5" fmla="*/ 74 h 464"/>
                <a:gd name="T6" fmla="*/ 390 w 464"/>
                <a:gd name="T7" fmla="*/ 0 h 464"/>
                <a:gd name="T8" fmla="*/ 207 w 464"/>
                <a:gd name="T9" fmla="*/ 184 h 464"/>
                <a:gd name="T10" fmla="*/ 188 w 464"/>
                <a:gd name="T11" fmla="*/ 165 h 464"/>
                <a:gd name="T12" fmla="*/ 145 w 464"/>
                <a:gd name="T13" fmla="*/ 188 h 464"/>
                <a:gd name="T14" fmla="*/ 0 w 464"/>
                <a:gd name="T15" fmla="*/ 422 h 464"/>
                <a:gd name="T16" fmla="*/ 43 w 464"/>
                <a:gd name="T17" fmla="*/ 464 h 464"/>
                <a:gd name="T18" fmla="*/ 276 w 464"/>
                <a:gd name="T19" fmla="*/ 322 h 464"/>
                <a:gd name="T20" fmla="*/ 300 w 464"/>
                <a:gd name="T21" fmla="*/ 27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4" h="464">
                  <a:moveTo>
                    <a:pt x="300" y="276"/>
                  </a:moveTo>
                  <a:lnTo>
                    <a:pt x="281" y="257"/>
                  </a:lnTo>
                  <a:lnTo>
                    <a:pt x="464" y="74"/>
                  </a:lnTo>
                  <a:lnTo>
                    <a:pt x="390" y="0"/>
                  </a:lnTo>
                  <a:lnTo>
                    <a:pt x="207" y="184"/>
                  </a:lnTo>
                  <a:lnTo>
                    <a:pt x="188" y="165"/>
                  </a:lnTo>
                  <a:lnTo>
                    <a:pt x="145" y="188"/>
                  </a:lnTo>
                  <a:lnTo>
                    <a:pt x="0" y="422"/>
                  </a:lnTo>
                  <a:lnTo>
                    <a:pt x="43" y="464"/>
                  </a:lnTo>
                  <a:lnTo>
                    <a:pt x="276" y="322"/>
                  </a:lnTo>
                  <a:lnTo>
                    <a:pt x="300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01"/>
            <p:cNvSpPr/>
            <p:nvPr/>
          </p:nvSpPr>
          <p:spPr bwMode="auto">
            <a:xfrm>
              <a:off x="-86" y="2472"/>
              <a:ext cx="490" cy="493"/>
            </a:xfrm>
            <a:custGeom>
              <a:avLst/>
              <a:gdLst>
                <a:gd name="T0" fmla="*/ 103 w 206"/>
                <a:gd name="T1" fmla="*/ 0 h 207"/>
                <a:gd name="T2" fmla="*/ 77 w 206"/>
                <a:gd name="T3" fmla="*/ 4 h 207"/>
                <a:gd name="T4" fmla="*/ 80 w 206"/>
                <a:gd name="T5" fmla="*/ 6 h 207"/>
                <a:gd name="T6" fmla="*/ 117 w 206"/>
                <a:gd name="T7" fmla="*/ 43 h 207"/>
                <a:gd name="T8" fmla="*/ 117 w 206"/>
                <a:gd name="T9" fmla="*/ 112 h 207"/>
                <a:gd name="T10" fmla="*/ 48 w 206"/>
                <a:gd name="T11" fmla="*/ 112 h 207"/>
                <a:gd name="T12" fmla="*/ 11 w 206"/>
                <a:gd name="T13" fmla="*/ 75 h 207"/>
                <a:gd name="T14" fmla="*/ 6 w 206"/>
                <a:gd name="T15" fmla="*/ 68 h 207"/>
                <a:gd name="T16" fmla="*/ 0 w 206"/>
                <a:gd name="T17" fmla="*/ 104 h 207"/>
                <a:gd name="T18" fmla="*/ 103 w 206"/>
                <a:gd name="T19" fmla="*/ 207 h 207"/>
                <a:gd name="T20" fmla="*/ 206 w 206"/>
                <a:gd name="T21" fmla="*/ 104 h 207"/>
                <a:gd name="T22" fmla="*/ 103 w 206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207">
                  <a:moveTo>
                    <a:pt x="103" y="0"/>
                  </a:moveTo>
                  <a:cubicBezTo>
                    <a:pt x="94" y="0"/>
                    <a:pt x="86" y="2"/>
                    <a:pt x="77" y="4"/>
                  </a:cubicBezTo>
                  <a:cubicBezTo>
                    <a:pt x="78" y="4"/>
                    <a:pt x="79" y="5"/>
                    <a:pt x="80" y="6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6" y="62"/>
                    <a:pt x="136" y="93"/>
                    <a:pt x="117" y="112"/>
                  </a:cubicBezTo>
                  <a:cubicBezTo>
                    <a:pt x="98" y="131"/>
                    <a:pt x="67" y="131"/>
                    <a:pt x="48" y="112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9" y="73"/>
                    <a:pt x="8" y="71"/>
                    <a:pt x="6" y="68"/>
                  </a:cubicBezTo>
                  <a:cubicBezTo>
                    <a:pt x="2" y="79"/>
                    <a:pt x="0" y="91"/>
                    <a:pt x="0" y="104"/>
                  </a:cubicBezTo>
                  <a:cubicBezTo>
                    <a:pt x="0" y="161"/>
                    <a:pt x="46" y="207"/>
                    <a:pt x="103" y="207"/>
                  </a:cubicBezTo>
                  <a:cubicBezTo>
                    <a:pt x="160" y="207"/>
                    <a:pt x="206" y="161"/>
                    <a:pt x="206" y="104"/>
                  </a:cubicBezTo>
                  <a:cubicBezTo>
                    <a:pt x="206" y="47"/>
                    <a:pt x="160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02"/>
            <p:cNvSpPr>
              <a:spLocks noEditPoints="1"/>
            </p:cNvSpPr>
            <p:nvPr/>
          </p:nvSpPr>
          <p:spPr bwMode="auto">
            <a:xfrm>
              <a:off x="520" y="3058"/>
              <a:ext cx="445" cy="442"/>
            </a:xfrm>
            <a:custGeom>
              <a:avLst/>
              <a:gdLst>
                <a:gd name="T0" fmla="*/ 164 w 187"/>
                <a:gd name="T1" fmla="*/ 163 h 186"/>
                <a:gd name="T2" fmla="*/ 164 w 187"/>
                <a:gd name="T3" fmla="*/ 82 h 186"/>
                <a:gd name="T4" fmla="*/ 81 w 187"/>
                <a:gd name="T5" fmla="*/ 0 h 186"/>
                <a:gd name="T6" fmla="*/ 0 w 187"/>
                <a:gd name="T7" fmla="*/ 81 h 186"/>
                <a:gd name="T8" fmla="*/ 83 w 187"/>
                <a:gd name="T9" fmla="*/ 163 h 186"/>
                <a:gd name="T10" fmla="*/ 164 w 187"/>
                <a:gd name="T11" fmla="*/ 163 h 186"/>
                <a:gd name="T12" fmla="*/ 109 w 187"/>
                <a:gd name="T13" fmla="*/ 108 h 186"/>
                <a:gd name="T14" fmla="*/ 143 w 187"/>
                <a:gd name="T15" fmla="*/ 108 h 186"/>
                <a:gd name="T16" fmla="*/ 143 w 187"/>
                <a:gd name="T17" fmla="*/ 142 h 186"/>
                <a:gd name="T18" fmla="*/ 109 w 187"/>
                <a:gd name="T19" fmla="*/ 142 h 186"/>
                <a:gd name="T20" fmla="*/ 109 w 187"/>
                <a:gd name="T21" fmla="*/ 10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86">
                  <a:moveTo>
                    <a:pt x="164" y="163"/>
                  </a:moveTo>
                  <a:cubicBezTo>
                    <a:pt x="187" y="141"/>
                    <a:pt x="187" y="105"/>
                    <a:pt x="164" y="8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105" y="186"/>
                    <a:pt x="142" y="186"/>
                    <a:pt x="164" y="163"/>
                  </a:cubicBezTo>
                  <a:close/>
                  <a:moveTo>
                    <a:pt x="109" y="108"/>
                  </a:moveTo>
                  <a:cubicBezTo>
                    <a:pt x="118" y="99"/>
                    <a:pt x="133" y="99"/>
                    <a:pt x="143" y="108"/>
                  </a:cubicBezTo>
                  <a:cubicBezTo>
                    <a:pt x="152" y="118"/>
                    <a:pt x="152" y="133"/>
                    <a:pt x="143" y="142"/>
                  </a:cubicBezTo>
                  <a:cubicBezTo>
                    <a:pt x="133" y="151"/>
                    <a:pt x="118" y="151"/>
                    <a:pt x="109" y="142"/>
                  </a:cubicBezTo>
                  <a:cubicBezTo>
                    <a:pt x="100" y="133"/>
                    <a:pt x="100" y="118"/>
                    <a:pt x="10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2" name="Group 11"/>
          <p:cNvGrpSpPr>
            <a:grpSpLocks noChangeAspect="1"/>
          </p:cNvGrpSpPr>
          <p:nvPr/>
        </p:nvGrpSpPr>
        <p:grpSpPr bwMode="auto">
          <a:xfrm>
            <a:off x="10298406" y="3526475"/>
            <a:ext cx="639855" cy="536995"/>
            <a:chOff x="2044" y="456"/>
            <a:chExt cx="1325" cy="1112"/>
          </a:xfrm>
          <a:solidFill>
            <a:schemeClr val="bg1"/>
          </a:solidFill>
        </p:grpSpPr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2483" y="456"/>
              <a:ext cx="447" cy="4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3"/>
            <p:cNvSpPr/>
            <p:nvPr/>
          </p:nvSpPr>
          <p:spPr bwMode="auto">
            <a:xfrm>
              <a:off x="2350" y="936"/>
              <a:ext cx="713" cy="632"/>
            </a:xfrm>
            <a:custGeom>
              <a:avLst/>
              <a:gdLst>
                <a:gd name="T0" fmla="*/ 200 w 300"/>
                <a:gd name="T1" fmla="*/ 0 h 266"/>
                <a:gd name="T2" fmla="*/ 150 w 300"/>
                <a:gd name="T3" fmla="*/ 67 h 266"/>
                <a:gd name="T4" fmla="*/ 100 w 300"/>
                <a:gd name="T5" fmla="*/ 0 h 266"/>
                <a:gd name="T6" fmla="*/ 0 w 300"/>
                <a:gd name="T7" fmla="*/ 144 h 266"/>
                <a:gd name="T8" fmla="*/ 0 w 300"/>
                <a:gd name="T9" fmla="*/ 236 h 266"/>
                <a:gd name="T10" fmla="*/ 0 w 300"/>
                <a:gd name="T11" fmla="*/ 236 h 266"/>
                <a:gd name="T12" fmla="*/ 150 w 300"/>
                <a:gd name="T13" fmla="*/ 266 h 266"/>
                <a:gd name="T14" fmla="*/ 300 w 300"/>
                <a:gd name="T15" fmla="*/ 236 h 266"/>
                <a:gd name="T16" fmla="*/ 300 w 300"/>
                <a:gd name="T17" fmla="*/ 236 h 266"/>
                <a:gd name="T18" fmla="*/ 300 w 300"/>
                <a:gd name="T19" fmla="*/ 144 h 266"/>
                <a:gd name="T20" fmla="*/ 200 w 300"/>
                <a:gd name="T2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66">
                  <a:moveTo>
                    <a:pt x="200" y="0"/>
                  </a:moveTo>
                  <a:cubicBezTo>
                    <a:pt x="150" y="67"/>
                    <a:pt x="150" y="67"/>
                    <a:pt x="150" y="67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1" y="21"/>
                    <a:pt x="0" y="78"/>
                    <a:pt x="0" y="144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3" y="253"/>
                    <a:pt x="69" y="266"/>
                    <a:pt x="150" y="266"/>
                  </a:cubicBezTo>
                  <a:cubicBezTo>
                    <a:pt x="231" y="266"/>
                    <a:pt x="297" y="253"/>
                    <a:pt x="300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0" y="144"/>
                    <a:pt x="300" y="144"/>
                    <a:pt x="300" y="144"/>
                  </a:cubicBezTo>
                  <a:cubicBezTo>
                    <a:pt x="300" y="78"/>
                    <a:pt x="259" y="21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2673" y="917"/>
              <a:ext cx="69" cy="42"/>
            </a:xfrm>
            <a:custGeom>
              <a:avLst/>
              <a:gdLst>
                <a:gd name="T0" fmla="*/ 29 w 29"/>
                <a:gd name="T1" fmla="*/ 0 h 18"/>
                <a:gd name="T2" fmla="*/ 14 w 29"/>
                <a:gd name="T3" fmla="*/ 0 h 18"/>
                <a:gd name="T4" fmla="*/ 0 w 29"/>
                <a:gd name="T5" fmla="*/ 0 h 18"/>
                <a:gd name="T6" fmla="*/ 6 w 29"/>
                <a:gd name="T7" fmla="*/ 18 h 18"/>
                <a:gd name="T8" fmla="*/ 23 w 29"/>
                <a:gd name="T9" fmla="*/ 17 h 18"/>
                <a:gd name="T10" fmla="*/ 29 w 2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cubicBezTo>
                    <a:pt x="24" y="0"/>
                    <a:pt x="19" y="0"/>
                    <a:pt x="14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0"/>
                    <a:pt x="0" y="10"/>
                    <a:pt x="6" y="18"/>
                  </a:cubicBezTo>
                  <a:cubicBezTo>
                    <a:pt x="6" y="18"/>
                    <a:pt x="17" y="18"/>
                    <a:pt x="23" y="17"/>
                  </a:cubicBezTo>
                  <a:cubicBezTo>
                    <a:pt x="23" y="17"/>
                    <a:pt x="29" y="1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5"/>
            <p:cNvSpPr/>
            <p:nvPr/>
          </p:nvSpPr>
          <p:spPr bwMode="auto">
            <a:xfrm>
              <a:off x="2666" y="964"/>
              <a:ext cx="81" cy="107"/>
            </a:xfrm>
            <a:custGeom>
              <a:avLst/>
              <a:gdLst>
                <a:gd name="T0" fmla="*/ 21 w 81"/>
                <a:gd name="T1" fmla="*/ 0 h 107"/>
                <a:gd name="T2" fmla="*/ 62 w 81"/>
                <a:gd name="T3" fmla="*/ 0 h 107"/>
                <a:gd name="T4" fmla="*/ 81 w 81"/>
                <a:gd name="T5" fmla="*/ 62 h 107"/>
                <a:gd name="T6" fmla="*/ 40 w 81"/>
                <a:gd name="T7" fmla="*/ 107 h 107"/>
                <a:gd name="T8" fmla="*/ 0 w 81"/>
                <a:gd name="T9" fmla="*/ 62 h 107"/>
                <a:gd name="T10" fmla="*/ 21 w 81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7">
                  <a:moveTo>
                    <a:pt x="21" y="0"/>
                  </a:moveTo>
                  <a:lnTo>
                    <a:pt x="62" y="0"/>
                  </a:lnTo>
                  <a:lnTo>
                    <a:pt x="81" y="62"/>
                  </a:lnTo>
                  <a:lnTo>
                    <a:pt x="40" y="107"/>
                  </a:lnTo>
                  <a:lnTo>
                    <a:pt x="0" y="6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2284" y="1005"/>
              <a:ext cx="59" cy="80"/>
            </a:xfrm>
            <a:custGeom>
              <a:avLst/>
              <a:gdLst>
                <a:gd name="T0" fmla="*/ 28 w 59"/>
                <a:gd name="T1" fmla="*/ 80 h 80"/>
                <a:gd name="T2" fmla="*/ 59 w 59"/>
                <a:gd name="T3" fmla="*/ 47 h 80"/>
                <a:gd name="T4" fmla="*/ 45 w 59"/>
                <a:gd name="T5" fmla="*/ 0 h 80"/>
                <a:gd name="T6" fmla="*/ 14 w 59"/>
                <a:gd name="T7" fmla="*/ 0 h 80"/>
                <a:gd name="T8" fmla="*/ 0 w 59"/>
                <a:gd name="T9" fmla="*/ 47 h 80"/>
                <a:gd name="T10" fmla="*/ 28 w 59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0">
                  <a:moveTo>
                    <a:pt x="28" y="80"/>
                  </a:moveTo>
                  <a:lnTo>
                    <a:pt x="59" y="47"/>
                  </a:lnTo>
                  <a:lnTo>
                    <a:pt x="45" y="0"/>
                  </a:lnTo>
                  <a:lnTo>
                    <a:pt x="14" y="0"/>
                  </a:lnTo>
                  <a:lnTo>
                    <a:pt x="0" y="47"/>
                  </a:lnTo>
                  <a:lnTo>
                    <a:pt x="2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7"/>
            <p:cNvSpPr/>
            <p:nvPr/>
          </p:nvSpPr>
          <p:spPr bwMode="auto">
            <a:xfrm>
              <a:off x="2044" y="983"/>
              <a:ext cx="387" cy="475"/>
            </a:xfrm>
            <a:custGeom>
              <a:avLst/>
              <a:gdLst>
                <a:gd name="T0" fmla="*/ 151 w 163"/>
                <a:gd name="T1" fmla="*/ 0 h 200"/>
                <a:gd name="T2" fmla="*/ 113 w 163"/>
                <a:gd name="T3" fmla="*/ 51 h 200"/>
                <a:gd name="T4" fmla="*/ 75 w 163"/>
                <a:gd name="T5" fmla="*/ 0 h 200"/>
                <a:gd name="T6" fmla="*/ 0 w 163"/>
                <a:gd name="T7" fmla="*/ 108 h 200"/>
                <a:gd name="T8" fmla="*/ 0 w 163"/>
                <a:gd name="T9" fmla="*/ 177 h 200"/>
                <a:gd name="T10" fmla="*/ 0 w 163"/>
                <a:gd name="T11" fmla="*/ 177 h 200"/>
                <a:gd name="T12" fmla="*/ 113 w 163"/>
                <a:gd name="T13" fmla="*/ 200 h 200"/>
                <a:gd name="T14" fmla="*/ 115 w 163"/>
                <a:gd name="T15" fmla="*/ 200 h 200"/>
                <a:gd name="T16" fmla="*/ 115 w 163"/>
                <a:gd name="T17" fmla="*/ 124 h 200"/>
                <a:gd name="T18" fmla="*/ 163 w 163"/>
                <a:gd name="T19" fmla="*/ 6 h 200"/>
                <a:gd name="T20" fmla="*/ 151 w 163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00">
                  <a:moveTo>
                    <a:pt x="151" y="0"/>
                  </a:moveTo>
                  <a:cubicBezTo>
                    <a:pt x="113" y="51"/>
                    <a:pt x="113" y="51"/>
                    <a:pt x="113" y="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2" y="16"/>
                    <a:pt x="0" y="58"/>
                    <a:pt x="0" y="10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" y="189"/>
                    <a:pt x="52" y="200"/>
                    <a:pt x="113" y="200"/>
                  </a:cubicBezTo>
                  <a:cubicBezTo>
                    <a:pt x="114" y="200"/>
                    <a:pt x="114" y="200"/>
                    <a:pt x="115" y="200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78"/>
                    <a:pt x="133" y="36"/>
                    <a:pt x="163" y="6"/>
                  </a:cubicBezTo>
                  <a:cubicBezTo>
                    <a:pt x="159" y="4"/>
                    <a:pt x="155" y="2"/>
                    <a:pt x="1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2286" y="969"/>
              <a:ext cx="55" cy="31"/>
            </a:xfrm>
            <a:custGeom>
              <a:avLst/>
              <a:gdLst>
                <a:gd name="T0" fmla="*/ 18 w 23"/>
                <a:gd name="T1" fmla="*/ 13 h 13"/>
                <a:gd name="T2" fmla="*/ 22 w 23"/>
                <a:gd name="T3" fmla="*/ 0 h 13"/>
                <a:gd name="T4" fmla="*/ 11 w 23"/>
                <a:gd name="T5" fmla="*/ 0 h 13"/>
                <a:gd name="T6" fmla="*/ 1 w 23"/>
                <a:gd name="T7" fmla="*/ 0 h 13"/>
                <a:gd name="T8" fmla="*/ 5 w 23"/>
                <a:gd name="T9" fmla="*/ 13 h 13"/>
                <a:gd name="T10" fmla="*/ 18 w 2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18" y="13"/>
                  </a:moveTo>
                  <a:cubicBezTo>
                    <a:pt x="18" y="13"/>
                    <a:pt x="23" y="8"/>
                    <a:pt x="22" y="0"/>
                  </a:cubicBezTo>
                  <a:cubicBezTo>
                    <a:pt x="19" y="0"/>
                    <a:pt x="15" y="0"/>
                    <a:pt x="11" y="0"/>
                  </a:cubicBezTo>
                  <a:cubicBezTo>
                    <a:pt x="8" y="0"/>
                    <a:pt x="4" y="0"/>
                    <a:pt x="1" y="0"/>
                  </a:cubicBezTo>
                  <a:cubicBezTo>
                    <a:pt x="1" y="0"/>
                    <a:pt x="0" y="8"/>
                    <a:pt x="5" y="13"/>
                  </a:cubicBezTo>
                  <a:cubicBezTo>
                    <a:pt x="5" y="13"/>
                    <a:pt x="14" y="13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auto">
            <a:xfrm>
              <a:off x="2146" y="622"/>
              <a:ext cx="332" cy="3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20"/>
            <p:cNvSpPr/>
            <p:nvPr/>
          </p:nvSpPr>
          <p:spPr bwMode="auto">
            <a:xfrm>
              <a:off x="3075" y="969"/>
              <a:ext cx="52" cy="31"/>
            </a:xfrm>
            <a:custGeom>
              <a:avLst/>
              <a:gdLst>
                <a:gd name="T0" fmla="*/ 18 w 22"/>
                <a:gd name="T1" fmla="*/ 13 h 13"/>
                <a:gd name="T2" fmla="*/ 22 w 22"/>
                <a:gd name="T3" fmla="*/ 0 h 13"/>
                <a:gd name="T4" fmla="*/ 11 w 22"/>
                <a:gd name="T5" fmla="*/ 0 h 13"/>
                <a:gd name="T6" fmla="*/ 1 w 22"/>
                <a:gd name="T7" fmla="*/ 0 h 13"/>
                <a:gd name="T8" fmla="*/ 5 w 22"/>
                <a:gd name="T9" fmla="*/ 13 h 13"/>
                <a:gd name="T10" fmla="*/ 18 w 2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">
                  <a:moveTo>
                    <a:pt x="18" y="13"/>
                  </a:moveTo>
                  <a:cubicBezTo>
                    <a:pt x="18" y="13"/>
                    <a:pt x="22" y="8"/>
                    <a:pt x="22" y="0"/>
                  </a:cubicBezTo>
                  <a:cubicBezTo>
                    <a:pt x="19" y="0"/>
                    <a:pt x="15" y="0"/>
                    <a:pt x="11" y="0"/>
                  </a:cubicBezTo>
                  <a:cubicBezTo>
                    <a:pt x="8" y="0"/>
                    <a:pt x="4" y="0"/>
                    <a:pt x="1" y="0"/>
                  </a:cubicBezTo>
                  <a:cubicBezTo>
                    <a:pt x="1" y="0"/>
                    <a:pt x="0" y="8"/>
                    <a:pt x="5" y="13"/>
                  </a:cubicBezTo>
                  <a:cubicBezTo>
                    <a:pt x="5" y="13"/>
                    <a:pt x="13" y="13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3070" y="1005"/>
              <a:ext cx="59" cy="80"/>
            </a:xfrm>
            <a:custGeom>
              <a:avLst/>
              <a:gdLst>
                <a:gd name="T0" fmla="*/ 31 w 59"/>
                <a:gd name="T1" fmla="*/ 80 h 80"/>
                <a:gd name="T2" fmla="*/ 59 w 59"/>
                <a:gd name="T3" fmla="*/ 47 h 80"/>
                <a:gd name="T4" fmla="*/ 47 w 59"/>
                <a:gd name="T5" fmla="*/ 0 h 80"/>
                <a:gd name="T6" fmla="*/ 16 w 59"/>
                <a:gd name="T7" fmla="*/ 0 h 80"/>
                <a:gd name="T8" fmla="*/ 0 w 59"/>
                <a:gd name="T9" fmla="*/ 47 h 80"/>
                <a:gd name="T10" fmla="*/ 31 w 59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0">
                  <a:moveTo>
                    <a:pt x="31" y="80"/>
                  </a:moveTo>
                  <a:lnTo>
                    <a:pt x="59" y="47"/>
                  </a:lnTo>
                  <a:lnTo>
                    <a:pt x="47" y="0"/>
                  </a:lnTo>
                  <a:lnTo>
                    <a:pt x="16" y="0"/>
                  </a:lnTo>
                  <a:lnTo>
                    <a:pt x="0" y="47"/>
                  </a:lnTo>
                  <a:lnTo>
                    <a:pt x="3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2934" y="622"/>
              <a:ext cx="333" cy="3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23"/>
            <p:cNvSpPr/>
            <p:nvPr/>
          </p:nvSpPr>
          <p:spPr bwMode="auto">
            <a:xfrm>
              <a:off x="2982" y="983"/>
              <a:ext cx="387" cy="475"/>
            </a:xfrm>
            <a:custGeom>
              <a:avLst/>
              <a:gdLst>
                <a:gd name="T0" fmla="*/ 88 w 163"/>
                <a:gd name="T1" fmla="*/ 0 h 200"/>
                <a:gd name="T2" fmla="*/ 50 w 163"/>
                <a:gd name="T3" fmla="*/ 51 h 200"/>
                <a:gd name="T4" fmla="*/ 12 w 163"/>
                <a:gd name="T5" fmla="*/ 0 h 200"/>
                <a:gd name="T6" fmla="*/ 0 w 163"/>
                <a:gd name="T7" fmla="*/ 6 h 200"/>
                <a:gd name="T8" fmla="*/ 48 w 163"/>
                <a:gd name="T9" fmla="*/ 124 h 200"/>
                <a:gd name="T10" fmla="*/ 48 w 163"/>
                <a:gd name="T11" fmla="*/ 200 h 200"/>
                <a:gd name="T12" fmla="*/ 50 w 163"/>
                <a:gd name="T13" fmla="*/ 200 h 200"/>
                <a:gd name="T14" fmla="*/ 163 w 163"/>
                <a:gd name="T15" fmla="*/ 177 h 200"/>
                <a:gd name="T16" fmla="*/ 163 w 163"/>
                <a:gd name="T17" fmla="*/ 177 h 200"/>
                <a:gd name="T18" fmla="*/ 163 w 163"/>
                <a:gd name="T19" fmla="*/ 108 h 200"/>
                <a:gd name="T20" fmla="*/ 88 w 163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00">
                  <a:moveTo>
                    <a:pt x="88" y="0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2"/>
                    <a:pt x="4" y="4"/>
                    <a:pt x="0" y="6"/>
                  </a:cubicBezTo>
                  <a:cubicBezTo>
                    <a:pt x="30" y="36"/>
                    <a:pt x="48" y="78"/>
                    <a:pt x="48" y="124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9" y="200"/>
                    <a:pt x="49" y="200"/>
                    <a:pt x="50" y="200"/>
                  </a:cubicBezTo>
                  <a:cubicBezTo>
                    <a:pt x="111" y="200"/>
                    <a:pt x="161" y="189"/>
                    <a:pt x="163" y="177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1" y="16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57" name="Group 78"/>
          <p:cNvGrpSpPr>
            <a:grpSpLocks noChangeAspect="1"/>
          </p:cNvGrpSpPr>
          <p:nvPr/>
        </p:nvGrpSpPr>
        <p:grpSpPr bwMode="auto">
          <a:xfrm>
            <a:off x="6795898" y="3314803"/>
            <a:ext cx="1133451" cy="992210"/>
            <a:chOff x="3233" y="2705"/>
            <a:chExt cx="1284" cy="1124"/>
          </a:xfrm>
          <a:solidFill>
            <a:schemeClr val="bg1"/>
          </a:solidFill>
        </p:grpSpPr>
        <p:sp>
          <p:nvSpPr>
            <p:cNvPr id="58" name="Freeform 82"/>
            <p:cNvSpPr>
              <a:spLocks noEditPoints="1"/>
            </p:cNvSpPr>
            <p:nvPr/>
          </p:nvSpPr>
          <p:spPr bwMode="auto">
            <a:xfrm>
              <a:off x="3247" y="2796"/>
              <a:ext cx="964" cy="957"/>
            </a:xfrm>
            <a:custGeom>
              <a:avLst/>
              <a:gdLst>
                <a:gd name="T0" fmla="*/ 248 w 406"/>
                <a:gd name="T1" fmla="*/ 20 h 403"/>
                <a:gd name="T2" fmla="*/ 199 w 406"/>
                <a:gd name="T3" fmla="*/ 3 h 403"/>
                <a:gd name="T4" fmla="*/ 130 w 406"/>
                <a:gd name="T5" fmla="*/ 33 h 403"/>
                <a:gd name="T6" fmla="*/ 109 w 406"/>
                <a:gd name="T7" fmla="*/ 45 h 403"/>
                <a:gd name="T8" fmla="*/ 110 w 406"/>
                <a:gd name="T9" fmla="*/ 46 h 403"/>
                <a:gd name="T10" fmla="*/ 120 w 406"/>
                <a:gd name="T11" fmla="*/ 28 h 403"/>
                <a:gd name="T12" fmla="*/ 84 w 406"/>
                <a:gd name="T13" fmla="*/ 50 h 403"/>
                <a:gd name="T14" fmla="*/ 31 w 406"/>
                <a:gd name="T15" fmla="*/ 258 h 403"/>
                <a:gd name="T16" fmla="*/ 28 w 406"/>
                <a:gd name="T17" fmla="*/ 220 h 403"/>
                <a:gd name="T18" fmla="*/ 58 w 406"/>
                <a:gd name="T19" fmla="*/ 238 h 403"/>
                <a:gd name="T20" fmla="*/ 99 w 406"/>
                <a:gd name="T21" fmla="*/ 228 h 403"/>
                <a:gd name="T22" fmla="*/ 127 w 406"/>
                <a:gd name="T23" fmla="*/ 284 h 403"/>
                <a:gd name="T24" fmla="*/ 141 w 406"/>
                <a:gd name="T25" fmla="*/ 276 h 403"/>
                <a:gd name="T26" fmla="*/ 142 w 406"/>
                <a:gd name="T27" fmla="*/ 233 h 403"/>
                <a:gd name="T28" fmla="*/ 186 w 406"/>
                <a:gd name="T29" fmla="*/ 210 h 403"/>
                <a:gd name="T30" fmla="*/ 191 w 406"/>
                <a:gd name="T31" fmla="*/ 171 h 403"/>
                <a:gd name="T32" fmla="*/ 248 w 406"/>
                <a:gd name="T33" fmla="*/ 127 h 403"/>
                <a:gd name="T34" fmla="*/ 263 w 406"/>
                <a:gd name="T35" fmla="*/ 120 h 403"/>
                <a:gd name="T36" fmla="*/ 286 w 406"/>
                <a:gd name="T37" fmla="*/ 90 h 403"/>
                <a:gd name="T38" fmla="*/ 317 w 406"/>
                <a:gd name="T39" fmla="*/ 101 h 403"/>
                <a:gd name="T40" fmla="*/ 350 w 406"/>
                <a:gd name="T41" fmla="*/ 56 h 403"/>
                <a:gd name="T42" fmla="*/ 349 w 406"/>
                <a:gd name="T43" fmla="*/ 46 h 403"/>
                <a:gd name="T44" fmla="*/ 368 w 406"/>
                <a:gd name="T45" fmla="*/ 71 h 403"/>
                <a:gd name="T46" fmla="*/ 389 w 406"/>
                <a:gd name="T47" fmla="*/ 98 h 403"/>
                <a:gd name="T48" fmla="*/ 395 w 406"/>
                <a:gd name="T49" fmla="*/ 97 h 403"/>
                <a:gd name="T50" fmla="*/ 245 w 406"/>
                <a:gd name="T51" fmla="*/ 173 h 403"/>
                <a:gd name="T52" fmla="*/ 231 w 406"/>
                <a:gd name="T53" fmla="*/ 187 h 403"/>
                <a:gd name="T54" fmla="*/ 254 w 406"/>
                <a:gd name="T55" fmla="*/ 176 h 403"/>
                <a:gd name="T56" fmla="*/ 270 w 406"/>
                <a:gd name="T57" fmla="*/ 151 h 403"/>
                <a:gd name="T58" fmla="*/ 251 w 406"/>
                <a:gd name="T59" fmla="*/ 160 h 403"/>
                <a:gd name="T60" fmla="*/ 185 w 406"/>
                <a:gd name="T61" fmla="*/ 221 h 403"/>
                <a:gd name="T62" fmla="*/ 194 w 406"/>
                <a:gd name="T63" fmla="*/ 238 h 403"/>
                <a:gd name="T64" fmla="*/ 196 w 406"/>
                <a:gd name="T65" fmla="*/ 247 h 403"/>
                <a:gd name="T66" fmla="*/ 193 w 406"/>
                <a:gd name="T67" fmla="*/ 256 h 403"/>
                <a:gd name="T68" fmla="*/ 181 w 406"/>
                <a:gd name="T69" fmla="*/ 282 h 403"/>
                <a:gd name="T70" fmla="*/ 167 w 406"/>
                <a:gd name="T71" fmla="*/ 282 h 403"/>
                <a:gd name="T72" fmla="*/ 185 w 406"/>
                <a:gd name="T73" fmla="*/ 284 h 403"/>
                <a:gd name="T74" fmla="*/ 180 w 406"/>
                <a:gd name="T75" fmla="*/ 309 h 403"/>
                <a:gd name="T76" fmla="*/ 206 w 406"/>
                <a:gd name="T77" fmla="*/ 269 h 403"/>
                <a:gd name="T78" fmla="*/ 206 w 406"/>
                <a:gd name="T79" fmla="*/ 282 h 403"/>
                <a:gd name="T80" fmla="*/ 189 w 406"/>
                <a:gd name="T81" fmla="*/ 298 h 403"/>
                <a:gd name="T82" fmla="*/ 198 w 406"/>
                <a:gd name="T83" fmla="*/ 300 h 403"/>
                <a:gd name="T84" fmla="*/ 211 w 406"/>
                <a:gd name="T85" fmla="*/ 309 h 403"/>
                <a:gd name="T86" fmla="*/ 187 w 406"/>
                <a:gd name="T87" fmla="*/ 307 h 403"/>
                <a:gd name="T88" fmla="*/ 272 w 406"/>
                <a:gd name="T89" fmla="*/ 310 h 403"/>
                <a:gd name="T90" fmla="*/ 236 w 406"/>
                <a:gd name="T91" fmla="*/ 297 h 403"/>
                <a:gd name="T92" fmla="*/ 249 w 406"/>
                <a:gd name="T93" fmla="*/ 309 h 403"/>
                <a:gd name="T94" fmla="*/ 286 w 406"/>
                <a:gd name="T95" fmla="*/ 293 h 403"/>
                <a:gd name="T96" fmla="*/ 287 w 406"/>
                <a:gd name="T97" fmla="*/ 295 h 403"/>
                <a:gd name="T98" fmla="*/ 267 w 406"/>
                <a:gd name="T99" fmla="*/ 346 h 403"/>
                <a:gd name="T100" fmla="*/ 239 w 406"/>
                <a:gd name="T101" fmla="*/ 325 h 403"/>
                <a:gd name="T102" fmla="*/ 200 w 406"/>
                <a:gd name="T103" fmla="*/ 344 h 403"/>
                <a:gd name="T104" fmla="*/ 195 w 406"/>
                <a:gd name="T105" fmla="*/ 374 h 403"/>
                <a:gd name="T106" fmla="*/ 241 w 406"/>
                <a:gd name="T107" fmla="*/ 382 h 403"/>
                <a:gd name="T108" fmla="*/ 271 w 406"/>
                <a:gd name="T109" fmla="*/ 389 h 403"/>
                <a:gd name="T110" fmla="*/ 274 w 406"/>
                <a:gd name="T111" fmla="*/ 391 h 403"/>
                <a:gd name="T112" fmla="*/ 303 w 406"/>
                <a:gd name="T113" fmla="*/ 314 h 403"/>
                <a:gd name="T114" fmla="*/ 312 w 406"/>
                <a:gd name="T115" fmla="*/ 31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3">
                  <a:moveTo>
                    <a:pt x="338" y="53"/>
                  </a:moveTo>
                  <a:cubicBezTo>
                    <a:pt x="331" y="46"/>
                    <a:pt x="331" y="46"/>
                    <a:pt x="331" y="46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6" y="36"/>
                    <a:pt x="288" y="37"/>
                    <a:pt x="289" y="38"/>
                  </a:cubicBezTo>
                  <a:cubicBezTo>
                    <a:pt x="289" y="39"/>
                    <a:pt x="277" y="30"/>
                    <a:pt x="277" y="30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9" y="3"/>
                    <a:pt x="199" y="3"/>
                    <a:pt x="199" y="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4" y="12"/>
                    <a:pt x="164" y="12"/>
                  </a:cubicBezTo>
                  <a:cubicBezTo>
                    <a:pt x="163" y="13"/>
                    <a:pt x="155" y="15"/>
                    <a:pt x="154" y="15"/>
                  </a:cubicBezTo>
                  <a:cubicBezTo>
                    <a:pt x="154" y="16"/>
                    <a:pt x="148" y="22"/>
                    <a:pt x="146" y="23"/>
                  </a:cubicBezTo>
                  <a:cubicBezTo>
                    <a:pt x="144" y="24"/>
                    <a:pt x="136" y="26"/>
                    <a:pt x="135" y="27"/>
                  </a:cubicBezTo>
                  <a:cubicBezTo>
                    <a:pt x="134" y="28"/>
                    <a:pt x="131" y="32"/>
                    <a:pt x="130" y="33"/>
                  </a:cubicBezTo>
                  <a:cubicBezTo>
                    <a:pt x="130" y="34"/>
                    <a:pt x="128" y="38"/>
                    <a:pt x="128" y="39"/>
                  </a:cubicBezTo>
                  <a:cubicBezTo>
                    <a:pt x="127" y="40"/>
                    <a:pt x="122" y="44"/>
                    <a:pt x="123" y="41"/>
                  </a:cubicBezTo>
                  <a:cubicBezTo>
                    <a:pt x="124" y="39"/>
                    <a:pt x="127" y="35"/>
                    <a:pt x="127" y="34"/>
                  </a:cubicBezTo>
                  <a:cubicBezTo>
                    <a:pt x="128" y="33"/>
                    <a:pt x="129" y="31"/>
                    <a:pt x="129" y="30"/>
                  </a:cubicBezTo>
                  <a:cubicBezTo>
                    <a:pt x="129" y="28"/>
                    <a:pt x="129" y="26"/>
                    <a:pt x="129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5" y="26"/>
                    <a:pt x="122" y="29"/>
                  </a:cubicBezTo>
                  <a:cubicBezTo>
                    <a:pt x="120" y="32"/>
                    <a:pt x="116" y="35"/>
                    <a:pt x="116" y="36"/>
                  </a:cubicBezTo>
                  <a:cubicBezTo>
                    <a:pt x="115" y="36"/>
                    <a:pt x="114" y="38"/>
                    <a:pt x="112" y="40"/>
                  </a:cubicBezTo>
                  <a:cubicBezTo>
                    <a:pt x="109" y="41"/>
                    <a:pt x="107" y="43"/>
                    <a:pt x="107" y="43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7"/>
                    <a:pt x="112" y="48"/>
                  </a:cubicBezTo>
                  <a:cubicBezTo>
                    <a:pt x="113" y="50"/>
                    <a:pt x="115" y="51"/>
                    <a:pt x="115" y="51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08" y="55"/>
                    <a:pt x="107" y="56"/>
                  </a:cubicBezTo>
                  <a:cubicBezTo>
                    <a:pt x="107" y="57"/>
                    <a:pt x="106" y="60"/>
                    <a:pt x="106" y="60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5"/>
                    <a:pt x="105" y="54"/>
                  </a:cubicBezTo>
                  <a:cubicBezTo>
                    <a:pt x="106" y="52"/>
                    <a:pt x="104" y="53"/>
                    <a:pt x="106" y="51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11" y="46"/>
                    <a:pt x="110" y="46"/>
                  </a:cubicBezTo>
                  <a:cubicBezTo>
                    <a:pt x="109" y="46"/>
                    <a:pt x="105" y="46"/>
                    <a:pt x="105" y="46"/>
                  </a:cubicBezTo>
                  <a:cubicBezTo>
                    <a:pt x="105" y="46"/>
                    <a:pt x="104" y="49"/>
                    <a:pt x="103" y="50"/>
                  </a:cubicBezTo>
                  <a:cubicBezTo>
                    <a:pt x="102" y="51"/>
                    <a:pt x="99" y="55"/>
                    <a:pt x="99" y="55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5"/>
                    <a:pt x="95" y="55"/>
                    <a:pt x="95" y="53"/>
                  </a:cubicBezTo>
                  <a:cubicBezTo>
                    <a:pt x="96" y="52"/>
                    <a:pt x="99" y="50"/>
                    <a:pt x="100" y="49"/>
                  </a:cubicBezTo>
                  <a:cubicBezTo>
                    <a:pt x="101" y="47"/>
                    <a:pt x="100" y="49"/>
                    <a:pt x="101" y="47"/>
                  </a:cubicBezTo>
                  <a:cubicBezTo>
                    <a:pt x="101" y="46"/>
                    <a:pt x="102" y="43"/>
                    <a:pt x="104" y="42"/>
                  </a:cubicBezTo>
                  <a:cubicBezTo>
                    <a:pt x="105" y="42"/>
                    <a:pt x="108" y="39"/>
                    <a:pt x="108" y="39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18" y="27"/>
                    <a:pt x="117" y="28"/>
                  </a:cubicBezTo>
                  <a:cubicBezTo>
                    <a:pt x="116" y="28"/>
                    <a:pt x="110" y="33"/>
                    <a:pt x="110" y="33"/>
                  </a:cubicBezTo>
                  <a:cubicBezTo>
                    <a:pt x="110" y="33"/>
                    <a:pt x="106" y="35"/>
                    <a:pt x="106" y="36"/>
                  </a:cubicBezTo>
                  <a:cubicBezTo>
                    <a:pt x="105" y="36"/>
                    <a:pt x="102" y="40"/>
                    <a:pt x="102" y="40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31" y="103"/>
                    <a:pt x="20" y="15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9" y="170"/>
                    <a:pt x="0" y="270"/>
                    <a:pt x="78" y="344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35" y="265"/>
                    <a:pt x="35" y="265"/>
                    <a:pt x="35" y="265"/>
                  </a:cubicBezTo>
                  <a:cubicBezTo>
                    <a:pt x="31" y="268"/>
                    <a:pt x="31" y="268"/>
                    <a:pt x="31" y="26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6" y="242"/>
                    <a:pt x="36" y="242"/>
                    <a:pt x="36" y="242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5" y="218"/>
                    <a:pt x="25" y="218"/>
                    <a:pt x="25" y="218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50" y="227"/>
                    <a:pt x="50" y="227"/>
                    <a:pt x="50" y="227"/>
                  </a:cubicBezTo>
                  <a:cubicBezTo>
                    <a:pt x="52" y="227"/>
                    <a:pt x="52" y="227"/>
                    <a:pt x="52" y="227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58" y="232"/>
                    <a:pt x="58" y="232"/>
                  </a:cubicBezTo>
                  <a:cubicBezTo>
                    <a:pt x="58" y="233"/>
                    <a:pt x="58" y="237"/>
                    <a:pt x="58" y="238"/>
                  </a:cubicBezTo>
                  <a:cubicBezTo>
                    <a:pt x="58" y="239"/>
                    <a:pt x="60" y="246"/>
                    <a:pt x="60" y="246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2" y="271"/>
                    <a:pt x="72" y="271"/>
                    <a:pt x="72" y="27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77" y="252"/>
                    <a:pt x="77" y="252"/>
                    <a:pt x="77" y="25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1" y="235"/>
                    <a:pt x="91" y="235"/>
                    <a:pt x="91" y="235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4" y="231"/>
                    <a:pt x="108" y="241"/>
                    <a:pt x="110" y="242"/>
                  </a:cubicBezTo>
                  <a:cubicBezTo>
                    <a:pt x="112" y="244"/>
                    <a:pt x="111" y="247"/>
                    <a:pt x="112" y="248"/>
                  </a:cubicBezTo>
                  <a:cubicBezTo>
                    <a:pt x="113" y="248"/>
                    <a:pt x="118" y="244"/>
                    <a:pt x="119" y="244"/>
                  </a:cubicBezTo>
                  <a:cubicBezTo>
                    <a:pt x="120" y="245"/>
                    <a:pt x="122" y="252"/>
                    <a:pt x="122" y="252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1" y="280"/>
                    <a:pt x="131" y="280"/>
                    <a:pt x="131" y="280"/>
                  </a:cubicBezTo>
                  <a:cubicBezTo>
                    <a:pt x="126" y="276"/>
                    <a:pt x="126" y="276"/>
                    <a:pt x="126" y="276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53" y="304"/>
                    <a:pt x="153" y="304"/>
                    <a:pt x="153" y="304"/>
                  </a:cubicBezTo>
                  <a:cubicBezTo>
                    <a:pt x="152" y="296"/>
                    <a:pt x="152" y="296"/>
                    <a:pt x="152" y="296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33" y="282"/>
                    <a:pt x="133" y="282"/>
                    <a:pt x="133" y="282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138" y="282"/>
                    <a:pt x="138" y="282"/>
                    <a:pt x="138" y="282"/>
                  </a:cubicBezTo>
                  <a:cubicBezTo>
                    <a:pt x="143" y="287"/>
                    <a:pt x="143" y="287"/>
                    <a:pt x="143" y="287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5" y="271"/>
                    <a:pt x="135" y="271"/>
                    <a:pt x="135" y="271"/>
                  </a:cubicBezTo>
                  <a:cubicBezTo>
                    <a:pt x="130" y="268"/>
                    <a:pt x="130" y="268"/>
                    <a:pt x="130" y="268"/>
                  </a:cubicBezTo>
                  <a:cubicBezTo>
                    <a:pt x="130" y="268"/>
                    <a:pt x="127" y="265"/>
                    <a:pt x="127" y="264"/>
                  </a:cubicBezTo>
                  <a:cubicBezTo>
                    <a:pt x="127" y="262"/>
                    <a:pt x="129" y="256"/>
                    <a:pt x="129" y="256"/>
                  </a:cubicBezTo>
                  <a:cubicBezTo>
                    <a:pt x="130" y="252"/>
                    <a:pt x="130" y="252"/>
                    <a:pt x="130" y="252"/>
                  </a:cubicBezTo>
                  <a:cubicBezTo>
                    <a:pt x="135" y="258"/>
                    <a:pt x="135" y="258"/>
                    <a:pt x="135" y="258"/>
                  </a:cubicBezTo>
                  <a:cubicBezTo>
                    <a:pt x="141" y="262"/>
                    <a:pt x="141" y="262"/>
                    <a:pt x="141" y="262"/>
                  </a:cubicBezTo>
                  <a:cubicBezTo>
                    <a:pt x="148" y="255"/>
                    <a:pt x="148" y="255"/>
                    <a:pt x="148" y="255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52" y="244"/>
                    <a:pt x="149" y="241"/>
                    <a:pt x="148" y="240"/>
                  </a:cubicBezTo>
                  <a:cubicBezTo>
                    <a:pt x="147" y="239"/>
                    <a:pt x="142" y="233"/>
                    <a:pt x="142" y="233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29"/>
                    <a:pt x="152" y="229"/>
                    <a:pt x="152" y="229"/>
                  </a:cubicBezTo>
                  <a:cubicBezTo>
                    <a:pt x="154" y="231"/>
                    <a:pt x="154" y="231"/>
                    <a:pt x="154" y="231"/>
                  </a:cubicBezTo>
                  <a:cubicBezTo>
                    <a:pt x="155" y="235"/>
                    <a:pt x="155" y="235"/>
                    <a:pt x="155" y="235"/>
                  </a:cubicBezTo>
                  <a:cubicBezTo>
                    <a:pt x="161" y="230"/>
                    <a:pt x="161" y="230"/>
                    <a:pt x="161" y="230"/>
                  </a:cubicBezTo>
                  <a:cubicBezTo>
                    <a:pt x="164" y="226"/>
                    <a:pt x="164" y="226"/>
                    <a:pt x="164" y="226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70" y="224"/>
                    <a:pt x="170" y="224"/>
                    <a:pt x="170" y="224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86" y="210"/>
                    <a:pt x="188" y="208"/>
                    <a:pt x="188" y="205"/>
                  </a:cubicBezTo>
                  <a:cubicBezTo>
                    <a:pt x="188" y="202"/>
                    <a:pt x="187" y="199"/>
                    <a:pt x="187" y="199"/>
                  </a:cubicBezTo>
                  <a:cubicBezTo>
                    <a:pt x="187" y="199"/>
                    <a:pt x="188" y="195"/>
                    <a:pt x="189" y="194"/>
                  </a:cubicBezTo>
                  <a:cubicBezTo>
                    <a:pt x="190" y="193"/>
                    <a:pt x="190" y="190"/>
                    <a:pt x="190" y="190"/>
                  </a:cubicBezTo>
                  <a:cubicBezTo>
                    <a:pt x="190" y="189"/>
                    <a:pt x="186" y="185"/>
                    <a:pt x="186" y="185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6" y="181"/>
                    <a:pt x="188" y="181"/>
                    <a:pt x="186" y="179"/>
                  </a:cubicBezTo>
                  <a:cubicBezTo>
                    <a:pt x="185" y="177"/>
                    <a:pt x="179" y="174"/>
                    <a:pt x="179" y="174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91" y="170"/>
                    <a:pt x="191" y="171"/>
                  </a:cubicBezTo>
                  <a:cubicBezTo>
                    <a:pt x="191" y="171"/>
                    <a:pt x="194" y="176"/>
                    <a:pt x="195" y="175"/>
                  </a:cubicBezTo>
                  <a:cubicBezTo>
                    <a:pt x="195" y="174"/>
                    <a:pt x="200" y="168"/>
                    <a:pt x="200" y="168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4" y="173"/>
                    <a:pt x="205" y="173"/>
                    <a:pt x="205" y="177"/>
                  </a:cubicBezTo>
                  <a:cubicBezTo>
                    <a:pt x="204" y="182"/>
                    <a:pt x="204" y="184"/>
                    <a:pt x="204" y="184"/>
                  </a:cubicBezTo>
                  <a:cubicBezTo>
                    <a:pt x="204" y="184"/>
                    <a:pt x="216" y="182"/>
                    <a:pt x="217" y="180"/>
                  </a:cubicBezTo>
                  <a:cubicBezTo>
                    <a:pt x="217" y="178"/>
                    <a:pt x="219" y="165"/>
                    <a:pt x="219" y="165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27" y="149"/>
                    <a:pt x="227" y="149"/>
                    <a:pt x="227" y="149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34" y="146"/>
                    <a:pt x="235" y="152"/>
                    <a:pt x="239" y="147"/>
                  </a:cubicBezTo>
                  <a:cubicBezTo>
                    <a:pt x="243" y="142"/>
                    <a:pt x="246" y="131"/>
                    <a:pt x="248" y="127"/>
                  </a:cubicBezTo>
                  <a:cubicBezTo>
                    <a:pt x="250" y="124"/>
                    <a:pt x="257" y="115"/>
                    <a:pt x="257" y="114"/>
                  </a:cubicBezTo>
                  <a:cubicBezTo>
                    <a:pt x="257" y="114"/>
                    <a:pt x="257" y="113"/>
                    <a:pt x="258" y="111"/>
                  </a:cubicBezTo>
                  <a:cubicBezTo>
                    <a:pt x="258" y="113"/>
                    <a:pt x="259" y="116"/>
                    <a:pt x="259" y="117"/>
                  </a:cubicBezTo>
                  <a:cubicBezTo>
                    <a:pt x="259" y="118"/>
                    <a:pt x="258" y="126"/>
                    <a:pt x="258" y="126"/>
                  </a:cubicBezTo>
                  <a:cubicBezTo>
                    <a:pt x="258" y="126"/>
                    <a:pt x="258" y="132"/>
                    <a:pt x="258" y="132"/>
                  </a:cubicBezTo>
                  <a:cubicBezTo>
                    <a:pt x="258" y="133"/>
                    <a:pt x="256" y="138"/>
                    <a:pt x="256" y="138"/>
                  </a:cubicBezTo>
                  <a:cubicBezTo>
                    <a:pt x="256" y="138"/>
                    <a:pt x="261" y="140"/>
                    <a:pt x="261" y="140"/>
                  </a:cubicBezTo>
                  <a:cubicBezTo>
                    <a:pt x="262" y="140"/>
                    <a:pt x="269" y="142"/>
                    <a:pt x="267" y="139"/>
                  </a:cubicBezTo>
                  <a:cubicBezTo>
                    <a:pt x="265" y="135"/>
                    <a:pt x="264" y="133"/>
                    <a:pt x="264" y="133"/>
                  </a:cubicBezTo>
                  <a:cubicBezTo>
                    <a:pt x="264" y="133"/>
                    <a:pt x="259" y="131"/>
                    <a:pt x="261" y="129"/>
                  </a:cubicBezTo>
                  <a:cubicBezTo>
                    <a:pt x="262" y="127"/>
                    <a:pt x="263" y="127"/>
                    <a:pt x="263" y="124"/>
                  </a:cubicBezTo>
                  <a:cubicBezTo>
                    <a:pt x="263" y="122"/>
                    <a:pt x="264" y="122"/>
                    <a:pt x="263" y="120"/>
                  </a:cubicBezTo>
                  <a:cubicBezTo>
                    <a:pt x="262" y="118"/>
                    <a:pt x="261" y="119"/>
                    <a:pt x="261" y="115"/>
                  </a:cubicBezTo>
                  <a:cubicBezTo>
                    <a:pt x="260" y="112"/>
                    <a:pt x="261" y="110"/>
                    <a:pt x="261" y="110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58" y="107"/>
                    <a:pt x="258" y="107"/>
                    <a:pt x="258" y="107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35" y="107"/>
                    <a:pt x="236" y="107"/>
                  </a:cubicBezTo>
                  <a:cubicBezTo>
                    <a:pt x="238" y="106"/>
                    <a:pt x="248" y="97"/>
                    <a:pt x="248" y="97"/>
                  </a:cubicBezTo>
                  <a:cubicBezTo>
                    <a:pt x="248" y="97"/>
                    <a:pt x="256" y="90"/>
                    <a:pt x="257" y="89"/>
                  </a:cubicBezTo>
                  <a:cubicBezTo>
                    <a:pt x="257" y="89"/>
                    <a:pt x="261" y="87"/>
                    <a:pt x="262" y="87"/>
                  </a:cubicBezTo>
                  <a:cubicBezTo>
                    <a:pt x="264" y="87"/>
                    <a:pt x="272" y="89"/>
                    <a:pt x="272" y="89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91" y="88"/>
                    <a:pt x="294" y="85"/>
                    <a:pt x="294" y="84"/>
                  </a:cubicBezTo>
                  <a:cubicBezTo>
                    <a:pt x="294" y="83"/>
                    <a:pt x="296" y="81"/>
                    <a:pt x="297" y="80"/>
                  </a:cubicBezTo>
                  <a:cubicBezTo>
                    <a:pt x="298" y="79"/>
                    <a:pt x="308" y="76"/>
                    <a:pt x="308" y="76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1" y="92"/>
                    <a:pt x="301" y="92"/>
                    <a:pt x="301" y="92"/>
                  </a:cubicBezTo>
                  <a:cubicBezTo>
                    <a:pt x="301" y="92"/>
                    <a:pt x="292" y="99"/>
                    <a:pt x="292" y="101"/>
                  </a:cubicBezTo>
                  <a:cubicBezTo>
                    <a:pt x="293" y="102"/>
                    <a:pt x="300" y="109"/>
                    <a:pt x="300" y="109"/>
                  </a:cubicBezTo>
                  <a:cubicBezTo>
                    <a:pt x="300" y="109"/>
                    <a:pt x="300" y="116"/>
                    <a:pt x="302" y="119"/>
                  </a:cubicBezTo>
                  <a:cubicBezTo>
                    <a:pt x="304" y="122"/>
                    <a:pt x="309" y="125"/>
                    <a:pt x="309" y="125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5" y="92"/>
                    <a:pt x="315" y="91"/>
                  </a:cubicBezTo>
                  <a:cubicBezTo>
                    <a:pt x="315" y="90"/>
                    <a:pt x="325" y="83"/>
                    <a:pt x="325" y="83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9" y="61"/>
                    <a:pt x="339" y="61"/>
                    <a:pt x="339" y="61"/>
                  </a:cubicBezTo>
                  <a:cubicBezTo>
                    <a:pt x="339" y="61"/>
                    <a:pt x="344" y="61"/>
                    <a:pt x="344" y="62"/>
                  </a:cubicBezTo>
                  <a:cubicBezTo>
                    <a:pt x="344" y="63"/>
                    <a:pt x="350" y="66"/>
                    <a:pt x="350" y="66"/>
                  </a:cubicBezTo>
                  <a:cubicBezTo>
                    <a:pt x="350" y="66"/>
                    <a:pt x="354" y="67"/>
                    <a:pt x="354" y="66"/>
                  </a:cubicBezTo>
                  <a:cubicBezTo>
                    <a:pt x="354" y="65"/>
                    <a:pt x="354" y="60"/>
                    <a:pt x="354" y="60"/>
                  </a:cubicBezTo>
                  <a:cubicBezTo>
                    <a:pt x="350" y="56"/>
                    <a:pt x="350" y="56"/>
                    <a:pt x="350" y="56"/>
                  </a:cubicBezTo>
                  <a:lnTo>
                    <a:pt x="338" y="53"/>
                  </a:lnTo>
                  <a:close/>
                  <a:moveTo>
                    <a:pt x="406" y="101"/>
                  </a:moveTo>
                  <a:cubicBezTo>
                    <a:pt x="406" y="101"/>
                    <a:pt x="398" y="87"/>
                    <a:pt x="388" y="73"/>
                  </a:cubicBezTo>
                  <a:cubicBezTo>
                    <a:pt x="377" y="59"/>
                    <a:pt x="360" y="43"/>
                    <a:pt x="360" y="43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3" y="45"/>
                    <a:pt x="353" y="45"/>
                    <a:pt x="353" y="45"/>
                  </a:cubicBezTo>
                  <a:cubicBezTo>
                    <a:pt x="352" y="45"/>
                    <a:pt x="352" y="45"/>
                    <a:pt x="352" y="45"/>
                  </a:cubicBezTo>
                  <a:cubicBezTo>
                    <a:pt x="349" y="46"/>
                    <a:pt x="349" y="46"/>
                    <a:pt x="349" y="46"/>
                  </a:cubicBezTo>
                  <a:cubicBezTo>
                    <a:pt x="349" y="48"/>
                    <a:pt x="349" y="48"/>
                    <a:pt x="349" y="48"/>
                  </a:cubicBezTo>
                  <a:cubicBezTo>
                    <a:pt x="353" y="51"/>
                    <a:pt x="353" y="51"/>
                    <a:pt x="353" y="51"/>
                  </a:cubicBezTo>
                  <a:cubicBezTo>
                    <a:pt x="356" y="53"/>
                    <a:pt x="356" y="53"/>
                    <a:pt x="356" y="53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6" y="60"/>
                    <a:pt x="366" y="60"/>
                    <a:pt x="366" y="60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5" y="62"/>
                    <a:pt x="365" y="62"/>
                    <a:pt x="365" y="62"/>
                  </a:cubicBezTo>
                  <a:cubicBezTo>
                    <a:pt x="364" y="59"/>
                    <a:pt x="364" y="59"/>
                    <a:pt x="364" y="59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63" y="65"/>
                    <a:pt x="367" y="70"/>
                    <a:pt x="368" y="71"/>
                  </a:cubicBezTo>
                  <a:cubicBezTo>
                    <a:pt x="369" y="71"/>
                    <a:pt x="370" y="72"/>
                    <a:pt x="370" y="72"/>
                  </a:cubicBezTo>
                  <a:cubicBezTo>
                    <a:pt x="370" y="72"/>
                    <a:pt x="372" y="70"/>
                    <a:pt x="373" y="70"/>
                  </a:cubicBezTo>
                  <a:cubicBezTo>
                    <a:pt x="374" y="69"/>
                    <a:pt x="374" y="71"/>
                    <a:pt x="374" y="71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74"/>
                    <a:pt x="376" y="74"/>
                    <a:pt x="376" y="74"/>
                  </a:cubicBezTo>
                  <a:cubicBezTo>
                    <a:pt x="376" y="74"/>
                    <a:pt x="377" y="77"/>
                    <a:pt x="377" y="78"/>
                  </a:cubicBezTo>
                  <a:cubicBezTo>
                    <a:pt x="377" y="79"/>
                    <a:pt x="375" y="80"/>
                    <a:pt x="375" y="81"/>
                  </a:cubicBezTo>
                  <a:cubicBezTo>
                    <a:pt x="375" y="83"/>
                    <a:pt x="376" y="85"/>
                    <a:pt x="376" y="85"/>
                  </a:cubicBezTo>
                  <a:cubicBezTo>
                    <a:pt x="376" y="86"/>
                    <a:pt x="380" y="89"/>
                    <a:pt x="380" y="89"/>
                  </a:cubicBezTo>
                  <a:cubicBezTo>
                    <a:pt x="380" y="89"/>
                    <a:pt x="383" y="91"/>
                    <a:pt x="383" y="92"/>
                  </a:cubicBezTo>
                  <a:cubicBezTo>
                    <a:pt x="383" y="93"/>
                    <a:pt x="384" y="96"/>
                    <a:pt x="384" y="96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93" y="102"/>
                    <a:pt x="393" y="102"/>
                    <a:pt x="393" y="102"/>
                  </a:cubicBezTo>
                  <a:cubicBezTo>
                    <a:pt x="394" y="100"/>
                    <a:pt x="394" y="100"/>
                    <a:pt x="394" y="100"/>
                  </a:cubicBezTo>
                  <a:cubicBezTo>
                    <a:pt x="396" y="101"/>
                    <a:pt x="396" y="101"/>
                    <a:pt x="396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5" y="115"/>
                    <a:pt x="395" y="115"/>
                    <a:pt x="395" y="115"/>
                  </a:cubicBezTo>
                  <a:cubicBezTo>
                    <a:pt x="395" y="117"/>
                    <a:pt x="395" y="117"/>
                    <a:pt x="395" y="117"/>
                  </a:cubicBezTo>
                  <a:cubicBezTo>
                    <a:pt x="395" y="117"/>
                    <a:pt x="398" y="114"/>
                    <a:pt x="398" y="113"/>
                  </a:cubicBezTo>
                  <a:cubicBezTo>
                    <a:pt x="398" y="113"/>
                    <a:pt x="399" y="108"/>
                    <a:pt x="399" y="107"/>
                  </a:cubicBezTo>
                  <a:cubicBezTo>
                    <a:pt x="399" y="107"/>
                    <a:pt x="399" y="102"/>
                    <a:pt x="399" y="102"/>
                  </a:cubicBezTo>
                  <a:cubicBezTo>
                    <a:pt x="398" y="100"/>
                    <a:pt x="398" y="100"/>
                    <a:pt x="398" y="100"/>
                  </a:cubicBezTo>
                  <a:cubicBezTo>
                    <a:pt x="398" y="100"/>
                    <a:pt x="395" y="98"/>
                    <a:pt x="395" y="97"/>
                  </a:cubicBezTo>
                  <a:cubicBezTo>
                    <a:pt x="395" y="97"/>
                    <a:pt x="394" y="94"/>
                    <a:pt x="394" y="93"/>
                  </a:cubicBezTo>
                  <a:cubicBezTo>
                    <a:pt x="394" y="92"/>
                    <a:pt x="397" y="90"/>
                    <a:pt x="397" y="90"/>
                  </a:cubicBezTo>
                  <a:cubicBezTo>
                    <a:pt x="398" y="93"/>
                    <a:pt x="398" y="93"/>
                    <a:pt x="398" y="93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6"/>
                    <a:pt x="401" y="95"/>
                    <a:pt x="401" y="95"/>
                  </a:cubicBezTo>
                  <a:cubicBezTo>
                    <a:pt x="401" y="94"/>
                    <a:pt x="406" y="101"/>
                    <a:pt x="406" y="101"/>
                  </a:cubicBezTo>
                  <a:close/>
                  <a:moveTo>
                    <a:pt x="401" y="100"/>
                  </a:moveTo>
                  <a:cubicBezTo>
                    <a:pt x="404" y="101"/>
                    <a:pt x="404" y="101"/>
                    <a:pt x="404" y="101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8"/>
                    <a:pt x="401" y="100"/>
                    <a:pt x="401" y="100"/>
                  </a:cubicBezTo>
                  <a:close/>
                  <a:moveTo>
                    <a:pt x="250" y="172"/>
                  </a:moveTo>
                  <a:cubicBezTo>
                    <a:pt x="248" y="172"/>
                    <a:pt x="245" y="173"/>
                    <a:pt x="245" y="173"/>
                  </a:cubicBezTo>
                  <a:cubicBezTo>
                    <a:pt x="245" y="173"/>
                    <a:pt x="242" y="174"/>
                    <a:pt x="241" y="174"/>
                  </a:cubicBezTo>
                  <a:cubicBezTo>
                    <a:pt x="241" y="175"/>
                    <a:pt x="241" y="175"/>
                    <a:pt x="238" y="177"/>
                  </a:cubicBezTo>
                  <a:cubicBezTo>
                    <a:pt x="236" y="179"/>
                    <a:pt x="237" y="176"/>
                    <a:pt x="236" y="179"/>
                  </a:cubicBezTo>
                  <a:cubicBezTo>
                    <a:pt x="235" y="181"/>
                    <a:pt x="236" y="181"/>
                    <a:pt x="233" y="181"/>
                  </a:cubicBezTo>
                  <a:cubicBezTo>
                    <a:pt x="231" y="181"/>
                    <a:pt x="229" y="181"/>
                    <a:pt x="227" y="181"/>
                  </a:cubicBezTo>
                  <a:cubicBezTo>
                    <a:pt x="225" y="181"/>
                    <a:pt x="225" y="180"/>
                    <a:pt x="223" y="181"/>
                  </a:cubicBezTo>
                  <a:cubicBezTo>
                    <a:pt x="222" y="183"/>
                    <a:pt x="221" y="184"/>
                    <a:pt x="220" y="184"/>
                  </a:cubicBezTo>
                  <a:cubicBezTo>
                    <a:pt x="220" y="185"/>
                    <a:pt x="220" y="186"/>
                    <a:pt x="221" y="186"/>
                  </a:cubicBezTo>
                  <a:cubicBezTo>
                    <a:pt x="221" y="186"/>
                    <a:pt x="226" y="186"/>
                    <a:pt x="227" y="186"/>
                  </a:cubicBezTo>
                  <a:cubicBezTo>
                    <a:pt x="227" y="189"/>
                    <a:pt x="227" y="189"/>
                    <a:pt x="227" y="189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29" y="188"/>
                    <a:pt x="231" y="188"/>
                    <a:pt x="231" y="187"/>
                  </a:cubicBezTo>
                  <a:cubicBezTo>
                    <a:pt x="231" y="187"/>
                    <a:pt x="231" y="186"/>
                    <a:pt x="231" y="186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8" y="186"/>
                    <a:pt x="229" y="186"/>
                    <a:pt x="232" y="185"/>
                  </a:cubicBezTo>
                  <a:cubicBezTo>
                    <a:pt x="236" y="184"/>
                    <a:pt x="237" y="183"/>
                    <a:pt x="237" y="183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234" y="186"/>
                    <a:pt x="237" y="188"/>
                    <a:pt x="239" y="187"/>
                  </a:cubicBezTo>
                  <a:cubicBezTo>
                    <a:pt x="240" y="186"/>
                    <a:pt x="240" y="186"/>
                    <a:pt x="243" y="184"/>
                  </a:cubicBezTo>
                  <a:cubicBezTo>
                    <a:pt x="246" y="183"/>
                    <a:pt x="246" y="183"/>
                    <a:pt x="247" y="183"/>
                  </a:cubicBezTo>
                  <a:cubicBezTo>
                    <a:pt x="247" y="182"/>
                    <a:pt x="249" y="184"/>
                    <a:pt x="249" y="184"/>
                  </a:cubicBezTo>
                  <a:cubicBezTo>
                    <a:pt x="250" y="184"/>
                    <a:pt x="252" y="184"/>
                    <a:pt x="253" y="182"/>
                  </a:cubicBezTo>
                  <a:cubicBezTo>
                    <a:pt x="254" y="180"/>
                    <a:pt x="254" y="179"/>
                    <a:pt x="254" y="178"/>
                  </a:cubicBezTo>
                  <a:cubicBezTo>
                    <a:pt x="254" y="177"/>
                    <a:pt x="254" y="177"/>
                    <a:pt x="254" y="176"/>
                  </a:cubicBezTo>
                  <a:cubicBezTo>
                    <a:pt x="254" y="175"/>
                    <a:pt x="253" y="174"/>
                    <a:pt x="254" y="173"/>
                  </a:cubicBezTo>
                  <a:cubicBezTo>
                    <a:pt x="255" y="172"/>
                    <a:pt x="256" y="172"/>
                    <a:pt x="256" y="171"/>
                  </a:cubicBezTo>
                  <a:cubicBezTo>
                    <a:pt x="256" y="170"/>
                    <a:pt x="256" y="169"/>
                    <a:pt x="256" y="168"/>
                  </a:cubicBezTo>
                  <a:cubicBezTo>
                    <a:pt x="257" y="167"/>
                    <a:pt x="257" y="166"/>
                    <a:pt x="257" y="165"/>
                  </a:cubicBezTo>
                  <a:cubicBezTo>
                    <a:pt x="257" y="163"/>
                    <a:pt x="257" y="161"/>
                    <a:pt x="256" y="160"/>
                  </a:cubicBezTo>
                  <a:cubicBezTo>
                    <a:pt x="256" y="160"/>
                    <a:pt x="254" y="160"/>
                    <a:pt x="255" y="159"/>
                  </a:cubicBezTo>
                  <a:cubicBezTo>
                    <a:pt x="256" y="158"/>
                    <a:pt x="257" y="156"/>
                    <a:pt x="257" y="156"/>
                  </a:cubicBezTo>
                  <a:cubicBezTo>
                    <a:pt x="257" y="156"/>
                    <a:pt x="259" y="157"/>
                    <a:pt x="260" y="158"/>
                  </a:cubicBezTo>
                  <a:cubicBezTo>
                    <a:pt x="260" y="159"/>
                    <a:pt x="261" y="159"/>
                    <a:pt x="262" y="159"/>
                  </a:cubicBezTo>
                  <a:cubicBezTo>
                    <a:pt x="263" y="159"/>
                    <a:pt x="264" y="158"/>
                    <a:pt x="265" y="157"/>
                  </a:cubicBezTo>
                  <a:cubicBezTo>
                    <a:pt x="266" y="156"/>
                    <a:pt x="268" y="154"/>
                    <a:pt x="268" y="153"/>
                  </a:cubicBezTo>
                  <a:cubicBezTo>
                    <a:pt x="269" y="152"/>
                    <a:pt x="270" y="152"/>
                    <a:pt x="270" y="151"/>
                  </a:cubicBezTo>
                  <a:cubicBezTo>
                    <a:pt x="270" y="151"/>
                    <a:pt x="268" y="151"/>
                    <a:pt x="267" y="149"/>
                  </a:cubicBezTo>
                  <a:cubicBezTo>
                    <a:pt x="266" y="147"/>
                    <a:pt x="266" y="144"/>
                    <a:pt x="265" y="144"/>
                  </a:cubicBezTo>
                  <a:cubicBezTo>
                    <a:pt x="265" y="145"/>
                    <a:pt x="263" y="147"/>
                    <a:pt x="263" y="148"/>
                  </a:cubicBezTo>
                  <a:cubicBezTo>
                    <a:pt x="262" y="149"/>
                    <a:pt x="261" y="150"/>
                    <a:pt x="261" y="150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9" y="144"/>
                    <a:pt x="259" y="144"/>
                    <a:pt x="259" y="144"/>
                  </a:cubicBezTo>
                  <a:cubicBezTo>
                    <a:pt x="257" y="144"/>
                    <a:pt x="257" y="144"/>
                    <a:pt x="257" y="144"/>
                  </a:cubicBezTo>
                  <a:cubicBezTo>
                    <a:pt x="258" y="146"/>
                    <a:pt x="256" y="151"/>
                    <a:pt x="256" y="151"/>
                  </a:cubicBezTo>
                  <a:cubicBezTo>
                    <a:pt x="253" y="152"/>
                    <a:pt x="253" y="152"/>
                    <a:pt x="253" y="152"/>
                  </a:cubicBezTo>
                  <a:cubicBezTo>
                    <a:pt x="253" y="152"/>
                    <a:pt x="252" y="155"/>
                    <a:pt x="251" y="156"/>
                  </a:cubicBezTo>
                  <a:cubicBezTo>
                    <a:pt x="251" y="156"/>
                    <a:pt x="251" y="159"/>
                    <a:pt x="251" y="159"/>
                  </a:cubicBezTo>
                  <a:cubicBezTo>
                    <a:pt x="251" y="159"/>
                    <a:pt x="251" y="160"/>
                    <a:pt x="251" y="160"/>
                  </a:cubicBezTo>
                  <a:cubicBezTo>
                    <a:pt x="252" y="161"/>
                    <a:pt x="253" y="166"/>
                    <a:pt x="253" y="168"/>
                  </a:cubicBezTo>
                  <a:cubicBezTo>
                    <a:pt x="252" y="170"/>
                    <a:pt x="252" y="171"/>
                    <a:pt x="250" y="172"/>
                  </a:cubicBezTo>
                  <a:close/>
                  <a:moveTo>
                    <a:pt x="223" y="191"/>
                  </a:moveTo>
                  <a:cubicBezTo>
                    <a:pt x="224" y="189"/>
                    <a:pt x="224" y="189"/>
                    <a:pt x="224" y="189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0" y="189"/>
                    <a:pt x="220" y="189"/>
                    <a:pt x="220" y="189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1" y="194"/>
                    <a:pt x="221" y="194"/>
                    <a:pt x="221" y="194"/>
                  </a:cubicBezTo>
                  <a:lnTo>
                    <a:pt x="223" y="191"/>
                  </a:lnTo>
                  <a:close/>
                  <a:moveTo>
                    <a:pt x="187" y="217"/>
                  </a:moveTo>
                  <a:cubicBezTo>
                    <a:pt x="185" y="221"/>
                    <a:pt x="185" y="221"/>
                    <a:pt x="185" y="221"/>
                  </a:cubicBezTo>
                  <a:cubicBezTo>
                    <a:pt x="188" y="225"/>
                    <a:pt x="188" y="225"/>
                    <a:pt x="188" y="225"/>
                  </a:cubicBezTo>
                  <a:cubicBezTo>
                    <a:pt x="188" y="225"/>
                    <a:pt x="191" y="225"/>
                    <a:pt x="192" y="224"/>
                  </a:cubicBezTo>
                  <a:cubicBezTo>
                    <a:pt x="192" y="223"/>
                    <a:pt x="192" y="219"/>
                    <a:pt x="193" y="218"/>
                  </a:cubicBezTo>
                  <a:cubicBezTo>
                    <a:pt x="193" y="217"/>
                    <a:pt x="195" y="214"/>
                    <a:pt x="195" y="214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2" y="211"/>
                    <a:pt x="192" y="211"/>
                    <a:pt x="192" y="211"/>
                  </a:cubicBezTo>
                  <a:lnTo>
                    <a:pt x="187" y="217"/>
                  </a:lnTo>
                  <a:close/>
                  <a:moveTo>
                    <a:pt x="196" y="247"/>
                  </a:moveTo>
                  <a:cubicBezTo>
                    <a:pt x="195" y="247"/>
                    <a:pt x="192" y="249"/>
                    <a:pt x="192" y="249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92" y="245"/>
                    <a:pt x="193" y="244"/>
                    <a:pt x="194" y="242"/>
                  </a:cubicBezTo>
                  <a:cubicBezTo>
                    <a:pt x="194" y="240"/>
                    <a:pt x="194" y="239"/>
                    <a:pt x="194" y="238"/>
                  </a:cubicBezTo>
                  <a:cubicBezTo>
                    <a:pt x="194" y="237"/>
                    <a:pt x="194" y="232"/>
                    <a:pt x="194" y="232"/>
                  </a:cubicBezTo>
                  <a:cubicBezTo>
                    <a:pt x="192" y="231"/>
                    <a:pt x="192" y="231"/>
                    <a:pt x="192" y="231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89" y="243"/>
                    <a:pt x="189" y="243"/>
                    <a:pt x="189" y="243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7" y="250"/>
                    <a:pt x="188" y="251"/>
                  </a:cubicBezTo>
                  <a:cubicBezTo>
                    <a:pt x="188" y="251"/>
                    <a:pt x="192" y="253"/>
                    <a:pt x="192" y="253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6" y="253"/>
                    <a:pt x="198" y="252"/>
                    <a:pt x="199" y="253"/>
                  </a:cubicBezTo>
                  <a:cubicBezTo>
                    <a:pt x="199" y="254"/>
                    <a:pt x="200" y="257"/>
                    <a:pt x="200" y="256"/>
                  </a:cubicBezTo>
                  <a:cubicBezTo>
                    <a:pt x="200" y="255"/>
                    <a:pt x="200" y="252"/>
                    <a:pt x="200" y="251"/>
                  </a:cubicBezTo>
                  <a:cubicBezTo>
                    <a:pt x="199" y="250"/>
                    <a:pt x="197" y="247"/>
                    <a:pt x="196" y="247"/>
                  </a:cubicBezTo>
                  <a:close/>
                  <a:moveTo>
                    <a:pt x="180" y="266"/>
                  </a:moveTo>
                  <a:cubicBezTo>
                    <a:pt x="181" y="266"/>
                    <a:pt x="187" y="266"/>
                    <a:pt x="187" y="266"/>
                  </a:cubicBezTo>
                  <a:cubicBezTo>
                    <a:pt x="187" y="266"/>
                    <a:pt x="186" y="263"/>
                    <a:pt x="187" y="261"/>
                  </a:cubicBezTo>
                  <a:cubicBezTo>
                    <a:pt x="188" y="260"/>
                    <a:pt x="189" y="259"/>
                    <a:pt x="189" y="259"/>
                  </a:cubicBezTo>
                  <a:cubicBezTo>
                    <a:pt x="188" y="258"/>
                    <a:pt x="187" y="257"/>
                    <a:pt x="187" y="257"/>
                  </a:cubicBezTo>
                  <a:cubicBezTo>
                    <a:pt x="186" y="257"/>
                    <a:pt x="186" y="257"/>
                    <a:pt x="186" y="257"/>
                  </a:cubicBezTo>
                  <a:cubicBezTo>
                    <a:pt x="180" y="261"/>
                    <a:pt x="180" y="261"/>
                    <a:pt x="180" y="261"/>
                  </a:cubicBezTo>
                  <a:cubicBezTo>
                    <a:pt x="180" y="261"/>
                    <a:pt x="179" y="266"/>
                    <a:pt x="180" y="266"/>
                  </a:cubicBezTo>
                  <a:close/>
                  <a:moveTo>
                    <a:pt x="197" y="261"/>
                  </a:moveTo>
                  <a:cubicBezTo>
                    <a:pt x="197" y="258"/>
                    <a:pt x="197" y="258"/>
                    <a:pt x="197" y="258"/>
                  </a:cubicBezTo>
                  <a:cubicBezTo>
                    <a:pt x="197" y="258"/>
                    <a:pt x="199" y="256"/>
                    <a:pt x="197" y="256"/>
                  </a:cubicBezTo>
                  <a:cubicBezTo>
                    <a:pt x="194" y="256"/>
                    <a:pt x="193" y="256"/>
                    <a:pt x="193" y="256"/>
                  </a:cubicBezTo>
                  <a:cubicBezTo>
                    <a:pt x="192" y="259"/>
                    <a:pt x="192" y="259"/>
                    <a:pt x="192" y="259"/>
                  </a:cubicBezTo>
                  <a:cubicBezTo>
                    <a:pt x="196" y="262"/>
                    <a:pt x="196" y="262"/>
                    <a:pt x="196" y="262"/>
                  </a:cubicBezTo>
                  <a:lnTo>
                    <a:pt x="197" y="261"/>
                  </a:lnTo>
                  <a:close/>
                  <a:moveTo>
                    <a:pt x="204" y="257"/>
                  </a:moveTo>
                  <a:cubicBezTo>
                    <a:pt x="205" y="254"/>
                    <a:pt x="205" y="254"/>
                    <a:pt x="205" y="254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2" y="257"/>
                    <a:pt x="202" y="257"/>
                    <a:pt x="202" y="257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4" y="259"/>
                    <a:pt x="204" y="259"/>
                    <a:pt x="204" y="259"/>
                  </a:cubicBezTo>
                  <a:lnTo>
                    <a:pt x="204" y="257"/>
                  </a:lnTo>
                  <a:close/>
                  <a:moveTo>
                    <a:pt x="185" y="284"/>
                  </a:moveTo>
                  <a:cubicBezTo>
                    <a:pt x="181" y="282"/>
                    <a:pt x="181" y="282"/>
                    <a:pt x="181" y="282"/>
                  </a:cubicBezTo>
                  <a:cubicBezTo>
                    <a:pt x="185" y="279"/>
                    <a:pt x="185" y="279"/>
                    <a:pt x="185" y="279"/>
                  </a:cubicBezTo>
                  <a:cubicBezTo>
                    <a:pt x="185" y="279"/>
                    <a:pt x="186" y="278"/>
                    <a:pt x="186" y="277"/>
                  </a:cubicBezTo>
                  <a:cubicBezTo>
                    <a:pt x="186" y="276"/>
                    <a:pt x="186" y="275"/>
                    <a:pt x="186" y="274"/>
                  </a:cubicBezTo>
                  <a:cubicBezTo>
                    <a:pt x="186" y="273"/>
                    <a:pt x="184" y="271"/>
                    <a:pt x="184" y="271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1" y="268"/>
                    <a:pt x="181" y="268"/>
                    <a:pt x="181" y="268"/>
                  </a:cubicBezTo>
                  <a:cubicBezTo>
                    <a:pt x="179" y="269"/>
                    <a:pt x="174" y="271"/>
                    <a:pt x="174" y="271"/>
                  </a:cubicBezTo>
                  <a:cubicBezTo>
                    <a:pt x="174" y="271"/>
                    <a:pt x="176" y="273"/>
                    <a:pt x="175" y="275"/>
                  </a:cubicBezTo>
                  <a:cubicBezTo>
                    <a:pt x="174" y="276"/>
                    <a:pt x="172" y="278"/>
                    <a:pt x="172" y="278"/>
                  </a:cubicBezTo>
                  <a:cubicBezTo>
                    <a:pt x="171" y="278"/>
                    <a:pt x="171" y="278"/>
                    <a:pt x="171" y="278"/>
                  </a:cubicBezTo>
                  <a:cubicBezTo>
                    <a:pt x="171" y="278"/>
                    <a:pt x="169" y="279"/>
                    <a:pt x="169" y="279"/>
                  </a:cubicBezTo>
                  <a:cubicBezTo>
                    <a:pt x="169" y="280"/>
                    <a:pt x="168" y="282"/>
                    <a:pt x="167" y="282"/>
                  </a:cubicBezTo>
                  <a:cubicBezTo>
                    <a:pt x="167" y="283"/>
                    <a:pt x="166" y="285"/>
                    <a:pt x="166" y="285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61" y="286"/>
                    <a:pt x="161" y="289"/>
                    <a:pt x="160" y="290"/>
                  </a:cubicBezTo>
                  <a:cubicBezTo>
                    <a:pt x="160" y="291"/>
                    <a:pt x="160" y="294"/>
                    <a:pt x="160" y="294"/>
                  </a:cubicBezTo>
                  <a:cubicBezTo>
                    <a:pt x="161" y="294"/>
                    <a:pt x="167" y="296"/>
                    <a:pt x="167" y="296"/>
                  </a:cubicBezTo>
                  <a:cubicBezTo>
                    <a:pt x="172" y="297"/>
                    <a:pt x="172" y="297"/>
                    <a:pt x="172" y="297"/>
                  </a:cubicBezTo>
                  <a:cubicBezTo>
                    <a:pt x="175" y="297"/>
                    <a:pt x="175" y="297"/>
                    <a:pt x="175" y="297"/>
                  </a:cubicBezTo>
                  <a:cubicBezTo>
                    <a:pt x="175" y="297"/>
                    <a:pt x="177" y="299"/>
                    <a:pt x="178" y="298"/>
                  </a:cubicBezTo>
                  <a:cubicBezTo>
                    <a:pt x="179" y="296"/>
                    <a:pt x="180" y="291"/>
                    <a:pt x="180" y="290"/>
                  </a:cubicBezTo>
                  <a:cubicBezTo>
                    <a:pt x="181" y="289"/>
                    <a:pt x="184" y="287"/>
                    <a:pt x="185" y="287"/>
                  </a:cubicBezTo>
                  <a:cubicBezTo>
                    <a:pt x="186" y="287"/>
                    <a:pt x="187" y="287"/>
                    <a:pt x="187" y="287"/>
                  </a:cubicBezTo>
                  <a:lnTo>
                    <a:pt x="185" y="284"/>
                  </a:lnTo>
                  <a:close/>
                  <a:moveTo>
                    <a:pt x="173" y="306"/>
                  </a:moveTo>
                  <a:cubicBezTo>
                    <a:pt x="172" y="304"/>
                    <a:pt x="172" y="304"/>
                    <a:pt x="172" y="304"/>
                  </a:cubicBezTo>
                  <a:cubicBezTo>
                    <a:pt x="169" y="306"/>
                    <a:pt x="169" y="306"/>
                    <a:pt x="169" y="306"/>
                  </a:cubicBezTo>
                  <a:cubicBezTo>
                    <a:pt x="164" y="305"/>
                    <a:pt x="164" y="305"/>
                    <a:pt x="164" y="305"/>
                  </a:cubicBezTo>
                  <a:cubicBezTo>
                    <a:pt x="154" y="305"/>
                    <a:pt x="154" y="305"/>
                    <a:pt x="154" y="305"/>
                  </a:cubicBezTo>
                  <a:cubicBezTo>
                    <a:pt x="153" y="305"/>
                    <a:pt x="153" y="305"/>
                    <a:pt x="153" y="305"/>
                  </a:cubicBezTo>
                  <a:cubicBezTo>
                    <a:pt x="155" y="306"/>
                    <a:pt x="155" y="306"/>
                    <a:pt x="155" y="306"/>
                  </a:cubicBezTo>
                  <a:cubicBezTo>
                    <a:pt x="154" y="307"/>
                    <a:pt x="154" y="307"/>
                    <a:pt x="154" y="307"/>
                  </a:cubicBezTo>
                  <a:cubicBezTo>
                    <a:pt x="154" y="307"/>
                    <a:pt x="164" y="309"/>
                    <a:pt x="165" y="309"/>
                  </a:cubicBezTo>
                  <a:cubicBezTo>
                    <a:pt x="166" y="309"/>
                    <a:pt x="172" y="311"/>
                    <a:pt x="174" y="311"/>
                  </a:cubicBezTo>
                  <a:cubicBezTo>
                    <a:pt x="176" y="311"/>
                    <a:pt x="177" y="311"/>
                    <a:pt x="177" y="311"/>
                  </a:cubicBezTo>
                  <a:cubicBezTo>
                    <a:pt x="180" y="309"/>
                    <a:pt x="180" y="309"/>
                    <a:pt x="180" y="309"/>
                  </a:cubicBezTo>
                  <a:cubicBezTo>
                    <a:pt x="180" y="309"/>
                    <a:pt x="176" y="308"/>
                    <a:pt x="176" y="308"/>
                  </a:cubicBezTo>
                  <a:cubicBezTo>
                    <a:pt x="175" y="308"/>
                    <a:pt x="173" y="306"/>
                    <a:pt x="173" y="306"/>
                  </a:cubicBezTo>
                  <a:close/>
                  <a:moveTo>
                    <a:pt x="197" y="266"/>
                  </a:moveTo>
                  <a:cubicBezTo>
                    <a:pt x="197" y="266"/>
                    <a:pt x="194" y="268"/>
                    <a:pt x="194" y="269"/>
                  </a:cubicBezTo>
                  <a:cubicBezTo>
                    <a:pt x="194" y="269"/>
                    <a:pt x="196" y="270"/>
                    <a:pt x="196" y="270"/>
                  </a:cubicBezTo>
                  <a:cubicBezTo>
                    <a:pt x="198" y="269"/>
                    <a:pt x="198" y="269"/>
                    <a:pt x="198" y="269"/>
                  </a:cubicBezTo>
                  <a:cubicBezTo>
                    <a:pt x="200" y="269"/>
                    <a:pt x="200" y="269"/>
                    <a:pt x="200" y="269"/>
                  </a:cubicBezTo>
                  <a:cubicBezTo>
                    <a:pt x="200" y="269"/>
                    <a:pt x="199" y="270"/>
                    <a:pt x="199" y="272"/>
                  </a:cubicBezTo>
                  <a:cubicBezTo>
                    <a:pt x="199" y="273"/>
                    <a:pt x="200" y="274"/>
                    <a:pt x="200" y="274"/>
                  </a:cubicBezTo>
                  <a:cubicBezTo>
                    <a:pt x="200" y="274"/>
                    <a:pt x="204" y="273"/>
                    <a:pt x="205" y="273"/>
                  </a:cubicBezTo>
                  <a:cubicBezTo>
                    <a:pt x="207" y="273"/>
                    <a:pt x="205" y="271"/>
                    <a:pt x="205" y="271"/>
                  </a:cubicBezTo>
                  <a:cubicBezTo>
                    <a:pt x="205" y="271"/>
                    <a:pt x="205" y="270"/>
                    <a:pt x="206" y="269"/>
                  </a:cubicBezTo>
                  <a:cubicBezTo>
                    <a:pt x="206" y="269"/>
                    <a:pt x="206" y="268"/>
                    <a:pt x="206" y="268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9" y="266"/>
                    <a:pt x="209" y="266"/>
                  </a:cubicBezTo>
                  <a:cubicBezTo>
                    <a:pt x="209" y="265"/>
                    <a:pt x="208" y="264"/>
                    <a:pt x="208" y="264"/>
                  </a:cubicBezTo>
                  <a:cubicBezTo>
                    <a:pt x="206" y="263"/>
                    <a:pt x="206" y="263"/>
                    <a:pt x="206" y="263"/>
                  </a:cubicBezTo>
                  <a:cubicBezTo>
                    <a:pt x="203" y="263"/>
                    <a:pt x="203" y="263"/>
                    <a:pt x="203" y="263"/>
                  </a:cubicBezTo>
                  <a:cubicBezTo>
                    <a:pt x="201" y="265"/>
                    <a:pt x="201" y="265"/>
                    <a:pt x="201" y="265"/>
                  </a:cubicBezTo>
                  <a:lnTo>
                    <a:pt x="197" y="266"/>
                  </a:lnTo>
                  <a:close/>
                  <a:moveTo>
                    <a:pt x="198" y="285"/>
                  </a:moveTo>
                  <a:cubicBezTo>
                    <a:pt x="200" y="284"/>
                    <a:pt x="200" y="284"/>
                    <a:pt x="200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6" y="282"/>
                    <a:pt x="206" y="282"/>
                    <a:pt x="206" y="282"/>
                  </a:cubicBezTo>
                  <a:cubicBezTo>
                    <a:pt x="206" y="280"/>
                    <a:pt x="206" y="280"/>
                    <a:pt x="206" y="280"/>
                  </a:cubicBezTo>
                  <a:cubicBezTo>
                    <a:pt x="204" y="280"/>
                    <a:pt x="204" y="280"/>
                    <a:pt x="204" y="280"/>
                  </a:cubicBezTo>
                  <a:cubicBezTo>
                    <a:pt x="200" y="281"/>
                    <a:pt x="200" y="281"/>
                    <a:pt x="200" y="281"/>
                  </a:cubicBezTo>
                  <a:cubicBezTo>
                    <a:pt x="197" y="282"/>
                    <a:pt x="197" y="282"/>
                    <a:pt x="197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89" y="282"/>
                    <a:pt x="189" y="283"/>
                  </a:cubicBezTo>
                  <a:cubicBezTo>
                    <a:pt x="189" y="283"/>
                    <a:pt x="188" y="286"/>
                    <a:pt x="188" y="286"/>
                  </a:cubicBezTo>
                  <a:cubicBezTo>
                    <a:pt x="188" y="289"/>
                    <a:pt x="188" y="289"/>
                    <a:pt x="188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88" y="293"/>
                    <a:pt x="188" y="293"/>
                    <a:pt x="188" y="293"/>
                  </a:cubicBezTo>
                  <a:cubicBezTo>
                    <a:pt x="189" y="295"/>
                    <a:pt x="189" y="295"/>
                    <a:pt x="189" y="295"/>
                  </a:cubicBezTo>
                  <a:cubicBezTo>
                    <a:pt x="189" y="295"/>
                    <a:pt x="189" y="297"/>
                    <a:pt x="189" y="298"/>
                  </a:cubicBezTo>
                  <a:cubicBezTo>
                    <a:pt x="189" y="299"/>
                    <a:pt x="190" y="300"/>
                    <a:pt x="191" y="300"/>
                  </a:cubicBezTo>
                  <a:cubicBezTo>
                    <a:pt x="192" y="300"/>
                    <a:pt x="193" y="301"/>
                    <a:pt x="193" y="301"/>
                  </a:cubicBezTo>
                  <a:cubicBezTo>
                    <a:pt x="193" y="301"/>
                    <a:pt x="193" y="302"/>
                    <a:pt x="193" y="303"/>
                  </a:cubicBezTo>
                  <a:cubicBezTo>
                    <a:pt x="193" y="304"/>
                    <a:pt x="193" y="306"/>
                    <a:pt x="194" y="305"/>
                  </a:cubicBezTo>
                  <a:cubicBezTo>
                    <a:pt x="195" y="304"/>
                    <a:pt x="196" y="302"/>
                    <a:pt x="196" y="302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3" y="299"/>
                    <a:pt x="193" y="298"/>
                    <a:pt x="193" y="297"/>
                  </a:cubicBezTo>
                  <a:cubicBezTo>
                    <a:pt x="193" y="296"/>
                    <a:pt x="193" y="294"/>
                    <a:pt x="193" y="294"/>
                  </a:cubicBezTo>
                  <a:cubicBezTo>
                    <a:pt x="194" y="294"/>
                    <a:pt x="194" y="294"/>
                    <a:pt x="194" y="294"/>
                  </a:cubicBezTo>
                  <a:cubicBezTo>
                    <a:pt x="194" y="294"/>
                    <a:pt x="196" y="295"/>
                    <a:pt x="196" y="296"/>
                  </a:cubicBezTo>
                  <a:cubicBezTo>
                    <a:pt x="196" y="298"/>
                    <a:pt x="196" y="298"/>
                    <a:pt x="197" y="299"/>
                  </a:cubicBezTo>
                  <a:cubicBezTo>
                    <a:pt x="197" y="300"/>
                    <a:pt x="198" y="302"/>
                    <a:pt x="198" y="300"/>
                  </a:cubicBezTo>
                  <a:cubicBezTo>
                    <a:pt x="199" y="298"/>
                    <a:pt x="199" y="297"/>
                    <a:pt x="198" y="296"/>
                  </a:cubicBezTo>
                  <a:cubicBezTo>
                    <a:pt x="198" y="295"/>
                    <a:pt x="198" y="294"/>
                    <a:pt x="197" y="293"/>
                  </a:cubicBezTo>
                  <a:cubicBezTo>
                    <a:pt x="196" y="291"/>
                    <a:pt x="195" y="290"/>
                    <a:pt x="195" y="290"/>
                  </a:cubicBezTo>
                  <a:cubicBezTo>
                    <a:pt x="195" y="288"/>
                    <a:pt x="195" y="288"/>
                    <a:pt x="195" y="288"/>
                  </a:cubicBezTo>
                  <a:cubicBezTo>
                    <a:pt x="196" y="286"/>
                    <a:pt x="196" y="286"/>
                    <a:pt x="196" y="286"/>
                  </a:cubicBezTo>
                  <a:lnTo>
                    <a:pt x="198" y="285"/>
                  </a:lnTo>
                  <a:close/>
                  <a:moveTo>
                    <a:pt x="206" y="312"/>
                  </a:moveTo>
                  <a:cubicBezTo>
                    <a:pt x="206" y="312"/>
                    <a:pt x="210" y="311"/>
                    <a:pt x="210" y="311"/>
                  </a:cubicBezTo>
                  <a:cubicBezTo>
                    <a:pt x="210" y="311"/>
                    <a:pt x="213" y="310"/>
                    <a:pt x="214" y="310"/>
                  </a:cubicBezTo>
                  <a:cubicBezTo>
                    <a:pt x="214" y="310"/>
                    <a:pt x="215" y="308"/>
                    <a:pt x="215" y="308"/>
                  </a:cubicBezTo>
                  <a:cubicBezTo>
                    <a:pt x="215" y="307"/>
                    <a:pt x="214" y="308"/>
                    <a:pt x="214" y="308"/>
                  </a:cubicBezTo>
                  <a:cubicBezTo>
                    <a:pt x="214" y="308"/>
                    <a:pt x="212" y="308"/>
                    <a:pt x="211" y="309"/>
                  </a:cubicBezTo>
                  <a:cubicBezTo>
                    <a:pt x="211" y="309"/>
                    <a:pt x="209" y="308"/>
                    <a:pt x="209" y="308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2" y="312"/>
                    <a:pt x="202" y="312"/>
                    <a:pt x="202" y="312"/>
                  </a:cubicBezTo>
                  <a:cubicBezTo>
                    <a:pt x="202" y="312"/>
                    <a:pt x="205" y="312"/>
                    <a:pt x="206" y="312"/>
                  </a:cubicBezTo>
                  <a:close/>
                  <a:moveTo>
                    <a:pt x="186" y="310"/>
                  </a:moveTo>
                  <a:cubicBezTo>
                    <a:pt x="186" y="311"/>
                    <a:pt x="186" y="311"/>
                    <a:pt x="186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4" y="309"/>
                    <a:pt x="194" y="309"/>
                    <a:pt x="194" y="309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89" y="306"/>
                    <a:pt x="189" y="306"/>
                    <a:pt x="189" y="306"/>
                  </a:cubicBezTo>
                  <a:cubicBezTo>
                    <a:pt x="189" y="306"/>
                    <a:pt x="187" y="306"/>
                    <a:pt x="187" y="307"/>
                  </a:cubicBezTo>
                  <a:cubicBezTo>
                    <a:pt x="187" y="307"/>
                    <a:pt x="186" y="308"/>
                    <a:pt x="186" y="308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6" y="309"/>
                    <a:pt x="186" y="309"/>
                    <a:pt x="186" y="310"/>
                  </a:cubicBezTo>
                  <a:close/>
                  <a:moveTo>
                    <a:pt x="216" y="296"/>
                  </a:moveTo>
                  <a:cubicBezTo>
                    <a:pt x="216" y="298"/>
                    <a:pt x="216" y="298"/>
                    <a:pt x="216" y="298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18" y="296"/>
                    <a:pt x="218" y="296"/>
                    <a:pt x="218" y="296"/>
                  </a:cubicBezTo>
                  <a:lnTo>
                    <a:pt x="216" y="296"/>
                  </a:lnTo>
                  <a:close/>
                  <a:moveTo>
                    <a:pt x="272" y="310"/>
                  </a:moveTo>
                  <a:cubicBezTo>
                    <a:pt x="272" y="310"/>
                    <a:pt x="270" y="306"/>
                    <a:pt x="270" y="306"/>
                  </a:cubicBezTo>
                  <a:cubicBezTo>
                    <a:pt x="270" y="306"/>
                    <a:pt x="268" y="305"/>
                    <a:pt x="269" y="305"/>
                  </a:cubicBezTo>
                  <a:cubicBezTo>
                    <a:pt x="270" y="305"/>
                    <a:pt x="272" y="305"/>
                    <a:pt x="272" y="304"/>
                  </a:cubicBezTo>
                  <a:cubicBezTo>
                    <a:pt x="271" y="304"/>
                    <a:pt x="268" y="302"/>
                    <a:pt x="268" y="302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57" y="296"/>
                    <a:pt x="257" y="296"/>
                    <a:pt x="257" y="296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1" y="291"/>
                    <a:pt x="241" y="291"/>
                    <a:pt x="241" y="291"/>
                  </a:cubicBezTo>
                  <a:cubicBezTo>
                    <a:pt x="241" y="291"/>
                    <a:pt x="241" y="293"/>
                    <a:pt x="241" y="294"/>
                  </a:cubicBezTo>
                  <a:cubicBezTo>
                    <a:pt x="241" y="295"/>
                    <a:pt x="236" y="297"/>
                    <a:pt x="236" y="297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25" y="288"/>
                    <a:pt x="225" y="288"/>
                    <a:pt x="225" y="288"/>
                  </a:cubicBezTo>
                  <a:cubicBezTo>
                    <a:pt x="223" y="289"/>
                    <a:pt x="223" y="289"/>
                    <a:pt x="223" y="289"/>
                  </a:cubicBezTo>
                  <a:cubicBezTo>
                    <a:pt x="223" y="289"/>
                    <a:pt x="224" y="294"/>
                    <a:pt x="224" y="295"/>
                  </a:cubicBezTo>
                  <a:cubicBezTo>
                    <a:pt x="224" y="295"/>
                    <a:pt x="227" y="296"/>
                    <a:pt x="228" y="297"/>
                  </a:cubicBezTo>
                  <a:cubicBezTo>
                    <a:pt x="228" y="297"/>
                    <a:pt x="230" y="298"/>
                    <a:pt x="230" y="298"/>
                  </a:cubicBezTo>
                  <a:cubicBezTo>
                    <a:pt x="231" y="299"/>
                    <a:pt x="236" y="299"/>
                    <a:pt x="236" y="299"/>
                  </a:cubicBezTo>
                  <a:cubicBezTo>
                    <a:pt x="237" y="299"/>
                    <a:pt x="240" y="299"/>
                    <a:pt x="241" y="300"/>
                  </a:cubicBezTo>
                  <a:cubicBezTo>
                    <a:pt x="241" y="301"/>
                    <a:pt x="243" y="304"/>
                    <a:pt x="243" y="304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54" y="310"/>
                    <a:pt x="254" y="310"/>
                    <a:pt x="254" y="310"/>
                  </a:cubicBezTo>
                  <a:cubicBezTo>
                    <a:pt x="256" y="308"/>
                    <a:pt x="256" y="308"/>
                    <a:pt x="256" y="308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1" y="307"/>
                    <a:pt x="263" y="308"/>
                    <a:pt x="264" y="308"/>
                  </a:cubicBezTo>
                  <a:cubicBezTo>
                    <a:pt x="264" y="308"/>
                    <a:pt x="265" y="309"/>
                    <a:pt x="266" y="310"/>
                  </a:cubicBezTo>
                  <a:cubicBezTo>
                    <a:pt x="266" y="311"/>
                    <a:pt x="267" y="313"/>
                    <a:pt x="267" y="313"/>
                  </a:cubicBezTo>
                  <a:cubicBezTo>
                    <a:pt x="274" y="314"/>
                    <a:pt x="274" y="314"/>
                    <a:pt x="274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2" y="311"/>
                    <a:pt x="272" y="310"/>
                  </a:cubicBezTo>
                  <a:close/>
                  <a:moveTo>
                    <a:pt x="287" y="295"/>
                  </a:moveTo>
                  <a:cubicBezTo>
                    <a:pt x="287" y="294"/>
                    <a:pt x="287" y="293"/>
                    <a:pt x="287" y="292"/>
                  </a:cubicBezTo>
                  <a:cubicBezTo>
                    <a:pt x="286" y="292"/>
                    <a:pt x="286" y="293"/>
                    <a:pt x="286" y="293"/>
                  </a:cubicBezTo>
                  <a:cubicBezTo>
                    <a:pt x="286" y="293"/>
                    <a:pt x="282" y="296"/>
                    <a:pt x="281" y="297"/>
                  </a:cubicBezTo>
                  <a:cubicBezTo>
                    <a:pt x="279" y="297"/>
                    <a:pt x="279" y="298"/>
                    <a:pt x="279" y="298"/>
                  </a:cubicBezTo>
                  <a:cubicBezTo>
                    <a:pt x="274" y="299"/>
                    <a:pt x="274" y="299"/>
                    <a:pt x="274" y="299"/>
                  </a:cubicBezTo>
                  <a:cubicBezTo>
                    <a:pt x="274" y="299"/>
                    <a:pt x="274" y="299"/>
                    <a:pt x="273" y="300"/>
                  </a:cubicBezTo>
                  <a:cubicBezTo>
                    <a:pt x="271" y="302"/>
                    <a:pt x="273" y="303"/>
                    <a:pt x="273" y="303"/>
                  </a:cubicBezTo>
                  <a:cubicBezTo>
                    <a:pt x="273" y="304"/>
                    <a:pt x="273" y="305"/>
                    <a:pt x="273" y="305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6" y="304"/>
                    <a:pt x="276" y="304"/>
                    <a:pt x="276" y="304"/>
                  </a:cubicBezTo>
                  <a:cubicBezTo>
                    <a:pt x="276" y="304"/>
                    <a:pt x="278" y="303"/>
                    <a:pt x="279" y="303"/>
                  </a:cubicBezTo>
                  <a:cubicBezTo>
                    <a:pt x="279" y="303"/>
                    <a:pt x="281" y="302"/>
                    <a:pt x="281" y="302"/>
                  </a:cubicBezTo>
                  <a:cubicBezTo>
                    <a:pt x="284" y="300"/>
                    <a:pt x="284" y="300"/>
                    <a:pt x="284" y="300"/>
                  </a:cubicBezTo>
                  <a:cubicBezTo>
                    <a:pt x="284" y="300"/>
                    <a:pt x="287" y="296"/>
                    <a:pt x="287" y="295"/>
                  </a:cubicBezTo>
                  <a:close/>
                  <a:moveTo>
                    <a:pt x="245" y="382"/>
                  </a:moveTo>
                  <a:cubicBezTo>
                    <a:pt x="246" y="382"/>
                    <a:pt x="251" y="379"/>
                    <a:pt x="251" y="378"/>
                  </a:cubicBezTo>
                  <a:cubicBezTo>
                    <a:pt x="252" y="377"/>
                    <a:pt x="255" y="376"/>
                    <a:pt x="256" y="376"/>
                  </a:cubicBezTo>
                  <a:cubicBezTo>
                    <a:pt x="257" y="375"/>
                    <a:pt x="258" y="374"/>
                    <a:pt x="258" y="373"/>
                  </a:cubicBezTo>
                  <a:cubicBezTo>
                    <a:pt x="258" y="372"/>
                    <a:pt x="261" y="370"/>
                    <a:pt x="261" y="369"/>
                  </a:cubicBezTo>
                  <a:cubicBezTo>
                    <a:pt x="261" y="368"/>
                    <a:pt x="265" y="367"/>
                    <a:pt x="266" y="366"/>
                  </a:cubicBezTo>
                  <a:cubicBezTo>
                    <a:pt x="266" y="366"/>
                    <a:pt x="267" y="363"/>
                    <a:pt x="267" y="363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9" y="360"/>
                    <a:pt x="269" y="357"/>
                    <a:pt x="269" y="356"/>
                  </a:cubicBezTo>
                  <a:cubicBezTo>
                    <a:pt x="270" y="355"/>
                    <a:pt x="268" y="351"/>
                    <a:pt x="268" y="351"/>
                  </a:cubicBezTo>
                  <a:cubicBezTo>
                    <a:pt x="267" y="350"/>
                    <a:pt x="266" y="350"/>
                    <a:pt x="266" y="348"/>
                  </a:cubicBezTo>
                  <a:cubicBezTo>
                    <a:pt x="266" y="347"/>
                    <a:pt x="267" y="346"/>
                    <a:pt x="267" y="346"/>
                  </a:cubicBezTo>
                  <a:cubicBezTo>
                    <a:pt x="262" y="343"/>
                    <a:pt x="262" y="343"/>
                    <a:pt x="262" y="343"/>
                  </a:cubicBezTo>
                  <a:cubicBezTo>
                    <a:pt x="262" y="343"/>
                    <a:pt x="261" y="338"/>
                    <a:pt x="260" y="337"/>
                  </a:cubicBezTo>
                  <a:cubicBezTo>
                    <a:pt x="260" y="336"/>
                    <a:pt x="257" y="334"/>
                    <a:pt x="257" y="333"/>
                  </a:cubicBezTo>
                  <a:cubicBezTo>
                    <a:pt x="257" y="331"/>
                    <a:pt x="258" y="328"/>
                    <a:pt x="258" y="326"/>
                  </a:cubicBezTo>
                  <a:cubicBezTo>
                    <a:pt x="258" y="324"/>
                    <a:pt x="252" y="323"/>
                    <a:pt x="251" y="323"/>
                  </a:cubicBezTo>
                  <a:cubicBezTo>
                    <a:pt x="250" y="323"/>
                    <a:pt x="251" y="325"/>
                    <a:pt x="251" y="326"/>
                  </a:cubicBezTo>
                  <a:cubicBezTo>
                    <a:pt x="251" y="327"/>
                    <a:pt x="250" y="327"/>
                    <a:pt x="248" y="330"/>
                  </a:cubicBezTo>
                  <a:cubicBezTo>
                    <a:pt x="246" y="332"/>
                    <a:pt x="246" y="331"/>
                    <a:pt x="246" y="332"/>
                  </a:cubicBezTo>
                  <a:cubicBezTo>
                    <a:pt x="245" y="333"/>
                    <a:pt x="244" y="337"/>
                    <a:pt x="244" y="337"/>
                  </a:cubicBezTo>
                  <a:cubicBezTo>
                    <a:pt x="244" y="337"/>
                    <a:pt x="240" y="336"/>
                    <a:pt x="239" y="335"/>
                  </a:cubicBezTo>
                  <a:cubicBezTo>
                    <a:pt x="239" y="334"/>
                    <a:pt x="235" y="332"/>
                    <a:pt x="235" y="332"/>
                  </a:cubicBezTo>
                  <a:cubicBezTo>
                    <a:pt x="235" y="332"/>
                    <a:pt x="238" y="326"/>
                    <a:pt x="239" y="325"/>
                  </a:cubicBezTo>
                  <a:cubicBezTo>
                    <a:pt x="239" y="325"/>
                    <a:pt x="235" y="324"/>
                    <a:pt x="234" y="324"/>
                  </a:cubicBezTo>
                  <a:cubicBezTo>
                    <a:pt x="232" y="324"/>
                    <a:pt x="232" y="325"/>
                    <a:pt x="230" y="325"/>
                  </a:cubicBezTo>
                  <a:cubicBezTo>
                    <a:pt x="228" y="325"/>
                    <a:pt x="225" y="326"/>
                    <a:pt x="222" y="328"/>
                  </a:cubicBezTo>
                  <a:cubicBezTo>
                    <a:pt x="218" y="329"/>
                    <a:pt x="221" y="331"/>
                    <a:pt x="221" y="332"/>
                  </a:cubicBezTo>
                  <a:cubicBezTo>
                    <a:pt x="221" y="333"/>
                    <a:pt x="221" y="334"/>
                    <a:pt x="221" y="336"/>
                  </a:cubicBezTo>
                  <a:cubicBezTo>
                    <a:pt x="221" y="337"/>
                    <a:pt x="219" y="336"/>
                    <a:pt x="218" y="335"/>
                  </a:cubicBezTo>
                  <a:cubicBezTo>
                    <a:pt x="217" y="335"/>
                    <a:pt x="215" y="333"/>
                    <a:pt x="215" y="332"/>
                  </a:cubicBezTo>
                  <a:cubicBezTo>
                    <a:pt x="215" y="331"/>
                    <a:pt x="213" y="331"/>
                    <a:pt x="213" y="331"/>
                  </a:cubicBezTo>
                  <a:cubicBezTo>
                    <a:pt x="212" y="330"/>
                    <a:pt x="210" y="332"/>
                    <a:pt x="209" y="333"/>
                  </a:cubicBezTo>
                  <a:cubicBezTo>
                    <a:pt x="208" y="334"/>
                    <a:pt x="207" y="336"/>
                    <a:pt x="206" y="336"/>
                  </a:cubicBezTo>
                  <a:cubicBezTo>
                    <a:pt x="205" y="337"/>
                    <a:pt x="202" y="339"/>
                    <a:pt x="202" y="340"/>
                  </a:cubicBezTo>
                  <a:cubicBezTo>
                    <a:pt x="201" y="340"/>
                    <a:pt x="202" y="341"/>
                    <a:pt x="200" y="344"/>
                  </a:cubicBezTo>
                  <a:cubicBezTo>
                    <a:pt x="198" y="347"/>
                    <a:pt x="199" y="345"/>
                    <a:pt x="198" y="347"/>
                  </a:cubicBezTo>
                  <a:cubicBezTo>
                    <a:pt x="198" y="348"/>
                    <a:pt x="196" y="348"/>
                    <a:pt x="196" y="348"/>
                  </a:cubicBezTo>
                  <a:cubicBezTo>
                    <a:pt x="196" y="348"/>
                    <a:pt x="192" y="346"/>
                    <a:pt x="191" y="346"/>
                  </a:cubicBezTo>
                  <a:cubicBezTo>
                    <a:pt x="190" y="346"/>
                    <a:pt x="186" y="348"/>
                    <a:pt x="186" y="348"/>
                  </a:cubicBezTo>
                  <a:cubicBezTo>
                    <a:pt x="186" y="350"/>
                    <a:pt x="186" y="350"/>
                    <a:pt x="186" y="350"/>
                  </a:cubicBezTo>
                  <a:cubicBezTo>
                    <a:pt x="186" y="350"/>
                    <a:pt x="188" y="352"/>
                    <a:pt x="188" y="353"/>
                  </a:cubicBezTo>
                  <a:cubicBezTo>
                    <a:pt x="188" y="354"/>
                    <a:pt x="188" y="356"/>
                    <a:pt x="188" y="357"/>
                  </a:cubicBezTo>
                  <a:cubicBezTo>
                    <a:pt x="188" y="358"/>
                    <a:pt x="189" y="359"/>
                    <a:pt x="189" y="360"/>
                  </a:cubicBezTo>
                  <a:cubicBezTo>
                    <a:pt x="189" y="361"/>
                    <a:pt x="190" y="363"/>
                    <a:pt x="190" y="364"/>
                  </a:cubicBezTo>
                  <a:cubicBezTo>
                    <a:pt x="190" y="365"/>
                    <a:pt x="193" y="367"/>
                    <a:pt x="194" y="368"/>
                  </a:cubicBezTo>
                  <a:cubicBezTo>
                    <a:pt x="195" y="369"/>
                    <a:pt x="194" y="369"/>
                    <a:pt x="194" y="371"/>
                  </a:cubicBezTo>
                  <a:cubicBezTo>
                    <a:pt x="194" y="373"/>
                    <a:pt x="195" y="374"/>
                    <a:pt x="195" y="374"/>
                  </a:cubicBezTo>
                  <a:cubicBezTo>
                    <a:pt x="195" y="374"/>
                    <a:pt x="198" y="374"/>
                    <a:pt x="199" y="374"/>
                  </a:cubicBezTo>
                  <a:cubicBezTo>
                    <a:pt x="200" y="374"/>
                    <a:pt x="199" y="374"/>
                    <a:pt x="203" y="375"/>
                  </a:cubicBezTo>
                  <a:cubicBezTo>
                    <a:pt x="206" y="376"/>
                    <a:pt x="207" y="376"/>
                    <a:pt x="210" y="375"/>
                  </a:cubicBezTo>
                  <a:cubicBezTo>
                    <a:pt x="213" y="374"/>
                    <a:pt x="212" y="374"/>
                    <a:pt x="213" y="372"/>
                  </a:cubicBezTo>
                  <a:cubicBezTo>
                    <a:pt x="214" y="371"/>
                    <a:pt x="215" y="370"/>
                    <a:pt x="216" y="369"/>
                  </a:cubicBezTo>
                  <a:cubicBezTo>
                    <a:pt x="217" y="369"/>
                    <a:pt x="221" y="369"/>
                    <a:pt x="222" y="369"/>
                  </a:cubicBezTo>
                  <a:cubicBezTo>
                    <a:pt x="222" y="369"/>
                    <a:pt x="225" y="369"/>
                    <a:pt x="226" y="369"/>
                  </a:cubicBezTo>
                  <a:cubicBezTo>
                    <a:pt x="226" y="369"/>
                    <a:pt x="228" y="370"/>
                    <a:pt x="231" y="371"/>
                  </a:cubicBezTo>
                  <a:cubicBezTo>
                    <a:pt x="233" y="372"/>
                    <a:pt x="233" y="373"/>
                    <a:pt x="233" y="373"/>
                  </a:cubicBezTo>
                  <a:cubicBezTo>
                    <a:pt x="233" y="373"/>
                    <a:pt x="235" y="374"/>
                    <a:pt x="237" y="374"/>
                  </a:cubicBezTo>
                  <a:cubicBezTo>
                    <a:pt x="238" y="375"/>
                    <a:pt x="238" y="376"/>
                    <a:pt x="238" y="378"/>
                  </a:cubicBezTo>
                  <a:cubicBezTo>
                    <a:pt x="238" y="379"/>
                    <a:pt x="240" y="381"/>
                    <a:pt x="241" y="382"/>
                  </a:cubicBezTo>
                  <a:cubicBezTo>
                    <a:pt x="241" y="384"/>
                    <a:pt x="244" y="383"/>
                    <a:pt x="245" y="382"/>
                  </a:cubicBezTo>
                  <a:close/>
                  <a:moveTo>
                    <a:pt x="246" y="385"/>
                  </a:moveTo>
                  <a:cubicBezTo>
                    <a:pt x="246" y="385"/>
                    <a:pt x="245" y="388"/>
                    <a:pt x="245" y="388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3" y="386"/>
                    <a:pt x="242" y="390"/>
                    <a:pt x="242" y="390"/>
                  </a:cubicBezTo>
                  <a:cubicBezTo>
                    <a:pt x="242" y="390"/>
                    <a:pt x="245" y="394"/>
                    <a:pt x="245" y="393"/>
                  </a:cubicBezTo>
                  <a:cubicBezTo>
                    <a:pt x="245" y="392"/>
                    <a:pt x="247" y="390"/>
                    <a:pt x="247" y="390"/>
                  </a:cubicBezTo>
                  <a:cubicBezTo>
                    <a:pt x="247" y="390"/>
                    <a:pt x="248" y="386"/>
                    <a:pt x="248" y="386"/>
                  </a:cubicBezTo>
                  <a:cubicBezTo>
                    <a:pt x="248" y="386"/>
                    <a:pt x="246" y="384"/>
                    <a:pt x="246" y="385"/>
                  </a:cubicBezTo>
                  <a:close/>
                  <a:moveTo>
                    <a:pt x="272" y="386"/>
                  </a:moveTo>
                  <a:cubicBezTo>
                    <a:pt x="272" y="386"/>
                    <a:pt x="271" y="388"/>
                    <a:pt x="271" y="389"/>
                  </a:cubicBezTo>
                  <a:cubicBezTo>
                    <a:pt x="271" y="390"/>
                    <a:pt x="269" y="391"/>
                    <a:pt x="269" y="391"/>
                  </a:cubicBezTo>
                  <a:cubicBezTo>
                    <a:pt x="269" y="392"/>
                    <a:pt x="265" y="393"/>
                    <a:pt x="264" y="394"/>
                  </a:cubicBezTo>
                  <a:cubicBezTo>
                    <a:pt x="263" y="394"/>
                    <a:pt x="259" y="396"/>
                    <a:pt x="259" y="396"/>
                  </a:cubicBezTo>
                  <a:cubicBezTo>
                    <a:pt x="258" y="396"/>
                    <a:pt x="255" y="399"/>
                    <a:pt x="255" y="399"/>
                  </a:cubicBezTo>
                  <a:cubicBezTo>
                    <a:pt x="249" y="401"/>
                    <a:pt x="249" y="401"/>
                    <a:pt x="249" y="401"/>
                  </a:cubicBezTo>
                  <a:cubicBezTo>
                    <a:pt x="248" y="403"/>
                    <a:pt x="251" y="402"/>
                    <a:pt x="251" y="402"/>
                  </a:cubicBezTo>
                  <a:cubicBezTo>
                    <a:pt x="251" y="402"/>
                    <a:pt x="253" y="401"/>
                    <a:pt x="254" y="401"/>
                  </a:cubicBezTo>
                  <a:cubicBezTo>
                    <a:pt x="255" y="400"/>
                    <a:pt x="256" y="400"/>
                    <a:pt x="257" y="399"/>
                  </a:cubicBezTo>
                  <a:cubicBezTo>
                    <a:pt x="257" y="399"/>
                    <a:pt x="260" y="399"/>
                    <a:pt x="260" y="399"/>
                  </a:cubicBezTo>
                  <a:cubicBezTo>
                    <a:pt x="260" y="399"/>
                    <a:pt x="266" y="396"/>
                    <a:pt x="267" y="395"/>
                  </a:cubicBezTo>
                  <a:cubicBezTo>
                    <a:pt x="268" y="394"/>
                    <a:pt x="270" y="393"/>
                    <a:pt x="270" y="392"/>
                  </a:cubicBezTo>
                  <a:cubicBezTo>
                    <a:pt x="271" y="392"/>
                    <a:pt x="272" y="392"/>
                    <a:pt x="274" y="391"/>
                  </a:cubicBezTo>
                  <a:cubicBezTo>
                    <a:pt x="275" y="391"/>
                    <a:pt x="274" y="390"/>
                    <a:pt x="274" y="390"/>
                  </a:cubicBezTo>
                  <a:cubicBezTo>
                    <a:pt x="274" y="390"/>
                    <a:pt x="274" y="390"/>
                    <a:pt x="273" y="389"/>
                  </a:cubicBezTo>
                  <a:cubicBezTo>
                    <a:pt x="273" y="388"/>
                    <a:pt x="275" y="388"/>
                    <a:pt x="275" y="388"/>
                  </a:cubicBezTo>
                  <a:cubicBezTo>
                    <a:pt x="275" y="388"/>
                    <a:pt x="275" y="384"/>
                    <a:pt x="275" y="383"/>
                  </a:cubicBezTo>
                  <a:cubicBezTo>
                    <a:pt x="275" y="383"/>
                    <a:pt x="272" y="385"/>
                    <a:pt x="272" y="386"/>
                  </a:cubicBezTo>
                  <a:close/>
                  <a:moveTo>
                    <a:pt x="302" y="314"/>
                  </a:moveTo>
                  <a:cubicBezTo>
                    <a:pt x="301" y="310"/>
                    <a:pt x="301" y="310"/>
                    <a:pt x="301" y="310"/>
                  </a:cubicBezTo>
                  <a:cubicBezTo>
                    <a:pt x="299" y="309"/>
                    <a:pt x="299" y="309"/>
                    <a:pt x="299" y="309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299" y="312"/>
                    <a:pt x="299" y="313"/>
                    <a:pt x="298" y="314"/>
                  </a:cubicBezTo>
                  <a:cubicBezTo>
                    <a:pt x="297" y="315"/>
                    <a:pt x="299" y="317"/>
                    <a:pt x="299" y="317"/>
                  </a:cubicBezTo>
                  <a:cubicBezTo>
                    <a:pt x="299" y="317"/>
                    <a:pt x="303" y="315"/>
                    <a:pt x="303" y="314"/>
                  </a:cubicBezTo>
                  <a:cubicBezTo>
                    <a:pt x="304" y="313"/>
                    <a:pt x="302" y="314"/>
                    <a:pt x="302" y="314"/>
                  </a:cubicBezTo>
                  <a:close/>
                  <a:moveTo>
                    <a:pt x="312" y="312"/>
                  </a:moveTo>
                  <a:cubicBezTo>
                    <a:pt x="312" y="315"/>
                    <a:pt x="312" y="315"/>
                    <a:pt x="312" y="315"/>
                  </a:cubicBezTo>
                  <a:cubicBezTo>
                    <a:pt x="311" y="316"/>
                    <a:pt x="311" y="316"/>
                    <a:pt x="311" y="316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309" y="316"/>
                    <a:pt x="309" y="316"/>
                    <a:pt x="309" y="316"/>
                  </a:cubicBezTo>
                  <a:cubicBezTo>
                    <a:pt x="309" y="316"/>
                    <a:pt x="310" y="317"/>
                    <a:pt x="310" y="318"/>
                  </a:cubicBezTo>
                  <a:cubicBezTo>
                    <a:pt x="310" y="319"/>
                    <a:pt x="313" y="319"/>
                    <a:pt x="313" y="319"/>
                  </a:cubicBezTo>
                  <a:cubicBezTo>
                    <a:pt x="313" y="319"/>
                    <a:pt x="316" y="316"/>
                    <a:pt x="316" y="316"/>
                  </a:cubicBezTo>
                  <a:cubicBezTo>
                    <a:pt x="317" y="316"/>
                    <a:pt x="317" y="314"/>
                    <a:pt x="317" y="314"/>
                  </a:cubicBezTo>
                  <a:cubicBezTo>
                    <a:pt x="315" y="312"/>
                    <a:pt x="315" y="312"/>
                    <a:pt x="315" y="312"/>
                  </a:cubicBezTo>
                  <a:lnTo>
                    <a:pt x="312" y="312"/>
                  </a:lnTo>
                  <a:close/>
                  <a:moveTo>
                    <a:pt x="286" y="310"/>
                  </a:moveTo>
                  <a:cubicBezTo>
                    <a:pt x="286" y="310"/>
                    <a:pt x="286" y="310"/>
                    <a:pt x="286" y="309"/>
                  </a:cubicBezTo>
                  <a:cubicBezTo>
                    <a:pt x="285" y="309"/>
                    <a:pt x="284" y="310"/>
                    <a:pt x="284" y="311"/>
                  </a:cubicBezTo>
                  <a:cubicBezTo>
                    <a:pt x="284" y="311"/>
                    <a:pt x="282" y="313"/>
                    <a:pt x="281" y="313"/>
                  </a:cubicBezTo>
                  <a:cubicBezTo>
                    <a:pt x="281" y="314"/>
                    <a:pt x="288" y="314"/>
                    <a:pt x="288" y="314"/>
                  </a:cubicBezTo>
                  <a:cubicBezTo>
                    <a:pt x="289" y="314"/>
                    <a:pt x="290" y="313"/>
                    <a:pt x="290" y="313"/>
                  </a:cubicBezTo>
                  <a:cubicBezTo>
                    <a:pt x="290" y="313"/>
                    <a:pt x="290" y="311"/>
                    <a:pt x="290" y="310"/>
                  </a:cubicBezTo>
                  <a:cubicBezTo>
                    <a:pt x="290" y="310"/>
                    <a:pt x="286" y="310"/>
                    <a:pt x="286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83"/>
            <p:cNvSpPr>
              <a:spLocks noEditPoints="1"/>
            </p:cNvSpPr>
            <p:nvPr/>
          </p:nvSpPr>
          <p:spPr bwMode="auto">
            <a:xfrm>
              <a:off x="3869" y="3131"/>
              <a:ext cx="520" cy="520"/>
            </a:xfrm>
            <a:custGeom>
              <a:avLst/>
              <a:gdLst>
                <a:gd name="T0" fmla="*/ 115 w 219"/>
                <a:gd name="T1" fmla="*/ 3 h 219"/>
                <a:gd name="T2" fmla="*/ 3 w 219"/>
                <a:gd name="T3" fmla="*/ 103 h 219"/>
                <a:gd name="T4" fmla="*/ 103 w 219"/>
                <a:gd name="T5" fmla="*/ 215 h 219"/>
                <a:gd name="T6" fmla="*/ 215 w 219"/>
                <a:gd name="T7" fmla="*/ 115 h 219"/>
                <a:gd name="T8" fmla="*/ 115 w 219"/>
                <a:gd name="T9" fmla="*/ 3 h 219"/>
                <a:gd name="T10" fmla="*/ 105 w 219"/>
                <a:gd name="T11" fmla="*/ 188 h 219"/>
                <a:gd name="T12" fmla="*/ 30 w 219"/>
                <a:gd name="T13" fmla="*/ 105 h 219"/>
                <a:gd name="T14" fmla="*/ 114 w 219"/>
                <a:gd name="T15" fmla="*/ 30 h 219"/>
                <a:gd name="T16" fmla="*/ 188 w 219"/>
                <a:gd name="T17" fmla="*/ 114 h 219"/>
                <a:gd name="T18" fmla="*/ 105 w 219"/>
                <a:gd name="T19" fmla="*/ 18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9">
                  <a:moveTo>
                    <a:pt x="115" y="3"/>
                  </a:moveTo>
                  <a:cubicBezTo>
                    <a:pt x="57" y="0"/>
                    <a:pt x="6" y="45"/>
                    <a:pt x="3" y="103"/>
                  </a:cubicBezTo>
                  <a:cubicBezTo>
                    <a:pt x="0" y="162"/>
                    <a:pt x="44" y="212"/>
                    <a:pt x="103" y="215"/>
                  </a:cubicBezTo>
                  <a:cubicBezTo>
                    <a:pt x="162" y="219"/>
                    <a:pt x="212" y="174"/>
                    <a:pt x="215" y="115"/>
                  </a:cubicBezTo>
                  <a:cubicBezTo>
                    <a:pt x="219" y="57"/>
                    <a:pt x="174" y="7"/>
                    <a:pt x="115" y="3"/>
                  </a:cubicBezTo>
                  <a:close/>
                  <a:moveTo>
                    <a:pt x="105" y="188"/>
                  </a:moveTo>
                  <a:cubicBezTo>
                    <a:pt x="61" y="186"/>
                    <a:pt x="28" y="148"/>
                    <a:pt x="30" y="105"/>
                  </a:cubicBezTo>
                  <a:cubicBezTo>
                    <a:pt x="33" y="61"/>
                    <a:pt x="70" y="28"/>
                    <a:pt x="114" y="30"/>
                  </a:cubicBezTo>
                  <a:cubicBezTo>
                    <a:pt x="157" y="33"/>
                    <a:pt x="191" y="70"/>
                    <a:pt x="188" y="114"/>
                  </a:cubicBezTo>
                  <a:cubicBezTo>
                    <a:pt x="186" y="158"/>
                    <a:pt x="148" y="191"/>
                    <a:pt x="105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84"/>
            <p:cNvSpPr/>
            <p:nvPr/>
          </p:nvSpPr>
          <p:spPr bwMode="auto">
            <a:xfrm>
              <a:off x="4280" y="3546"/>
              <a:ext cx="52" cy="52"/>
            </a:xfrm>
            <a:custGeom>
              <a:avLst/>
              <a:gdLst>
                <a:gd name="T0" fmla="*/ 20 w 22"/>
                <a:gd name="T1" fmla="*/ 2 h 22"/>
                <a:gd name="T2" fmla="*/ 19 w 22"/>
                <a:gd name="T3" fmla="*/ 11 h 22"/>
                <a:gd name="T4" fmla="*/ 11 w 22"/>
                <a:gd name="T5" fmla="*/ 19 h 22"/>
                <a:gd name="T6" fmla="*/ 2 w 22"/>
                <a:gd name="T7" fmla="*/ 19 h 22"/>
                <a:gd name="T8" fmla="*/ 2 w 22"/>
                <a:gd name="T9" fmla="*/ 19 h 22"/>
                <a:gd name="T10" fmla="*/ 3 w 22"/>
                <a:gd name="T11" fmla="*/ 11 h 22"/>
                <a:gd name="T12" fmla="*/ 12 w 22"/>
                <a:gd name="T13" fmla="*/ 3 h 22"/>
                <a:gd name="T14" fmla="*/ 20 w 22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20" y="2"/>
                  </a:moveTo>
                  <a:cubicBezTo>
                    <a:pt x="22" y="4"/>
                    <a:pt x="22" y="8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8" y="21"/>
                    <a:pt x="4" y="22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7"/>
                    <a:pt x="0" y="13"/>
                    <a:pt x="3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0"/>
                    <a:pt x="18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85"/>
            <p:cNvSpPr/>
            <p:nvPr/>
          </p:nvSpPr>
          <p:spPr bwMode="auto">
            <a:xfrm>
              <a:off x="4294" y="3563"/>
              <a:ext cx="223" cy="225"/>
            </a:xfrm>
            <a:custGeom>
              <a:avLst/>
              <a:gdLst>
                <a:gd name="T0" fmla="*/ 90 w 94"/>
                <a:gd name="T1" fmla="*/ 63 h 95"/>
                <a:gd name="T2" fmla="*/ 89 w 94"/>
                <a:gd name="T3" fmla="*/ 77 h 95"/>
                <a:gd name="T4" fmla="*/ 74 w 94"/>
                <a:gd name="T5" fmla="*/ 91 h 95"/>
                <a:gd name="T6" fmla="*/ 60 w 94"/>
                <a:gd name="T7" fmla="*/ 92 h 95"/>
                <a:gd name="T8" fmla="*/ 60 w 94"/>
                <a:gd name="T9" fmla="*/ 92 h 95"/>
                <a:gd name="T10" fmla="*/ 5 w 94"/>
                <a:gd name="T11" fmla="*/ 18 h 95"/>
                <a:gd name="T12" fmla="*/ 19 w 94"/>
                <a:gd name="T13" fmla="*/ 4 h 95"/>
                <a:gd name="T14" fmla="*/ 90 w 94"/>
                <a:gd name="T15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5">
                  <a:moveTo>
                    <a:pt x="90" y="63"/>
                  </a:moveTo>
                  <a:cubicBezTo>
                    <a:pt x="94" y="66"/>
                    <a:pt x="93" y="73"/>
                    <a:pt x="89" y="77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0" y="95"/>
                    <a:pt x="63" y="95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6" y="88"/>
                    <a:pt x="0" y="22"/>
                    <a:pt x="5" y="1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4" y="0"/>
                    <a:pt x="86" y="59"/>
                    <a:pt x="9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86"/>
            <p:cNvSpPr>
              <a:spLocks noEditPoints="1"/>
            </p:cNvSpPr>
            <p:nvPr/>
          </p:nvSpPr>
          <p:spPr bwMode="auto">
            <a:xfrm>
              <a:off x="3233" y="2705"/>
              <a:ext cx="1120" cy="1124"/>
            </a:xfrm>
            <a:custGeom>
              <a:avLst/>
              <a:gdLst>
                <a:gd name="T0" fmla="*/ 446 w 472"/>
                <a:gd name="T1" fmla="*/ 292 h 473"/>
                <a:gd name="T2" fmla="*/ 446 w 472"/>
                <a:gd name="T3" fmla="*/ 288 h 473"/>
                <a:gd name="T4" fmla="*/ 443 w 472"/>
                <a:gd name="T5" fmla="*/ 267 h 473"/>
                <a:gd name="T6" fmla="*/ 413 w 472"/>
                <a:gd name="T7" fmla="*/ 347 h 473"/>
                <a:gd name="T8" fmla="*/ 446 w 472"/>
                <a:gd name="T9" fmla="*/ 292 h 473"/>
                <a:gd name="T10" fmla="*/ 370 w 472"/>
                <a:gd name="T11" fmla="*/ 404 h 473"/>
                <a:gd name="T12" fmla="*/ 362 w 472"/>
                <a:gd name="T13" fmla="*/ 403 h 473"/>
                <a:gd name="T14" fmla="*/ 237 w 472"/>
                <a:gd name="T15" fmla="*/ 445 h 473"/>
                <a:gd name="T16" fmla="*/ 89 w 472"/>
                <a:gd name="T17" fmla="*/ 384 h 473"/>
                <a:gd name="T18" fmla="*/ 28 w 472"/>
                <a:gd name="T19" fmla="*/ 236 h 473"/>
                <a:gd name="T20" fmla="*/ 89 w 472"/>
                <a:gd name="T21" fmla="*/ 89 h 473"/>
                <a:gd name="T22" fmla="*/ 237 w 472"/>
                <a:gd name="T23" fmla="*/ 28 h 473"/>
                <a:gd name="T24" fmla="*/ 384 w 472"/>
                <a:gd name="T25" fmla="*/ 89 h 473"/>
                <a:gd name="T26" fmla="*/ 440 w 472"/>
                <a:gd name="T27" fmla="*/ 191 h 473"/>
                <a:gd name="T28" fmla="*/ 472 w 472"/>
                <a:gd name="T29" fmla="*/ 222 h 473"/>
                <a:gd name="T30" fmla="*/ 237 w 472"/>
                <a:gd name="T31" fmla="*/ 0 h 473"/>
                <a:gd name="T32" fmla="*/ 0 w 472"/>
                <a:gd name="T33" fmla="*/ 236 h 473"/>
                <a:gd name="T34" fmla="*/ 237 w 472"/>
                <a:gd name="T35" fmla="*/ 473 h 473"/>
                <a:gd name="T36" fmla="*/ 406 w 472"/>
                <a:gd name="T37" fmla="*/ 401 h 473"/>
                <a:gd name="T38" fmla="*/ 377 w 472"/>
                <a:gd name="T39" fmla="*/ 404 h 473"/>
                <a:gd name="T40" fmla="*/ 370 w 472"/>
                <a:gd name="T41" fmla="*/ 40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2" h="473">
                  <a:moveTo>
                    <a:pt x="446" y="292"/>
                  </a:moveTo>
                  <a:cubicBezTo>
                    <a:pt x="446" y="291"/>
                    <a:pt x="446" y="290"/>
                    <a:pt x="446" y="288"/>
                  </a:cubicBezTo>
                  <a:cubicBezTo>
                    <a:pt x="446" y="281"/>
                    <a:pt x="445" y="274"/>
                    <a:pt x="443" y="267"/>
                  </a:cubicBezTo>
                  <a:cubicBezTo>
                    <a:pt x="439" y="296"/>
                    <a:pt x="428" y="323"/>
                    <a:pt x="413" y="347"/>
                  </a:cubicBezTo>
                  <a:cubicBezTo>
                    <a:pt x="432" y="336"/>
                    <a:pt x="445" y="316"/>
                    <a:pt x="446" y="292"/>
                  </a:cubicBezTo>
                  <a:close/>
                  <a:moveTo>
                    <a:pt x="370" y="404"/>
                  </a:moveTo>
                  <a:cubicBezTo>
                    <a:pt x="368" y="404"/>
                    <a:pt x="365" y="404"/>
                    <a:pt x="362" y="403"/>
                  </a:cubicBezTo>
                  <a:cubicBezTo>
                    <a:pt x="327" y="430"/>
                    <a:pt x="284" y="445"/>
                    <a:pt x="237" y="445"/>
                  </a:cubicBezTo>
                  <a:cubicBezTo>
                    <a:pt x="179" y="445"/>
                    <a:pt x="127" y="422"/>
                    <a:pt x="89" y="384"/>
                  </a:cubicBezTo>
                  <a:cubicBezTo>
                    <a:pt x="51" y="346"/>
                    <a:pt x="28" y="294"/>
                    <a:pt x="28" y="236"/>
                  </a:cubicBezTo>
                  <a:cubicBezTo>
                    <a:pt x="28" y="179"/>
                    <a:pt x="51" y="127"/>
                    <a:pt x="89" y="89"/>
                  </a:cubicBezTo>
                  <a:cubicBezTo>
                    <a:pt x="127" y="51"/>
                    <a:pt x="179" y="28"/>
                    <a:pt x="237" y="28"/>
                  </a:cubicBezTo>
                  <a:cubicBezTo>
                    <a:pt x="294" y="28"/>
                    <a:pt x="346" y="51"/>
                    <a:pt x="384" y="89"/>
                  </a:cubicBezTo>
                  <a:cubicBezTo>
                    <a:pt x="412" y="116"/>
                    <a:pt x="432" y="152"/>
                    <a:pt x="440" y="191"/>
                  </a:cubicBezTo>
                  <a:cubicBezTo>
                    <a:pt x="453" y="199"/>
                    <a:pt x="464" y="210"/>
                    <a:pt x="472" y="222"/>
                  </a:cubicBezTo>
                  <a:cubicBezTo>
                    <a:pt x="465" y="98"/>
                    <a:pt x="362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67"/>
                    <a:pt x="106" y="473"/>
                    <a:pt x="237" y="473"/>
                  </a:cubicBezTo>
                  <a:cubicBezTo>
                    <a:pt x="303" y="473"/>
                    <a:pt x="363" y="445"/>
                    <a:pt x="406" y="401"/>
                  </a:cubicBezTo>
                  <a:cubicBezTo>
                    <a:pt x="397" y="403"/>
                    <a:pt x="387" y="404"/>
                    <a:pt x="377" y="404"/>
                  </a:cubicBezTo>
                  <a:cubicBezTo>
                    <a:pt x="375" y="404"/>
                    <a:pt x="373" y="404"/>
                    <a:pt x="370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4292753" y="2170826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4292753" y="18804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65" name="TextBox 23"/>
          <p:cNvSpPr txBox="1"/>
          <p:nvPr/>
        </p:nvSpPr>
        <p:spPr>
          <a:xfrm>
            <a:off x="6666302" y="5536596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6666302" y="52462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67" name="TextBox 23"/>
          <p:cNvSpPr txBox="1"/>
          <p:nvPr/>
        </p:nvSpPr>
        <p:spPr>
          <a:xfrm>
            <a:off x="9117672" y="2122187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9117672" y="183180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6" r="4401" b="25942"/>
          <a:stretch>
            <a:fillRect/>
          </a:stretch>
        </p:blipFill>
        <p:spPr>
          <a:xfrm>
            <a:off x="-18902" y="1574091"/>
            <a:ext cx="9086701" cy="1997785"/>
          </a:xfrm>
          <a:prstGeom prst="rect">
            <a:avLst/>
          </a:prstGeom>
        </p:spPr>
      </p:pic>
      <p:sp>
        <p:nvSpPr>
          <p:cNvPr id="11" name="MH_Entry_1"/>
          <p:cNvSpPr/>
          <p:nvPr>
            <p:custDataLst>
              <p:tags r:id="rId1"/>
            </p:custDataLst>
          </p:nvPr>
        </p:nvSpPr>
        <p:spPr>
          <a:xfrm>
            <a:off x="3570554" y="4811601"/>
            <a:ext cx="5031990" cy="98488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   </a:t>
            </a: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输入您的标题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ADD YOUR 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9871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151713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369871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151713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bldLvl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0"/>
          <p:cNvSpPr/>
          <p:nvPr/>
        </p:nvSpPr>
        <p:spPr>
          <a:xfrm>
            <a:off x="0" y="1264885"/>
            <a:ext cx="12858750" cy="299719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 dirty="0">
              <a:latin typeface="Arial" panose="020B0604020202020204" pitchFamily="34" charset="0"/>
            </a:endParaRPr>
          </a:p>
        </p:txBody>
      </p:sp>
      <p:grpSp>
        <p:nvGrpSpPr>
          <p:cNvPr id="54" name="Grupo 4"/>
          <p:cNvGrpSpPr/>
          <p:nvPr/>
        </p:nvGrpSpPr>
        <p:grpSpPr>
          <a:xfrm>
            <a:off x="1351100" y="3614578"/>
            <a:ext cx="1793242" cy="1103770"/>
            <a:chOff x="2561724" y="5350551"/>
            <a:chExt cx="3400926" cy="209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5" name="Trapecio 36"/>
            <p:cNvSpPr/>
            <p:nvPr/>
          </p:nvSpPr>
          <p:spPr>
            <a:xfrm>
              <a:off x="2561724" y="5350551"/>
              <a:ext cx="3400926" cy="407406"/>
            </a:xfrm>
            <a:prstGeom prst="trapezoid">
              <a:avLst>
                <a:gd name="adj" fmla="val 78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endParaRPr lang="es-SV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dondear rectángulo de esquina del mismo lado 1"/>
            <p:cNvSpPr/>
            <p:nvPr/>
          </p:nvSpPr>
          <p:spPr>
            <a:xfrm>
              <a:off x="2867467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r>
                <a:rPr lang="es-SV" sz="3515" dirty="0">
                  <a:solidFill>
                    <a:srgbClr val="FFFFFF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01</a:t>
              </a:r>
            </a:p>
          </p:txBody>
        </p:sp>
      </p:grpSp>
      <p:grpSp>
        <p:nvGrpSpPr>
          <p:cNvPr id="57" name="Grupo 5"/>
          <p:cNvGrpSpPr/>
          <p:nvPr/>
        </p:nvGrpSpPr>
        <p:grpSpPr>
          <a:xfrm>
            <a:off x="4133156" y="3614578"/>
            <a:ext cx="1793242" cy="1103770"/>
            <a:chOff x="7837961" y="5350551"/>
            <a:chExt cx="3400926" cy="2093433"/>
          </a:xfrm>
          <a:solidFill>
            <a:schemeClr val="accent3"/>
          </a:solidFill>
        </p:grpSpPr>
        <p:sp>
          <p:nvSpPr>
            <p:cNvPr id="58" name="Trapecio 37"/>
            <p:cNvSpPr/>
            <p:nvPr/>
          </p:nvSpPr>
          <p:spPr>
            <a:xfrm>
              <a:off x="7837961" y="5350551"/>
              <a:ext cx="3400926" cy="407406"/>
            </a:xfrm>
            <a:prstGeom prst="trapezoid">
              <a:avLst>
                <a:gd name="adj" fmla="val 78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endParaRPr lang="es-SV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dondear rectángulo de esquina del mismo lado 18"/>
            <p:cNvSpPr/>
            <p:nvPr/>
          </p:nvSpPr>
          <p:spPr>
            <a:xfrm>
              <a:off x="8143704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r>
                <a:rPr lang="es-SV" sz="3515" dirty="0">
                  <a:solidFill>
                    <a:srgbClr val="FFFFFF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02</a:t>
              </a:r>
            </a:p>
          </p:txBody>
        </p:sp>
      </p:grpSp>
      <p:grpSp>
        <p:nvGrpSpPr>
          <p:cNvPr id="60" name="Grupo 6"/>
          <p:cNvGrpSpPr/>
          <p:nvPr/>
        </p:nvGrpSpPr>
        <p:grpSpPr>
          <a:xfrm>
            <a:off x="6963109" y="3614578"/>
            <a:ext cx="1793242" cy="1103770"/>
            <a:chOff x="13205034" y="5350551"/>
            <a:chExt cx="3400926" cy="209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1" name="Trapecio 38"/>
            <p:cNvSpPr/>
            <p:nvPr/>
          </p:nvSpPr>
          <p:spPr>
            <a:xfrm>
              <a:off x="13205034" y="5350551"/>
              <a:ext cx="3400926" cy="407406"/>
            </a:xfrm>
            <a:prstGeom prst="trapezoid">
              <a:avLst>
                <a:gd name="adj" fmla="val 78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endParaRPr lang="es-SV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Redondear rectángulo de esquina del mismo lado 19"/>
            <p:cNvSpPr/>
            <p:nvPr/>
          </p:nvSpPr>
          <p:spPr>
            <a:xfrm>
              <a:off x="13510777" y="5350551"/>
              <a:ext cx="2789441" cy="2093433"/>
            </a:xfrm>
            <a:prstGeom prst="round2SameRect">
              <a:avLst>
                <a:gd name="adj1" fmla="val 0"/>
                <a:gd name="adj2" fmla="val 100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r>
                <a:rPr lang="es-SV" sz="3515" dirty="0">
                  <a:solidFill>
                    <a:srgbClr val="FFFFFF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03</a:t>
              </a:r>
            </a:p>
          </p:txBody>
        </p:sp>
      </p:grpSp>
      <p:grpSp>
        <p:nvGrpSpPr>
          <p:cNvPr id="63" name="Grupo 7"/>
          <p:cNvGrpSpPr/>
          <p:nvPr/>
        </p:nvGrpSpPr>
        <p:grpSpPr>
          <a:xfrm>
            <a:off x="9813660" y="3614578"/>
            <a:ext cx="1793242" cy="1103770"/>
            <a:chOff x="18611173" y="5350551"/>
            <a:chExt cx="3400926" cy="2093433"/>
          </a:xfrm>
          <a:solidFill>
            <a:schemeClr val="accent3"/>
          </a:solidFill>
        </p:grpSpPr>
        <p:sp>
          <p:nvSpPr>
            <p:cNvPr id="64" name="Trapecio 39"/>
            <p:cNvSpPr/>
            <p:nvPr/>
          </p:nvSpPr>
          <p:spPr>
            <a:xfrm>
              <a:off x="18611173" y="5350551"/>
              <a:ext cx="3400926" cy="407406"/>
            </a:xfrm>
            <a:prstGeom prst="trapezoid">
              <a:avLst>
                <a:gd name="adj" fmla="val 78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endParaRPr lang="es-SV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Redondear rectángulo de esquina del mismo lado 20"/>
            <p:cNvSpPr/>
            <p:nvPr/>
          </p:nvSpPr>
          <p:spPr>
            <a:xfrm>
              <a:off x="18916916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r>
                <a:rPr lang="es-SV" sz="3515" dirty="0">
                  <a:solidFill>
                    <a:srgbClr val="FFFFFF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04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90961" y="568850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7" name="TextBox 24"/>
          <p:cNvSpPr txBox="1"/>
          <p:nvPr/>
        </p:nvSpPr>
        <p:spPr>
          <a:xfrm>
            <a:off x="1390961" y="5354592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68" name="TextBox 23"/>
          <p:cNvSpPr txBox="1"/>
          <p:nvPr/>
        </p:nvSpPr>
        <p:spPr>
          <a:xfrm>
            <a:off x="3991286" y="568850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9" name="TextBox 24"/>
          <p:cNvSpPr txBox="1"/>
          <p:nvPr/>
        </p:nvSpPr>
        <p:spPr>
          <a:xfrm>
            <a:off x="3991286" y="5354592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70" name="TextBox 23"/>
          <p:cNvSpPr txBox="1"/>
          <p:nvPr/>
        </p:nvSpPr>
        <p:spPr>
          <a:xfrm>
            <a:off x="6505886" y="568850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1" name="TextBox 24"/>
          <p:cNvSpPr txBox="1"/>
          <p:nvPr/>
        </p:nvSpPr>
        <p:spPr>
          <a:xfrm>
            <a:off x="6505886" y="5354592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9115736" y="568850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9115736" y="5354592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rPr>
              <a:t>请替换文字内容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B2030"/>
      </a:accent1>
      <a:accent2>
        <a:srgbClr val="D97422"/>
      </a:accent2>
      <a:accent3>
        <a:srgbClr val="F7A51C"/>
      </a:accent3>
      <a:accent4>
        <a:srgbClr val="7CC146"/>
      </a:accent4>
      <a:accent5>
        <a:srgbClr val="18A19D"/>
      </a:accent5>
      <a:accent6>
        <a:srgbClr val="44484C"/>
      </a:accent6>
      <a:hlink>
        <a:srgbClr val="0077B5"/>
      </a:hlink>
      <a:folHlink>
        <a:srgbClr val="BFBFBF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B2030"/>
      </a:accent1>
      <a:accent2>
        <a:srgbClr val="D97422"/>
      </a:accent2>
      <a:accent3>
        <a:srgbClr val="F7A51C"/>
      </a:accent3>
      <a:accent4>
        <a:srgbClr val="7CC146"/>
      </a:accent4>
      <a:accent5>
        <a:srgbClr val="18A19D"/>
      </a:accent5>
      <a:accent6>
        <a:srgbClr val="44484C"/>
      </a:accent6>
      <a:hlink>
        <a:srgbClr val="0077B5"/>
      </a:hlink>
      <a:folHlink>
        <a:srgbClr val="BFBFBF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2209</Words>
  <Application>Microsoft Office PowerPoint</Application>
  <PresentationFormat>宽屏</PresentationFormat>
  <Paragraphs>259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Impact MT Std</vt:lpstr>
      <vt:lpstr>Lato Black</vt:lpstr>
      <vt:lpstr>等线</vt:lpstr>
      <vt:lpstr>微软雅黑</vt:lpstr>
      <vt:lpstr>Arial</vt:lpstr>
      <vt:lpstr>Calibri</vt:lpstr>
      <vt:lpstr>Franklin Gothic Book</vt:lpstr>
      <vt:lpstr>Franklin Gothic Medium</vt:lpstr>
      <vt:lpstr>Wingdings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15</cp:revision>
  <dcterms:created xsi:type="dcterms:W3CDTF">2017-10-17T07:18:00Z</dcterms:created>
  <dcterms:modified xsi:type="dcterms:W3CDTF">2021-01-05T22:45:28Z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