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6"/>
  </p:notesMasterIdLst>
  <p:handoutMasterIdLst>
    <p:handoutMasterId r:id="rId27"/>
  </p:handoutMasterIdLst>
  <p:sldIdLst>
    <p:sldId id="286" r:id="rId2"/>
    <p:sldId id="260" r:id="rId3"/>
    <p:sldId id="261" r:id="rId4"/>
    <p:sldId id="262" r:id="rId5"/>
    <p:sldId id="287" r:id="rId6"/>
    <p:sldId id="263" r:id="rId7"/>
    <p:sldId id="264" r:id="rId8"/>
    <p:sldId id="265" r:id="rId9"/>
    <p:sldId id="293" r:id="rId10"/>
    <p:sldId id="288" r:id="rId11"/>
    <p:sldId id="266" r:id="rId12"/>
    <p:sldId id="267" r:id="rId13"/>
    <p:sldId id="268" r:id="rId14"/>
    <p:sldId id="269" r:id="rId15"/>
    <p:sldId id="294" r:id="rId16"/>
    <p:sldId id="289" r:id="rId17"/>
    <p:sldId id="270" r:id="rId18"/>
    <p:sldId id="271" r:id="rId19"/>
    <p:sldId id="272" r:id="rId20"/>
    <p:sldId id="295" r:id="rId21"/>
    <p:sldId id="273" r:id="rId22"/>
    <p:sldId id="290" r:id="rId23"/>
    <p:sldId id="278" r:id="rId24"/>
    <p:sldId id="296" r:id="rId25"/>
  </p:sldIdLst>
  <p:sldSz cx="12192000" cy="6858000"/>
  <p:notesSz cx="6858000" cy="9144000"/>
  <p:custDataLst>
    <p:tags r:id="rId28"/>
  </p:custDataLst>
  <p:defaultTextStyle>
    <a:defPPr>
      <a:defRPr lang="en-US"/>
    </a:defPPr>
    <a:lvl1pPr marL="0" algn="l" defTabSz="342900" rtl="0" eaLnBrk="1" latinLnBrk="0" hangingPunct="1">
      <a:defRPr sz="1400" kern="1200">
        <a:solidFill>
          <a:schemeClr val="tx1"/>
        </a:solidFill>
        <a:latin typeface="+mn-lt"/>
        <a:ea typeface="+mn-ea"/>
        <a:cs typeface="+mn-cs"/>
      </a:defRPr>
    </a:lvl1pPr>
    <a:lvl2pPr marL="342900" algn="l" defTabSz="342900" rtl="0" eaLnBrk="1" latinLnBrk="0" hangingPunct="1">
      <a:defRPr sz="1400" kern="1200">
        <a:solidFill>
          <a:schemeClr val="tx1"/>
        </a:solidFill>
        <a:latin typeface="+mn-lt"/>
        <a:ea typeface="+mn-ea"/>
        <a:cs typeface="+mn-cs"/>
      </a:defRPr>
    </a:lvl2pPr>
    <a:lvl3pPr marL="685800" algn="l" defTabSz="342900" rtl="0" eaLnBrk="1" latinLnBrk="0" hangingPunct="1">
      <a:defRPr sz="1400" kern="1200">
        <a:solidFill>
          <a:schemeClr val="tx1"/>
        </a:solidFill>
        <a:latin typeface="+mn-lt"/>
        <a:ea typeface="+mn-ea"/>
        <a:cs typeface="+mn-cs"/>
      </a:defRPr>
    </a:lvl3pPr>
    <a:lvl4pPr marL="1028700" algn="l" defTabSz="342900" rtl="0" eaLnBrk="1" latinLnBrk="0" hangingPunct="1">
      <a:defRPr sz="1400" kern="1200">
        <a:solidFill>
          <a:schemeClr val="tx1"/>
        </a:solidFill>
        <a:latin typeface="+mn-lt"/>
        <a:ea typeface="+mn-ea"/>
        <a:cs typeface="+mn-cs"/>
      </a:defRPr>
    </a:lvl4pPr>
    <a:lvl5pPr marL="1371600" algn="l" defTabSz="342900" rtl="0" eaLnBrk="1" latinLnBrk="0" hangingPunct="1">
      <a:defRPr sz="1400" kern="1200">
        <a:solidFill>
          <a:schemeClr val="tx1"/>
        </a:solidFill>
        <a:latin typeface="+mn-lt"/>
        <a:ea typeface="+mn-ea"/>
        <a:cs typeface="+mn-cs"/>
      </a:defRPr>
    </a:lvl5pPr>
    <a:lvl6pPr marL="1714500" algn="l" defTabSz="342900" rtl="0" eaLnBrk="1" latinLnBrk="0" hangingPunct="1">
      <a:defRPr sz="1400" kern="1200">
        <a:solidFill>
          <a:schemeClr val="tx1"/>
        </a:solidFill>
        <a:latin typeface="+mn-lt"/>
        <a:ea typeface="+mn-ea"/>
        <a:cs typeface="+mn-cs"/>
      </a:defRPr>
    </a:lvl6pPr>
    <a:lvl7pPr marL="2057400" algn="l" defTabSz="342900" rtl="0" eaLnBrk="1" latinLnBrk="0" hangingPunct="1">
      <a:defRPr sz="1400" kern="1200">
        <a:solidFill>
          <a:schemeClr val="tx1"/>
        </a:solidFill>
        <a:latin typeface="+mn-lt"/>
        <a:ea typeface="+mn-ea"/>
        <a:cs typeface="+mn-cs"/>
      </a:defRPr>
    </a:lvl7pPr>
    <a:lvl8pPr marL="2400300" algn="l" defTabSz="342900" rtl="0" eaLnBrk="1" latinLnBrk="0" hangingPunct="1">
      <a:defRPr sz="1400" kern="1200">
        <a:solidFill>
          <a:schemeClr val="tx1"/>
        </a:solidFill>
        <a:latin typeface="+mn-lt"/>
        <a:ea typeface="+mn-ea"/>
        <a:cs typeface="+mn-cs"/>
      </a:defRPr>
    </a:lvl8pPr>
    <a:lvl9pPr marL="2743200" algn="l" defTabSz="342900" rtl="0" eaLnBrk="1" latinLnBrk="0" hangingPunct="1">
      <a:defRPr sz="1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2">
          <p15:clr>
            <a:srgbClr val="A4A3A4"/>
          </p15:clr>
        </p15:guide>
        <p15:guide id="2" pos="3818">
          <p15:clr>
            <a:srgbClr val="A4A3A4"/>
          </p15:clr>
        </p15:guide>
      </p15:sldGuideLst>
    </p:ext>
    <p:ext uri="{2D200454-40CA-4A62-9FC3-DE9A4176ACB9}">
      <p15:notesGuideLst xmlns:p15="http://schemas.microsoft.com/office/powerpoint/2012/main">
        <p15:guide id="1" orient="horz" pos="2883">
          <p15:clr>
            <a:srgbClr val="A4A3A4"/>
          </p15:clr>
        </p15:guide>
        <p15:guide id="2" pos="214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409"/>
    <a:srgbClr val="F5C700"/>
    <a:srgbClr val="1D4251"/>
    <a:srgbClr val="C7020C"/>
    <a:srgbClr val="C91324"/>
    <a:srgbClr val="162F81"/>
    <a:srgbClr val="8A3E7E"/>
    <a:srgbClr val="4268A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1" autoAdjust="0"/>
    <p:restoredTop sz="79021" autoAdjust="0"/>
  </p:normalViewPr>
  <p:slideViewPr>
    <p:cSldViewPr snapToGrid="0">
      <p:cViewPr varScale="1">
        <p:scale>
          <a:sx n="61" d="100"/>
          <a:sy n="61" d="100"/>
        </p:scale>
        <p:origin x="636" y="66"/>
      </p:cViewPr>
      <p:guideLst>
        <p:guide orient="horz" pos="2162"/>
        <p:guide pos="3818"/>
      </p:guideLst>
    </p:cSldViewPr>
  </p:slid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49" d="100"/>
          <a:sy n="49" d="100"/>
        </p:scale>
        <p:origin x="-2656" y="-56"/>
      </p:cViewPr>
      <p:guideLst>
        <p:guide orient="horz" pos="2883"/>
        <p:guide pos="214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7A622DC-403E-4EB3-BBD8-CF273E9BB5F4}" type="datetimeFigureOut">
              <a:rPr lang="zh-CN" altLang="en-US" smtClean="0"/>
              <a:t>2021/1/6</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EA74AA5-9C8F-46FD-97E9-D3282EF2F942}" type="slidenum">
              <a:rPr lang="zh-CN" altLang="en-US" smtClean="0"/>
              <a:t>‹#›</a:t>
            </a:fld>
            <a:endParaRPr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0CACBC3-8F84-4FEB-9362-356232945408}" type="datetimeFigureOut">
              <a:rPr lang="zh-CN" altLang="en-US" smtClean="0"/>
              <a:t>2021/1/6</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C6E5D0A-E076-42C2-92E3-4FCF6CB146B4}"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C6E5D0A-E076-42C2-92E3-4FCF6CB146B4}"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C6E5D0A-E076-42C2-92E3-4FCF6CB146B4}"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C6E5D0A-E076-42C2-92E3-4FCF6CB146B4}"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C6E5D0A-E076-42C2-92E3-4FCF6CB146B4}"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C6E5D0A-E076-42C2-92E3-4FCF6CB146B4}"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C6E5D0A-E076-42C2-92E3-4FCF6CB146B4}"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C6E5D0A-E076-42C2-92E3-4FCF6CB146B4}"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C6E5D0A-E076-42C2-92E3-4FCF6CB146B4}"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C6E5D0A-E076-42C2-92E3-4FCF6CB146B4}"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C6E5D0A-E076-42C2-92E3-4FCF6CB146B4}"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C6E5D0A-E076-42C2-92E3-4FCF6CB146B4}"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C6E5D0A-E076-42C2-92E3-4FCF6CB146B4}"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C6E5D0A-E076-42C2-92E3-4FCF6CB146B4}"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C6E5D0A-E076-42C2-92E3-4FCF6CB146B4}"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C6E5D0A-E076-42C2-92E3-4FCF6CB146B4}"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C6E5D0A-E076-42C2-92E3-4FCF6CB146B4}"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C6E5D0A-E076-42C2-92E3-4FCF6CB146B4}" type="slidenum">
              <a:rPr lang="zh-CN" altLang="en-US" smtClean="0"/>
              <a:t>24</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C6E5D0A-E076-42C2-92E3-4FCF6CB146B4}"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C6E5D0A-E076-42C2-92E3-4FCF6CB146B4}"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C6E5D0A-E076-42C2-92E3-4FCF6CB146B4}"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C6E5D0A-E076-42C2-92E3-4FCF6CB146B4}"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C6E5D0A-E076-42C2-92E3-4FCF6CB146B4}"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C6E5D0A-E076-42C2-92E3-4FCF6CB146B4}"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C6E5D0A-E076-42C2-92E3-4FCF6CB146B4}"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2_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09600" y="6356351"/>
            <a:ext cx="2844800" cy="365125"/>
          </a:xfrm>
          <a:prstGeom prst="rect">
            <a:avLst/>
          </a:prstGeom>
        </p:spPr>
        <p:txBody>
          <a:bodyPr/>
          <a:lstStyle/>
          <a:p>
            <a:endParaRPr lang="zh-CN" altLang="en-US"/>
          </a:p>
        </p:txBody>
      </p:sp>
      <p:sp>
        <p:nvSpPr>
          <p:cNvPr id="3" name="页脚占位符 2"/>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11448157" y="6382168"/>
            <a:ext cx="547804" cy="365125"/>
          </a:xfrm>
          <a:prstGeom prst="rect">
            <a:avLst/>
          </a:prstGeom>
        </p:spPr>
        <p:txBody>
          <a:bodyPr/>
          <a:lstStyle/>
          <a:p>
            <a:fld id="{ECB62A96-75BD-4D1B-A9DE-49026C62D5F2}"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矩形 1"/>
          <p:cNvSpPr/>
          <p:nvPr userDrawn="1"/>
        </p:nvSpPr>
        <p:spPr>
          <a:xfrm>
            <a:off x="5023204" y="-16932"/>
            <a:ext cx="2141360" cy="491067"/>
          </a:xfrm>
          <a:prstGeom prst="rect">
            <a:avLst/>
          </a:prstGeom>
          <a:solidFill>
            <a:srgbClr val="0070C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65"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65"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65"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65"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65"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65" kern="1200">
          <a:solidFill>
            <a:schemeClr val="tx1"/>
          </a:solidFill>
          <a:latin typeface="+mn-lt"/>
          <a:ea typeface="+mn-ea"/>
          <a:cs typeface="+mn-cs"/>
        </a:defRPr>
      </a:lvl9pPr>
    </p:bodyStyle>
    <p:otherStyle>
      <a:defPPr>
        <a:defRPr lang="en-US"/>
      </a:defPPr>
      <a:lvl1pPr marL="0" algn="l" defTabSz="914400" rtl="0" eaLnBrk="1" latinLnBrk="0" hangingPunct="1">
        <a:defRPr sz="1865" kern="1200">
          <a:solidFill>
            <a:schemeClr val="tx1"/>
          </a:solidFill>
          <a:latin typeface="+mn-lt"/>
          <a:ea typeface="+mn-ea"/>
          <a:cs typeface="+mn-cs"/>
        </a:defRPr>
      </a:lvl1pPr>
      <a:lvl2pPr marL="457200" algn="l" defTabSz="914400" rtl="0" eaLnBrk="1" latinLnBrk="0" hangingPunct="1">
        <a:defRPr sz="1865" kern="1200">
          <a:solidFill>
            <a:schemeClr val="tx1"/>
          </a:solidFill>
          <a:latin typeface="+mn-lt"/>
          <a:ea typeface="+mn-ea"/>
          <a:cs typeface="+mn-cs"/>
        </a:defRPr>
      </a:lvl2pPr>
      <a:lvl3pPr marL="914400" algn="l" defTabSz="914400" rtl="0" eaLnBrk="1" latinLnBrk="0" hangingPunct="1">
        <a:defRPr sz="1865" kern="1200">
          <a:solidFill>
            <a:schemeClr val="tx1"/>
          </a:solidFill>
          <a:latin typeface="+mn-lt"/>
          <a:ea typeface="+mn-ea"/>
          <a:cs typeface="+mn-cs"/>
        </a:defRPr>
      </a:lvl3pPr>
      <a:lvl4pPr marL="1371600" algn="l" defTabSz="914400" rtl="0" eaLnBrk="1" latinLnBrk="0" hangingPunct="1">
        <a:defRPr sz="1865" kern="1200">
          <a:solidFill>
            <a:schemeClr val="tx1"/>
          </a:solidFill>
          <a:latin typeface="+mn-lt"/>
          <a:ea typeface="+mn-ea"/>
          <a:cs typeface="+mn-cs"/>
        </a:defRPr>
      </a:lvl4pPr>
      <a:lvl5pPr marL="1828800" algn="l" defTabSz="914400" rtl="0" eaLnBrk="1" latinLnBrk="0" hangingPunct="1">
        <a:defRPr sz="1865" kern="1200">
          <a:solidFill>
            <a:schemeClr val="tx1"/>
          </a:solidFill>
          <a:latin typeface="+mn-lt"/>
          <a:ea typeface="+mn-ea"/>
          <a:cs typeface="+mn-cs"/>
        </a:defRPr>
      </a:lvl5pPr>
      <a:lvl6pPr marL="2286000" algn="l" defTabSz="914400" rtl="0" eaLnBrk="1" latinLnBrk="0" hangingPunct="1">
        <a:defRPr sz="1865" kern="1200">
          <a:solidFill>
            <a:schemeClr val="tx1"/>
          </a:solidFill>
          <a:latin typeface="+mn-lt"/>
          <a:ea typeface="+mn-ea"/>
          <a:cs typeface="+mn-cs"/>
        </a:defRPr>
      </a:lvl6pPr>
      <a:lvl7pPr marL="2743200" algn="l" defTabSz="914400" rtl="0" eaLnBrk="1" latinLnBrk="0" hangingPunct="1">
        <a:defRPr sz="1865" kern="1200">
          <a:solidFill>
            <a:schemeClr val="tx1"/>
          </a:solidFill>
          <a:latin typeface="+mn-lt"/>
          <a:ea typeface="+mn-ea"/>
          <a:cs typeface="+mn-cs"/>
        </a:defRPr>
      </a:lvl7pPr>
      <a:lvl8pPr marL="3200400" algn="l" defTabSz="914400" rtl="0" eaLnBrk="1" latinLnBrk="0" hangingPunct="1">
        <a:defRPr sz="1865" kern="1200">
          <a:solidFill>
            <a:schemeClr val="tx1"/>
          </a:solidFill>
          <a:latin typeface="+mn-lt"/>
          <a:ea typeface="+mn-ea"/>
          <a:cs typeface="+mn-cs"/>
        </a:defRPr>
      </a:lvl8pPr>
      <a:lvl9pPr marL="3657600" algn="l" defTabSz="914400" rtl="0" eaLnBrk="1" latinLnBrk="0" hangingPunct="1">
        <a:defRPr sz="186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14.jpeg"/><Relationship Id="rId4" Type="http://schemas.openxmlformats.org/officeDocument/2006/relationships/image" Target="../media/image10.jpeg"/></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notesSlide" Target="../notesSlides/notesSlide24.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63" name="文本框 62"/>
          <p:cNvSpPr txBox="1"/>
          <p:nvPr/>
        </p:nvSpPr>
        <p:spPr>
          <a:xfrm>
            <a:off x="2160147" y="2156673"/>
            <a:ext cx="7803971" cy="2553335"/>
          </a:xfrm>
          <a:prstGeom prst="rect">
            <a:avLst/>
          </a:prstGeom>
          <a:noFill/>
        </p:spPr>
        <p:txBody>
          <a:bodyPr wrap="square" lIns="91440" tIns="45720" rIns="91440" bIns="45720">
            <a:spAutoFit/>
          </a:bodyPr>
          <a:lstStyle/>
          <a:p>
            <a:pPr>
              <a:defRPr/>
            </a:pPr>
            <a:r>
              <a:rPr lang="zh-CN" altLang="en-US" sz="8000" b="1" spc="225" dirty="0">
                <a:solidFill>
                  <a:schemeClr val="tx1">
                    <a:lumMod val="75000"/>
                    <a:lumOff val="25000"/>
                  </a:schemeClr>
                </a:solidFill>
                <a:latin typeface="微软雅黑" panose="020B0503020204020204" pitchFamily="34" charset="-122"/>
                <a:ea typeface="微软雅黑" panose="020B0503020204020204" pitchFamily="34" charset="-122"/>
              </a:rPr>
              <a:t>公司企业</a:t>
            </a:r>
            <a:endParaRPr lang="en-US" altLang="zh-CN" sz="8000" b="1" spc="225" dirty="0">
              <a:solidFill>
                <a:schemeClr val="tx1">
                  <a:lumMod val="75000"/>
                  <a:lumOff val="25000"/>
                </a:schemeClr>
              </a:solidFill>
              <a:latin typeface="微软雅黑" panose="020B0503020204020204" pitchFamily="34" charset="-122"/>
              <a:ea typeface="微软雅黑" panose="020B0503020204020204" pitchFamily="34" charset="-122"/>
            </a:endParaRPr>
          </a:p>
          <a:p>
            <a:pPr>
              <a:defRPr/>
            </a:pPr>
            <a:r>
              <a:rPr lang="zh-CN" altLang="en-US" sz="8000" b="1" spc="225" dirty="0">
                <a:solidFill>
                  <a:schemeClr val="tx1">
                    <a:lumMod val="75000"/>
                    <a:lumOff val="25000"/>
                  </a:schemeClr>
                </a:solidFill>
                <a:latin typeface="微软雅黑" panose="020B0503020204020204" pitchFamily="34" charset="-122"/>
                <a:ea typeface="微软雅黑" panose="020B0503020204020204" pitchFamily="34" charset="-122"/>
              </a:rPr>
              <a:t>   </a:t>
            </a:r>
            <a:r>
              <a:rPr lang="zh-CN" altLang="en-US" sz="8000" b="1" spc="225" dirty="0">
                <a:solidFill>
                  <a:schemeClr val="accent1"/>
                </a:solidFill>
                <a:latin typeface="微软雅黑" panose="020B0503020204020204" pitchFamily="34" charset="-122"/>
                <a:ea typeface="微软雅黑" panose="020B0503020204020204" pitchFamily="34" charset="-122"/>
              </a:rPr>
              <a:t>校园招聘模板</a:t>
            </a:r>
          </a:p>
        </p:txBody>
      </p:sp>
      <p:sp>
        <p:nvSpPr>
          <p:cNvPr id="64" name="文本框 63"/>
          <p:cNvSpPr txBox="1"/>
          <p:nvPr/>
        </p:nvSpPr>
        <p:spPr>
          <a:xfrm>
            <a:off x="3732139" y="4695683"/>
            <a:ext cx="5967203" cy="501650"/>
          </a:xfrm>
          <a:prstGeom prst="rect">
            <a:avLst/>
          </a:prstGeom>
          <a:noFill/>
        </p:spPr>
        <p:txBody>
          <a:bodyPr lIns="91440" tIns="45720" rIns="91440" bIns="45720">
            <a:spAutoFit/>
          </a:bodyPr>
          <a:lstStyle/>
          <a:p>
            <a:pPr algn="r">
              <a:defRPr/>
            </a:pPr>
            <a:r>
              <a:rPr lang="en-US" altLang="zh-CN" sz="2665" dirty="0">
                <a:solidFill>
                  <a:schemeClr val="tx1">
                    <a:lumMod val="50000"/>
                    <a:lumOff val="50000"/>
                  </a:schemeClr>
                </a:solidFill>
                <a:latin typeface="Arial Unicode MS" panose="020B0604020202020204" pitchFamily="34" charset="-122"/>
                <a:ea typeface="Arial Unicode MS" panose="020B0604020202020204" pitchFamily="34" charset="-122"/>
                <a:cs typeface="Arial Unicode MS" panose="020B0604020202020204" pitchFamily="34" charset="-122"/>
              </a:rPr>
              <a:t>ADD YOUR  SUBTITLE HERE</a:t>
            </a:r>
            <a:endParaRPr lang="zh-CN" altLang="en-US" sz="2665" dirty="0">
              <a:solidFill>
                <a:schemeClr val="tx1">
                  <a:lumMod val="50000"/>
                  <a:lumOff val="50000"/>
                </a:schemeClr>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65" name="文本框 64"/>
          <p:cNvSpPr txBox="1"/>
          <p:nvPr/>
        </p:nvSpPr>
        <p:spPr>
          <a:xfrm>
            <a:off x="1773769" y="1027313"/>
            <a:ext cx="2026105" cy="1322070"/>
          </a:xfrm>
          <a:prstGeom prst="rect">
            <a:avLst/>
          </a:prstGeom>
          <a:noFill/>
        </p:spPr>
        <p:txBody>
          <a:bodyPr wrap="square" lIns="91440" tIns="45720" rIns="91440" bIns="45720">
            <a:spAutoFit/>
          </a:bodyPr>
          <a:lstStyle/>
          <a:p>
            <a:pPr algn="ctr">
              <a:defRPr/>
            </a:pPr>
            <a:r>
              <a:rPr lang="en-US" altLang="zh-CN" sz="8000" spc="225" dirty="0">
                <a:solidFill>
                  <a:schemeClr val="accent1"/>
                </a:solidFill>
                <a:latin typeface="Agency FB" panose="020B0503020202020204" pitchFamily="34" charset="0"/>
                <a:ea typeface="微软雅黑" panose="020B0503020204020204" pitchFamily="34" charset="-122"/>
              </a:rPr>
              <a:t>20XX</a:t>
            </a:r>
          </a:p>
        </p:txBody>
      </p:sp>
      <p:sp>
        <p:nvSpPr>
          <p:cNvPr id="66" name="矩形 65"/>
          <p:cNvSpPr/>
          <p:nvPr/>
        </p:nvSpPr>
        <p:spPr>
          <a:xfrm>
            <a:off x="8166852" y="5198384"/>
            <a:ext cx="1410111" cy="449632"/>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ltLang="zh-CN" sz="1600" dirty="0">
                <a:solidFill>
                  <a:schemeClr val="bg1"/>
                </a:solidFill>
              </a:rPr>
              <a:t>20XX.XX.XX</a:t>
            </a:r>
            <a:endParaRPr lang="zh-CN" altLang="en-US" sz="1600" dirty="0">
              <a:solidFill>
                <a:schemeClr val="bg1"/>
              </a:solidFill>
            </a:endParaRPr>
          </a:p>
        </p:txBody>
      </p:sp>
      <p:sp>
        <p:nvSpPr>
          <p:cNvPr id="67" name="矩形 66"/>
          <p:cNvSpPr/>
          <p:nvPr/>
        </p:nvSpPr>
        <p:spPr>
          <a:xfrm>
            <a:off x="3877020" y="1586345"/>
            <a:ext cx="1229405" cy="449632"/>
          </a:xfrm>
          <a:prstGeom prst="rect">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zh-CN" altLang="en-US" sz="1600" dirty="0">
                <a:solidFill>
                  <a:schemeClr val="accent1">
                    <a:lumMod val="60000"/>
                    <a:lumOff val="40000"/>
                  </a:schemeClr>
                </a:solidFill>
              </a:rPr>
              <a:t>招聘企业</a:t>
            </a:r>
          </a:p>
        </p:txBody>
      </p:sp>
      <p:pic>
        <p:nvPicPr>
          <p:cNvPr id="2" name="David Hoffner - Positive Outlook">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12800" y="0"/>
            <a:ext cx="812800" cy="8128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53" presetClass="entr" presetSubtype="16" fill="hold" grpId="0" nodeType="clickEffect">
                                  <p:stCondLst>
                                    <p:cond delay="0"/>
                                  </p:stCondLst>
                                  <p:iterate type="lt">
                                    <p:tmPct val="10000"/>
                                  </p:iterate>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0" nodeType="clickEffect">
                                  <p:stCondLst>
                                    <p:cond delay="0"/>
                                  </p:stCondLst>
                                  <p:iterate type="lt">
                                    <p:tmPct val="10000"/>
                                  </p:iterate>
                                  <p:childTnLst>
                                    <p:set>
                                      <p:cBhvr>
                                        <p:cTn id="17" dur="1" fill="hold">
                                          <p:stCondLst>
                                            <p:cond delay="0"/>
                                          </p:stCondLst>
                                        </p:cTn>
                                        <p:tgtEl>
                                          <p:spTgt spid="63"/>
                                        </p:tgtEl>
                                        <p:attrNameLst>
                                          <p:attrName>style.visibility</p:attrName>
                                        </p:attrNameLst>
                                      </p:cBhvr>
                                      <p:to>
                                        <p:strVal val="visible"/>
                                      </p:to>
                                    </p:set>
                                    <p:anim calcmode="lin" valueType="num">
                                      <p:cBhvr>
                                        <p:cTn id="18" dur="500" fill="hold"/>
                                        <p:tgtEl>
                                          <p:spTgt spid="63"/>
                                        </p:tgtEl>
                                        <p:attrNameLst>
                                          <p:attrName>ppt_w</p:attrName>
                                        </p:attrNameLst>
                                      </p:cBhvr>
                                      <p:tavLst>
                                        <p:tav tm="0">
                                          <p:val>
                                            <p:fltVal val="0"/>
                                          </p:val>
                                        </p:tav>
                                        <p:tav tm="100000">
                                          <p:val>
                                            <p:strVal val="#ppt_w"/>
                                          </p:val>
                                        </p:tav>
                                      </p:tavLst>
                                    </p:anim>
                                    <p:anim calcmode="lin" valueType="num">
                                      <p:cBhvr>
                                        <p:cTn id="19" dur="500" fill="hold"/>
                                        <p:tgtEl>
                                          <p:spTgt spid="63"/>
                                        </p:tgtEl>
                                        <p:attrNameLst>
                                          <p:attrName>ppt_h</p:attrName>
                                        </p:attrNameLst>
                                      </p:cBhvr>
                                      <p:tavLst>
                                        <p:tav tm="0">
                                          <p:val>
                                            <p:fltVal val="0"/>
                                          </p:val>
                                        </p:tav>
                                        <p:tav tm="100000">
                                          <p:val>
                                            <p:strVal val="#ppt_h"/>
                                          </p:val>
                                        </p:tav>
                                      </p:tavLst>
                                    </p:anim>
                                    <p:animEffect transition="in" filter="fade">
                                      <p:cBhvr>
                                        <p:cTn id="20" dur="500"/>
                                        <p:tgtEl>
                                          <p:spTgt spid="63"/>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64"/>
                                        </p:tgtEl>
                                        <p:attrNameLst>
                                          <p:attrName>style.visibility</p:attrName>
                                        </p:attrNameLst>
                                      </p:cBhvr>
                                      <p:to>
                                        <p:strVal val="visible"/>
                                      </p:to>
                                    </p:set>
                                    <p:animEffect transition="in" filter="wipe(down)">
                                      <p:cBhvr>
                                        <p:cTn id="25" dur="500"/>
                                        <p:tgtEl>
                                          <p:spTgt spid="64"/>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66"/>
                                        </p:tgtEl>
                                        <p:attrNameLst>
                                          <p:attrName>style.visibility</p:attrName>
                                        </p:attrNameLst>
                                      </p:cBhvr>
                                      <p:to>
                                        <p:strVal val="visible"/>
                                      </p:to>
                                    </p:set>
                                    <p:animEffect transition="in" filter="fade">
                                      <p:cBhvr>
                                        <p:cTn id="30" dur="750"/>
                                        <p:tgtEl>
                                          <p:spTgt spid="66"/>
                                        </p:tgtEl>
                                      </p:cBhvr>
                                    </p:animEffect>
                                    <p:anim calcmode="lin" valueType="num">
                                      <p:cBhvr>
                                        <p:cTn id="31" dur="750" fill="hold"/>
                                        <p:tgtEl>
                                          <p:spTgt spid="66"/>
                                        </p:tgtEl>
                                        <p:attrNameLst>
                                          <p:attrName>ppt_x</p:attrName>
                                        </p:attrNameLst>
                                      </p:cBhvr>
                                      <p:tavLst>
                                        <p:tav tm="0">
                                          <p:val>
                                            <p:strVal val="#ppt_x"/>
                                          </p:val>
                                        </p:tav>
                                        <p:tav tm="100000">
                                          <p:val>
                                            <p:strVal val="#ppt_x"/>
                                          </p:val>
                                        </p:tav>
                                      </p:tavLst>
                                    </p:anim>
                                    <p:anim calcmode="lin" valueType="num">
                                      <p:cBhvr>
                                        <p:cTn id="32" dur="750" fill="hold"/>
                                        <p:tgtEl>
                                          <p:spTgt spid="66"/>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750"/>
                                        <p:tgtEl>
                                          <p:spTgt spid="67"/>
                                        </p:tgtEl>
                                      </p:cBhvr>
                                    </p:animEffect>
                                    <p:anim calcmode="lin" valueType="num">
                                      <p:cBhvr>
                                        <p:cTn id="36" dur="750" fill="hold"/>
                                        <p:tgtEl>
                                          <p:spTgt spid="67"/>
                                        </p:tgtEl>
                                        <p:attrNameLst>
                                          <p:attrName>ppt_x</p:attrName>
                                        </p:attrNameLst>
                                      </p:cBhvr>
                                      <p:tavLst>
                                        <p:tav tm="0">
                                          <p:val>
                                            <p:strVal val="#ppt_x"/>
                                          </p:val>
                                        </p:tav>
                                        <p:tav tm="100000">
                                          <p:val>
                                            <p:strVal val="#ppt_x"/>
                                          </p:val>
                                        </p:tav>
                                      </p:tavLst>
                                    </p:anim>
                                    <p:anim calcmode="lin" valueType="num">
                                      <p:cBhvr>
                                        <p:cTn id="37" dur="75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38" repeatCount="indefinite" fill="remove" display="0">
                  <p:stCondLst>
                    <p:cond delay="indefinite"/>
                  </p:stCondLst>
                  <p:endCondLst>
                    <p:cond evt="onStopAudio" delay="0">
                      <p:tgtEl>
                        <p:sldTgt/>
                      </p:tgtEl>
                    </p:cond>
                  </p:endCondLst>
                </p:cTn>
                <p:tgtEl>
                  <p:spTgt spid="2"/>
                </p:tgtEl>
              </p:cMediaNode>
            </p:audio>
          </p:childTnLst>
        </p:cTn>
      </p:par>
    </p:tnLst>
    <p:bldLst>
      <p:bldP spid="63" grpId="0"/>
      <p:bldP spid="65" grpId="0"/>
      <p:bldP spid="66" grpId="0" bldLvl="0" animBg="1"/>
      <p:bldP spid="67" grpId="0" bldLvl="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7641" y="1518501"/>
            <a:ext cx="4160516" cy="2825684"/>
          </a:xfrm>
          <a:prstGeom prst="rect">
            <a:avLst/>
          </a:prstGeom>
        </p:spPr>
      </p:pic>
      <p:pic>
        <p:nvPicPr>
          <p:cNvPr id="3" name="图片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37057" y="1544995"/>
            <a:ext cx="4238527" cy="2802547"/>
          </a:xfrm>
          <a:prstGeom prst="rect">
            <a:avLst/>
          </a:prstGeom>
        </p:spPr>
      </p:pic>
      <p:sp>
        <p:nvSpPr>
          <p:cNvPr id="4" name="矩形 3"/>
          <p:cNvSpPr/>
          <p:nvPr/>
        </p:nvSpPr>
        <p:spPr>
          <a:xfrm>
            <a:off x="1093258" y="4521223"/>
            <a:ext cx="1402080" cy="460375"/>
          </a:xfrm>
          <a:prstGeom prst="rect">
            <a:avLst/>
          </a:prstGeom>
        </p:spPr>
        <p:txBody>
          <a:bodyPr wrap="none" lIns="91440" tIns="45720" rIns="91440" bIns="45720">
            <a:spAutoFit/>
          </a:bodyPr>
          <a:lstStyle/>
          <a:p>
            <a:pPr algn="ctr"/>
            <a:r>
              <a:rPr lang="zh-CN" altLang="en-US" sz="2400" dirty="0">
                <a:solidFill>
                  <a:schemeClr val="accent1"/>
                </a:solidFill>
                <a:latin typeface="+mj-ea"/>
                <a:ea typeface="+mj-ea"/>
              </a:rPr>
              <a:t>标题内容</a:t>
            </a:r>
          </a:p>
        </p:txBody>
      </p:sp>
      <p:sp>
        <p:nvSpPr>
          <p:cNvPr id="5" name="矩形 4"/>
          <p:cNvSpPr/>
          <p:nvPr/>
        </p:nvSpPr>
        <p:spPr>
          <a:xfrm>
            <a:off x="778636" y="5066405"/>
            <a:ext cx="5105793" cy="1108710"/>
          </a:xfrm>
          <a:prstGeom prst="rect">
            <a:avLst/>
          </a:prstGeom>
        </p:spPr>
        <p:txBody>
          <a:bodyPr wrap="square" lIns="91440" tIns="45720" rIns="91440" bIns="45720">
            <a:spAutoFit/>
          </a:bodyPr>
          <a:lstStyle/>
          <a:p>
            <a:pPr fontAlgn="ctr">
              <a:lnSpc>
                <a:spcPct val="150000"/>
              </a:lnSpc>
            </a:pPr>
            <a:r>
              <a:rPr lang="zh-CN" altLang="en-US" sz="1465" dirty="0">
                <a:solidFill>
                  <a:schemeClr val="tx2">
                    <a:lumMod val="75000"/>
                  </a:schemeClr>
                </a:solidFill>
                <a:latin typeface="微软雅黑" panose="020B0503020204020204" pitchFamily="34" charset="-122"/>
                <a:ea typeface="微软雅黑" panose="020B0503020204020204" pitchFamily="34" charset="-122"/>
              </a:rPr>
              <a:t>点击输入文字点击输入文字点击此处更换文本点击输入文字点击点击输入文字点击输入文字点击此处更换文本</a:t>
            </a:r>
            <a:endParaRPr lang="en-US" altLang="zh-CN" sz="1465" dirty="0">
              <a:solidFill>
                <a:schemeClr val="tx2">
                  <a:lumMod val="75000"/>
                </a:schemeClr>
              </a:solidFill>
              <a:latin typeface="微软雅黑" panose="020B0503020204020204" pitchFamily="34" charset="-122"/>
              <a:ea typeface="微软雅黑" panose="020B0503020204020204" pitchFamily="34" charset="-122"/>
            </a:endParaRPr>
          </a:p>
          <a:p>
            <a:pPr fontAlgn="ctr">
              <a:lnSpc>
                <a:spcPct val="150000"/>
              </a:lnSpc>
            </a:pPr>
            <a:endParaRPr lang="en-US" altLang="zh-CN" sz="1465" dirty="0">
              <a:solidFill>
                <a:schemeClr val="tx2">
                  <a:lumMod val="75000"/>
                </a:schemeClr>
              </a:solidFill>
              <a:latin typeface="微软雅黑" panose="020B0503020204020204" pitchFamily="34" charset="-122"/>
              <a:ea typeface="微软雅黑" panose="020B0503020204020204" pitchFamily="34" charset="-122"/>
            </a:endParaRPr>
          </a:p>
        </p:txBody>
      </p:sp>
      <p:cxnSp>
        <p:nvCxnSpPr>
          <p:cNvPr id="6" name="直接连接符 5"/>
          <p:cNvCxnSpPr/>
          <p:nvPr/>
        </p:nvCxnSpPr>
        <p:spPr>
          <a:xfrm>
            <a:off x="928915" y="5066404"/>
            <a:ext cx="270933" cy="0"/>
          </a:xfrm>
          <a:prstGeom prst="line">
            <a:avLst/>
          </a:prstGeom>
          <a:ln w="12700">
            <a:solidFill>
              <a:srgbClr val="00377A"/>
            </a:solidFill>
          </a:ln>
        </p:spPr>
        <p:style>
          <a:lnRef idx="1">
            <a:schemeClr val="accent1"/>
          </a:lnRef>
          <a:fillRef idx="0">
            <a:schemeClr val="accent1"/>
          </a:fillRef>
          <a:effectRef idx="0">
            <a:schemeClr val="accent1"/>
          </a:effectRef>
          <a:fontRef idx="minor">
            <a:schemeClr val="tx1"/>
          </a:fontRef>
        </p:style>
      </p:cxnSp>
      <p:sp>
        <p:nvSpPr>
          <p:cNvPr id="7" name="矩形 6"/>
          <p:cNvSpPr/>
          <p:nvPr/>
        </p:nvSpPr>
        <p:spPr>
          <a:xfrm>
            <a:off x="6951679" y="4521223"/>
            <a:ext cx="1402080" cy="460375"/>
          </a:xfrm>
          <a:prstGeom prst="rect">
            <a:avLst/>
          </a:prstGeom>
        </p:spPr>
        <p:txBody>
          <a:bodyPr wrap="none" lIns="91440" tIns="45720" rIns="91440" bIns="45720">
            <a:spAutoFit/>
          </a:bodyPr>
          <a:lstStyle/>
          <a:p>
            <a:pPr algn="ctr"/>
            <a:r>
              <a:rPr lang="zh-CN" altLang="en-US" sz="2400" dirty="0">
                <a:solidFill>
                  <a:schemeClr val="accent1"/>
                </a:solidFill>
                <a:latin typeface="+mj-ea"/>
                <a:ea typeface="+mj-ea"/>
              </a:rPr>
              <a:t>标题内容</a:t>
            </a:r>
          </a:p>
        </p:txBody>
      </p:sp>
      <p:sp>
        <p:nvSpPr>
          <p:cNvPr id="8" name="矩形 7"/>
          <p:cNvSpPr/>
          <p:nvPr/>
        </p:nvSpPr>
        <p:spPr>
          <a:xfrm>
            <a:off x="6637057" y="5066405"/>
            <a:ext cx="5105793" cy="1108710"/>
          </a:xfrm>
          <a:prstGeom prst="rect">
            <a:avLst/>
          </a:prstGeom>
        </p:spPr>
        <p:txBody>
          <a:bodyPr wrap="square" lIns="91440" tIns="45720" rIns="91440" bIns="45720">
            <a:spAutoFit/>
          </a:bodyPr>
          <a:lstStyle/>
          <a:p>
            <a:pPr fontAlgn="ctr">
              <a:lnSpc>
                <a:spcPct val="150000"/>
              </a:lnSpc>
            </a:pPr>
            <a:r>
              <a:rPr lang="zh-CN" altLang="en-US" sz="1465" dirty="0">
                <a:solidFill>
                  <a:schemeClr val="tx2">
                    <a:lumMod val="75000"/>
                  </a:schemeClr>
                </a:solidFill>
                <a:latin typeface="微软雅黑" panose="020B0503020204020204" pitchFamily="34" charset="-122"/>
                <a:ea typeface="微软雅黑" panose="020B0503020204020204" pitchFamily="34" charset="-122"/>
              </a:rPr>
              <a:t>点击输入文字点击输入文字点击此处更换文本点击输入文字点击点击输入文字点击输入文字点击此处更换文本</a:t>
            </a:r>
            <a:endParaRPr lang="en-US" altLang="zh-CN" sz="1465" dirty="0">
              <a:solidFill>
                <a:schemeClr val="tx2">
                  <a:lumMod val="75000"/>
                </a:schemeClr>
              </a:solidFill>
              <a:latin typeface="微软雅黑" panose="020B0503020204020204" pitchFamily="34" charset="-122"/>
              <a:ea typeface="微软雅黑" panose="020B0503020204020204" pitchFamily="34" charset="-122"/>
            </a:endParaRPr>
          </a:p>
          <a:p>
            <a:pPr fontAlgn="ctr">
              <a:lnSpc>
                <a:spcPct val="150000"/>
              </a:lnSpc>
            </a:pPr>
            <a:endParaRPr lang="en-US" altLang="zh-CN" sz="1465" dirty="0">
              <a:solidFill>
                <a:schemeClr val="tx2">
                  <a:lumMod val="75000"/>
                </a:schemeClr>
              </a:solidFill>
              <a:latin typeface="微软雅黑" panose="020B0503020204020204" pitchFamily="34" charset="-122"/>
              <a:ea typeface="微软雅黑" panose="020B0503020204020204" pitchFamily="34" charset="-122"/>
            </a:endParaRPr>
          </a:p>
        </p:txBody>
      </p:sp>
      <p:cxnSp>
        <p:nvCxnSpPr>
          <p:cNvPr id="9" name="直接连接符 8"/>
          <p:cNvCxnSpPr/>
          <p:nvPr/>
        </p:nvCxnSpPr>
        <p:spPr>
          <a:xfrm>
            <a:off x="6787336" y="5066404"/>
            <a:ext cx="270933" cy="0"/>
          </a:xfrm>
          <a:prstGeom prst="line">
            <a:avLst/>
          </a:prstGeom>
          <a:ln w="12700">
            <a:solidFill>
              <a:srgbClr val="00377A"/>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5405921" y="20588"/>
            <a:ext cx="1422400" cy="420370"/>
          </a:xfrm>
          <a:prstGeom prst="rect">
            <a:avLst/>
          </a:prstGeom>
          <a:noFill/>
        </p:spPr>
        <p:txBody>
          <a:bodyPr wrap="none" rtlCol="0">
            <a:spAutoFit/>
          </a:bodyPr>
          <a:lstStyle/>
          <a:p>
            <a:pPr algn="dist"/>
            <a:r>
              <a:rPr lang="zh-CN" altLang="en-US" sz="2135" b="1" spc="300" dirty="0">
                <a:solidFill>
                  <a:schemeClr val="bg1"/>
                </a:solidFill>
              </a:rPr>
              <a:t>招聘计划</a:t>
            </a:r>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ppt_x"/>
                                          </p:val>
                                        </p:tav>
                                        <p:tav tm="100000">
                                          <p:val>
                                            <p:strVal val="#ppt_x"/>
                                          </p:val>
                                        </p:tav>
                                      </p:tavLst>
                                    </p:anim>
                                    <p:anim calcmode="lin" valueType="num">
                                      <p:cBhvr additive="base">
                                        <p:cTn id="17" dur="500" fill="hold"/>
                                        <p:tgtEl>
                                          <p:spTgt spid="5"/>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additive="base">
                                        <p:cTn id="20" dur="500" fill="hold"/>
                                        <p:tgtEl>
                                          <p:spTgt spid="6"/>
                                        </p:tgtEl>
                                        <p:attrNameLst>
                                          <p:attrName>ppt_x</p:attrName>
                                        </p:attrNameLst>
                                      </p:cBhvr>
                                      <p:tavLst>
                                        <p:tav tm="0">
                                          <p:val>
                                            <p:strVal val="#ppt_x"/>
                                          </p:val>
                                        </p:tav>
                                        <p:tav tm="100000">
                                          <p:val>
                                            <p:strVal val="#ppt_x"/>
                                          </p:val>
                                        </p:tav>
                                      </p:tavLst>
                                    </p:anim>
                                    <p:anim calcmode="lin" valueType="num">
                                      <p:cBhvr additive="base">
                                        <p:cTn id="21"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nodeType="click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dissolve">
                                      <p:cBhvr>
                                        <p:cTn id="26" dur="500"/>
                                        <p:tgtEl>
                                          <p:spTgt spid="3"/>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additive="base">
                                        <p:cTn id="35" dur="500" fill="hold"/>
                                        <p:tgtEl>
                                          <p:spTgt spid="8"/>
                                        </p:tgtEl>
                                        <p:attrNameLst>
                                          <p:attrName>ppt_x</p:attrName>
                                        </p:attrNameLst>
                                      </p:cBhvr>
                                      <p:tavLst>
                                        <p:tav tm="0">
                                          <p:val>
                                            <p:strVal val="#ppt_x"/>
                                          </p:val>
                                        </p:tav>
                                        <p:tav tm="100000">
                                          <p:val>
                                            <p:strVal val="#ppt_x"/>
                                          </p:val>
                                        </p:tav>
                                      </p:tavLst>
                                    </p:anim>
                                    <p:anim calcmode="lin" valueType="num">
                                      <p:cBhvr additive="base">
                                        <p:cTn id="36" dur="500" fill="hold"/>
                                        <p:tgtEl>
                                          <p:spTgt spid="8"/>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3"/>
          <p:cNvSpPr/>
          <p:nvPr/>
        </p:nvSpPr>
        <p:spPr>
          <a:xfrm>
            <a:off x="1035381" y="5720845"/>
            <a:ext cx="10180141" cy="709295"/>
          </a:xfrm>
          <a:prstGeom prst="rect">
            <a:avLst/>
          </a:prstGeom>
        </p:spPr>
        <p:txBody>
          <a:bodyPr wrap="square" lIns="91440" tIns="45720" rIns="91440" bIns="45720">
            <a:spAutoFit/>
          </a:bodyPr>
          <a:lstStyle/>
          <a:p>
            <a:pPr algn="ctr" fontAlgn="ctr">
              <a:lnSpc>
                <a:spcPct val="150000"/>
              </a:lnSpc>
            </a:pPr>
            <a:r>
              <a:rPr lang="zh-CN" altLang="en-US" sz="1335" dirty="0">
                <a:latin typeface="微软雅黑" panose="020B0503020204020204" pitchFamily="34" charset="-122"/>
                <a:ea typeface="微软雅黑" panose="020B0503020204020204" pitchFamily="34" charset="-122"/>
              </a:rPr>
              <a:t>点击输入文字点击输入文字点击此处更换文本点击输入文字点击点击输入文字点击输入文字点击此处更换文本点击输入文字点击输入文字点击此处更换文本点击输入文字点击点击输入文字点击输入文字点击此处更换文本</a:t>
            </a:r>
            <a:endParaRPr lang="en-US" altLang="zh-CN" sz="1335" dirty="0">
              <a:latin typeface="微软雅黑" panose="020B0503020204020204" pitchFamily="34" charset="-122"/>
              <a:ea typeface="微软雅黑" panose="020B0503020204020204" pitchFamily="34" charset="-122"/>
            </a:endParaRPr>
          </a:p>
        </p:txBody>
      </p:sp>
      <p:sp>
        <p:nvSpPr>
          <p:cNvPr id="20" name="Rounded Rectangle 5"/>
          <p:cNvSpPr/>
          <p:nvPr/>
        </p:nvSpPr>
        <p:spPr>
          <a:xfrm>
            <a:off x="662083" y="1645787"/>
            <a:ext cx="2447691" cy="3566428"/>
          </a:xfrm>
          <a:prstGeom prst="roundRect">
            <a:avLst>
              <a:gd name="adj" fmla="val 5164"/>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65">
              <a:latin typeface="Arial" panose="020B0604020202020204" pitchFamily="34" charset="0"/>
              <a:cs typeface="Arial" panose="020B0604020202020204" pitchFamily="34" charset="0"/>
            </a:endParaRPr>
          </a:p>
        </p:txBody>
      </p:sp>
      <p:cxnSp>
        <p:nvCxnSpPr>
          <p:cNvPr id="21" name="Straight Connector 6"/>
          <p:cNvCxnSpPr/>
          <p:nvPr/>
        </p:nvCxnSpPr>
        <p:spPr>
          <a:xfrm>
            <a:off x="662083" y="2359743"/>
            <a:ext cx="2447691" cy="0"/>
          </a:xfrm>
          <a:prstGeom prst="line">
            <a:avLst/>
          </a:prstGeom>
          <a:ln w="2222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2" name="Straight Connector 7"/>
          <p:cNvCxnSpPr/>
          <p:nvPr/>
        </p:nvCxnSpPr>
        <p:spPr>
          <a:xfrm>
            <a:off x="652248" y="2438403"/>
            <a:ext cx="2447691" cy="0"/>
          </a:xfrm>
          <a:prstGeom prst="line">
            <a:avLst/>
          </a:prstGeom>
          <a:ln w="22225">
            <a:solidFill>
              <a:schemeClr val="bg2"/>
            </a:solidFill>
          </a:ln>
        </p:spPr>
        <p:style>
          <a:lnRef idx="1">
            <a:schemeClr val="accent1"/>
          </a:lnRef>
          <a:fillRef idx="0">
            <a:schemeClr val="accent1"/>
          </a:fillRef>
          <a:effectRef idx="0">
            <a:schemeClr val="accent1"/>
          </a:effectRef>
          <a:fontRef idx="minor">
            <a:schemeClr val="tx1"/>
          </a:fontRef>
        </p:style>
      </p:cxnSp>
      <p:sp>
        <p:nvSpPr>
          <p:cNvPr id="23" name="Rounded Rectangle 8"/>
          <p:cNvSpPr/>
          <p:nvPr/>
        </p:nvSpPr>
        <p:spPr>
          <a:xfrm>
            <a:off x="913743" y="4469880"/>
            <a:ext cx="1944372" cy="442452"/>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65">
              <a:latin typeface="Arial" panose="020B0604020202020204" pitchFamily="34" charset="0"/>
              <a:cs typeface="Arial" panose="020B0604020202020204" pitchFamily="34" charset="0"/>
            </a:endParaRPr>
          </a:p>
        </p:txBody>
      </p:sp>
      <p:sp>
        <p:nvSpPr>
          <p:cNvPr id="24" name="TextBox 23"/>
          <p:cNvSpPr txBox="1"/>
          <p:nvPr/>
        </p:nvSpPr>
        <p:spPr>
          <a:xfrm>
            <a:off x="1083289" y="1760091"/>
            <a:ext cx="1605280" cy="521970"/>
          </a:xfrm>
          <a:prstGeom prst="rect">
            <a:avLst/>
          </a:prstGeom>
          <a:noFill/>
        </p:spPr>
        <p:txBody>
          <a:bodyPr wrap="none" rtlCol="0">
            <a:spAutoFit/>
          </a:bodyPr>
          <a:lstStyle/>
          <a:p>
            <a:pPr algn="ctr"/>
            <a:r>
              <a:rPr lang="zh-CN" altLang="en-US" sz="2800" dirty="0">
                <a:solidFill>
                  <a:schemeClr val="bg1"/>
                </a:solidFill>
                <a:latin typeface="Arial" panose="020B0604020202020204" pitchFamily="34" charset="0"/>
                <a:cs typeface="Arial" panose="020B0604020202020204" pitchFamily="34" charset="0"/>
              </a:rPr>
              <a:t>添加标题</a:t>
            </a:r>
            <a:endParaRPr lang="en-GB" sz="2800" dirty="0">
              <a:solidFill>
                <a:schemeClr val="bg1"/>
              </a:solidFill>
              <a:latin typeface="Arial" panose="020B0604020202020204" pitchFamily="34" charset="0"/>
              <a:cs typeface="Arial" panose="020B0604020202020204" pitchFamily="34" charset="0"/>
            </a:endParaRPr>
          </a:p>
        </p:txBody>
      </p:sp>
      <p:sp>
        <p:nvSpPr>
          <p:cNvPr id="25" name="TextBox 24"/>
          <p:cNvSpPr txBox="1"/>
          <p:nvPr/>
        </p:nvSpPr>
        <p:spPr>
          <a:xfrm>
            <a:off x="1090100" y="4510016"/>
            <a:ext cx="1634490" cy="378460"/>
          </a:xfrm>
          <a:prstGeom prst="rect">
            <a:avLst/>
          </a:prstGeom>
          <a:noFill/>
        </p:spPr>
        <p:txBody>
          <a:bodyPr wrap="none" rtlCol="0">
            <a:spAutoFit/>
          </a:bodyPr>
          <a:lstStyle/>
          <a:p>
            <a:pPr algn="ctr"/>
            <a:r>
              <a:rPr lang="en-US" sz="1865" b="1">
                <a:solidFill>
                  <a:schemeClr val="accent1"/>
                </a:solidFill>
                <a:latin typeface="Arial" panose="020B0604020202020204" pitchFamily="34" charset="0"/>
                <a:cs typeface="Arial" panose="020B0604020202020204" pitchFamily="34" charset="0"/>
              </a:rPr>
              <a:t>Get this Plan</a:t>
            </a:r>
            <a:endParaRPr lang="en-GB" sz="1865" b="1">
              <a:solidFill>
                <a:schemeClr val="accent1"/>
              </a:solidFill>
              <a:latin typeface="Arial" panose="020B0604020202020204" pitchFamily="34" charset="0"/>
              <a:cs typeface="Arial" panose="020B0604020202020204" pitchFamily="34" charset="0"/>
            </a:endParaRPr>
          </a:p>
        </p:txBody>
      </p:sp>
      <p:sp>
        <p:nvSpPr>
          <p:cNvPr id="26" name="TextBox 25"/>
          <p:cNvSpPr txBox="1"/>
          <p:nvPr/>
        </p:nvSpPr>
        <p:spPr>
          <a:xfrm>
            <a:off x="798743" y="2585348"/>
            <a:ext cx="2158945" cy="1568450"/>
          </a:xfrm>
          <a:prstGeom prst="rect">
            <a:avLst/>
          </a:prstGeom>
          <a:noFill/>
        </p:spPr>
        <p:txBody>
          <a:bodyPr wrap="square" rtlCol="0">
            <a:spAutoFit/>
          </a:bodyPr>
          <a:lstStyle/>
          <a:p>
            <a:pPr algn="ctr" fontAlgn="ctr">
              <a:lnSpc>
                <a:spcPct val="200000"/>
              </a:lnSpc>
            </a:pPr>
            <a:r>
              <a:rPr lang="zh-CN" altLang="en-US" sz="1200" dirty="0">
                <a:solidFill>
                  <a:schemeClr val="bg1"/>
                </a:solidFill>
                <a:latin typeface="微软雅黑" panose="020B0503020204020204" pitchFamily="34" charset="-122"/>
                <a:ea typeface="微软雅黑" panose="020B0503020204020204" pitchFamily="34" charset="-122"/>
              </a:rPr>
              <a:t>点击输入文字点击输入文字点击此处更换文本点击输入文字点击点击输入文字点击输入文字点击此处更换文本</a:t>
            </a:r>
            <a:endParaRPr lang="en-US" altLang="zh-CN" sz="1200" dirty="0">
              <a:solidFill>
                <a:schemeClr val="bg1"/>
              </a:solidFill>
              <a:latin typeface="微软雅黑" panose="020B0503020204020204" pitchFamily="34" charset="-122"/>
              <a:ea typeface="微软雅黑" panose="020B0503020204020204" pitchFamily="34" charset="-122"/>
            </a:endParaRPr>
          </a:p>
        </p:txBody>
      </p:sp>
      <p:sp>
        <p:nvSpPr>
          <p:cNvPr id="31" name="Rounded Rectangle 16"/>
          <p:cNvSpPr/>
          <p:nvPr/>
        </p:nvSpPr>
        <p:spPr>
          <a:xfrm>
            <a:off x="3473224" y="1645787"/>
            <a:ext cx="2447691" cy="3566428"/>
          </a:xfrm>
          <a:prstGeom prst="roundRect">
            <a:avLst>
              <a:gd name="adj" fmla="val 516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65">
              <a:latin typeface="Arial" panose="020B0604020202020204" pitchFamily="34" charset="0"/>
              <a:cs typeface="Arial" panose="020B0604020202020204" pitchFamily="34" charset="0"/>
            </a:endParaRPr>
          </a:p>
        </p:txBody>
      </p:sp>
      <p:cxnSp>
        <p:nvCxnSpPr>
          <p:cNvPr id="32" name="Straight Connector 17"/>
          <p:cNvCxnSpPr/>
          <p:nvPr/>
        </p:nvCxnSpPr>
        <p:spPr>
          <a:xfrm>
            <a:off x="3473224" y="2359743"/>
            <a:ext cx="2447691" cy="0"/>
          </a:xfrm>
          <a:prstGeom prst="line">
            <a:avLst/>
          </a:prstGeom>
          <a:ln w="22225">
            <a:solidFill>
              <a:schemeClr val="bg2"/>
            </a:solidFill>
          </a:ln>
        </p:spPr>
        <p:style>
          <a:lnRef idx="1">
            <a:schemeClr val="accent1"/>
          </a:lnRef>
          <a:fillRef idx="0">
            <a:schemeClr val="accent1"/>
          </a:fillRef>
          <a:effectRef idx="0">
            <a:schemeClr val="accent1"/>
          </a:effectRef>
          <a:fontRef idx="minor">
            <a:schemeClr val="tx1"/>
          </a:fontRef>
        </p:style>
      </p:cxnSp>
      <p:sp>
        <p:nvSpPr>
          <p:cNvPr id="34" name="Rounded Rectangle 19"/>
          <p:cNvSpPr/>
          <p:nvPr/>
        </p:nvSpPr>
        <p:spPr>
          <a:xfrm>
            <a:off x="3724884" y="4469880"/>
            <a:ext cx="1944372" cy="442452"/>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65">
              <a:latin typeface="Arial" panose="020B0604020202020204" pitchFamily="34" charset="0"/>
              <a:cs typeface="Arial" panose="020B0604020202020204" pitchFamily="34" charset="0"/>
            </a:endParaRPr>
          </a:p>
        </p:txBody>
      </p:sp>
      <p:sp>
        <p:nvSpPr>
          <p:cNvPr id="35" name="TextBox 34"/>
          <p:cNvSpPr txBox="1"/>
          <p:nvPr/>
        </p:nvSpPr>
        <p:spPr>
          <a:xfrm>
            <a:off x="3894430" y="1765997"/>
            <a:ext cx="1605280" cy="521970"/>
          </a:xfrm>
          <a:prstGeom prst="rect">
            <a:avLst/>
          </a:prstGeom>
          <a:noFill/>
        </p:spPr>
        <p:txBody>
          <a:bodyPr wrap="none" rtlCol="0">
            <a:spAutoFit/>
          </a:bodyPr>
          <a:lstStyle/>
          <a:p>
            <a:pPr algn="ctr"/>
            <a:r>
              <a:rPr lang="zh-CN" altLang="en-US" sz="2800" dirty="0">
                <a:solidFill>
                  <a:schemeClr val="bg1"/>
                </a:solidFill>
                <a:latin typeface="Arial" panose="020B0604020202020204" pitchFamily="34" charset="0"/>
                <a:cs typeface="Arial" panose="020B0604020202020204" pitchFamily="34" charset="0"/>
              </a:rPr>
              <a:t>添加标题</a:t>
            </a:r>
            <a:endParaRPr lang="en-GB" sz="2800" dirty="0">
              <a:solidFill>
                <a:schemeClr val="bg1"/>
              </a:solidFill>
              <a:latin typeface="Arial" panose="020B0604020202020204" pitchFamily="34" charset="0"/>
              <a:cs typeface="Arial" panose="020B0604020202020204" pitchFamily="34" charset="0"/>
            </a:endParaRPr>
          </a:p>
        </p:txBody>
      </p:sp>
      <p:sp>
        <p:nvSpPr>
          <p:cNvPr id="36" name="TextBox 35"/>
          <p:cNvSpPr txBox="1"/>
          <p:nvPr/>
        </p:nvSpPr>
        <p:spPr>
          <a:xfrm>
            <a:off x="3901240" y="4510016"/>
            <a:ext cx="1634490" cy="378460"/>
          </a:xfrm>
          <a:prstGeom prst="rect">
            <a:avLst/>
          </a:prstGeom>
          <a:noFill/>
        </p:spPr>
        <p:txBody>
          <a:bodyPr wrap="none" rtlCol="0">
            <a:spAutoFit/>
          </a:bodyPr>
          <a:lstStyle/>
          <a:p>
            <a:pPr algn="ctr"/>
            <a:r>
              <a:rPr lang="en-US" sz="1865" b="1">
                <a:solidFill>
                  <a:schemeClr val="accent2"/>
                </a:solidFill>
                <a:latin typeface="Arial" panose="020B0604020202020204" pitchFamily="34" charset="0"/>
                <a:cs typeface="Arial" panose="020B0604020202020204" pitchFamily="34" charset="0"/>
              </a:rPr>
              <a:t>Get this Plan</a:t>
            </a:r>
            <a:endParaRPr lang="en-GB" sz="1865" b="1">
              <a:solidFill>
                <a:schemeClr val="accent2"/>
              </a:solidFill>
              <a:latin typeface="Arial" panose="020B0604020202020204" pitchFamily="34" charset="0"/>
              <a:cs typeface="Arial" panose="020B0604020202020204" pitchFamily="34" charset="0"/>
            </a:endParaRPr>
          </a:p>
        </p:txBody>
      </p:sp>
      <p:sp>
        <p:nvSpPr>
          <p:cNvPr id="42" name="Rounded Rectangle 27"/>
          <p:cNvSpPr/>
          <p:nvPr/>
        </p:nvSpPr>
        <p:spPr>
          <a:xfrm>
            <a:off x="6282643" y="1645787"/>
            <a:ext cx="2447691" cy="3566428"/>
          </a:xfrm>
          <a:prstGeom prst="roundRect">
            <a:avLst>
              <a:gd name="adj" fmla="val 5164"/>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65">
              <a:latin typeface="Arial" panose="020B0604020202020204" pitchFamily="34" charset="0"/>
              <a:cs typeface="Arial" panose="020B0604020202020204" pitchFamily="34" charset="0"/>
            </a:endParaRPr>
          </a:p>
        </p:txBody>
      </p:sp>
      <p:cxnSp>
        <p:nvCxnSpPr>
          <p:cNvPr id="43" name="Straight Connector 28"/>
          <p:cNvCxnSpPr/>
          <p:nvPr/>
        </p:nvCxnSpPr>
        <p:spPr>
          <a:xfrm>
            <a:off x="6282643" y="2359743"/>
            <a:ext cx="2447691" cy="0"/>
          </a:xfrm>
          <a:prstGeom prst="line">
            <a:avLst/>
          </a:prstGeom>
          <a:ln w="22225">
            <a:solidFill>
              <a:schemeClr val="bg2"/>
            </a:solidFill>
          </a:ln>
        </p:spPr>
        <p:style>
          <a:lnRef idx="1">
            <a:schemeClr val="accent1"/>
          </a:lnRef>
          <a:fillRef idx="0">
            <a:schemeClr val="accent1"/>
          </a:fillRef>
          <a:effectRef idx="0">
            <a:schemeClr val="accent1"/>
          </a:effectRef>
          <a:fontRef idx="minor">
            <a:schemeClr val="tx1"/>
          </a:fontRef>
        </p:style>
      </p:cxnSp>
      <p:sp>
        <p:nvSpPr>
          <p:cNvPr id="45" name="Rounded Rectangle 30"/>
          <p:cNvSpPr/>
          <p:nvPr/>
        </p:nvSpPr>
        <p:spPr>
          <a:xfrm>
            <a:off x="6534303" y="4469880"/>
            <a:ext cx="1944372" cy="442452"/>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65">
              <a:latin typeface="Arial" panose="020B0604020202020204" pitchFamily="34" charset="0"/>
              <a:cs typeface="Arial" panose="020B0604020202020204" pitchFamily="34" charset="0"/>
            </a:endParaRPr>
          </a:p>
        </p:txBody>
      </p:sp>
      <p:sp>
        <p:nvSpPr>
          <p:cNvPr id="46" name="TextBox 45"/>
          <p:cNvSpPr txBox="1"/>
          <p:nvPr/>
        </p:nvSpPr>
        <p:spPr>
          <a:xfrm>
            <a:off x="6703849" y="1765997"/>
            <a:ext cx="1605280" cy="521970"/>
          </a:xfrm>
          <a:prstGeom prst="rect">
            <a:avLst/>
          </a:prstGeom>
          <a:noFill/>
        </p:spPr>
        <p:txBody>
          <a:bodyPr wrap="none" rtlCol="0">
            <a:spAutoFit/>
          </a:bodyPr>
          <a:lstStyle/>
          <a:p>
            <a:pPr algn="ctr"/>
            <a:r>
              <a:rPr lang="zh-CN" altLang="en-US" sz="2800" dirty="0">
                <a:solidFill>
                  <a:schemeClr val="bg1"/>
                </a:solidFill>
                <a:latin typeface="Arial" panose="020B0604020202020204" pitchFamily="34" charset="0"/>
                <a:cs typeface="Arial" panose="020B0604020202020204" pitchFamily="34" charset="0"/>
              </a:rPr>
              <a:t>添加标题</a:t>
            </a:r>
            <a:endParaRPr lang="en-GB" sz="2800" dirty="0">
              <a:solidFill>
                <a:schemeClr val="bg1"/>
              </a:solidFill>
              <a:latin typeface="Arial" panose="020B0604020202020204" pitchFamily="34" charset="0"/>
              <a:cs typeface="Arial" panose="020B0604020202020204" pitchFamily="34" charset="0"/>
            </a:endParaRPr>
          </a:p>
        </p:txBody>
      </p:sp>
      <p:sp>
        <p:nvSpPr>
          <p:cNvPr id="47" name="TextBox 46"/>
          <p:cNvSpPr txBox="1"/>
          <p:nvPr/>
        </p:nvSpPr>
        <p:spPr>
          <a:xfrm>
            <a:off x="6710660" y="4510016"/>
            <a:ext cx="1634490" cy="378460"/>
          </a:xfrm>
          <a:prstGeom prst="rect">
            <a:avLst/>
          </a:prstGeom>
          <a:noFill/>
        </p:spPr>
        <p:txBody>
          <a:bodyPr wrap="none" rtlCol="0">
            <a:spAutoFit/>
          </a:bodyPr>
          <a:lstStyle/>
          <a:p>
            <a:pPr algn="ctr"/>
            <a:r>
              <a:rPr lang="en-US" sz="1865" b="1">
                <a:solidFill>
                  <a:schemeClr val="accent3"/>
                </a:solidFill>
                <a:latin typeface="Arial" panose="020B0604020202020204" pitchFamily="34" charset="0"/>
                <a:cs typeface="Arial" panose="020B0604020202020204" pitchFamily="34" charset="0"/>
              </a:rPr>
              <a:t>Get this Plan</a:t>
            </a:r>
            <a:endParaRPr lang="en-GB" sz="1865" b="1">
              <a:solidFill>
                <a:schemeClr val="accent3"/>
              </a:solidFill>
              <a:latin typeface="Arial" panose="020B0604020202020204" pitchFamily="34" charset="0"/>
              <a:cs typeface="Arial" panose="020B0604020202020204" pitchFamily="34" charset="0"/>
            </a:endParaRPr>
          </a:p>
        </p:txBody>
      </p:sp>
      <p:sp>
        <p:nvSpPr>
          <p:cNvPr id="53" name="Rounded Rectangle 38"/>
          <p:cNvSpPr/>
          <p:nvPr/>
        </p:nvSpPr>
        <p:spPr>
          <a:xfrm>
            <a:off x="9092063" y="1645787"/>
            <a:ext cx="2447691" cy="3566428"/>
          </a:xfrm>
          <a:prstGeom prst="roundRect">
            <a:avLst>
              <a:gd name="adj" fmla="val 516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65">
              <a:latin typeface="Arial" panose="020B0604020202020204" pitchFamily="34" charset="0"/>
              <a:cs typeface="Arial" panose="020B0604020202020204" pitchFamily="34" charset="0"/>
            </a:endParaRPr>
          </a:p>
        </p:txBody>
      </p:sp>
      <p:cxnSp>
        <p:nvCxnSpPr>
          <p:cNvPr id="54" name="Straight Connector 39"/>
          <p:cNvCxnSpPr/>
          <p:nvPr/>
        </p:nvCxnSpPr>
        <p:spPr>
          <a:xfrm>
            <a:off x="9092063" y="2359743"/>
            <a:ext cx="2447691" cy="0"/>
          </a:xfrm>
          <a:prstGeom prst="line">
            <a:avLst/>
          </a:prstGeom>
          <a:ln w="22225">
            <a:solidFill>
              <a:schemeClr val="bg2"/>
            </a:solidFill>
          </a:ln>
        </p:spPr>
        <p:style>
          <a:lnRef idx="1">
            <a:schemeClr val="accent1"/>
          </a:lnRef>
          <a:fillRef idx="0">
            <a:schemeClr val="accent1"/>
          </a:fillRef>
          <a:effectRef idx="0">
            <a:schemeClr val="accent1"/>
          </a:effectRef>
          <a:fontRef idx="minor">
            <a:schemeClr val="tx1"/>
          </a:fontRef>
        </p:style>
      </p:cxnSp>
      <p:sp>
        <p:nvSpPr>
          <p:cNvPr id="56" name="Rounded Rectangle 41"/>
          <p:cNvSpPr/>
          <p:nvPr/>
        </p:nvSpPr>
        <p:spPr>
          <a:xfrm>
            <a:off x="9343723" y="4469880"/>
            <a:ext cx="1944372" cy="442452"/>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65">
              <a:latin typeface="Arial" panose="020B0604020202020204" pitchFamily="34" charset="0"/>
              <a:cs typeface="Arial" panose="020B0604020202020204" pitchFamily="34" charset="0"/>
            </a:endParaRPr>
          </a:p>
        </p:txBody>
      </p:sp>
      <p:sp>
        <p:nvSpPr>
          <p:cNvPr id="57" name="TextBox 56"/>
          <p:cNvSpPr txBox="1"/>
          <p:nvPr/>
        </p:nvSpPr>
        <p:spPr>
          <a:xfrm>
            <a:off x="9513269" y="1760091"/>
            <a:ext cx="1605280" cy="521970"/>
          </a:xfrm>
          <a:prstGeom prst="rect">
            <a:avLst/>
          </a:prstGeom>
          <a:noFill/>
        </p:spPr>
        <p:txBody>
          <a:bodyPr wrap="none" rtlCol="0">
            <a:spAutoFit/>
          </a:bodyPr>
          <a:lstStyle/>
          <a:p>
            <a:pPr algn="ctr"/>
            <a:r>
              <a:rPr lang="zh-CN" altLang="en-US" sz="2800" dirty="0">
                <a:solidFill>
                  <a:schemeClr val="bg1"/>
                </a:solidFill>
                <a:latin typeface="Arial" panose="020B0604020202020204" pitchFamily="34" charset="0"/>
                <a:cs typeface="Arial" panose="020B0604020202020204" pitchFamily="34" charset="0"/>
              </a:rPr>
              <a:t>添加标题</a:t>
            </a:r>
            <a:endParaRPr lang="en-GB" sz="2800" dirty="0">
              <a:solidFill>
                <a:schemeClr val="bg1"/>
              </a:solidFill>
              <a:latin typeface="Arial" panose="020B0604020202020204" pitchFamily="34" charset="0"/>
              <a:cs typeface="Arial" panose="020B0604020202020204" pitchFamily="34" charset="0"/>
            </a:endParaRPr>
          </a:p>
        </p:txBody>
      </p:sp>
      <p:sp>
        <p:nvSpPr>
          <p:cNvPr id="58" name="TextBox 57"/>
          <p:cNvSpPr txBox="1"/>
          <p:nvPr/>
        </p:nvSpPr>
        <p:spPr>
          <a:xfrm>
            <a:off x="9520080" y="4510016"/>
            <a:ext cx="1634490" cy="378460"/>
          </a:xfrm>
          <a:prstGeom prst="rect">
            <a:avLst/>
          </a:prstGeom>
          <a:noFill/>
        </p:spPr>
        <p:txBody>
          <a:bodyPr wrap="none" rtlCol="0">
            <a:spAutoFit/>
          </a:bodyPr>
          <a:lstStyle/>
          <a:p>
            <a:pPr algn="ctr"/>
            <a:r>
              <a:rPr lang="en-US" sz="1865" b="1">
                <a:solidFill>
                  <a:schemeClr val="accent4"/>
                </a:solidFill>
                <a:latin typeface="Arial" panose="020B0604020202020204" pitchFamily="34" charset="0"/>
                <a:cs typeface="Arial" panose="020B0604020202020204" pitchFamily="34" charset="0"/>
              </a:rPr>
              <a:t>Get this Plan</a:t>
            </a:r>
            <a:endParaRPr lang="en-GB" sz="1865" b="1">
              <a:solidFill>
                <a:schemeClr val="accent4"/>
              </a:solidFill>
              <a:latin typeface="Arial" panose="020B0604020202020204" pitchFamily="34" charset="0"/>
              <a:cs typeface="Arial" panose="020B0604020202020204" pitchFamily="34" charset="0"/>
            </a:endParaRPr>
          </a:p>
        </p:txBody>
      </p:sp>
      <p:sp>
        <p:nvSpPr>
          <p:cNvPr id="63" name="TextBox 62"/>
          <p:cNvSpPr txBox="1"/>
          <p:nvPr/>
        </p:nvSpPr>
        <p:spPr>
          <a:xfrm>
            <a:off x="3595017" y="2585340"/>
            <a:ext cx="2158945" cy="1568450"/>
          </a:xfrm>
          <a:prstGeom prst="rect">
            <a:avLst/>
          </a:prstGeom>
          <a:noFill/>
        </p:spPr>
        <p:txBody>
          <a:bodyPr wrap="square" rtlCol="0">
            <a:spAutoFit/>
          </a:bodyPr>
          <a:lstStyle/>
          <a:p>
            <a:pPr algn="ctr" fontAlgn="ctr">
              <a:lnSpc>
                <a:spcPct val="200000"/>
              </a:lnSpc>
            </a:pPr>
            <a:r>
              <a:rPr lang="zh-CN" altLang="en-US" sz="1200" dirty="0">
                <a:solidFill>
                  <a:schemeClr val="bg1"/>
                </a:solidFill>
                <a:latin typeface="微软雅黑" panose="020B0503020204020204" pitchFamily="34" charset="-122"/>
                <a:ea typeface="微软雅黑" panose="020B0503020204020204" pitchFamily="34" charset="-122"/>
              </a:rPr>
              <a:t>点击输入文字点击输入文字点击此处更换文本点击输入文字点击点击输入文字点击输入文字点击此处更换文本</a:t>
            </a:r>
            <a:endParaRPr lang="en-US" altLang="zh-CN" sz="1200" dirty="0">
              <a:solidFill>
                <a:schemeClr val="bg1"/>
              </a:solidFill>
              <a:latin typeface="微软雅黑" panose="020B0503020204020204" pitchFamily="34" charset="-122"/>
              <a:ea typeface="微软雅黑" panose="020B0503020204020204" pitchFamily="34" charset="-122"/>
            </a:endParaRPr>
          </a:p>
        </p:txBody>
      </p:sp>
      <p:sp>
        <p:nvSpPr>
          <p:cNvPr id="64" name="TextBox 63"/>
          <p:cNvSpPr txBox="1"/>
          <p:nvPr/>
        </p:nvSpPr>
        <p:spPr>
          <a:xfrm>
            <a:off x="6404436" y="2596621"/>
            <a:ext cx="2158945" cy="1568450"/>
          </a:xfrm>
          <a:prstGeom prst="rect">
            <a:avLst/>
          </a:prstGeom>
          <a:noFill/>
        </p:spPr>
        <p:txBody>
          <a:bodyPr wrap="square" rtlCol="0">
            <a:spAutoFit/>
          </a:bodyPr>
          <a:lstStyle/>
          <a:p>
            <a:pPr algn="ctr" fontAlgn="ctr">
              <a:lnSpc>
                <a:spcPct val="200000"/>
              </a:lnSpc>
            </a:pPr>
            <a:r>
              <a:rPr lang="zh-CN" altLang="en-US" sz="1200" dirty="0">
                <a:solidFill>
                  <a:schemeClr val="bg1"/>
                </a:solidFill>
                <a:latin typeface="微软雅黑" panose="020B0503020204020204" pitchFamily="34" charset="-122"/>
                <a:ea typeface="微软雅黑" panose="020B0503020204020204" pitchFamily="34" charset="-122"/>
              </a:rPr>
              <a:t>点击输入文字点击输入文字点击此处更换文本点击输入文字点击点击输入文字点击输入文字点击此处更换文本</a:t>
            </a:r>
            <a:endParaRPr lang="en-US" altLang="zh-CN" sz="1200" dirty="0">
              <a:solidFill>
                <a:schemeClr val="bg1"/>
              </a:solidFill>
              <a:latin typeface="微软雅黑" panose="020B0503020204020204" pitchFamily="34" charset="-122"/>
              <a:ea typeface="微软雅黑" panose="020B0503020204020204" pitchFamily="34" charset="-122"/>
            </a:endParaRPr>
          </a:p>
        </p:txBody>
      </p:sp>
      <p:sp>
        <p:nvSpPr>
          <p:cNvPr id="65" name="TextBox 64"/>
          <p:cNvSpPr txBox="1"/>
          <p:nvPr/>
        </p:nvSpPr>
        <p:spPr>
          <a:xfrm>
            <a:off x="9235273" y="2576371"/>
            <a:ext cx="2158945" cy="1568450"/>
          </a:xfrm>
          <a:prstGeom prst="rect">
            <a:avLst/>
          </a:prstGeom>
          <a:noFill/>
        </p:spPr>
        <p:txBody>
          <a:bodyPr wrap="square" rtlCol="0">
            <a:spAutoFit/>
          </a:bodyPr>
          <a:lstStyle/>
          <a:p>
            <a:pPr algn="ctr" fontAlgn="ctr">
              <a:lnSpc>
                <a:spcPct val="200000"/>
              </a:lnSpc>
            </a:pPr>
            <a:r>
              <a:rPr lang="zh-CN" altLang="en-US" sz="1200" dirty="0">
                <a:solidFill>
                  <a:schemeClr val="bg1"/>
                </a:solidFill>
                <a:latin typeface="微软雅黑" panose="020B0503020204020204" pitchFamily="34" charset="-122"/>
                <a:ea typeface="微软雅黑" panose="020B0503020204020204" pitchFamily="34" charset="-122"/>
              </a:rPr>
              <a:t>点击输入文字点击输入文字点击此处更换文本点击输入文字点击点击输入文字点击输入文字点击此处更换文本</a:t>
            </a:r>
            <a:endParaRPr lang="en-US" altLang="zh-CN" sz="1200" dirty="0">
              <a:solidFill>
                <a:schemeClr val="bg1"/>
              </a:solidFill>
              <a:latin typeface="微软雅黑" panose="020B0503020204020204" pitchFamily="34" charset="-122"/>
              <a:ea typeface="微软雅黑" panose="020B0503020204020204" pitchFamily="34" charset="-122"/>
            </a:endParaRPr>
          </a:p>
        </p:txBody>
      </p:sp>
      <p:sp>
        <p:nvSpPr>
          <p:cNvPr id="69" name="TextBox 68"/>
          <p:cNvSpPr txBox="1"/>
          <p:nvPr/>
        </p:nvSpPr>
        <p:spPr>
          <a:xfrm>
            <a:off x="5405921" y="20588"/>
            <a:ext cx="1422400" cy="420370"/>
          </a:xfrm>
          <a:prstGeom prst="rect">
            <a:avLst/>
          </a:prstGeom>
          <a:noFill/>
        </p:spPr>
        <p:txBody>
          <a:bodyPr wrap="none" rtlCol="0">
            <a:spAutoFit/>
          </a:bodyPr>
          <a:lstStyle/>
          <a:p>
            <a:pPr algn="dist"/>
            <a:r>
              <a:rPr lang="zh-CN" altLang="en-US" sz="2135" b="1" spc="300" dirty="0">
                <a:solidFill>
                  <a:schemeClr val="bg1"/>
                </a:solidFill>
              </a:rPr>
              <a:t>招聘计划</a:t>
            </a:r>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0-#ppt_w/2"/>
                                          </p:val>
                                        </p:tav>
                                        <p:tav tm="100000">
                                          <p:val>
                                            <p:strVal val="#ppt_x"/>
                                          </p:val>
                                        </p:tav>
                                      </p:tavLst>
                                    </p:anim>
                                    <p:anim calcmode="lin" valueType="num">
                                      <p:cBhvr additive="base">
                                        <p:cTn id="8" dur="500" fill="hold"/>
                                        <p:tgtEl>
                                          <p:spTgt spid="20"/>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22"/>
                                        </p:tgtEl>
                                        <p:attrNameLst>
                                          <p:attrName>style.visibility</p:attrName>
                                        </p:attrNameLst>
                                      </p:cBhvr>
                                      <p:to>
                                        <p:strVal val="visible"/>
                                      </p:to>
                                    </p:set>
                                    <p:anim calcmode="lin" valueType="num">
                                      <p:cBhvr additive="base">
                                        <p:cTn id="15" dur="500" fill="hold"/>
                                        <p:tgtEl>
                                          <p:spTgt spid="22"/>
                                        </p:tgtEl>
                                        <p:attrNameLst>
                                          <p:attrName>ppt_x</p:attrName>
                                        </p:attrNameLst>
                                      </p:cBhvr>
                                      <p:tavLst>
                                        <p:tav tm="0">
                                          <p:val>
                                            <p:strVal val="0-#ppt_w/2"/>
                                          </p:val>
                                        </p:tav>
                                        <p:tav tm="100000">
                                          <p:val>
                                            <p:strVal val="#ppt_x"/>
                                          </p:val>
                                        </p:tav>
                                      </p:tavLst>
                                    </p:anim>
                                    <p:anim calcmode="lin" valueType="num">
                                      <p:cBhvr additive="base">
                                        <p:cTn id="16" dur="500" fill="hold"/>
                                        <p:tgtEl>
                                          <p:spTgt spid="22"/>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0-#ppt_w/2"/>
                                          </p:val>
                                        </p:tav>
                                        <p:tav tm="100000">
                                          <p:val>
                                            <p:strVal val="#ppt_x"/>
                                          </p:val>
                                        </p:tav>
                                      </p:tavLst>
                                    </p:anim>
                                    <p:anim calcmode="lin" valueType="num">
                                      <p:cBhvr additive="base">
                                        <p:cTn id="20" dur="500" fill="hold"/>
                                        <p:tgtEl>
                                          <p:spTgt spid="23"/>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additive="base">
                                        <p:cTn id="23" dur="500" fill="hold"/>
                                        <p:tgtEl>
                                          <p:spTgt spid="24"/>
                                        </p:tgtEl>
                                        <p:attrNameLst>
                                          <p:attrName>ppt_x</p:attrName>
                                        </p:attrNameLst>
                                      </p:cBhvr>
                                      <p:tavLst>
                                        <p:tav tm="0">
                                          <p:val>
                                            <p:strVal val="0-#ppt_w/2"/>
                                          </p:val>
                                        </p:tav>
                                        <p:tav tm="100000">
                                          <p:val>
                                            <p:strVal val="#ppt_x"/>
                                          </p:val>
                                        </p:tav>
                                      </p:tavLst>
                                    </p:anim>
                                    <p:anim calcmode="lin" valueType="num">
                                      <p:cBhvr additive="base">
                                        <p:cTn id="24" dur="500" fill="hold"/>
                                        <p:tgtEl>
                                          <p:spTgt spid="24"/>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additive="base">
                                        <p:cTn id="27" dur="500" fill="hold"/>
                                        <p:tgtEl>
                                          <p:spTgt spid="25"/>
                                        </p:tgtEl>
                                        <p:attrNameLst>
                                          <p:attrName>ppt_x</p:attrName>
                                        </p:attrNameLst>
                                      </p:cBhvr>
                                      <p:tavLst>
                                        <p:tav tm="0">
                                          <p:val>
                                            <p:strVal val="0-#ppt_w/2"/>
                                          </p:val>
                                        </p:tav>
                                        <p:tav tm="100000">
                                          <p:val>
                                            <p:strVal val="#ppt_x"/>
                                          </p:val>
                                        </p:tav>
                                      </p:tavLst>
                                    </p:anim>
                                    <p:anim calcmode="lin" valueType="num">
                                      <p:cBhvr additive="base">
                                        <p:cTn id="28" dur="500" fill="hold"/>
                                        <p:tgtEl>
                                          <p:spTgt spid="25"/>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26"/>
                                        </p:tgtEl>
                                        <p:attrNameLst>
                                          <p:attrName>style.visibility</p:attrName>
                                        </p:attrNameLst>
                                      </p:cBhvr>
                                      <p:to>
                                        <p:strVal val="visible"/>
                                      </p:to>
                                    </p:set>
                                    <p:anim calcmode="lin" valueType="num">
                                      <p:cBhvr additive="base">
                                        <p:cTn id="31" dur="500" fill="hold"/>
                                        <p:tgtEl>
                                          <p:spTgt spid="26"/>
                                        </p:tgtEl>
                                        <p:attrNameLst>
                                          <p:attrName>ppt_x</p:attrName>
                                        </p:attrNameLst>
                                      </p:cBhvr>
                                      <p:tavLst>
                                        <p:tav tm="0">
                                          <p:val>
                                            <p:strVal val="0-#ppt_w/2"/>
                                          </p:val>
                                        </p:tav>
                                        <p:tav tm="100000">
                                          <p:val>
                                            <p:strVal val="#ppt_x"/>
                                          </p:val>
                                        </p:tav>
                                      </p:tavLst>
                                    </p:anim>
                                    <p:anim calcmode="lin" valueType="num">
                                      <p:cBhvr additive="base">
                                        <p:cTn id="32" dur="500" fill="hold"/>
                                        <p:tgtEl>
                                          <p:spTgt spid="26"/>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1" fill="hold" grpId="0" nodeType="clickEffect">
                                  <p:stCondLst>
                                    <p:cond delay="0"/>
                                  </p:stCondLst>
                                  <p:childTnLst>
                                    <p:set>
                                      <p:cBhvr>
                                        <p:cTn id="36" dur="1" fill="hold">
                                          <p:stCondLst>
                                            <p:cond delay="0"/>
                                          </p:stCondLst>
                                        </p:cTn>
                                        <p:tgtEl>
                                          <p:spTgt spid="31"/>
                                        </p:tgtEl>
                                        <p:attrNameLst>
                                          <p:attrName>style.visibility</p:attrName>
                                        </p:attrNameLst>
                                      </p:cBhvr>
                                      <p:to>
                                        <p:strVal val="visible"/>
                                      </p:to>
                                    </p:set>
                                    <p:anim calcmode="lin" valueType="num">
                                      <p:cBhvr additive="base">
                                        <p:cTn id="37" dur="500" fill="hold"/>
                                        <p:tgtEl>
                                          <p:spTgt spid="31"/>
                                        </p:tgtEl>
                                        <p:attrNameLst>
                                          <p:attrName>ppt_x</p:attrName>
                                        </p:attrNameLst>
                                      </p:cBhvr>
                                      <p:tavLst>
                                        <p:tav tm="0">
                                          <p:val>
                                            <p:strVal val="#ppt_x"/>
                                          </p:val>
                                        </p:tav>
                                        <p:tav tm="100000">
                                          <p:val>
                                            <p:strVal val="#ppt_x"/>
                                          </p:val>
                                        </p:tav>
                                      </p:tavLst>
                                    </p:anim>
                                    <p:anim calcmode="lin" valueType="num">
                                      <p:cBhvr additive="base">
                                        <p:cTn id="38" dur="500" fill="hold"/>
                                        <p:tgtEl>
                                          <p:spTgt spid="31"/>
                                        </p:tgtEl>
                                        <p:attrNameLst>
                                          <p:attrName>ppt_y</p:attrName>
                                        </p:attrNameLst>
                                      </p:cBhvr>
                                      <p:tavLst>
                                        <p:tav tm="0">
                                          <p:val>
                                            <p:strVal val="0-#ppt_h/2"/>
                                          </p:val>
                                        </p:tav>
                                        <p:tav tm="100000">
                                          <p:val>
                                            <p:strVal val="#ppt_y"/>
                                          </p:val>
                                        </p:tav>
                                      </p:tavLst>
                                    </p:anim>
                                  </p:childTnLst>
                                </p:cTn>
                              </p:par>
                              <p:par>
                                <p:cTn id="39" presetID="2" presetClass="entr" presetSubtype="1" fill="hold" nodeType="withEffect">
                                  <p:stCondLst>
                                    <p:cond delay="0"/>
                                  </p:stCondLst>
                                  <p:childTnLst>
                                    <p:set>
                                      <p:cBhvr>
                                        <p:cTn id="40" dur="1" fill="hold">
                                          <p:stCondLst>
                                            <p:cond delay="0"/>
                                          </p:stCondLst>
                                        </p:cTn>
                                        <p:tgtEl>
                                          <p:spTgt spid="32"/>
                                        </p:tgtEl>
                                        <p:attrNameLst>
                                          <p:attrName>style.visibility</p:attrName>
                                        </p:attrNameLst>
                                      </p:cBhvr>
                                      <p:to>
                                        <p:strVal val="visible"/>
                                      </p:to>
                                    </p:set>
                                    <p:anim calcmode="lin" valueType="num">
                                      <p:cBhvr additive="base">
                                        <p:cTn id="41" dur="500" fill="hold"/>
                                        <p:tgtEl>
                                          <p:spTgt spid="32"/>
                                        </p:tgtEl>
                                        <p:attrNameLst>
                                          <p:attrName>ppt_x</p:attrName>
                                        </p:attrNameLst>
                                      </p:cBhvr>
                                      <p:tavLst>
                                        <p:tav tm="0">
                                          <p:val>
                                            <p:strVal val="#ppt_x"/>
                                          </p:val>
                                        </p:tav>
                                        <p:tav tm="100000">
                                          <p:val>
                                            <p:strVal val="#ppt_x"/>
                                          </p:val>
                                        </p:tav>
                                      </p:tavLst>
                                    </p:anim>
                                    <p:anim calcmode="lin" valueType="num">
                                      <p:cBhvr additive="base">
                                        <p:cTn id="42" dur="500" fill="hold"/>
                                        <p:tgtEl>
                                          <p:spTgt spid="32"/>
                                        </p:tgtEl>
                                        <p:attrNameLst>
                                          <p:attrName>ppt_y</p:attrName>
                                        </p:attrNameLst>
                                      </p:cBhvr>
                                      <p:tavLst>
                                        <p:tav tm="0">
                                          <p:val>
                                            <p:strVal val="0-#ppt_h/2"/>
                                          </p:val>
                                        </p:tav>
                                        <p:tav tm="100000">
                                          <p:val>
                                            <p:strVal val="#ppt_y"/>
                                          </p:val>
                                        </p:tav>
                                      </p:tavLst>
                                    </p:anim>
                                  </p:childTnLst>
                                </p:cTn>
                              </p:par>
                              <p:par>
                                <p:cTn id="43" presetID="2" presetClass="entr" presetSubtype="1" fill="hold" grpId="0" nodeType="withEffect">
                                  <p:stCondLst>
                                    <p:cond delay="0"/>
                                  </p:stCondLst>
                                  <p:childTnLst>
                                    <p:set>
                                      <p:cBhvr>
                                        <p:cTn id="44" dur="1" fill="hold">
                                          <p:stCondLst>
                                            <p:cond delay="0"/>
                                          </p:stCondLst>
                                        </p:cTn>
                                        <p:tgtEl>
                                          <p:spTgt spid="34"/>
                                        </p:tgtEl>
                                        <p:attrNameLst>
                                          <p:attrName>style.visibility</p:attrName>
                                        </p:attrNameLst>
                                      </p:cBhvr>
                                      <p:to>
                                        <p:strVal val="visible"/>
                                      </p:to>
                                    </p:set>
                                    <p:anim calcmode="lin" valueType="num">
                                      <p:cBhvr additive="base">
                                        <p:cTn id="45" dur="500" fill="hold"/>
                                        <p:tgtEl>
                                          <p:spTgt spid="34"/>
                                        </p:tgtEl>
                                        <p:attrNameLst>
                                          <p:attrName>ppt_x</p:attrName>
                                        </p:attrNameLst>
                                      </p:cBhvr>
                                      <p:tavLst>
                                        <p:tav tm="0">
                                          <p:val>
                                            <p:strVal val="#ppt_x"/>
                                          </p:val>
                                        </p:tav>
                                        <p:tav tm="100000">
                                          <p:val>
                                            <p:strVal val="#ppt_x"/>
                                          </p:val>
                                        </p:tav>
                                      </p:tavLst>
                                    </p:anim>
                                    <p:anim calcmode="lin" valueType="num">
                                      <p:cBhvr additive="base">
                                        <p:cTn id="46" dur="500" fill="hold"/>
                                        <p:tgtEl>
                                          <p:spTgt spid="34"/>
                                        </p:tgtEl>
                                        <p:attrNameLst>
                                          <p:attrName>ppt_y</p:attrName>
                                        </p:attrNameLst>
                                      </p:cBhvr>
                                      <p:tavLst>
                                        <p:tav tm="0">
                                          <p:val>
                                            <p:strVal val="0-#ppt_h/2"/>
                                          </p:val>
                                        </p:tav>
                                        <p:tav tm="100000">
                                          <p:val>
                                            <p:strVal val="#ppt_y"/>
                                          </p:val>
                                        </p:tav>
                                      </p:tavLst>
                                    </p:anim>
                                  </p:childTnLst>
                                </p:cTn>
                              </p:par>
                              <p:par>
                                <p:cTn id="47" presetID="2" presetClass="entr" presetSubtype="1" fill="hold" grpId="0" nodeType="withEffect">
                                  <p:stCondLst>
                                    <p:cond delay="0"/>
                                  </p:stCondLst>
                                  <p:childTnLst>
                                    <p:set>
                                      <p:cBhvr>
                                        <p:cTn id="48" dur="1" fill="hold">
                                          <p:stCondLst>
                                            <p:cond delay="0"/>
                                          </p:stCondLst>
                                        </p:cTn>
                                        <p:tgtEl>
                                          <p:spTgt spid="35"/>
                                        </p:tgtEl>
                                        <p:attrNameLst>
                                          <p:attrName>style.visibility</p:attrName>
                                        </p:attrNameLst>
                                      </p:cBhvr>
                                      <p:to>
                                        <p:strVal val="visible"/>
                                      </p:to>
                                    </p:set>
                                    <p:anim calcmode="lin" valueType="num">
                                      <p:cBhvr additive="base">
                                        <p:cTn id="49" dur="500" fill="hold"/>
                                        <p:tgtEl>
                                          <p:spTgt spid="35"/>
                                        </p:tgtEl>
                                        <p:attrNameLst>
                                          <p:attrName>ppt_x</p:attrName>
                                        </p:attrNameLst>
                                      </p:cBhvr>
                                      <p:tavLst>
                                        <p:tav tm="0">
                                          <p:val>
                                            <p:strVal val="#ppt_x"/>
                                          </p:val>
                                        </p:tav>
                                        <p:tav tm="100000">
                                          <p:val>
                                            <p:strVal val="#ppt_x"/>
                                          </p:val>
                                        </p:tav>
                                      </p:tavLst>
                                    </p:anim>
                                    <p:anim calcmode="lin" valueType="num">
                                      <p:cBhvr additive="base">
                                        <p:cTn id="50" dur="500" fill="hold"/>
                                        <p:tgtEl>
                                          <p:spTgt spid="35"/>
                                        </p:tgtEl>
                                        <p:attrNameLst>
                                          <p:attrName>ppt_y</p:attrName>
                                        </p:attrNameLst>
                                      </p:cBhvr>
                                      <p:tavLst>
                                        <p:tav tm="0">
                                          <p:val>
                                            <p:strVal val="0-#ppt_h/2"/>
                                          </p:val>
                                        </p:tav>
                                        <p:tav tm="100000">
                                          <p:val>
                                            <p:strVal val="#ppt_y"/>
                                          </p:val>
                                        </p:tav>
                                      </p:tavLst>
                                    </p:anim>
                                  </p:childTnLst>
                                </p:cTn>
                              </p:par>
                              <p:par>
                                <p:cTn id="51" presetID="2" presetClass="entr" presetSubtype="1" fill="hold" grpId="0" nodeType="withEffect">
                                  <p:stCondLst>
                                    <p:cond delay="0"/>
                                  </p:stCondLst>
                                  <p:childTnLst>
                                    <p:set>
                                      <p:cBhvr>
                                        <p:cTn id="52" dur="1" fill="hold">
                                          <p:stCondLst>
                                            <p:cond delay="0"/>
                                          </p:stCondLst>
                                        </p:cTn>
                                        <p:tgtEl>
                                          <p:spTgt spid="36"/>
                                        </p:tgtEl>
                                        <p:attrNameLst>
                                          <p:attrName>style.visibility</p:attrName>
                                        </p:attrNameLst>
                                      </p:cBhvr>
                                      <p:to>
                                        <p:strVal val="visible"/>
                                      </p:to>
                                    </p:set>
                                    <p:anim calcmode="lin" valueType="num">
                                      <p:cBhvr additive="base">
                                        <p:cTn id="53" dur="500" fill="hold"/>
                                        <p:tgtEl>
                                          <p:spTgt spid="36"/>
                                        </p:tgtEl>
                                        <p:attrNameLst>
                                          <p:attrName>ppt_x</p:attrName>
                                        </p:attrNameLst>
                                      </p:cBhvr>
                                      <p:tavLst>
                                        <p:tav tm="0">
                                          <p:val>
                                            <p:strVal val="#ppt_x"/>
                                          </p:val>
                                        </p:tav>
                                        <p:tav tm="100000">
                                          <p:val>
                                            <p:strVal val="#ppt_x"/>
                                          </p:val>
                                        </p:tav>
                                      </p:tavLst>
                                    </p:anim>
                                    <p:anim calcmode="lin" valueType="num">
                                      <p:cBhvr additive="base">
                                        <p:cTn id="54" dur="500" fill="hold"/>
                                        <p:tgtEl>
                                          <p:spTgt spid="36"/>
                                        </p:tgtEl>
                                        <p:attrNameLst>
                                          <p:attrName>ppt_y</p:attrName>
                                        </p:attrNameLst>
                                      </p:cBhvr>
                                      <p:tavLst>
                                        <p:tav tm="0">
                                          <p:val>
                                            <p:strVal val="0-#ppt_h/2"/>
                                          </p:val>
                                        </p:tav>
                                        <p:tav tm="100000">
                                          <p:val>
                                            <p:strVal val="#ppt_y"/>
                                          </p:val>
                                        </p:tav>
                                      </p:tavLst>
                                    </p:anim>
                                  </p:childTnLst>
                                </p:cTn>
                              </p:par>
                              <p:par>
                                <p:cTn id="55" presetID="2" presetClass="entr" presetSubtype="1" fill="hold" grpId="0" nodeType="withEffect">
                                  <p:stCondLst>
                                    <p:cond delay="0"/>
                                  </p:stCondLst>
                                  <p:childTnLst>
                                    <p:set>
                                      <p:cBhvr>
                                        <p:cTn id="56" dur="1" fill="hold">
                                          <p:stCondLst>
                                            <p:cond delay="0"/>
                                          </p:stCondLst>
                                        </p:cTn>
                                        <p:tgtEl>
                                          <p:spTgt spid="63"/>
                                        </p:tgtEl>
                                        <p:attrNameLst>
                                          <p:attrName>style.visibility</p:attrName>
                                        </p:attrNameLst>
                                      </p:cBhvr>
                                      <p:to>
                                        <p:strVal val="visible"/>
                                      </p:to>
                                    </p:set>
                                    <p:anim calcmode="lin" valueType="num">
                                      <p:cBhvr additive="base">
                                        <p:cTn id="57" dur="500" fill="hold"/>
                                        <p:tgtEl>
                                          <p:spTgt spid="63"/>
                                        </p:tgtEl>
                                        <p:attrNameLst>
                                          <p:attrName>ppt_x</p:attrName>
                                        </p:attrNameLst>
                                      </p:cBhvr>
                                      <p:tavLst>
                                        <p:tav tm="0">
                                          <p:val>
                                            <p:strVal val="#ppt_x"/>
                                          </p:val>
                                        </p:tav>
                                        <p:tav tm="100000">
                                          <p:val>
                                            <p:strVal val="#ppt_x"/>
                                          </p:val>
                                        </p:tav>
                                      </p:tavLst>
                                    </p:anim>
                                    <p:anim calcmode="lin" valueType="num">
                                      <p:cBhvr additive="base">
                                        <p:cTn id="58" dur="500" fill="hold"/>
                                        <p:tgtEl>
                                          <p:spTgt spid="63"/>
                                        </p:tgtEl>
                                        <p:attrNameLst>
                                          <p:attrName>ppt_y</p:attrName>
                                        </p:attrNameLst>
                                      </p:cBhvr>
                                      <p:tavLst>
                                        <p:tav tm="0">
                                          <p:val>
                                            <p:strVal val="0-#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42"/>
                                        </p:tgtEl>
                                        <p:attrNameLst>
                                          <p:attrName>style.visibility</p:attrName>
                                        </p:attrNameLst>
                                      </p:cBhvr>
                                      <p:to>
                                        <p:strVal val="visible"/>
                                      </p:to>
                                    </p:set>
                                    <p:anim calcmode="lin" valueType="num">
                                      <p:cBhvr additive="base">
                                        <p:cTn id="63" dur="500" fill="hold"/>
                                        <p:tgtEl>
                                          <p:spTgt spid="42"/>
                                        </p:tgtEl>
                                        <p:attrNameLst>
                                          <p:attrName>ppt_x</p:attrName>
                                        </p:attrNameLst>
                                      </p:cBhvr>
                                      <p:tavLst>
                                        <p:tav tm="0">
                                          <p:val>
                                            <p:strVal val="#ppt_x"/>
                                          </p:val>
                                        </p:tav>
                                        <p:tav tm="100000">
                                          <p:val>
                                            <p:strVal val="#ppt_x"/>
                                          </p:val>
                                        </p:tav>
                                      </p:tavLst>
                                    </p:anim>
                                    <p:anim calcmode="lin" valueType="num">
                                      <p:cBhvr additive="base">
                                        <p:cTn id="64" dur="500" fill="hold"/>
                                        <p:tgtEl>
                                          <p:spTgt spid="42"/>
                                        </p:tgtEl>
                                        <p:attrNameLst>
                                          <p:attrName>ppt_y</p:attrName>
                                        </p:attrNameLst>
                                      </p:cBhvr>
                                      <p:tavLst>
                                        <p:tav tm="0">
                                          <p:val>
                                            <p:strVal val="1+#ppt_h/2"/>
                                          </p:val>
                                        </p:tav>
                                        <p:tav tm="100000">
                                          <p:val>
                                            <p:strVal val="#ppt_y"/>
                                          </p:val>
                                        </p:tav>
                                      </p:tavLst>
                                    </p:anim>
                                  </p:childTnLst>
                                </p:cTn>
                              </p:par>
                              <p:par>
                                <p:cTn id="65" presetID="2" presetClass="entr" presetSubtype="4" fill="hold" nodeType="withEffect">
                                  <p:stCondLst>
                                    <p:cond delay="0"/>
                                  </p:stCondLst>
                                  <p:childTnLst>
                                    <p:set>
                                      <p:cBhvr>
                                        <p:cTn id="66" dur="1" fill="hold">
                                          <p:stCondLst>
                                            <p:cond delay="0"/>
                                          </p:stCondLst>
                                        </p:cTn>
                                        <p:tgtEl>
                                          <p:spTgt spid="43"/>
                                        </p:tgtEl>
                                        <p:attrNameLst>
                                          <p:attrName>style.visibility</p:attrName>
                                        </p:attrNameLst>
                                      </p:cBhvr>
                                      <p:to>
                                        <p:strVal val="visible"/>
                                      </p:to>
                                    </p:set>
                                    <p:anim calcmode="lin" valueType="num">
                                      <p:cBhvr additive="base">
                                        <p:cTn id="67" dur="500" fill="hold"/>
                                        <p:tgtEl>
                                          <p:spTgt spid="43"/>
                                        </p:tgtEl>
                                        <p:attrNameLst>
                                          <p:attrName>ppt_x</p:attrName>
                                        </p:attrNameLst>
                                      </p:cBhvr>
                                      <p:tavLst>
                                        <p:tav tm="0">
                                          <p:val>
                                            <p:strVal val="#ppt_x"/>
                                          </p:val>
                                        </p:tav>
                                        <p:tav tm="100000">
                                          <p:val>
                                            <p:strVal val="#ppt_x"/>
                                          </p:val>
                                        </p:tav>
                                      </p:tavLst>
                                    </p:anim>
                                    <p:anim calcmode="lin" valueType="num">
                                      <p:cBhvr additive="base">
                                        <p:cTn id="68" dur="500" fill="hold"/>
                                        <p:tgtEl>
                                          <p:spTgt spid="43"/>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additive="base">
                                        <p:cTn id="71" dur="500" fill="hold"/>
                                        <p:tgtEl>
                                          <p:spTgt spid="45"/>
                                        </p:tgtEl>
                                        <p:attrNameLst>
                                          <p:attrName>ppt_x</p:attrName>
                                        </p:attrNameLst>
                                      </p:cBhvr>
                                      <p:tavLst>
                                        <p:tav tm="0">
                                          <p:val>
                                            <p:strVal val="#ppt_x"/>
                                          </p:val>
                                        </p:tav>
                                        <p:tav tm="100000">
                                          <p:val>
                                            <p:strVal val="#ppt_x"/>
                                          </p:val>
                                        </p:tav>
                                      </p:tavLst>
                                    </p:anim>
                                    <p:anim calcmode="lin" valueType="num">
                                      <p:cBhvr additive="base">
                                        <p:cTn id="72" dur="500" fill="hold"/>
                                        <p:tgtEl>
                                          <p:spTgt spid="45"/>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46"/>
                                        </p:tgtEl>
                                        <p:attrNameLst>
                                          <p:attrName>style.visibility</p:attrName>
                                        </p:attrNameLst>
                                      </p:cBhvr>
                                      <p:to>
                                        <p:strVal val="visible"/>
                                      </p:to>
                                    </p:set>
                                    <p:anim calcmode="lin" valueType="num">
                                      <p:cBhvr additive="base">
                                        <p:cTn id="75" dur="500" fill="hold"/>
                                        <p:tgtEl>
                                          <p:spTgt spid="46"/>
                                        </p:tgtEl>
                                        <p:attrNameLst>
                                          <p:attrName>ppt_x</p:attrName>
                                        </p:attrNameLst>
                                      </p:cBhvr>
                                      <p:tavLst>
                                        <p:tav tm="0">
                                          <p:val>
                                            <p:strVal val="#ppt_x"/>
                                          </p:val>
                                        </p:tav>
                                        <p:tav tm="100000">
                                          <p:val>
                                            <p:strVal val="#ppt_x"/>
                                          </p:val>
                                        </p:tav>
                                      </p:tavLst>
                                    </p:anim>
                                    <p:anim calcmode="lin" valueType="num">
                                      <p:cBhvr additive="base">
                                        <p:cTn id="76" dur="500" fill="hold"/>
                                        <p:tgtEl>
                                          <p:spTgt spid="46"/>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47"/>
                                        </p:tgtEl>
                                        <p:attrNameLst>
                                          <p:attrName>style.visibility</p:attrName>
                                        </p:attrNameLst>
                                      </p:cBhvr>
                                      <p:to>
                                        <p:strVal val="visible"/>
                                      </p:to>
                                    </p:set>
                                    <p:anim calcmode="lin" valueType="num">
                                      <p:cBhvr additive="base">
                                        <p:cTn id="79" dur="500" fill="hold"/>
                                        <p:tgtEl>
                                          <p:spTgt spid="47"/>
                                        </p:tgtEl>
                                        <p:attrNameLst>
                                          <p:attrName>ppt_x</p:attrName>
                                        </p:attrNameLst>
                                      </p:cBhvr>
                                      <p:tavLst>
                                        <p:tav tm="0">
                                          <p:val>
                                            <p:strVal val="#ppt_x"/>
                                          </p:val>
                                        </p:tav>
                                        <p:tav tm="100000">
                                          <p:val>
                                            <p:strVal val="#ppt_x"/>
                                          </p:val>
                                        </p:tav>
                                      </p:tavLst>
                                    </p:anim>
                                    <p:anim calcmode="lin" valueType="num">
                                      <p:cBhvr additive="base">
                                        <p:cTn id="80" dur="500" fill="hold"/>
                                        <p:tgtEl>
                                          <p:spTgt spid="47"/>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64"/>
                                        </p:tgtEl>
                                        <p:attrNameLst>
                                          <p:attrName>style.visibility</p:attrName>
                                        </p:attrNameLst>
                                      </p:cBhvr>
                                      <p:to>
                                        <p:strVal val="visible"/>
                                      </p:to>
                                    </p:set>
                                    <p:anim calcmode="lin" valueType="num">
                                      <p:cBhvr additive="base">
                                        <p:cTn id="83" dur="500" fill="hold"/>
                                        <p:tgtEl>
                                          <p:spTgt spid="64"/>
                                        </p:tgtEl>
                                        <p:attrNameLst>
                                          <p:attrName>ppt_x</p:attrName>
                                        </p:attrNameLst>
                                      </p:cBhvr>
                                      <p:tavLst>
                                        <p:tav tm="0">
                                          <p:val>
                                            <p:strVal val="#ppt_x"/>
                                          </p:val>
                                        </p:tav>
                                        <p:tav tm="100000">
                                          <p:val>
                                            <p:strVal val="#ppt_x"/>
                                          </p:val>
                                        </p:tav>
                                      </p:tavLst>
                                    </p:anim>
                                    <p:anim calcmode="lin" valueType="num">
                                      <p:cBhvr additive="base">
                                        <p:cTn id="84" dur="500" fill="hold"/>
                                        <p:tgtEl>
                                          <p:spTgt spid="64"/>
                                        </p:tgtEl>
                                        <p:attrNameLst>
                                          <p:attrName>ppt_y</p:attrName>
                                        </p:attrNameLst>
                                      </p:cBhvr>
                                      <p:tavLst>
                                        <p:tav tm="0">
                                          <p:val>
                                            <p:strVal val="1+#ppt_h/2"/>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2" presetClass="entr" presetSubtype="2" fill="hold" grpId="0" nodeType="clickEffect">
                                  <p:stCondLst>
                                    <p:cond delay="0"/>
                                  </p:stCondLst>
                                  <p:childTnLst>
                                    <p:set>
                                      <p:cBhvr>
                                        <p:cTn id="88" dur="1" fill="hold">
                                          <p:stCondLst>
                                            <p:cond delay="0"/>
                                          </p:stCondLst>
                                        </p:cTn>
                                        <p:tgtEl>
                                          <p:spTgt spid="53"/>
                                        </p:tgtEl>
                                        <p:attrNameLst>
                                          <p:attrName>style.visibility</p:attrName>
                                        </p:attrNameLst>
                                      </p:cBhvr>
                                      <p:to>
                                        <p:strVal val="visible"/>
                                      </p:to>
                                    </p:set>
                                    <p:anim calcmode="lin" valueType="num">
                                      <p:cBhvr additive="base">
                                        <p:cTn id="89" dur="500" fill="hold"/>
                                        <p:tgtEl>
                                          <p:spTgt spid="53"/>
                                        </p:tgtEl>
                                        <p:attrNameLst>
                                          <p:attrName>ppt_x</p:attrName>
                                        </p:attrNameLst>
                                      </p:cBhvr>
                                      <p:tavLst>
                                        <p:tav tm="0">
                                          <p:val>
                                            <p:strVal val="1+#ppt_w/2"/>
                                          </p:val>
                                        </p:tav>
                                        <p:tav tm="100000">
                                          <p:val>
                                            <p:strVal val="#ppt_x"/>
                                          </p:val>
                                        </p:tav>
                                      </p:tavLst>
                                    </p:anim>
                                    <p:anim calcmode="lin" valueType="num">
                                      <p:cBhvr additive="base">
                                        <p:cTn id="90" dur="500" fill="hold"/>
                                        <p:tgtEl>
                                          <p:spTgt spid="53"/>
                                        </p:tgtEl>
                                        <p:attrNameLst>
                                          <p:attrName>ppt_y</p:attrName>
                                        </p:attrNameLst>
                                      </p:cBhvr>
                                      <p:tavLst>
                                        <p:tav tm="0">
                                          <p:val>
                                            <p:strVal val="#ppt_y"/>
                                          </p:val>
                                        </p:tav>
                                        <p:tav tm="100000">
                                          <p:val>
                                            <p:strVal val="#ppt_y"/>
                                          </p:val>
                                        </p:tav>
                                      </p:tavLst>
                                    </p:anim>
                                  </p:childTnLst>
                                </p:cTn>
                              </p:par>
                              <p:par>
                                <p:cTn id="91" presetID="2" presetClass="entr" presetSubtype="2" fill="hold" nodeType="withEffect">
                                  <p:stCondLst>
                                    <p:cond delay="0"/>
                                  </p:stCondLst>
                                  <p:childTnLst>
                                    <p:set>
                                      <p:cBhvr>
                                        <p:cTn id="92" dur="1" fill="hold">
                                          <p:stCondLst>
                                            <p:cond delay="0"/>
                                          </p:stCondLst>
                                        </p:cTn>
                                        <p:tgtEl>
                                          <p:spTgt spid="54"/>
                                        </p:tgtEl>
                                        <p:attrNameLst>
                                          <p:attrName>style.visibility</p:attrName>
                                        </p:attrNameLst>
                                      </p:cBhvr>
                                      <p:to>
                                        <p:strVal val="visible"/>
                                      </p:to>
                                    </p:set>
                                    <p:anim calcmode="lin" valueType="num">
                                      <p:cBhvr additive="base">
                                        <p:cTn id="93" dur="500" fill="hold"/>
                                        <p:tgtEl>
                                          <p:spTgt spid="54"/>
                                        </p:tgtEl>
                                        <p:attrNameLst>
                                          <p:attrName>ppt_x</p:attrName>
                                        </p:attrNameLst>
                                      </p:cBhvr>
                                      <p:tavLst>
                                        <p:tav tm="0">
                                          <p:val>
                                            <p:strVal val="1+#ppt_w/2"/>
                                          </p:val>
                                        </p:tav>
                                        <p:tav tm="100000">
                                          <p:val>
                                            <p:strVal val="#ppt_x"/>
                                          </p:val>
                                        </p:tav>
                                      </p:tavLst>
                                    </p:anim>
                                    <p:anim calcmode="lin" valueType="num">
                                      <p:cBhvr additive="base">
                                        <p:cTn id="94" dur="500" fill="hold"/>
                                        <p:tgtEl>
                                          <p:spTgt spid="54"/>
                                        </p:tgtEl>
                                        <p:attrNameLst>
                                          <p:attrName>ppt_y</p:attrName>
                                        </p:attrNameLst>
                                      </p:cBhvr>
                                      <p:tavLst>
                                        <p:tav tm="0">
                                          <p:val>
                                            <p:strVal val="#ppt_y"/>
                                          </p:val>
                                        </p:tav>
                                        <p:tav tm="100000">
                                          <p:val>
                                            <p:strVal val="#ppt_y"/>
                                          </p:val>
                                        </p:tav>
                                      </p:tavLst>
                                    </p:anim>
                                  </p:childTnLst>
                                </p:cTn>
                              </p:par>
                              <p:par>
                                <p:cTn id="95" presetID="2" presetClass="entr" presetSubtype="2" fill="hold" grpId="0" nodeType="withEffect">
                                  <p:stCondLst>
                                    <p:cond delay="0"/>
                                  </p:stCondLst>
                                  <p:childTnLst>
                                    <p:set>
                                      <p:cBhvr>
                                        <p:cTn id="96" dur="1" fill="hold">
                                          <p:stCondLst>
                                            <p:cond delay="0"/>
                                          </p:stCondLst>
                                        </p:cTn>
                                        <p:tgtEl>
                                          <p:spTgt spid="56"/>
                                        </p:tgtEl>
                                        <p:attrNameLst>
                                          <p:attrName>style.visibility</p:attrName>
                                        </p:attrNameLst>
                                      </p:cBhvr>
                                      <p:to>
                                        <p:strVal val="visible"/>
                                      </p:to>
                                    </p:set>
                                    <p:anim calcmode="lin" valueType="num">
                                      <p:cBhvr additive="base">
                                        <p:cTn id="97" dur="500" fill="hold"/>
                                        <p:tgtEl>
                                          <p:spTgt spid="56"/>
                                        </p:tgtEl>
                                        <p:attrNameLst>
                                          <p:attrName>ppt_x</p:attrName>
                                        </p:attrNameLst>
                                      </p:cBhvr>
                                      <p:tavLst>
                                        <p:tav tm="0">
                                          <p:val>
                                            <p:strVal val="1+#ppt_w/2"/>
                                          </p:val>
                                        </p:tav>
                                        <p:tav tm="100000">
                                          <p:val>
                                            <p:strVal val="#ppt_x"/>
                                          </p:val>
                                        </p:tav>
                                      </p:tavLst>
                                    </p:anim>
                                    <p:anim calcmode="lin" valueType="num">
                                      <p:cBhvr additive="base">
                                        <p:cTn id="98" dur="500" fill="hold"/>
                                        <p:tgtEl>
                                          <p:spTgt spid="56"/>
                                        </p:tgtEl>
                                        <p:attrNameLst>
                                          <p:attrName>ppt_y</p:attrName>
                                        </p:attrNameLst>
                                      </p:cBhvr>
                                      <p:tavLst>
                                        <p:tav tm="0">
                                          <p:val>
                                            <p:strVal val="#ppt_y"/>
                                          </p:val>
                                        </p:tav>
                                        <p:tav tm="100000">
                                          <p:val>
                                            <p:strVal val="#ppt_y"/>
                                          </p:val>
                                        </p:tav>
                                      </p:tavLst>
                                    </p:anim>
                                  </p:childTnLst>
                                </p:cTn>
                              </p:par>
                              <p:par>
                                <p:cTn id="99" presetID="2" presetClass="entr" presetSubtype="2" fill="hold" grpId="0" nodeType="withEffect">
                                  <p:stCondLst>
                                    <p:cond delay="0"/>
                                  </p:stCondLst>
                                  <p:childTnLst>
                                    <p:set>
                                      <p:cBhvr>
                                        <p:cTn id="100" dur="1" fill="hold">
                                          <p:stCondLst>
                                            <p:cond delay="0"/>
                                          </p:stCondLst>
                                        </p:cTn>
                                        <p:tgtEl>
                                          <p:spTgt spid="57"/>
                                        </p:tgtEl>
                                        <p:attrNameLst>
                                          <p:attrName>style.visibility</p:attrName>
                                        </p:attrNameLst>
                                      </p:cBhvr>
                                      <p:to>
                                        <p:strVal val="visible"/>
                                      </p:to>
                                    </p:set>
                                    <p:anim calcmode="lin" valueType="num">
                                      <p:cBhvr additive="base">
                                        <p:cTn id="101" dur="500" fill="hold"/>
                                        <p:tgtEl>
                                          <p:spTgt spid="57"/>
                                        </p:tgtEl>
                                        <p:attrNameLst>
                                          <p:attrName>ppt_x</p:attrName>
                                        </p:attrNameLst>
                                      </p:cBhvr>
                                      <p:tavLst>
                                        <p:tav tm="0">
                                          <p:val>
                                            <p:strVal val="1+#ppt_w/2"/>
                                          </p:val>
                                        </p:tav>
                                        <p:tav tm="100000">
                                          <p:val>
                                            <p:strVal val="#ppt_x"/>
                                          </p:val>
                                        </p:tav>
                                      </p:tavLst>
                                    </p:anim>
                                    <p:anim calcmode="lin" valueType="num">
                                      <p:cBhvr additive="base">
                                        <p:cTn id="102" dur="500" fill="hold"/>
                                        <p:tgtEl>
                                          <p:spTgt spid="57"/>
                                        </p:tgtEl>
                                        <p:attrNameLst>
                                          <p:attrName>ppt_y</p:attrName>
                                        </p:attrNameLst>
                                      </p:cBhvr>
                                      <p:tavLst>
                                        <p:tav tm="0">
                                          <p:val>
                                            <p:strVal val="#ppt_y"/>
                                          </p:val>
                                        </p:tav>
                                        <p:tav tm="100000">
                                          <p:val>
                                            <p:strVal val="#ppt_y"/>
                                          </p:val>
                                        </p:tav>
                                      </p:tavLst>
                                    </p:anim>
                                  </p:childTnLst>
                                </p:cTn>
                              </p:par>
                              <p:par>
                                <p:cTn id="103" presetID="2" presetClass="entr" presetSubtype="2" fill="hold" grpId="0" nodeType="withEffect">
                                  <p:stCondLst>
                                    <p:cond delay="0"/>
                                  </p:stCondLst>
                                  <p:childTnLst>
                                    <p:set>
                                      <p:cBhvr>
                                        <p:cTn id="104" dur="1" fill="hold">
                                          <p:stCondLst>
                                            <p:cond delay="0"/>
                                          </p:stCondLst>
                                        </p:cTn>
                                        <p:tgtEl>
                                          <p:spTgt spid="58"/>
                                        </p:tgtEl>
                                        <p:attrNameLst>
                                          <p:attrName>style.visibility</p:attrName>
                                        </p:attrNameLst>
                                      </p:cBhvr>
                                      <p:to>
                                        <p:strVal val="visible"/>
                                      </p:to>
                                    </p:set>
                                    <p:anim calcmode="lin" valueType="num">
                                      <p:cBhvr additive="base">
                                        <p:cTn id="105" dur="500" fill="hold"/>
                                        <p:tgtEl>
                                          <p:spTgt spid="58"/>
                                        </p:tgtEl>
                                        <p:attrNameLst>
                                          <p:attrName>ppt_x</p:attrName>
                                        </p:attrNameLst>
                                      </p:cBhvr>
                                      <p:tavLst>
                                        <p:tav tm="0">
                                          <p:val>
                                            <p:strVal val="1+#ppt_w/2"/>
                                          </p:val>
                                        </p:tav>
                                        <p:tav tm="100000">
                                          <p:val>
                                            <p:strVal val="#ppt_x"/>
                                          </p:val>
                                        </p:tav>
                                      </p:tavLst>
                                    </p:anim>
                                    <p:anim calcmode="lin" valueType="num">
                                      <p:cBhvr additive="base">
                                        <p:cTn id="106" dur="500" fill="hold"/>
                                        <p:tgtEl>
                                          <p:spTgt spid="58"/>
                                        </p:tgtEl>
                                        <p:attrNameLst>
                                          <p:attrName>ppt_y</p:attrName>
                                        </p:attrNameLst>
                                      </p:cBhvr>
                                      <p:tavLst>
                                        <p:tav tm="0">
                                          <p:val>
                                            <p:strVal val="#ppt_y"/>
                                          </p:val>
                                        </p:tav>
                                        <p:tav tm="100000">
                                          <p:val>
                                            <p:strVal val="#ppt_y"/>
                                          </p:val>
                                        </p:tav>
                                      </p:tavLst>
                                    </p:anim>
                                  </p:childTnLst>
                                </p:cTn>
                              </p:par>
                              <p:par>
                                <p:cTn id="107" presetID="2" presetClass="entr" presetSubtype="2" fill="hold" grpId="0" nodeType="withEffect">
                                  <p:stCondLst>
                                    <p:cond delay="0"/>
                                  </p:stCondLst>
                                  <p:childTnLst>
                                    <p:set>
                                      <p:cBhvr>
                                        <p:cTn id="108" dur="1" fill="hold">
                                          <p:stCondLst>
                                            <p:cond delay="0"/>
                                          </p:stCondLst>
                                        </p:cTn>
                                        <p:tgtEl>
                                          <p:spTgt spid="65"/>
                                        </p:tgtEl>
                                        <p:attrNameLst>
                                          <p:attrName>style.visibility</p:attrName>
                                        </p:attrNameLst>
                                      </p:cBhvr>
                                      <p:to>
                                        <p:strVal val="visible"/>
                                      </p:to>
                                    </p:set>
                                    <p:anim calcmode="lin" valueType="num">
                                      <p:cBhvr additive="base">
                                        <p:cTn id="109" dur="500" fill="hold"/>
                                        <p:tgtEl>
                                          <p:spTgt spid="65"/>
                                        </p:tgtEl>
                                        <p:attrNameLst>
                                          <p:attrName>ppt_x</p:attrName>
                                        </p:attrNameLst>
                                      </p:cBhvr>
                                      <p:tavLst>
                                        <p:tav tm="0">
                                          <p:val>
                                            <p:strVal val="1+#ppt_w/2"/>
                                          </p:val>
                                        </p:tav>
                                        <p:tav tm="100000">
                                          <p:val>
                                            <p:strVal val="#ppt_x"/>
                                          </p:val>
                                        </p:tav>
                                      </p:tavLst>
                                    </p:anim>
                                    <p:anim calcmode="lin" valueType="num">
                                      <p:cBhvr additive="base">
                                        <p:cTn id="110" dur="500" fill="hold"/>
                                        <p:tgtEl>
                                          <p:spTgt spid="65"/>
                                        </p:tgtEl>
                                        <p:attrNameLst>
                                          <p:attrName>ppt_y</p:attrName>
                                        </p:attrNameLst>
                                      </p:cBhvr>
                                      <p:tavLst>
                                        <p:tav tm="0">
                                          <p:val>
                                            <p:strVal val="#ppt_y"/>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16" presetClass="entr" presetSubtype="21" fill="hold" grpId="0" nodeType="clickEffect">
                                  <p:stCondLst>
                                    <p:cond delay="0"/>
                                  </p:stCondLst>
                                  <p:childTnLst>
                                    <p:set>
                                      <p:cBhvr>
                                        <p:cTn id="114" dur="1" fill="hold">
                                          <p:stCondLst>
                                            <p:cond delay="0"/>
                                          </p:stCondLst>
                                        </p:cTn>
                                        <p:tgtEl>
                                          <p:spTgt spid="18"/>
                                        </p:tgtEl>
                                        <p:attrNameLst>
                                          <p:attrName>style.visibility</p:attrName>
                                        </p:attrNameLst>
                                      </p:cBhvr>
                                      <p:to>
                                        <p:strVal val="visible"/>
                                      </p:to>
                                    </p:set>
                                    <p:animEffect transition="in" filter="barn(inVertical)">
                                      <p:cBhvr>
                                        <p:cTn id="11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0" grpId="0" bldLvl="0" animBg="1"/>
      <p:bldP spid="23" grpId="0" bldLvl="0" animBg="1"/>
      <p:bldP spid="24" grpId="0"/>
      <p:bldP spid="25" grpId="0"/>
      <p:bldP spid="26" grpId="0"/>
      <p:bldP spid="31" grpId="0" bldLvl="0" animBg="1"/>
      <p:bldP spid="34" grpId="0" bldLvl="0" animBg="1"/>
      <p:bldP spid="35" grpId="0"/>
      <p:bldP spid="36" grpId="0"/>
      <p:bldP spid="42" grpId="0" bldLvl="0" animBg="1"/>
      <p:bldP spid="45" grpId="0" bldLvl="0" animBg="1"/>
      <p:bldP spid="46" grpId="0"/>
      <p:bldP spid="47" grpId="0"/>
      <p:bldP spid="53" grpId="0" bldLvl="0" animBg="1"/>
      <p:bldP spid="56" grpId="0" bldLvl="0" animBg="1"/>
      <p:bldP spid="57" grpId="0"/>
      <p:bldP spid="58" grpId="0"/>
      <p:bldP spid="63" grpId="0"/>
      <p:bldP spid="64" grpId="0"/>
      <p:bldP spid="6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8723" y="1822745"/>
            <a:ext cx="4611335" cy="3680039"/>
          </a:xfrm>
          <a:prstGeom prst="rect">
            <a:avLst/>
          </a:prstGeom>
        </p:spPr>
      </p:pic>
      <p:sp>
        <p:nvSpPr>
          <p:cNvPr id="3" name="矩形 2"/>
          <p:cNvSpPr/>
          <p:nvPr/>
        </p:nvSpPr>
        <p:spPr>
          <a:xfrm>
            <a:off x="5156732" y="1822745"/>
            <a:ext cx="6730469" cy="3680039"/>
          </a:xfrm>
          <a:prstGeom prst="rect">
            <a:avLst/>
          </a:prstGeom>
          <a:solidFill>
            <a:srgbClr val="0070C0">
              <a:alpha val="6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400"/>
          </a:p>
        </p:txBody>
      </p:sp>
      <p:sp>
        <p:nvSpPr>
          <p:cNvPr id="4" name="矩形 3"/>
          <p:cNvSpPr/>
          <p:nvPr/>
        </p:nvSpPr>
        <p:spPr>
          <a:xfrm>
            <a:off x="5521292" y="2309104"/>
            <a:ext cx="1402080" cy="460375"/>
          </a:xfrm>
          <a:prstGeom prst="rect">
            <a:avLst/>
          </a:prstGeom>
        </p:spPr>
        <p:txBody>
          <a:bodyPr wrap="none" lIns="91440" tIns="45720" rIns="91440" bIns="45720">
            <a:spAutoFit/>
          </a:bodyPr>
          <a:lstStyle/>
          <a:p>
            <a:r>
              <a:rPr lang="zh-CN" altLang="en-US" sz="2400" dirty="0">
                <a:solidFill>
                  <a:schemeClr val="bg1"/>
                </a:solidFill>
                <a:latin typeface="+mj-ea"/>
                <a:ea typeface="+mj-ea"/>
              </a:rPr>
              <a:t>标题内容</a:t>
            </a:r>
          </a:p>
        </p:txBody>
      </p:sp>
      <p:sp>
        <p:nvSpPr>
          <p:cNvPr id="5" name="矩形 4"/>
          <p:cNvSpPr/>
          <p:nvPr/>
        </p:nvSpPr>
        <p:spPr>
          <a:xfrm>
            <a:off x="5521292" y="2854285"/>
            <a:ext cx="5840255" cy="2126615"/>
          </a:xfrm>
          <a:prstGeom prst="rect">
            <a:avLst/>
          </a:prstGeom>
        </p:spPr>
        <p:txBody>
          <a:bodyPr wrap="square" lIns="91440" tIns="45720" rIns="91440" bIns="45720">
            <a:spAutoFit/>
          </a:bodyPr>
          <a:lstStyle/>
          <a:p>
            <a:pPr fontAlgn="ctr">
              <a:lnSpc>
                <a:spcPct val="150000"/>
              </a:lnSpc>
            </a:pPr>
            <a:r>
              <a:rPr lang="zh-CN" altLang="en-US" sz="1465" dirty="0">
                <a:solidFill>
                  <a:schemeClr val="bg1"/>
                </a:solidFill>
                <a:latin typeface="+mj-ea"/>
                <a:ea typeface="+mj-ea"/>
              </a:rPr>
              <a:t>点击输入文字点击输入文字点击此处更换文本点击输入文字点击点击输入文字点击输入文字点击此处更换文本</a:t>
            </a:r>
            <a:endParaRPr lang="en-US" altLang="zh-CN" sz="1465" dirty="0">
              <a:solidFill>
                <a:schemeClr val="bg1"/>
              </a:solidFill>
              <a:latin typeface="+mj-ea"/>
              <a:ea typeface="+mj-ea"/>
            </a:endParaRPr>
          </a:p>
          <a:p>
            <a:pPr fontAlgn="ctr">
              <a:lnSpc>
                <a:spcPct val="150000"/>
              </a:lnSpc>
            </a:pPr>
            <a:r>
              <a:rPr lang="zh-CN" altLang="en-US" sz="1465" dirty="0">
                <a:solidFill>
                  <a:schemeClr val="bg1"/>
                </a:solidFill>
                <a:latin typeface="+mj-ea"/>
                <a:ea typeface="+mj-ea"/>
              </a:rPr>
              <a:t>点击输入文字点击输入文字点击此处更换文本点击输入文字点击点击输入文字点击输入文字点击此处更换文本</a:t>
            </a:r>
            <a:endParaRPr lang="en-US" altLang="zh-CN" sz="1465" dirty="0">
              <a:solidFill>
                <a:schemeClr val="bg1"/>
              </a:solidFill>
              <a:latin typeface="+mj-ea"/>
              <a:ea typeface="+mj-ea"/>
            </a:endParaRPr>
          </a:p>
          <a:p>
            <a:pPr fontAlgn="ctr">
              <a:lnSpc>
                <a:spcPct val="150000"/>
              </a:lnSpc>
            </a:pPr>
            <a:endParaRPr lang="en-US" altLang="zh-CN" sz="1465" dirty="0">
              <a:solidFill>
                <a:schemeClr val="bg1"/>
              </a:solidFill>
              <a:latin typeface="+mj-ea"/>
              <a:ea typeface="+mj-ea"/>
            </a:endParaRPr>
          </a:p>
          <a:p>
            <a:pPr fontAlgn="ctr">
              <a:lnSpc>
                <a:spcPct val="150000"/>
              </a:lnSpc>
            </a:pPr>
            <a:endParaRPr lang="en-US" altLang="zh-CN" sz="1465" dirty="0">
              <a:solidFill>
                <a:schemeClr val="bg1"/>
              </a:solidFill>
              <a:latin typeface="+mj-ea"/>
              <a:ea typeface="+mj-ea"/>
            </a:endParaRPr>
          </a:p>
        </p:txBody>
      </p:sp>
      <p:cxnSp>
        <p:nvCxnSpPr>
          <p:cNvPr id="6" name="直接连接符 5"/>
          <p:cNvCxnSpPr/>
          <p:nvPr/>
        </p:nvCxnSpPr>
        <p:spPr>
          <a:xfrm>
            <a:off x="4599124" y="2842996"/>
            <a:ext cx="270933"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7" name="矩形 6"/>
          <p:cNvSpPr/>
          <p:nvPr/>
        </p:nvSpPr>
        <p:spPr>
          <a:xfrm>
            <a:off x="5498713" y="4157611"/>
            <a:ext cx="6096000" cy="1108710"/>
          </a:xfrm>
          <a:prstGeom prst="rect">
            <a:avLst/>
          </a:prstGeom>
        </p:spPr>
        <p:txBody>
          <a:bodyPr lIns="91440" tIns="45720" rIns="91440" bIns="45720">
            <a:spAutoFit/>
          </a:bodyPr>
          <a:lstStyle/>
          <a:p>
            <a:pPr fontAlgn="ctr">
              <a:lnSpc>
                <a:spcPct val="150000"/>
              </a:lnSpc>
            </a:pPr>
            <a:r>
              <a:rPr lang="zh-CN" altLang="en-US" sz="1465" dirty="0">
                <a:solidFill>
                  <a:schemeClr val="bg1"/>
                </a:solidFill>
                <a:latin typeface="微软雅黑" panose="020B0503020204020204" pitchFamily="34" charset="-122"/>
                <a:ea typeface="微软雅黑" panose="020B0503020204020204" pitchFamily="34" charset="-122"/>
              </a:rPr>
              <a:t>点击输入文字点击输入文字点击此处更换文本点击输入文字点击点击输入文字点击输入文字点击此处更换文本</a:t>
            </a:r>
            <a:endParaRPr lang="en-US" altLang="zh-CN" sz="1465" dirty="0">
              <a:solidFill>
                <a:schemeClr val="bg1"/>
              </a:solidFill>
              <a:latin typeface="微软雅黑" panose="020B0503020204020204" pitchFamily="34" charset="-122"/>
              <a:ea typeface="微软雅黑" panose="020B0503020204020204" pitchFamily="34" charset="-122"/>
            </a:endParaRPr>
          </a:p>
          <a:p>
            <a:pPr fontAlgn="ctr">
              <a:lnSpc>
                <a:spcPct val="150000"/>
              </a:lnSpc>
            </a:pPr>
            <a:endParaRPr lang="en-US" altLang="zh-CN" sz="1465" dirty="0">
              <a:solidFill>
                <a:schemeClr val="bg1"/>
              </a:solidFill>
              <a:latin typeface="微软雅黑" panose="020B0503020204020204" pitchFamily="34" charset="-122"/>
              <a:ea typeface="微软雅黑" panose="020B0503020204020204" pitchFamily="34" charset="-122"/>
            </a:endParaRPr>
          </a:p>
        </p:txBody>
      </p:sp>
      <p:sp>
        <p:nvSpPr>
          <p:cNvPr id="8" name="TextBox 7"/>
          <p:cNvSpPr txBox="1"/>
          <p:nvPr/>
        </p:nvSpPr>
        <p:spPr>
          <a:xfrm>
            <a:off x="5405921" y="20588"/>
            <a:ext cx="1422400" cy="420370"/>
          </a:xfrm>
          <a:prstGeom prst="rect">
            <a:avLst/>
          </a:prstGeom>
          <a:noFill/>
        </p:spPr>
        <p:txBody>
          <a:bodyPr wrap="none" rtlCol="0">
            <a:spAutoFit/>
          </a:bodyPr>
          <a:lstStyle/>
          <a:p>
            <a:pPr algn="dist"/>
            <a:r>
              <a:rPr lang="zh-CN" altLang="en-US" sz="2135" b="1" spc="300" dirty="0">
                <a:solidFill>
                  <a:schemeClr val="bg1"/>
                </a:solidFill>
              </a:rPr>
              <a:t>招聘计划</a:t>
            </a:r>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1+#ppt_w/2"/>
                                          </p:val>
                                        </p:tav>
                                        <p:tav tm="100000">
                                          <p:val>
                                            <p:strVal val="#ppt_x"/>
                                          </p:val>
                                        </p:tav>
                                      </p:tavLst>
                                    </p:anim>
                                    <p:anim calcmode="lin" valueType="num">
                                      <p:cBhvr additive="base">
                                        <p:cTn id="13" dur="500" fill="hold"/>
                                        <p:tgtEl>
                                          <p:spTgt spid="3"/>
                                        </p:tgtEl>
                                        <p:attrNameLst>
                                          <p:attrName>ppt_y</p:attrName>
                                        </p:attrNameLst>
                                      </p:cBhvr>
                                      <p:tavLst>
                                        <p:tav tm="0">
                                          <p:val>
                                            <p:strVal val="#ppt_y"/>
                                          </p:val>
                                        </p:tav>
                                        <p:tav tm="100000">
                                          <p:val>
                                            <p:strVal val="#ppt_y"/>
                                          </p:val>
                                        </p:tav>
                                      </p:tavLst>
                                    </p:anim>
                                  </p:childTnLst>
                                </p:cTn>
                              </p:par>
                              <p:par>
                                <p:cTn id="14" presetID="2" presetClass="entr" presetSubtype="2"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1+#ppt_w/2"/>
                                          </p:val>
                                        </p:tav>
                                        <p:tav tm="100000">
                                          <p:val>
                                            <p:strVal val="#ppt_x"/>
                                          </p:val>
                                        </p:tav>
                                      </p:tavLst>
                                    </p:anim>
                                    <p:anim calcmode="lin" valueType="num">
                                      <p:cBhvr additive="base">
                                        <p:cTn id="17" dur="500" fill="hold"/>
                                        <p:tgtEl>
                                          <p:spTgt spid="4"/>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500" fill="hold"/>
                                        <p:tgtEl>
                                          <p:spTgt spid="5"/>
                                        </p:tgtEl>
                                        <p:attrNameLst>
                                          <p:attrName>ppt_x</p:attrName>
                                        </p:attrNameLst>
                                      </p:cBhvr>
                                      <p:tavLst>
                                        <p:tav tm="0">
                                          <p:val>
                                            <p:strVal val="1+#ppt_w/2"/>
                                          </p:val>
                                        </p:tav>
                                        <p:tav tm="100000">
                                          <p:val>
                                            <p:strVal val="#ppt_x"/>
                                          </p:val>
                                        </p:tav>
                                      </p:tavLst>
                                    </p:anim>
                                    <p:anim calcmode="lin" valueType="num">
                                      <p:cBhvr additive="base">
                                        <p:cTn id="21" dur="500" fill="hold"/>
                                        <p:tgtEl>
                                          <p:spTgt spid="5"/>
                                        </p:tgtEl>
                                        <p:attrNameLst>
                                          <p:attrName>ppt_y</p:attrName>
                                        </p:attrNameLst>
                                      </p:cBhvr>
                                      <p:tavLst>
                                        <p:tav tm="0">
                                          <p:val>
                                            <p:strVal val="#ppt_y"/>
                                          </p:val>
                                        </p:tav>
                                        <p:tav tm="100000">
                                          <p:val>
                                            <p:strVal val="#ppt_y"/>
                                          </p:val>
                                        </p:tav>
                                      </p:tavLst>
                                    </p:anim>
                                  </p:childTnLst>
                                </p:cTn>
                              </p:par>
                              <p:par>
                                <p:cTn id="22" presetID="2" presetClass="entr" presetSubtype="2" fill="hold" nodeType="with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additive="base">
                                        <p:cTn id="24" dur="500" fill="hold"/>
                                        <p:tgtEl>
                                          <p:spTgt spid="6"/>
                                        </p:tgtEl>
                                        <p:attrNameLst>
                                          <p:attrName>ppt_x</p:attrName>
                                        </p:attrNameLst>
                                      </p:cBhvr>
                                      <p:tavLst>
                                        <p:tav tm="0">
                                          <p:val>
                                            <p:strVal val="1+#ppt_w/2"/>
                                          </p:val>
                                        </p:tav>
                                        <p:tav tm="100000">
                                          <p:val>
                                            <p:strVal val="#ppt_x"/>
                                          </p:val>
                                        </p:tav>
                                      </p:tavLst>
                                    </p:anim>
                                    <p:anim calcmode="lin" valueType="num">
                                      <p:cBhvr additive="base">
                                        <p:cTn id="25" dur="500" fill="hold"/>
                                        <p:tgtEl>
                                          <p:spTgt spid="6"/>
                                        </p:tgtEl>
                                        <p:attrNameLst>
                                          <p:attrName>ppt_y</p:attrName>
                                        </p:attrNameLst>
                                      </p:cBhvr>
                                      <p:tavLst>
                                        <p:tav tm="0">
                                          <p:val>
                                            <p:strVal val="#ppt_y"/>
                                          </p:val>
                                        </p:tav>
                                        <p:tav tm="100000">
                                          <p:val>
                                            <p:strVal val="#ppt_y"/>
                                          </p:val>
                                        </p:tav>
                                      </p:tavLst>
                                    </p:anim>
                                  </p:childTnLst>
                                </p:cTn>
                              </p:par>
                              <p:par>
                                <p:cTn id="26" presetID="2" presetClass="entr" presetSubtype="2" fill="hold" grpId="0" nodeType="with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additive="base">
                                        <p:cTn id="28" dur="500" fill="hold"/>
                                        <p:tgtEl>
                                          <p:spTgt spid="7"/>
                                        </p:tgtEl>
                                        <p:attrNameLst>
                                          <p:attrName>ppt_x</p:attrName>
                                        </p:attrNameLst>
                                      </p:cBhvr>
                                      <p:tavLst>
                                        <p:tav tm="0">
                                          <p:val>
                                            <p:strVal val="1+#ppt_w/2"/>
                                          </p:val>
                                        </p:tav>
                                        <p:tav tm="100000">
                                          <p:val>
                                            <p:strVal val="#ppt_x"/>
                                          </p:val>
                                        </p:tav>
                                      </p:tavLst>
                                    </p:anim>
                                    <p:anim calcmode="lin" valueType="num">
                                      <p:cBhvr additive="base">
                                        <p:cTn id="29"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4" grpId="0"/>
      <p:bldP spid="5"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菱形 25"/>
          <p:cNvSpPr/>
          <p:nvPr/>
        </p:nvSpPr>
        <p:spPr>
          <a:xfrm rot="16200000">
            <a:off x="1527844" y="1962424"/>
            <a:ext cx="1372908" cy="1393648"/>
          </a:xfrm>
          <a:prstGeom prst="diamond">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1865"/>
          </a:p>
        </p:txBody>
      </p:sp>
      <p:sp>
        <p:nvSpPr>
          <p:cNvPr id="27" name="六边形 6"/>
          <p:cNvSpPr/>
          <p:nvPr/>
        </p:nvSpPr>
        <p:spPr>
          <a:xfrm>
            <a:off x="1937007" y="2372677"/>
            <a:ext cx="554584" cy="573143"/>
          </a:xfrm>
          <a:custGeom>
            <a:avLst/>
            <a:gdLst>
              <a:gd name="T0" fmla="*/ 743 w 743"/>
              <a:gd name="T1" fmla="*/ 27 h 769"/>
              <a:gd name="T2" fmla="*/ 736 w 743"/>
              <a:gd name="T3" fmla="*/ 8 h 769"/>
              <a:gd name="T4" fmla="*/ 717 w 743"/>
              <a:gd name="T5" fmla="*/ 0 h 769"/>
              <a:gd name="T6" fmla="*/ 599 w 743"/>
              <a:gd name="T7" fmla="*/ 0 h 769"/>
              <a:gd name="T8" fmla="*/ 591 w 743"/>
              <a:gd name="T9" fmla="*/ 1 h 769"/>
              <a:gd name="T10" fmla="*/ 569 w 743"/>
              <a:gd name="T11" fmla="*/ 1 h 769"/>
              <a:gd name="T12" fmla="*/ 555 w 743"/>
              <a:gd name="T13" fmla="*/ 2 h 769"/>
              <a:gd name="T14" fmla="*/ 184 w 743"/>
              <a:gd name="T15" fmla="*/ 2 h 769"/>
              <a:gd name="T16" fmla="*/ 171 w 743"/>
              <a:gd name="T17" fmla="*/ 1 h 769"/>
              <a:gd name="T18" fmla="*/ 152 w 743"/>
              <a:gd name="T19" fmla="*/ 1 h 769"/>
              <a:gd name="T20" fmla="*/ 144 w 743"/>
              <a:gd name="T21" fmla="*/ 0 h 769"/>
              <a:gd name="T22" fmla="*/ 26 w 743"/>
              <a:gd name="T23" fmla="*/ 0 h 769"/>
              <a:gd name="T24" fmla="*/ 8 w 743"/>
              <a:gd name="T25" fmla="*/ 8 h 769"/>
              <a:gd name="T26" fmla="*/ 0 w 743"/>
              <a:gd name="T27" fmla="*/ 27 h 769"/>
              <a:gd name="T28" fmla="*/ 118 w 743"/>
              <a:gd name="T29" fmla="*/ 266 h 769"/>
              <a:gd name="T30" fmla="*/ 118 w 743"/>
              <a:gd name="T31" fmla="*/ 267 h 769"/>
              <a:gd name="T32" fmla="*/ 118 w 743"/>
              <a:gd name="T33" fmla="*/ 270 h 769"/>
              <a:gd name="T34" fmla="*/ 342 w 743"/>
              <a:gd name="T35" fmla="*/ 511 h 769"/>
              <a:gd name="T36" fmla="*/ 342 w 743"/>
              <a:gd name="T37" fmla="*/ 713 h 769"/>
              <a:gd name="T38" fmla="*/ 242 w 743"/>
              <a:gd name="T39" fmla="*/ 713 h 769"/>
              <a:gd name="T40" fmla="*/ 228 w 743"/>
              <a:gd name="T41" fmla="*/ 727 h 769"/>
              <a:gd name="T42" fmla="*/ 228 w 743"/>
              <a:gd name="T43" fmla="*/ 756 h 769"/>
              <a:gd name="T44" fmla="*/ 242 w 743"/>
              <a:gd name="T45" fmla="*/ 769 h 769"/>
              <a:gd name="T46" fmla="*/ 498 w 743"/>
              <a:gd name="T47" fmla="*/ 769 h 769"/>
              <a:gd name="T48" fmla="*/ 511 w 743"/>
              <a:gd name="T49" fmla="*/ 756 h 769"/>
              <a:gd name="T50" fmla="*/ 511 w 743"/>
              <a:gd name="T51" fmla="*/ 727 h 769"/>
              <a:gd name="T52" fmla="*/ 498 w 743"/>
              <a:gd name="T53" fmla="*/ 713 h 769"/>
              <a:gd name="T54" fmla="*/ 398 w 743"/>
              <a:gd name="T55" fmla="*/ 713 h 769"/>
              <a:gd name="T56" fmla="*/ 398 w 743"/>
              <a:gd name="T57" fmla="*/ 511 h 769"/>
              <a:gd name="T58" fmla="*/ 621 w 743"/>
              <a:gd name="T59" fmla="*/ 279 h 769"/>
              <a:gd name="T60" fmla="*/ 623 w 743"/>
              <a:gd name="T61" fmla="*/ 271 h 769"/>
              <a:gd name="T62" fmla="*/ 623 w 743"/>
              <a:gd name="T63" fmla="*/ 266 h 769"/>
              <a:gd name="T64" fmla="*/ 743 w 743"/>
              <a:gd name="T65" fmla="*/ 27 h 769"/>
              <a:gd name="T66" fmla="*/ 370 w 743"/>
              <a:gd name="T67" fmla="*/ 457 h 769"/>
              <a:gd name="T68" fmla="*/ 174 w 743"/>
              <a:gd name="T69" fmla="*/ 261 h 769"/>
              <a:gd name="T70" fmla="*/ 174 w 743"/>
              <a:gd name="T71" fmla="*/ 58 h 769"/>
              <a:gd name="T72" fmla="*/ 566 w 743"/>
              <a:gd name="T73" fmla="*/ 58 h 769"/>
              <a:gd name="T74" fmla="*/ 566 w 743"/>
              <a:gd name="T75" fmla="*/ 261 h 769"/>
              <a:gd name="T76" fmla="*/ 370 w 743"/>
              <a:gd name="T77" fmla="*/ 457 h 769"/>
              <a:gd name="T78" fmla="*/ 118 w 743"/>
              <a:gd name="T79" fmla="*/ 209 h 769"/>
              <a:gd name="T80" fmla="*/ 55 w 743"/>
              <a:gd name="T81" fmla="*/ 53 h 769"/>
              <a:gd name="T82" fmla="*/ 118 w 743"/>
              <a:gd name="T83" fmla="*/ 53 h 769"/>
              <a:gd name="T84" fmla="*/ 118 w 743"/>
              <a:gd name="T85" fmla="*/ 209 h 769"/>
              <a:gd name="T86" fmla="*/ 626 w 743"/>
              <a:gd name="T87" fmla="*/ 209 h 769"/>
              <a:gd name="T88" fmla="*/ 626 w 743"/>
              <a:gd name="T89" fmla="*/ 53 h 769"/>
              <a:gd name="T90" fmla="*/ 688 w 743"/>
              <a:gd name="T91" fmla="*/ 53 h 769"/>
              <a:gd name="T92" fmla="*/ 626 w 743"/>
              <a:gd name="T93" fmla="*/ 209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43" h="769">
                <a:moveTo>
                  <a:pt x="743" y="27"/>
                </a:moveTo>
                <a:cubicBezTo>
                  <a:pt x="743" y="20"/>
                  <a:pt x="741" y="13"/>
                  <a:pt x="736" y="8"/>
                </a:cubicBezTo>
                <a:cubicBezTo>
                  <a:pt x="731" y="3"/>
                  <a:pt x="724" y="0"/>
                  <a:pt x="717" y="0"/>
                </a:cubicBezTo>
                <a:lnTo>
                  <a:pt x="599" y="0"/>
                </a:lnTo>
                <a:cubicBezTo>
                  <a:pt x="596" y="0"/>
                  <a:pt x="594" y="0"/>
                  <a:pt x="591" y="1"/>
                </a:cubicBezTo>
                <a:lnTo>
                  <a:pt x="569" y="1"/>
                </a:lnTo>
                <a:cubicBezTo>
                  <a:pt x="565" y="1"/>
                  <a:pt x="560" y="1"/>
                  <a:pt x="555" y="2"/>
                </a:cubicBezTo>
                <a:lnTo>
                  <a:pt x="184" y="2"/>
                </a:lnTo>
                <a:cubicBezTo>
                  <a:pt x="179" y="1"/>
                  <a:pt x="175" y="1"/>
                  <a:pt x="171" y="1"/>
                </a:cubicBezTo>
                <a:lnTo>
                  <a:pt x="152" y="1"/>
                </a:lnTo>
                <a:cubicBezTo>
                  <a:pt x="149" y="0"/>
                  <a:pt x="147" y="0"/>
                  <a:pt x="144" y="0"/>
                </a:cubicBezTo>
                <a:lnTo>
                  <a:pt x="26" y="0"/>
                </a:lnTo>
                <a:cubicBezTo>
                  <a:pt x="19" y="0"/>
                  <a:pt x="13" y="3"/>
                  <a:pt x="8" y="8"/>
                </a:cubicBezTo>
                <a:cubicBezTo>
                  <a:pt x="2" y="13"/>
                  <a:pt x="0" y="20"/>
                  <a:pt x="0" y="27"/>
                </a:cubicBezTo>
                <a:cubicBezTo>
                  <a:pt x="0" y="36"/>
                  <a:pt x="3" y="239"/>
                  <a:pt x="118" y="266"/>
                </a:cubicBezTo>
                <a:lnTo>
                  <a:pt x="118" y="267"/>
                </a:lnTo>
                <a:cubicBezTo>
                  <a:pt x="118" y="268"/>
                  <a:pt x="118" y="269"/>
                  <a:pt x="118" y="270"/>
                </a:cubicBezTo>
                <a:cubicBezTo>
                  <a:pt x="123" y="394"/>
                  <a:pt x="220" y="497"/>
                  <a:pt x="342" y="511"/>
                </a:cubicBezTo>
                <a:lnTo>
                  <a:pt x="342" y="713"/>
                </a:lnTo>
                <a:lnTo>
                  <a:pt x="242" y="713"/>
                </a:lnTo>
                <a:cubicBezTo>
                  <a:pt x="234" y="713"/>
                  <a:pt x="228" y="719"/>
                  <a:pt x="228" y="727"/>
                </a:cubicBezTo>
                <a:lnTo>
                  <a:pt x="228" y="756"/>
                </a:lnTo>
                <a:cubicBezTo>
                  <a:pt x="228" y="763"/>
                  <a:pt x="234" y="769"/>
                  <a:pt x="242" y="769"/>
                </a:cubicBezTo>
                <a:lnTo>
                  <a:pt x="498" y="769"/>
                </a:lnTo>
                <a:cubicBezTo>
                  <a:pt x="505" y="769"/>
                  <a:pt x="511" y="763"/>
                  <a:pt x="511" y="756"/>
                </a:cubicBezTo>
                <a:lnTo>
                  <a:pt x="511" y="727"/>
                </a:lnTo>
                <a:cubicBezTo>
                  <a:pt x="511" y="719"/>
                  <a:pt x="505" y="713"/>
                  <a:pt x="498" y="713"/>
                </a:cubicBezTo>
                <a:lnTo>
                  <a:pt x="398" y="713"/>
                </a:lnTo>
                <a:lnTo>
                  <a:pt x="398" y="511"/>
                </a:lnTo>
                <a:cubicBezTo>
                  <a:pt x="519" y="498"/>
                  <a:pt x="612" y="401"/>
                  <a:pt x="621" y="279"/>
                </a:cubicBezTo>
                <a:cubicBezTo>
                  <a:pt x="622" y="277"/>
                  <a:pt x="623" y="274"/>
                  <a:pt x="623" y="271"/>
                </a:cubicBezTo>
                <a:lnTo>
                  <a:pt x="623" y="266"/>
                </a:lnTo>
                <a:cubicBezTo>
                  <a:pt x="740" y="242"/>
                  <a:pt x="743" y="36"/>
                  <a:pt x="743" y="27"/>
                </a:cubicBezTo>
                <a:close/>
                <a:moveTo>
                  <a:pt x="370" y="457"/>
                </a:moveTo>
                <a:cubicBezTo>
                  <a:pt x="262" y="457"/>
                  <a:pt x="174" y="369"/>
                  <a:pt x="174" y="261"/>
                </a:cubicBezTo>
                <a:lnTo>
                  <a:pt x="174" y="58"/>
                </a:lnTo>
                <a:lnTo>
                  <a:pt x="566" y="58"/>
                </a:lnTo>
                <a:lnTo>
                  <a:pt x="566" y="261"/>
                </a:lnTo>
                <a:cubicBezTo>
                  <a:pt x="566" y="369"/>
                  <a:pt x="478" y="457"/>
                  <a:pt x="370" y="457"/>
                </a:cubicBezTo>
                <a:close/>
                <a:moveTo>
                  <a:pt x="118" y="209"/>
                </a:moveTo>
                <a:cubicBezTo>
                  <a:pt x="73" y="184"/>
                  <a:pt x="59" y="98"/>
                  <a:pt x="55" y="53"/>
                </a:cubicBezTo>
                <a:lnTo>
                  <a:pt x="118" y="53"/>
                </a:lnTo>
                <a:lnTo>
                  <a:pt x="118" y="209"/>
                </a:lnTo>
                <a:close/>
                <a:moveTo>
                  <a:pt x="626" y="209"/>
                </a:moveTo>
                <a:lnTo>
                  <a:pt x="626" y="53"/>
                </a:lnTo>
                <a:lnTo>
                  <a:pt x="688" y="53"/>
                </a:lnTo>
                <a:cubicBezTo>
                  <a:pt x="684" y="98"/>
                  <a:pt x="670" y="184"/>
                  <a:pt x="626" y="209"/>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sz="2400"/>
          </a:p>
        </p:txBody>
      </p:sp>
      <p:sp>
        <p:nvSpPr>
          <p:cNvPr id="28" name="菱形 27"/>
          <p:cNvSpPr/>
          <p:nvPr/>
        </p:nvSpPr>
        <p:spPr>
          <a:xfrm rot="16200000">
            <a:off x="4115647" y="1962423"/>
            <a:ext cx="1372908" cy="1393652"/>
          </a:xfrm>
          <a:prstGeom prst="diamond">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1865"/>
          </a:p>
        </p:txBody>
      </p:sp>
      <p:sp>
        <p:nvSpPr>
          <p:cNvPr id="29" name="六边形 10"/>
          <p:cNvSpPr/>
          <p:nvPr/>
        </p:nvSpPr>
        <p:spPr>
          <a:xfrm>
            <a:off x="4549397" y="2316831"/>
            <a:ext cx="573143" cy="571943"/>
          </a:xfrm>
          <a:custGeom>
            <a:avLst/>
            <a:gdLst>
              <a:gd name="connsiteX0" fmla="*/ 73141 w 606368"/>
              <a:gd name="connsiteY0" fmla="*/ 459099 h 605099"/>
              <a:gd name="connsiteX1" fmla="*/ 146282 w 606368"/>
              <a:gd name="connsiteY1" fmla="*/ 532099 h 605099"/>
              <a:gd name="connsiteX2" fmla="*/ 73141 w 606368"/>
              <a:gd name="connsiteY2" fmla="*/ 605099 h 605099"/>
              <a:gd name="connsiteX3" fmla="*/ 0 w 606368"/>
              <a:gd name="connsiteY3" fmla="*/ 532099 h 605099"/>
              <a:gd name="connsiteX4" fmla="*/ 73141 w 606368"/>
              <a:gd name="connsiteY4" fmla="*/ 459099 h 605099"/>
              <a:gd name="connsiteX5" fmla="*/ 90350 w 606368"/>
              <a:gd name="connsiteY5" fmla="*/ 311335 h 605099"/>
              <a:gd name="connsiteX6" fmla="*/ 286566 w 606368"/>
              <a:gd name="connsiteY6" fmla="*/ 507355 h 605099"/>
              <a:gd name="connsiteX7" fmla="*/ 245213 w 606368"/>
              <a:gd name="connsiteY7" fmla="*/ 548647 h 605099"/>
              <a:gd name="connsiteX8" fmla="*/ 203860 w 606368"/>
              <a:gd name="connsiteY8" fmla="*/ 507355 h 605099"/>
              <a:gd name="connsiteX9" fmla="*/ 90350 w 606368"/>
              <a:gd name="connsiteY9" fmla="*/ 393919 h 605099"/>
              <a:gd name="connsiteX10" fmla="*/ 48902 w 606368"/>
              <a:gd name="connsiteY10" fmla="*/ 352627 h 605099"/>
              <a:gd name="connsiteX11" fmla="*/ 90350 w 606368"/>
              <a:gd name="connsiteY11" fmla="*/ 311335 h 605099"/>
              <a:gd name="connsiteX12" fmla="*/ 112838 w 606368"/>
              <a:gd name="connsiteY12" fmla="*/ 158772 h 605099"/>
              <a:gd name="connsiteX13" fmla="*/ 439340 w 606368"/>
              <a:gd name="connsiteY13" fmla="*/ 484848 h 605099"/>
              <a:gd name="connsiteX14" fmla="*/ 397986 w 606368"/>
              <a:gd name="connsiteY14" fmla="*/ 526136 h 605099"/>
              <a:gd name="connsiteX15" fmla="*/ 356631 w 606368"/>
              <a:gd name="connsiteY15" fmla="*/ 484848 h 605099"/>
              <a:gd name="connsiteX16" fmla="*/ 112838 w 606368"/>
              <a:gd name="connsiteY16" fmla="*/ 241443 h 605099"/>
              <a:gd name="connsiteX17" fmla="*/ 71483 w 606368"/>
              <a:gd name="connsiteY17" fmla="*/ 200060 h 605099"/>
              <a:gd name="connsiteX18" fmla="*/ 112838 w 606368"/>
              <a:gd name="connsiteY18" fmla="*/ 158772 h 605099"/>
              <a:gd name="connsiteX19" fmla="*/ 121024 w 606368"/>
              <a:gd name="connsiteY19" fmla="*/ 0 h 605099"/>
              <a:gd name="connsiteX20" fmla="*/ 606368 w 606368"/>
              <a:gd name="connsiteY20" fmla="*/ 484702 h 605099"/>
              <a:gd name="connsiteX21" fmla="*/ 565012 w 606368"/>
              <a:gd name="connsiteY21" fmla="*/ 525995 h 605099"/>
              <a:gd name="connsiteX22" fmla="*/ 523656 w 606368"/>
              <a:gd name="connsiteY22" fmla="*/ 484702 h 605099"/>
              <a:gd name="connsiteX23" fmla="*/ 121024 w 606368"/>
              <a:gd name="connsiteY23" fmla="*/ 82586 h 605099"/>
              <a:gd name="connsiteX24" fmla="*/ 79668 w 606368"/>
              <a:gd name="connsiteY24" fmla="*/ 41293 h 605099"/>
              <a:gd name="connsiteX25" fmla="*/ 121024 w 606368"/>
              <a:gd name="connsiteY25" fmla="*/ 0 h 605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6368" h="605099">
                <a:moveTo>
                  <a:pt x="73141" y="459099"/>
                </a:moveTo>
                <a:cubicBezTo>
                  <a:pt x="113536" y="459099"/>
                  <a:pt x="146282" y="491782"/>
                  <a:pt x="146282" y="532099"/>
                </a:cubicBezTo>
                <a:cubicBezTo>
                  <a:pt x="146282" y="572416"/>
                  <a:pt x="113536" y="605099"/>
                  <a:pt x="73141" y="605099"/>
                </a:cubicBezTo>
                <a:cubicBezTo>
                  <a:pt x="32746" y="605099"/>
                  <a:pt x="0" y="572416"/>
                  <a:pt x="0" y="532099"/>
                </a:cubicBezTo>
                <a:cubicBezTo>
                  <a:pt x="0" y="491782"/>
                  <a:pt x="32746" y="459099"/>
                  <a:pt x="73141" y="459099"/>
                </a:cubicBezTo>
                <a:close/>
                <a:moveTo>
                  <a:pt x="90350" y="311335"/>
                </a:moveTo>
                <a:cubicBezTo>
                  <a:pt x="198584" y="311335"/>
                  <a:pt x="286566" y="399280"/>
                  <a:pt x="286566" y="507355"/>
                </a:cubicBezTo>
                <a:cubicBezTo>
                  <a:pt x="286566" y="530118"/>
                  <a:pt x="268103" y="548647"/>
                  <a:pt x="245213" y="548647"/>
                </a:cubicBezTo>
                <a:cubicBezTo>
                  <a:pt x="222417" y="548647"/>
                  <a:pt x="203860" y="530118"/>
                  <a:pt x="203860" y="507355"/>
                </a:cubicBezTo>
                <a:cubicBezTo>
                  <a:pt x="203860" y="444805"/>
                  <a:pt x="152898" y="393919"/>
                  <a:pt x="90350" y="393919"/>
                </a:cubicBezTo>
                <a:cubicBezTo>
                  <a:pt x="67459" y="393919"/>
                  <a:pt x="48902" y="375483"/>
                  <a:pt x="48902" y="352627"/>
                </a:cubicBezTo>
                <a:cubicBezTo>
                  <a:pt x="48902" y="329770"/>
                  <a:pt x="67459" y="311335"/>
                  <a:pt x="90350" y="311335"/>
                </a:cubicBezTo>
                <a:close/>
                <a:moveTo>
                  <a:pt x="112838" y="158772"/>
                </a:moveTo>
                <a:cubicBezTo>
                  <a:pt x="292857" y="158772"/>
                  <a:pt x="439340" y="305021"/>
                  <a:pt x="439340" y="484848"/>
                </a:cubicBezTo>
                <a:cubicBezTo>
                  <a:pt x="439340" y="507608"/>
                  <a:pt x="420783" y="526136"/>
                  <a:pt x="397986" y="526136"/>
                </a:cubicBezTo>
                <a:cubicBezTo>
                  <a:pt x="375095" y="526136"/>
                  <a:pt x="356631" y="507608"/>
                  <a:pt x="356631" y="484848"/>
                </a:cubicBezTo>
                <a:cubicBezTo>
                  <a:pt x="356631" y="350636"/>
                  <a:pt x="247263" y="241443"/>
                  <a:pt x="112838" y="241443"/>
                </a:cubicBezTo>
                <a:cubicBezTo>
                  <a:pt x="89947" y="241443"/>
                  <a:pt x="71483" y="222915"/>
                  <a:pt x="71483" y="200060"/>
                </a:cubicBezTo>
                <a:cubicBezTo>
                  <a:pt x="71483" y="177300"/>
                  <a:pt x="89947" y="158772"/>
                  <a:pt x="112838" y="158772"/>
                </a:cubicBezTo>
                <a:close/>
                <a:moveTo>
                  <a:pt x="121024" y="0"/>
                </a:moveTo>
                <a:cubicBezTo>
                  <a:pt x="388661" y="0"/>
                  <a:pt x="606368" y="217377"/>
                  <a:pt x="606368" y="484702"/>
                </a:cubicBezTo>
                <a:cubicBezTo>
                  <a:pt x="606368" y="507465"/>
                  <a:pt x="587904" y="525995"/>
                  <a:pt x="565012" y="525995"/>
                </a:cubicBezTo>
                <a:cubicBezTo>
                  <a:pt x="542120" y="525995"/>
                  <a:pt x="523656" y="507465"/>
                  <a:pt x="523656" y="484702"/>
                </a:cubicBezTo>
                <a:cubicBezTo>
                  <a:pt x="523656" y="262997"/>
                  <a:pt x="342971" y="82586"/>
                  <a:pt x="121024" y="82586"/>
                </a:cubicBezTo>
                <a:cubicBezTo>
                  <a:pt x="98227" y="82586"/>
                  <a:pt x="79668" y="64150"/>
                  <a:pt x="79668" y="41293"/>
                </a:cubicBezTo>
                <a:cubicBezTo>
                  <a:pt x="79668" y="18530"/>
                  <a:pt x="98227" y="0"/>
                  <a:pt x="121024"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sz="2400"/>
          </a:p>
        </p:txBody>
      </p:sp>
      <p:sp>
        <p:nvSpPr>
          <p:cNvPr id="30" name="菱形 29"/>
          <p:cNvSpPr/>
          <p:nvPr/>
        </p:nvSpPr>
        <p:spPr>
          <a:xfrm rot="16200000">
            <a:off x="6703451" y="1962423"/>
            <a:ext cx="1372908" cy="1393651"/>
          </a:xfrm>
          <a:prstGeom prst="diamond">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1865"/>
          </a:p>
        </p:txBody>
      </p:sp>
      <p:sp>
        <p:nvSpPr>
          <p:cNvPr id="31" name="六边形 13"/>
          <p:cNvSpPr/>
          <p:nvPr/>
        </p:nvSpPr>
        <p:spPr>
          <a:xfrm>
            <a:off x="7128553" y="2372677"/>
            <a:ext cx="522703" cy="573143"/>
          </a:xfrm>
          <a:custGeom>
            <a:avLst/>
            <a:gdLst>
              <a:gd name="connsiteX0" fmla="*/ 130776 w 510187"/>
              <a:gd name="connsiteY0" fmla="*/ 398252 h 559418"/>
              <a:gd name="connsiteX1" fmla="*/ 180826 w 510187"/>
              <a:gd name="connsiteY1" fmla="*/ 398252 h 559418"/>
              <a:gd name="connsiteX2" fmla="*/ 195356 w 510187"/>
              <a:gd name="connsiteY2" fmla="*/ 420815 h 559418"/>
              <a:gd name="connsiteX3" fmla="*/ 140463 w 510187"/>
              <a:gd name="connsiteY3" fmla="*/ 420815 h 559418"/>
              <a:gd name="connsiteX4" fmla="*/ 48435 w 510187"/>
              <a:gd name="connsiteY4" fmla="*/ 535243 h 559418"/>
              <a:gd name="connsiteX5" fmla="*/ 461752 w 510187"/>
              <a:gd name="connsiteY5" fmla="*/ 535243 h 559418"/>
              <a:gd name="connsiteX6" fmla="*/ 369724 w 510187"/>
              <a:gd name="connsiteY6" fmla="*/ 420815 h 559418"/>
              <a:gd name="connsiteX7" fmla="*/ 316445 w 510187"/>
              <a:gd name="connsiteY7" fmla="*/ 420815 h 559418"/>
              <a:gd name="connsiteX8" fmla="*/ 329361 w 510187"/>
              <a:gd name="connsiteY8" fmla="*/ 398252 h 559418"/>
              <a:gd name="connsiteX9" fmla="*/ 381026 w 510187"/>
              <a:gd name="connsiteY9" fmla="*/ 398252 h 559418"/>
              <a:gd name="connsiteX10" fmla="*/ 510187 w 510187"/>
              <a:gd name="connsiteY10" fmla="*/ 559418 h 559418"/>
              <a:gd name="connsiteX11" fmla="*/ 0 w 510187"/>
              <a:gd name="connsiteY11" fmla="*/ 559418 h 559418"/>
              <a:gd name="connsiteX12" fmla="*/ 254964 w 510187"/>
              <a:gd name="connsiteY12" fmla="*/ 79000 h 559418"/>
              <a:gd name="connsiteX13" fmla="*/ 175836 w 510187"/>
              <a:gd name="connsiteY13" fmla="*/ 159612 h 559418"/>
              <a:gd name="connsiteX14" fmla="*/ 254964 w 510187"/>
              <a:gd name="connsiteY14" fmla="*/ 238611 h 559418"/>
              <a:gd name="connsiteX15" fmla="*/ 335706 w 510187"/>
              <a:gd name="connsiteY15" fmla="*/ 159612 h 559418"/>
              <a:gd name="connsiteX16" fmla="*/ 254964 w 510187"/>
              <a:gd name="connsiteY16" fmla="*/ 79000 h 559418"/>
              <a:gd name="connsiteX17" fmla="*/ 254964 w 510187"/>
              <a:gd name="connsiteY17" fmla="*/ 0 h 559418"/>
              <a:gd name="connsiteX18" fmla="*/ 414834 w 510187"/>
              <a:gd name="connsiteY18" fmla="*/ 159612 h 559418"/>
              <a:gd name="connsiteX19" fmla="*/ 254964 w 510187"/>
              <a:gd name="connsiteY19" fmla="*/ 478835 h 559418"/>
              <a:gd name="connsiteX20" fmla="*/ 95093 w 510187"/>
              <a:gd name="connsiteY20" fmla="*/ 159612 h 559418"/>
              <a:gd name="connsiteX21" fmla="*/ 254964 w 510187"/>
              <a:gd name="connsiteY21" fmla="*/ 0 h 559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10187" h="559418">
                <a:moveTo>
                  <a:pt x="130776" y="398252"/>
                </a:moveTo>
                <a:lnTo>
                  <a:pt x="180826" y="398252"/>
                </a:lnTo>
                <a:cubicBezTo>
                  <a:pt x="185669" y="404699"/>
                  <a:pt x="190513" y="412757"/>
                  <a:pt x="195356" y="420815"/>
                </a:cubicBezTo>
                <a:lnTo>
                  <a:pt x="140463" y="420815"/>
                </a:lnTo>
                <a:lnTo>
                  <a:pt x="48435" y="535243"/>
                </a:lnTo>
                <a:lnTo>
                  <a:pt x="461752" y="535243"/>
                </a:lnTo>
                <a:lnTo>
                  <a:pt x="369724" y="420815"/>
                </a:lnTo>
                <a:lnTo>
                  <a:pt x="316445" y="420815"/>
                </a:lnTo>
                <a:cubicBezTo>
                  <a:pt x="319674" y="412757"/>
                  <a:pt x="324518" y="404699"/>
                  <a:pt x="329361" y="398252"/>
                </a:cubicBezTo>
                <a:lnTo>
                  <a:pt x="381026" y="398252"/>
                </a:lnTo>
                <a:lnTo>
                  <a:pt x="510187" y="559418"/>
                </a:lnTo>
                <a:lnTo>
                  <a:pt x="0" y="559418"/>
                </a:lnTo>
                <a:close/>
                <a:moveTo>
                  <a:pt x="254964" y="79000"/>
                </a:moveTo>
                <a:cubicBezTo>
                  <a:pt x="211363" y="79000"/>
                  <a:pt x="175836" y="116081"/>
                  <a:pt x="175836" y="159612"/>
                </a:cubicBezTo>
                <a:cubicBezTo>
                  <a:pt x="175836" y="203142"/>
                  <a:pt x="211363" y="238611"/>
                  <a:pt x="254964" y="238611"/>
                </a:cubicBezTo>
                <a:cubicBezTo>
                  <a:pt x="300179" y="238611"/>
                  <a:pt x="335706" y="203142"/>
                  <a:pt x="335706" y="159612"/>
                </a:cubicBezTo>
                <a:cubicBezTo>
                  <a:pt x="335706" y="116081"/>
                  <a:pt x="300179" y="79000"/>
                  <a:pt x="254964" y="79000"/>
                </a:cubicBezTo>
                <a:close/>
                <a:moveTo>
                  <a:pt x="254964" y="0"/>
                </a:moveTo>
                <a:cubicBezTo>
                  <a:pt x="343781" y="0"/>
                  <a:pt x="414834" y="70939"/>
                  <a:pt x="414834" y="159612"/>
                </a:cubicBezTo>
                <a:cubicBezTo>
                  <a:pt x="414834" y="246673"/>
                  <a:pt x="254964" y="478835"/>
                  <a:pt x="254964" y="478835"/>
                </a:cubicBezTo>
                <a:cubicBezTo>
                  <a:pt x="254964" y="478835"/>
                  <a:pt x="95093" y="246673"/>
                  <a:pt x="95093" y="159612"/>
                </a:cubicBezTo>
                <a:cubicBezTo>
                  <a:pt x="95093" y="70939"/>
                  <a:pt x="167761" y="0"/>
                  <a:pt x="254964"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sz="2400"/>
          </a:p>
        </p:txBody>
      </p:sp>
      <p:sp>
        <p:nvSpPr>
          <p:cNvPr id="32" name="菱形 31"/>
          <p:cNvSpPr/>
          <p:nvPr/>
        </p:nvSpPr>
        <p:spPr>
          <a:xfrm rot="16200000">
            <a:off x="9291252" y="1962423"/>
            <a:ext cx="1372908" cy="1393652"/>
          </a:xfrm>
          <a:prstGeom prst="diamond">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1865"/>
          </a:p>
        </p:txBody>
      </p:sp>
      <p:sp>
        <p:nvSpPr>
          <p:cNvPr id="33" name="六边形 16"/>
          <p:cNvSpPr/>
          <p:nvPr/>
        </p:nvSpPr>
        <p:spPr>
          <a:xfrm>
            <a:off x="9691135" y="2394605"/>
            <a:ext cx="573143" cy="529289"/>
          </a:xfrm>
          <a:custGeom>
            <a:avLst/>
            <a:gdLst>
              <a:gd name="connsiteX0" fmla="*/ 186302 w 608697"/>
              <a:gd name="connsiteY0" fmla="*/ 63862 h 562124"/>
              <a:gd name="connsiteX1" fmla="*/ 204357 w 608697"/>
              <a:gd name="connsiteY1" fmla="*/ 81889 h 562124"/>
              <a:gd name="connsiteX2" fmla="*/ 186302 w 608697"/>
              <a:gd name="connsiteY2" fmla="*/ 99991 h 562124"/>
              <a:gd name="connsiteX3" fmla="*/ 99759 w 608697"/>
              <a:gd name="connsiteY3" fmla="*/ 186326 h 562124"/>
              <a:gd name="connsiteX4" fmla="*/ 81705 w 608697"/>
              <a:gd name="connsiteY4" fmla="*/ 204428 h 562124"/>
              <a:gd name="connsiteX5" fmla="*/ 63650 w 608697"/>
              <a:gd name="connsiteY5" fmla="*/ 186326 h 562124"/>
              <a:gd name="connsiteX6" fmla="*/ 186302 w 608697"/>
              <a:gd name="connsiteY6" fmla="*/ 63862 h 562124"/>
              <a:gd name="connsiteX7" fmla="*/ 175448 w 608697"/>
              <a:gd name="connsiteY7" fmla="*/ 36129 h 562124"/>
              <a:gd name="connsiteX8" fmla="*/ 36179 w 608697"/>
              <a:gd name="connsiteY8" fmla="*/ 175282 h 562124"/>
              <a:gd name="connsiteX9" fmla="*/ 276226 w 608697"/>
              <a:gd name="connsiteY9" fmla="*/ 490611 h 562124"/>
              <a:gd name="connsiteX10" fmla="*/ 276972 w 608697"/>
              <a:gd name="connsiteY10" fmla="*/ 491356 h 562124"/>
              <a:gd name="connsiteX11" fmla="*/ 304349 w 608697"/>
              <a:gd name="connsiteY11" fmla="*/ 518546 h 562124"/>
              <a:gd name="connsiteX12" fmla="*/ 331725 w 608697"/>
              <a:gd name="connsiteY12" fmla="*/ 491356 h 562124"/>
              <a:gd name="connsiteX13" fmla="*/ 332471 w 608697"/>
              <a:gd name="connsiteY13" fmla="*/ 490611 h 562124"/>
              <a:gd name="connsiteX14" fmla="*/ 572518 w 608697"/>
              <a:gd name="connsiteY14" fmla="*/ 175282 h 562124"/>
              <a:gd name="connsiteX15" fmla="*/ 433249 w 608697"/>
              <a:gd name="connsiteY15" fmla="*/ 36129 h 562124"/>
              <a:gd name="connsiteX16" fmla="*/ 318149 w 608697"/>
              <a:gd name="connsiteY16" fmla="*/ 89764 h 562124"/>
              <a:gd name="connsiteX17" fmla="*/ 304349 w 608697"/>
              <a:gd name="connsiteY17" fmla="*/ 96170 h 562124"/>
              <a:gd name="connsiteX18" fmla="*/ 290548 w 608697"/>
              <a:gd name="connsiteY18" fmla="*/ 89764 h 562124"/>
              <a:gd name="connsiteX19" fmla="*/ 175448 w 608697"/>
              <a:gd name="connsiteY19" fmla="*/ 36129 h 562124"/>
              <a:gd name="connsiteX20" fmla="*/ 175448 w 608697"/>
              <a:gd name="connsiteY20" fmla="*/ 0 h 562124"/>
              <a:gd name="connsiteX21" fmla="*/ 304349 w 608697"/>
              <a:gd name="connsiteY21" fmla="*/ 51847 h 562124"/>
              <a:gd name="connsiteX22" fmla="*/ 433249 w 608697"/>
              <a:gd name="connsiteY22" fmla="*/ 0 h 562124"/>
              <a:gd name="connsiteX23" fmla="*/ 608697 w 608697"/>
              <a:gd name="connsiteY23" fmla="*/ 175282 h 562124"/>
              <a:gd name="connsiteX24" fmla="*/ 537309 w 608697"/>
              <a:gd name="connsiteY24" fmla="*/ 342593 h 562124"/>
              <a:gd name="connsiteX25" fmla="*/ 356864 w 608697"/>
              <a:gd name="connsiteY25" fmla="*/ 517354 h 562124"/>
              <a:gd name="connsiteX26" fmla="*/ 317104 w 608697"/>
              <a:gd name="connsiteY26" fmla="*/ 556835 h 562124"/>
              <a:gd name="connsiteX27" fmla="*/ 304349 w 608697"/>
              <a:gd name="connsiteY27" fmla="*/ 562124 h 562124"/>
              <a:gd name="connsiteX28" fmla="*/ 291593 w 608697"/>
              <a:gd name="connsiteY28" fmla="*/ 556835 h 562124"/>
              <a:gd name="connsiteX29" fmla="*/ 251834 w 608697"/>
              <a:gd name="connsiteY29" fmla="*/ 517354 h 562124"/>
              <a:gd name="connsiteX30" fmla="*/ 71388 w 608697"/>
              <a:gd name="connsiteY30" fmla="*/ 342593 h 562124"/>
              <a:gd name="connsiteX31" fmla="*/ 0 w 608697"/>
              <a:gd name="connsiteY31" fmla="*/ 175282 h 562124"/>
              <a:gd name="connsiteX32" fmla="*/ 175448 w 608697"/>
              <a:gd name="connsiteY32" fmla="*/ 0 h 56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08697" h="562124">
                <a:moveTo>
                  <a:pt x="186302" y="63862"/>
                </a:moveTo>
                <a:cubicBezTo>
                  <a:pt x="196225" y="63862"/>
                  <a:pt x="204357" y="71907"/>
                  <a:pt x="204357" y="81889"/>
                </a:cubicBezTo>
                <a:cubicBezTo>
                  <a:pt x="204357" y="91871"/>
                  <a:pt x="196300" y="99991"/>
                  <a:pt x="186302" y="99991"/>
                </a:cubicBezTo>
                <a:cubicBezTo>
                  <a:pt x="137808" y="99991"/>
                  <a:pt x="99759" y="137907"/>
                  <a:pt x="99759" y="186326"/>
                </a:cubicBezTo>
                <a:cubicBezTo>
                  <a:pt x="99759" y="196308"/>
                  <a:pt x="91702" y="204428"/>
                  <a:pt x="81705" y="204428"/>
                </a:cubicBezTo>
                <a:cubicBezTo>
                  <a:pt x="71708" y="204428"/>
                  <a:pt x="63650" y="196308"/>
                  <a:pt x="63650" y="186326"/>
                </a:cubicBezTo>
                <a:cubicBezTo>
                  <a:pt x="63650" y="117645"/>
                  <a:pt x="117516" y="63862"/>
                  <a:pt x="186302" y="63862"/>
                </a:cubicBezTo>
                <a:close/>
                <a:moveTo>
                  <a:pt x="175448" y="36129"/>
                </a:moveTo>
                <a:cubicBezTo>
                  <a:pt x="97347" y="36129"/>
                  <a:pt x="36179" y="97213"/>
                  <a:pt x="36179" y="175282"/>
                </a:cubicBezTo>
                <a:cubicBezTo>
                  <a:pt x="36179" y="273687"/>
                  <a:pt x="122933" y="355182"/>
                  <a:pt x="276226" y="490611"/>
                </a:cubicBezTo>
                <a:cubicBezTo>
                  <a:pt x="276450" y="490834"/>
                  <a:pt x="276748" y="491132"/>
                  <a:pt x="276972" y="491356"/>
                </a:cubicBezTo>
                <a:lnTo>
                  <a:pt x="304349" y="518546"/>
                </a:lnTo>
                <a:lnTo>
                  <a:pt x="331725" y="491356"/>
                </a:lnTo>
                <a:cubicBezTo>
                  <a:pt x="331949" y="491132"/>
                  <a:pt x="332247" y="490834"/>
                  <a:pt x="332471" y="490611"/>
                </a:cubicBezTo>
                <a:cubicBezTo>
                  <a:pt x="485764" y="355182"/>
                  <a:pt x="572518" y="273762"/>
                  <a:pt x="572518" y="175282"/>
                </a:cubicBezTo>
                <a:cubicBezTo>
                  <a:pt x="572518" y="97213"/>
                  <a:pt x="511350" y="36129"/>
                  <a:pt x="433249" y="36129"/>
                </a:cubicBezTo>
                <a:cubicBezTo>
                  <a:pt x="390282" y="36129"/>
                  <a:pt x="346196" y="56689"/>
                  <a:pt x="318149" y="89764"/>
                </a:cubicBezTo>
                <a:cubicBezTo>
                  <a:pt x="314717" y="93861"/>
                  <a:pt x="309645" y="96170"/>
                  <a:pt x="304349" y="96170"/>
                </a:cubicBezTo>
                <a:cubicBezTo>
                  <a:pt x="299052" y="96170"/>
                  <a:pt x="293980" y="93861"/>
                  <a:pt x="290548" y="89764"/>
                </a:cubicBezTo>
                <a:cubicBezTo>
                  <a:pt x="262501" y="56689"/>
                  <a:pt x="218415" y="36129"/>
                  <a:pt x="175448" y="36129"/>
                </a:cubicBezTo>
                <a:close/>
                <a:moveTo>
                  <a:pt x="175448" y="0"/>
                </a:moveTo>
                <a:cubicBezTo>
                  <a:pt x="222891" y="0"/>
                  <a:pt x="269736" y="19145"/>
                  <a:pt x="304349" y="51847"/>
                </a:cubicBezTo>
                <a:cubicBezTo>
                  <a:pt x="338961" y="19145"/>
                  <a:pt x="385807" y="0"/>
                  <a:pt x="433249" y="0"/>
                </a:cubicBezTo>
                <a:cubicBezTo>
                  <a:pt x="531640" y="0"/>
                  <a:pt x="608697" y="77026"/>
                  <a:pt x="608697" y="175282"/>
                </a:cubicBezTo>
                <a:cubicBezTo>
                  <a:pt x="608697" y="230258"/>
                  <a:pt x="586020" y="283446"/>
                  <a:pt x="537309" y="342593"/>
                </a:cubicBezTo>
                <a:cubicBezTo>
                  <a:pt x="494865" y="394291"/>
                  <a:pt x="435711" y="447628"/>
                  <a:pt x="356864" y="517354"/>
                </a:cubicBezTo>
                <a:lnTo>
                  <a:pt x="317104" y="556835"/>
                </a:lnTo>
                <a:cubicBezTo>
                  <a:pt x="313598" y="560336"/>
                  <a:pt x="308973" y="562124"/>
                  <a:pt x="304349" y="562124"/>
                </a:cubicBezTo>
                <a:cubicBezTo>
                  <a:pt x="299724" y="562124"/>
                  <a:pt x="295099" y="560336"/>
                  <a:pt x="291593" y="556835"/>
                </a:cubicBezTo>
                <a:lnTo>
                  <a:pt x="251834" y="517354"/>
                </a:lnTo>
                <a:cubicBezTo>
                  <a:pt x="172986" y="447628"/>
                  <a:pt x="113832" y="394291"/>
                  <a:pt x="71388" y="342593"/>
                </a:cubicBezTo>
                <a:cubicBezTo>
                  <a:pt x="22677" y="283446"/>
                  <a:pt x="0" y="230258"/>
                  <a:pt x="0" y="175282"/>
                </a:cubicBezTo>
                <a:cubicBezTo>
                  <a:pt x="0" y="77026"/>
                  <a:pt x="77057" y="0"/>
                  <a:pt x="175448"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sz="2400"/>
          </a:p>
        </p:txBody>
      </p:sp>
      <p:grpSp>
        <p:nvGrpSpPr>
          <p:cNvPr id="34" name="组合 33"/>
          <p:cNvGrpSpPr/>
          <p:nvPr/>
        </p:nvGrpSpPr>
        <p:grpSpPr>
          <a:xfrm>
            <a:off x="883045" y="2697738"/>
            <a:ext cx="2073807" cy="1756716"/>
            <a:chOff x="9093922" y="2192795"/>
            <a:chExt cx="1724320" cy="1756716"/>
          </a:xfrm>
        </p:grpSpPr>
        <p:sp>
          <p:nvSpPr>
            <p:cNvPr id="35" name="矩形 34"/>
            <p:cNvSpPr/>
            <p:nvPr/>
          </p:nvSpPr>
          <p:spPr>
            <a:xfrm>
              <a:off x="9093922" y="2192795"/>
              <a:ext cx="1724320" cy="1041400"/>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865" b="1" dirty="0">
                  <a:solidFill>
                    <a:schemeClr val="tx1">
                      <a:lumMod val="75000"/>
                      <a:lumOff val="25000"/>
                    </a:schemeClr>
                  </a:solidFill>
                </a:rPr>
                <a:t>标题文字添加</a:t>
              </a:r>
            </a:p>
          </p:txBody>
        </p:sp>
        <p:sp>
          <p:nvSpPr>
            <p:cNvPr id="36" name="文本框 28"/>
            <p:cNvSpPr txBox="1"/>
            <p:nvPr/>
          </p:nvSpPr>
          <p:spPr>
            <a:xfrm>
              <a:off x="9093923" y="2542351"/>
              <a:ext cx="1724318" cy="1407160"/>
            </a:xfrm>
            <a:prstGeom prst="rect">
              <a:avLst/>
            </a:prstGeom>
            <a:noFill/>
          </p:spPr>
          <p:txBody>
            <a:bodyPr wrap="square" rtlCol="0">
              <a:spAutoFit/>
              <a:scene3d>
                <a:camera prst="orthographicFront"/>
                <a:lightRig rig="threePt" dir="t"/>
              </a:scene3d>
              <a:sp3d contourW="12700"/>
            </a:bodyPr>
            <a:lstStyle/>
            <a:p>
              <a:pPr algn="ctr" fontAlgn="ctr">
                <a:lnSpc>
                  <a:spcPct val="200000"/>
                </a:lnSpc>
              </a:pPr>
              <a:r>
                <a:rPr lang="zh-CN" altLang="en-US" sz="1065" dirty="0">
                  <a:solidFill>
                    <a:schemeClr val="accent1"/>
                  </a:solidFill>
                  <a:latin typeface="微软雅黑" panose="020B0503020204020204" pitchFamily="34" charset="-122"/>
                  <a:ea typeface="微软雅黑" panose="020B0503020204020204" pitchFamily="34" charset="-122"/>
                </a:rPr>
                <a:t>点击输入文字点击输入文字点击此处更换文本点击输入文字点击点击输入文字点击输入文字点击此处更换文本</a:t>
              </a:r>
              <a:endParaRPr lang="en-US" altLang="zh-CN" sz="1065" dirty="0">
                <a:solidFill>
                  <a:schemeClr val="accent1"/>
                </a:solidFill>
                <a:latin typeface="微软雅黑" panose="020B0503020204020204" pitchFamily="34" charset="-122"/>
                <a:ea typeface="微软雅黑" panose="020B0503020204020204" pitchFamily="34" charset="-122"/>
              </a:endParaRPr>
            </a:p>
          </p:txBody>
        </p:sp>
      </p:grpSp>
      <p:grpSp>
        <p:nvGrpSpPr>
          <p:cNvPr id="37" name="组合 36"/>
          <p:cNvGrpSpPr/>
          <p:nvPr/>
        </p:nvGrpSpPr>
        <p:grpSpPr>
          <a:xfrm>
            <a:off x="2823898" y="2697738"/>
            <a:ext cx="2073807" cy="1756716"/>
            <a:chOff x="9093922" y="2192795"/>
            <a:chExt cx="1724320" cy="1756716"/>
          </a:xfrm>
        </p:grpSpPr>
        <p:sp>
          <p:nvSpPr>
            <p:cNvPr id="38" name="矩形 37"/>
            <p:cNvSpPr/>
            <p:nvPr/>
          </p:nvSpPr>
          <p:spPr>
            <a:xfrm>
              <a:off x="9093922" y="2192795"/>
              <a:ext cx="1724320" cy="1041400"/>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865" b="1" dirty="0">
                  <a:solidFill>
                    <a:schemeClr val="tx1">
                      <a:lumMod val="75000"/>
                      <a:lumOff val="25000"/>
                    </a:schemeClr>
                  </a:solidFill>
                </a:rPr>
                <a:t>标题文字添加</a:t>
              </a:r>
            </a:p>
          </p:txBody>
        </p:sp>
        <p:sp>
          <p:nvSpPr>
            <p:cNvPr id="39" name="文本框 31"/>
            <p:cNvSpPr txBox="1"/>
            <p:nvPr/>
          </p:nvSpPr>
          <p:spPr>
            <a:xfrm>
              <a:off x="9093923" y="2542351"/>
              <a:ext cx="1724318" cy="1407160"/>
            </a:xfrm>
            <a:prstGeom prst="rect">
              <a:avLst/>
            </a:prstGeom>
            <a:noFill/>
          </p:spPr>
          <p:txBody>
            <a:bodyPr wrap="square" rtlCol="0">
              <a:spAutoFit/>
              <a:scene3d>
                <a:camera prst="orthographicFront"/>
                <a:lightRig rig="threePt" dir="t"/>
              </a:scene3d>
              <a:sp3d contourW="12700"/>
            </a:bodyPr>
            <a:lstStyle/>
            <a:p>
              <a:pPr algn="ctr" fontAlgn="ctr">
                <a:lnSpc>
                  <a:spcPct val="200000"/>
                </a:lnSpc>
              </a:pPr>
              <a:r>
                <a:rPr lang="zh-CN" altLang="en-US" sz="1065" dirty="0">
                  <a:solidFill>
                    <a:schemeClr val="accent1"/>
                  </a:solidFill>
                  <a:latin typeface="微软雅黑" panose="020B0503020204020204" pitchFamily="34" charset="-122"/>
                  <a:ea typeface="微软雅黑" panose="020B0503020204020204" pitchFamily="34" charset="-122"/>
                </a:rPr>
                <a:t>点击输入文字点击输入文字点击此处更换文本点击输入文字点击点击输入文字点击输入文字点击此处更换文本</a:t>
              </a:r>
              <a:endParaRPr lang="en-US" altLang="zh-CN" sz="1065" dirty="0">
                <a:solidFill>
                  <a:schemeClr val="accent1"/>
                </a:solidFill>
                <a:latin typeface="微软雅黑" panose="020B0503020204020204" pitchFamily="34" charset="-122"/>
                <a:ea typeface="微软雅黑" panose="020B0503020204020204" pitchFamily="34" charset="-122"/>
              </a:endParaRPr>
            </a:p>
          </p:txBody>
        </p:sp>
      </p:grpSp>
      <p:grpSp>
        <p:nvGrpSpPr>
          <p:cNvPr id="40" name="组合 39"/>
          <p:cNvGrpSpPr/>
          <p:nvPr/>
        </p:nvGrpSpPr>
        <p:grpSpPr>
          <a:xfrm>
            <a:off x="4764751" y="2697738"/>
            <a:ext cx="2073807" cy="1756716"/>
            <a:chOff x="9093922" y="2192795"/>
            <a:chExt cx="1724320" cy="1756716"/>
          </a:xfrm>
        </p:grpSpPr>
        <p:sp>
          <p:nvSpPr>
            <p:cNvPr id="41" name="矩形 40"/>
            <p:cNvSpPr/>
            <p:nvPr/>
          </p:nvSpPr>
          <p:spPr>
            <a:xfrm>
              <a:off x="9093922" y="2192795"/>
              <a:ext cx="1724320" cy="1041400"/>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865" b="1" dirty="0">
                  <a:solidFill>
                    <a:schemeClr val="tx1">
                      <a:lumMod val="75000"/>
                      <a:lumOff val="25000"/>
                    </a:schemeClr>
                  </a:solidFill>
                </a:rPr>
                <a:t>标题文字添加</a:t>
              </a:r>
            </a:p>
          </p:txBody>
        </p:sp>
        <p:sp>
          <p:nvSpPr>
            <p:cNvPr id="42" name="文本框 34"/>
            <p:cNvSpPr txBox="1"/>
            <p:nvPr/>
          </p:nvSpPr>
          <p:spPr>
            <a:xfrm>
              <a:off x="9093923" y="2542351"/>
              <a:ext cx="1724318" cy="1407160"/>
            </a:xfrm>
            <a:prstGeom prst="rect">
              <a:avLst/>
            </a:prstGeom>
            <a:noFill/>
          </p:spPr>
          <p:txBody>
            <a:bodyPr wrap="square" rtlCol="0">
              <a:spAutoFit/>
              <a:scene3d>
                <a:camera prst="orthographicFront"/>
                <a:lightRig rig="threePt" dir="t"/>
              </a:scene3d>
              <a:sp3d contourW="12700"/>
            </a:bodyPr>
            <a:lstStyle/>
            <a:p>
              <a:pPr algn="ctr" fontAlgn="ctr">
                <a:lnSpc>
                  <a:spcPct val="200000"/>
                </a:lnSpc>
              </a:pPr>
              <a:r>
                <a:rPr lang="zh-CN" altLang="en-US" sz="1065" dirty="0">
                  <a:solidFill>
                    <a:schemeClr val="accent1"/>
                  </a:solidFill>
                  <a:latin typeface="微软雅黑" panose="020B0503020204020204" pitchFamily="34" charset="-122"/>
                  <a:ea typeface="微软雅黑" panose="020B0503020204020204" pitchFamily="34" charset="-122"/>
                </a:rPr>
                <a:t>点击输入文字点击输入文字点击此处更换文本点击输入文字点击点击输入文字点击输入文字点击此处更换文本</a:t>
              </a:r>
              <a:endParaRPr lang="en-US" altLang="zh-CN" sz="1065" dirty="0">
                <a:solidFill>
                  <a:schemeClr val="accent1"/>
                </a:solidFill>
                <a:latin typeface="微软雅黑" panose="020B0503020204020204" pitchFamily="34" charset="-122"/>
                <a:ea typeface="微软雅黑" panose="020B0503020204020204" pitchFamily="34" charset="-122"/>
              </a:endParaRPr>
            </a:p>
          </p:txBody>
        </p:sp>
      </p:grpSp>
      <p:grpSp>
        <p:nvGrpSpPr>
          <p:cNvPr id="43" name="组合 42"/>
          <p:cNvGrpSpPr/>
          <p:nvPr/>
        </p:nvGrpSpPr>
        <p:grpSpPr>
          <a:xfrm>
            <a:off x="6705602" y="2697738"/>
            <a:ext cx="2073807" cy="1756716"/>
            <a:chOff x="9093922" y="2192795"/>
            <a:chExt cx="1724320" cy="1756716"/>
          </a:xfrm>
        </p:grpSpPr>
        <p:sp>
          <p:nvSpPr>
            <p:cNvPr id="44" name="矩形 43"/>
            <p:cNvSpPr/>
            <p:nvPr/>
          </p:nvSpPr>
          <p:spPr>
            <a:xfrm>
              <a:off x="9093922" y="2192795"/>
              <a:ext cx="1724320" cy="1041400"/>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865" b="1" dirty="0">
                  <a:solidFill>
                    <a:schemeClr val="tx1">
                      <a:lumMod val="75000"/>
                      <a:lumOff val="25000"/>
                    </a:schemeClr>
                  </a:solidFill>
                </a:rPr>
                <a:t>标题文字添加</a:t>
              </a:r>
            </a:p>
          </p:txBody>
        </p:sp>
        <p:sp>
          <p:nvSpPr>
            <p:cNvPr id="45" name="文本框 37"/>
            <p:cNvSpPr txBox="1"/>
            <p:nvPr/>
          </p:nvSpPr>
          <p:spPr>
            <a:xfrm>
              <a:off x="9093923" y="2542351"/>
              <a:ext cx="1724318" cy="1407160"/>
            </a:xfrm>
            <a:prstGeom prst="rect">
              <a:avLst/>
            </a:prstGeom>
            <a:noFill/>
          </p:spPr>
          <p:txBody>
            <a:bodyPr wrap="square" rtlCol="0">
              <a:spAutoFit/>
              <a:scene3d>
                <a:camera prst="orthographicFront"/>
                <a:lightRig rig="threePt" dir="t"/>
              </a:scene3d>
              <a:sp3d contourW="12700"/>
            </a:bodyPr>
            <a:lstStyle/>
            <a:p>
              <a:pPr algn="ctr" fontAlgn="ctr">
                <a:lnSpc>
                  <a:spcPct val="200000"/>
                </a:lnSpc>
              </a:pPr>
              <a:r>
                <a:rPr lang="zh-CN" altLang="en-US" sz="1065" dirty="0">
                  <a:solidFill>
                    <a:schemeClr val="accent1"/>
                  </a:solidFill>
                  <a:latin typeface="微软雅黑" panose="020B0503020204020204" pitchFamily="34" charset="-122"/>
                  <a:ea typeface="微软雅黑" panose="020B0503020204020204" pitchFamily="34" charset="-122"/>
                </a:rPr>
                <a:t>点击输入文字点击输入文字点击此处更换文本点击输入文字点击点击输入文字点击输入文字点击此处更换文本</a:t>
              </a:r>
              <a:endParaRPr lang="en-US" altLang="zh-CN" sz="1065" dirty="0">
                <a:solidFill>
                  <a:schemeClr val="accent1"/>
                </a:solidFill>
                <a:latin typeface="微软雅黑" panose="020B0503020204020204" pitchFamily="34" charset="-122"/>
                <a:ea typeface="微软雅黑" panose="020B0503020204020204" pitchFamily="34" charset="-122"/>
              </a:endParaRPr>
            </a:p>
          </p:txBody>
        </p:sp>
      </p:grpSp>
      <p:sp>
        <p:nvSpPr>
          <p:cNvPr id="46" name="TextBox 45"/>
          <p:cNvSpPr txBox="1"/>
          <p:nvPr/>
        </p:nvSpPr>
        <p:spPr>
          <a:xfrm>
            <a:off x="5405921" y="20588"/>
            <a:ext cx="1422400" cy="420370"/>
          </a:xfrm>
          <a:prstGeom prst="rect">
            <a:avLst/>
          </a:prstGeom>
          <a:noFill/>
        </p:spPr>
        <p:txBody>
          <a:bodyPr wrap="none" rtlCol="0">
            <a:spAutoFit/>
          </a:bodyPr>
          <a:lstStyle/>
          <a:p>
            <a:pPr algn="dist"/>
            <a:r>
              <a:rPr lang="zh-CN" altLang="en-US" sz="2135" b="1" spc="300" dirty="0">
                <a:solidFill>
                  <a:schemeClr val="bg1"/>
                </a:solidFill>
              </a:rPr>
              <a:t>招聘计划</a:t>
            </a:r>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ppt_w</p:attrName>
                                        </p:attrNameLst>
                                      </p:cBhvr>
                                      <p:tavLst>
                                        <p:tav tm="0">
                                          <p:val>
                                            <p:fltVal val="0"/>
                                          </p:val>
                                        </p:tav>
                                        <p:tav tm="100000">
                                          <p:val>
                                            <p:strVal val="#ppt_w"/>
                                          </p:val>
                                        </p:tav>
                                      </p:tavLst>
                                    </p:anim>
                                    <p:anim calcmode="lin" valueType="num">
                                      <p:cBhvr>
                                        <p:cTn id="8" dur="500" fill="hold"/>
                                        <p:tgtEl>
                                          <p:spTgt spid="26"/>
                                        </p:tgtEl>
                                        <p:attrNameLst>
                                          <p:attrName>ppt_h</p:attrName>
                                        </p:attrNameLst>
                                      </p:cBhvr>
                                      <p:tavLst>
                                        <p:tav tm="0">
                                          <p:val>
                                            <p:fltVal val="0"/>
                                          </p:val>
                                        </p:tav>
                                        <p:tav tm="100000">
                                          <p:val>
                                            <p:strVal val="#ppt_h"/>
                                          </p:val>
                                        </p:tav>
                                      </p:tavLst>
                                    </p:anim>
                                    <p:animEffect transition="in" filter="fade">
                                      <p:cBhvr>
                                        <p:cTn id="9" dur="500"/>
                                        <p:tgtEl>
                                          <p:spTgt spid="26"/>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7"/>
                                        </p:tgtEl>
                                        <p:attrNameLst>
                                          <p:attrName>style.visibility</p:attrName>
                                        </p:attrNameLst>
                                      </p:cBhvr>
                                      <p:to>
                                        <p:strVal val="visible"/>
                                      </p:to>
                                    </p:set>
                                    <p:anim calcmode="lin" valueType="num">
                                      <p:cBhvr>
                                        <p:cTn id="12" dur="500" fill="hold"/>
                                        <p:tgtEl>
                                          <p:spTgt spid="27"/>
                                        </p:tgtEl>
                                        <p:attrNameLst>
                                          <p:attrName>ppt_w</p:attrName>
                                        </p:attrNameLst>
                                      </p:cBhvr>
                                      <p:tavLst>
                                        <p:tav tm="0">
                                          <p:val>
                                            <p:fltVal val="0"/>
                                          </p:val>
                                        </p:tav>
                                        <p:tav tm="100000">
                                          <p:val>
                                            <p:strVal val="#ppt_w"/>
                                          </p:val>
                                        </p:tav>
                                      </p:tavLst>
                                    </p:anim>
                                    <p:anim calcmode="lin" valueType="num">
                                      <p:cBhvr>
                                        <p:cTn id="13" dur="500" fill="hold"/>
                                        <p:tgtEl>
                                          <p:spTgt spid="27"/>
                                        </p:tgtEl>
                                        <p:attrNameLst>
                                          <p:attrName>ppt_h</p:attrName>
                                        </p:attrNameLst>
                                      </p:cBhvr>
                                      <p:tavLst>
                                        <p:tav tm="0">
                                          <p:val>
                                            <p:fltVal val="0"/>
                                          </p:val>
                                        </p:tav>
                                        <p:tav tm="100000">
                                          <p:val>
                                            <p:strVal val="#ppt_h"/>
                                          </p:val>
                                        </p:tav>
                                      </p:tavLst>
                                    </p:anim>
                                    <p:animEffect transition="in" filter="fade">
                                      <p:cBhvr>
                                        <p:cTn id="14" dur="500"/>
                                        <p:tgtEl>
                                          <p:spTgt spid="27"/>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500" fill="hold"/>
                                        <p:tgtEl>
                                          <p:spTgt spid="28"/>
                                        </p:tgtEl>
                                        <p:attrNameLst>
                                          <p:attrName>ppt_w</p:attrName>
                                        </p:attrNameLst>
                                      </p:cBhvr>
                                      <p:tavLst>
                                        <p:tav tm="0">
                                          <p:val>
                                            <p:fltVal val="0"/>
                                          </p:val>
                                        </p:tav>
                                        <p:tav tm="100000">
                                          <p:val>
                                            <p:strVal val="#ppt_w"/>
                                          </p:val>
                                        </p:tav>
                                      </p:tavLst>
                                    </p:anim>
                                    <p:anim calcmode="lin" valueType="num">
                                      <p:cBhvr>
                                        <p:cTn id="18" dur="500" fill="hold"/>
                                        <p:tgtEl>
                                          <p:spTgt spid="28"/>
                                        </p:tgtEl>
                                        <p:attrNameLst>
                                          <p:attrName>ppt_h</p:attrName>
                                        </p:attrNameLst>
                                      </p:cBhvr>
                                      <p:tavLst>
                                        <p:tav tm="0">
                                          <p:val>
                                            <p:fltVal val="0"/>
                                          </p:val>
                                        </p:tav>
                                        <p:tav tm="100000">
                                          <p:val>
                                            <p:strVal val="#ppt_h"/>
                                          </p:val>
                                        </p:tav>
                                      </p:tavLst>
                                    </p:anim>
                                    <p:animEffect transition="in" filter="fade">
                                      <p:cBhvr>
                                        <p:cTn id="19" dur="500"/>
                                        <p:tgtEl>
                                          <p:spTgt spid="28"/>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9"/>
                                        </p:tgtEl>
                                        <p:attrNameLst>
                                          <p:attrName>style.visibility</p:attrName>
                                        </p:attrNameLst>
                                      </p:cBhvr>
                                      <p:to>
                                        <p:strVal val="visible"/>
                                      </p:to>
                                    </p:set>
                                    <p:anim calcmode="lin" valueType="num">
                                      <p:cBhvr>
                                        <p:cTn id="22" dur="500" fill="hold"/>
                                        <p:tgtEl>
                                          <p:spTgt spid="29"/>
                                        </p:tgtEl>
                                        <p:attrNameLst>
                                          <p:attrName>ppt_w</p:attrName>
                                        </p:attrNameLst>
                                      </p:cBhvr>
                                      <p:tavLst>
                                        <p:tav tm="0">
                                          <p:val>
                                            <p:fltVal val="0"/>
                                          </p:val>
                                        </p:tav>
                                        <p:tav tm="100000">
                                          <p:val>
                                            <p:strVal val="#ppt_w"/>
                                          </p:val>
                                        </p:tav>
                                      </p:tavLst>
                                    </p:anim>
                                    <p:anim calcmode="lin" valueType="num">
                                      <p:cBhvr>
                                        <p:cTn id="23" dur="500" fill="hold"/>
                                        <p:tgtEl>
                                          <p:spTgt spid="29"/>
                                        </p:tgtEl>
                                        <p:attrNameLst>
                                          <p:attrName>ppt_h</p:attrName>
                                        </p:attrNameLst>
                                      </p:cBhvr>
                                      <p:tavLst>
                                        <p:tav tm="0">
                                          <p:val>
                                            <p:fltVal val="0"/>
                                          </p:val>
                                        </p:tav>
                                        <p:tav tm="100000">
                                          <p:val>
                                            <p:strVal val="#ppt_h"/>
                                          </p:val>
                                        </p:tav>
                                      </p:tavLst>
                                    </p:anim>
                                    <p:animEffect transition="in" filter="fade">
                                      <p:cBhvr>
                                        <p:cTn id="24" dur="500"/>
                                        <p:tgtEl>
                                          <p:spTgt spid="29"/>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2"/>
                                        </p:tgtEl>
                                        <p:attrNameLst>
                                          <p:attrName>style.visibility</p:attrName>
                                        </p:attrNameLst>
                                      </p:cBhvr>
                                      <p:to>
                                        <p:strVal val="visible"/>
                                      </p:to>
                                    </p:set>
                                    <p:anim calcmode="lin" valueType="num">
                                      <p:cBhvr>
                                        <p:cTn id="37" dur="500" fill="hold"/>
                                        <p:tgtEl>
                                          <p:spTgt spid="32"/>
                                        </p:tgtEl>
                                        <p:attrNameLst>
                                          <p:attrName>ppt_w</p:attrName>
                                        </p:attrNameLst>
                                      </p:cBhvr>
                                      <p:tavLst>
                                        <p:tav tm="0">
                                          <p:val>
                                            <p:fltVal val="0"/>
                                          </p:val>
                                        </p:tav>
                                        <p:tav tm="100000">
                                          <p:val>
                                            <p:strVal val="#ppt_w"/>
                                          </p:val>
                                        </p:tav>
                                      </p:tavLst>
                                    </p:anim>
                                    <p:anim calcmode="lin" valueType="num">
                                      <p:cBhvr>
                                        <p:cTn id="38" dur="500" fill="hold"/>
                                        <p:tgtEl>
                                          <p:spTgt spid="32"/>
                                        </p:tgtEl>
                                        <p:attrNameLst>
                                          <p:attrName>ppt_h</p:attrName>
                                        </p:attrNameLst>
                                      </p:cBhvr>
                                      <p:tavLst>
                                        <p:tav tm="0">
                                          <p:val>
                                            <p:fltVal val="0"/>
                                          </p:val>
                                        </p:tav>
                                        <p:tav tm="100000">
                                          <p:val>
                                            <p:strVal val="#ppt_h"/>
                                          </p:val>
                                        </p:tav>
                                      </p:tavLst>
                                    </p:anim>
                                    <p:animEffect transition="in" filter="fade">
                                      <p:cBhvr>
                                        <p:cTn id="39" dur="500"/>
                                        <p:tgtEl>
                                          <p:spTgt spid="32"/>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33"/>
                                        </p:tgtEl>
                                        <p:attrNameLst>
                                          <p:attrName>style.visibility</p:attrName>
                                        </p:attrNameLst>
                                      </p:cBhvr>
                                      <p:to>
                                        <p:strVal val="visible"/>
                                      </p:to>
                                    </p:set>
                                    <p:anim calcmode="lin" valueType="num">
                                      <p:cBhvr>
                                        <p:cTn id="42" dur="500" fill="hold"/>
                                        <p:tgtEl>
                                          <p:spTgt spid="33"/>
                                        </p:tgtEl>
                                        <p:attrNameLst>
                                          <p:attrName>ppt_w</p:attrName>
                                        </p:attrNameLst>
                                      </p:cBhvr>
                                      <p:tavLst>
                                        <p:tav tm="0">
                                          <p:val>
                                            <p:fltVal val="0"/>
                                          </p:val>
                                        </p:tav>
                                        <p:tav tm="100000">
                                          <p:val>
                                            <p:strVal val="#ppt_w"/>
                                          </p:val>
                                        </p:tav>
                                      </p:tavLst>
                                    </p:anim>
                                    <p:anim calcmode="lin" valueType="num">
                                      <p:cBhvr>
                                        <p:cTn id="43" dur="500" fill="hold"/>
                                        <p:tgtEl>
                                          <p:spTgt spid="33"/>
                                        </p:tgtEl>
                                        <p:attrNameLst>
                                          <p:attrName>ppt_h</p:attrName>
                                        </p:attrNameLst>
                                      </p:cBhvr>
                                      <p:tavLst>
                                        <p:tav tm="0">
                                          <p:val>
                                            <p:fltVal val="0"/>
                                          </p:val>
                                        </p:tav>
                                        <p:tav tm="100000">
                                          <p:val>
                                            <p:strVal val="#ppt_h"/>
                                          </p:val>
                                        </p:tav>
                                      </p:tavLst>
                                    </p:anim>
                                    <p:animEffect transition="in" filter="fade">
                                      <p:cBhvr>
                                        <p:cTn id="44" dur="500"/>
                                        <p:tgtEl>
                                          <p:spTgt spid="33"/>
                                        </p:tgtEl>
                                      </p:cBhvr>
                                    </p:animEffect>
                                  </p:childTnLst>
                                </p:cTn>
                              </p:par>
                            </p:childTnLst>
                          </p:cTn>
                        </p:par>
                        <p:par>
                          <p:cTn id="45" fill="hold">
                            <p:stCondLst>
                              <p:cond delay="500"/>
                            </p:stCondLst>
                            <p:childTnLst>
                              <p:par>
                                <p:cTn id="46" presetID="42" presetClass="entr" presetSubtype="0" fill="hold"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1000"/>
                                        <p:tgtEl>
                                          <p:spTgt spid="34"/>
                                        </p:tgtEl>
                                      </p:cBhvr>
                                    </p:animEffect>
                                    <p:anim calcmode="lin" valueType="num">
                                      <p:cBhvr>
                                        <p:cTn id="49" dur="1000" fill="hold"/>
                                        <p:tgtEl>
                                          <p:spTgt spid="34"/>
                                        </p:tgtEl>
                                        <p:attrNameLst>
                                          <p:attrName>ppt_x</p:attrName>
                                        </p:attrNameLst>
                                      </p:cBhvr>
                                      <p:tavLst>
                                        <p:tav tm="0">
                                          <p:val>
                                            <p:strVal val="#ppt_x"/>
                                          </p:val>
                                        </p:tav>
                                        <p:tav tm="100000">
                                          <p:val>
                                            <p:strVal val="#ppt_x"/>
                                          </p:val>
                                        </p:tav>
                                      </p:tavLst>
                                    </p:anim>
                                    <p:anim calcmode="lin" valueType="num">
                                      <p:cBhvr>
                                        <p:cTn id="50" dur="1000" fill="hold"/>
                                        <p:tgtEl>
                                          <p:spTgt spid="34"/>
                                        </p:tgtEl>
                                        <p:attrNameLst>
                                          <p:attrName>ppt_y</p:attrName>
                                        </p:attrNameLst>
                                      </p:cBhvr>
                                      <p:tavLst>
                                        <p:tav tm="0">
                                          <p:val>
                                            <p:strVal val="#ppt_y+.1"/>
                                          </p:val>
                                        </p:tav>
                                        <p:tav tm="100000">
                                          <p:val>
                                            <p:strVal val="#ppt_y"/>
                                          </p:val>
                                        </p:tav>
                                      </p:tavLst>
                                    </p:anim>
                                  </p:childTnLst>
                                </p:cTn>
                              </p:par>
                            </p:childTnLst>
                          </p:cTn>
                        </p:par>
                        <p:par>
                          <p:cTn id="51" fill="hold">
                            <p:stCondLst>
                              <p:cond delay="1500"/>
                            </p:stCondLst>
                            <p:childTnLst>
                              <p:par>
                                <p:cTn id="52" presetID="42" presetClass="entr" presetSubtype="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Effect transition="in" filter="fade">
                                      <p:cBhvr>
                                        <p:cTn id="54" dur="1000"/>
                                        <p:tgtEl>
                                          <p:spTgt spid="37"/>
                                        </p:tgtEl>
                                      </p:cBhvr>
                                    </p:animEffect>
                                    <p:anim calcmode="lin" valueType="num">
                                      <p:cBhvr>
                                        <p:cTn id="55" dur="1000" fill="hold"/>
                                        <p:tgtEl>
                                          <p:spTgt spid="37"/>
                                        </p:tgtEl>
                                        <p:attrNameLst>
                                          <p:attrName>ppt_x</p:attrName>
                                        </p:attrNameLst>
                                      </p:cBhvr>
                                      <p:tavLst>
                                        <p:tav tm="0">
                                          <p:val>
                                            <p:strVal val="#ppt_x"/>
                                          </p:val>
                                        </p:tav>
                                        <p:tav tm="100000">
                                          <p:val>
                                            <p:strVal val="#ppt_x"/>
                                          </p:val>
                                        </p:tav>
                                      </p:tavLst>
                                    </p:anim>
                                    <p:anim calcmode="lin" valueType="num">
                                      <p:cBhvr>
                                        <p:cTn id="56" dur="1000" fill="hold"/>
                                        <p:tgtEl>
                                          <p:spTgt spid="37"/>
                                        </p:tgtEl>
                                        <p:attrNameLst>
                                          <p:attrName>ppt_y</p:attrName>
                                        </p:attrNameLst>
                                      </p:cBhvr>
                                      <p:tavLst>
                                        <p:tav tm="0">
                                          <p:val>
                                            <p:strVal val="#ppt_y+.1"/>
                                          </p:val>
                                        </p:tav>
                                        <p:tav tm="100000">
                                          <p:val>
                                            <p:strVal val="#ppt_y"/>
                                          </p:val>
                                        </p:tav>
                                      </p:tavLst>
                                    </p:anim>
                                  </p:childTnLst>
                                </p:cTn>
                              </p:par>
                            </p:childTnLst>
                          </p:cTn>
                        </p:par>
                        <p:par>
                          <p:cTn id="57" fill="hold">
                            <p:stCondLst>
                              <p:cond delay="2500"/>
                            </p:stCondLst>
                            <p:childTnLst>
                              <p:par>
                                <p:cTn id="58" presetID="42" presetClass="entr" presetSubtype="0" fill="hold" nodeType="afterEffect">
                                  <p:stCondLst>
                                    <p:cond delay="0"/>
                                  </p:stCondLst>
                                  <p:childTnLst>
                                    <p:set>
                                      <p:cBhvr>
                                        <p:cTn id="59" dur="1" fill="hold">
                                          <p:stCondLst>
                                            <p:cond delay="0"/>
                                          </p:stCondLst>
                                        </p:cTn>
                                        <p:tgtEl>
                                          <p:spTgt spid="40"/>
                                        </p:tgtEl>
                                        <p:attrNameLst>
                                          <p:attrName>style.visibility</p:attrName>
                                        </p:attrNameLst>
                                      </p:cBhvr>
                                      <p:to>
                                        <p:strVal val="visible"/>
                                      </p:to>
                                    </p:set>
                                    <p:animEffect transition="in" filter="fade">
                                      <p:cBhvr>
                                        <p:cTn id="60" dur="1000"/>
                                        <p:tgtEl>
                                          <p:spTgt spid="40"/>
                                        </p:tgtEl>
                                      </p:cBhvr>
                                    </p:animEffect>
                                    <p:anim calcmode="lin" valueType="num">
                                      <p:cBhvr>
                                        <p:cTn id="61" dur="1000" fill="hold"/>
                                        <p:tgtEl>
                                          <p:spTgt spid="40"/>
                                        </p:tgtEl>
                                        <p:attrNameLst>
                                          <p:attrName>ppt_x</p:attrName>
                                        </p:attrNameLst>
                                      </p:cBhvr>
                                      <p:tavLst>
                                        <p:tav tm="0">
                                          <p:val>
                                            <p:strVal val="#ppt_x"/>
                                          </p:val>
                                        </p:tav>
                                        <p:tav tm="100000">
                                          <p:val>
                                            <p:strVal val="#ppt_x"/>
                                          </p:val>
                                        </p:tav>
                                      </p:tavLst>
                                    </p:anim>
                                    <p:anim calcmode="lin" valueType="num">
                                      <p:cBhvr>
                                        <p:cTn id="62" dur="1000" fill="hold"/>
                                        <p:tgtEl>
                                          <p:spTgt spid="40"/>
                                        </p:tgtEl>
                                        <p:attrNameLst>
                                          <p:attrName>ppt_y</p:attrName>
                                        </p:attrNameLst>
                                      </p:cBhvr>
                                      <p:tavLst>
                                        <p:tav tm="0">
                                          <p:val>
                                            <p:strVal val="#ppt_y+.1"/>
                                          </p:val>
                                        </p:tav>
                                        <p:tav tm="100000">
                                          <p:val>
                                            <p:strVal val="#ppt_y"/>
                                          </p:val>
                                        </p:tav>
                                      </p:tavLst>
                                    </p:anim>
                                  </p:childTnLst>
                                </p:cTn>
                              </p:par>
                            </p:childTnLst>
                          </p:cTn>
                        </p:par>
                        <p:par>
                          <p:cTn id="63" fill="hold">
                            <p:stCondLst>
                              <p:cond delay="3500"/>
                            </p:stCondLst>
                            <p:childTnLst>
                              <p:par>
                                <p:cTn id="64" presetID="42" presetClass="entr" presetSubtype="0" fill="hold" nodeType="after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fade">
                                      <p:cBhvr>
                                        <p:cTn id="66" dur="1000"/>
                                        <p:tgtEl>
                                          <p:spTgt spid="43"/>
                                        </p:tgtEl>
                                      </p:cBhvr>
                                    </p:animEffect>
                                    <p:anim calcmode="lin" valueType="num">
                                      <p:cBhvr>
                                        <p:cTn id="67" dur="1000" fill="hold"/>
                                        <p:tgtEl>
                                          <p:spTgt spid="43"/>
                                        </p:tgtEl>
                                        <p:attrNameLst>
                                          <p:attrName>ppt_x</p:attrName>
                                        </p:attrNameLst>
                                      </p:cBhvr>
                                      <p:tavLst>
                                        <p:tav tm="0">
                                          <p:val>
                                            <p:strVal val="#ppt_x"/>
                                          </p:val>
                                        </p:tav>
                                        <p:tav tm="100000">
                                          <p:val>
                                            <p:strVal val="#ppt_x"/>
                                          </p:val>
                                        </p:tav>
                                      </p:tavLst>
                                    </p:anim>
                                    <p:anim calcmode="lin" valueType="num">
                                      <p:cBhvr>
                                        <p:cTn id="6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bldLvl="0" animBg="1"/>
      <p:bldP spid="27" grpId="0" bldLvl="0" animBg="1"/>
      <p:bldP spid="28" grpId="0" bldLvl="0" animBg="1"/>
      <p:bldP spid="29" grpId="0" bldLvl="0" animBg="1"/>
      <p:bldP spid="30" grpId="0" bldLvl="0" animBg="1"/>
      <p:bldP spid="31" grpId="0" bldLvl="0" animBg="1"/>
      <p:bldP spid="32" grpId="0" bldLvl="0" animBg="1"/>
      <p:bldP spid="33" grpId="0" bldLvl="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6"/>
          <p:cNvGrpSpPr/>
          <p:nvPr/>
        </p:nvGrpSpPr>
        <p:grpSpPr>
          <a:xfrm>
            <a:off x="935096" y="1346272"/>
            <a:ext cx="1755140" cy="1619915"/>
            <a:chOff x="1269332" y="2133708"/>
            <a:chExt cx="1755140" cy="1619915"/>
          </a:xfrm>
        </p:grpSpPr>
        <p:grpSp>
          <p:nvGrpSpPr>
            <p:cNvPr id="12" name="Group 5"/>
            <p:cNvGrpSpPr/>
            <p:nvPr/>
          </p:nvGrpSpPr>
          <p:grpSpPr>
            <a:xfrm>
              <a:off x="1336945" y="2133708"/>
              <a:ext cx="1619916" cy="1619915"/>
              <a:chOff x="2488916" y="3076243"/>
              <a:chExt cx="1619916" cy="1619915"/>
            </a:xfrm>
          </p:grpSpPr>
          <p:sp>
            <p:nvSpPr>
              <p:cNvPr id="14" name="Rectangle 3"/>
              <p:cNvSpPr/>
              <p:nvPr/>
            </p:nvSpPr>
            <p:spPr>
              <a:xfrm>
                <a:off x="2488917" y="3076243"/>
                <a:ext cx="1619915" cy="161991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65">
                  <a:latin typeface="Arial" panose="020B0604020202020204" pitchFamily="34" charset="0"/>
                  <a:cs typeface="Arial" panose="020B0604020202020204" pitchFamily="34" charset="0"/>
                </a:endParaRPr>
              </a:p>
            </p:txBody>
          </p:sp>
          <p:sp>
            <p:nvSpPr>
              <p:cNvPr id="15" name="Rectangle 4"/>
              <p:cNvSpPr/>
              <p:nvPr/>
            </p:nvSpPr>
            <p:spPr>
              <a:xfrm>
                <a:off x="2488916" y="4220308"/>
                <a:ext cx="1619915" cy="475849"/>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5" b="1">
                    <a:latin typeface="Arial" panose="020B0604020202020204" pitchFamily="34" charset="0"/>
                    <a:cs typeface="Arial" panose="020B0604020202020204" pitchFamily="34" charset="0"/>
                  </a:rPr>
                  <a:t>THE TEXT</a:t>
                </a:r>
                <a:endParaRPr lang="en-GB" sz="1865" b="1">
                  <a:latin typeface="Arial" panose="020B0604020202020204" pitchFamily="34" charset="0"/>
                  <a:cs typeface="Arial" panose="020B0604020202020204" pitchFamily="34" charset="0"/>
                </a:endParaRPr>
              </a:p>
            </p:txBody>
          </p:sp>
        </p:grpSp>
        <p:sp>
          <p:nvSpPr>
            <p:cNvPr id="13" name="TextBox 12"/>
            <p:cNvSpPr txBox="1"/>
            <p:nvPr/>
          </p:nvSpPr>
          <p:spPr>
            <a:xfrm>
              <a:off x="1269332" y="2272332"/>
              <a:ext cx="1755140" cy="1242907"/>
            </a:xfrm>
            <a:prstGeom prst="rect">
              <a:avLst/>
            </a:prstGeom>
            <a:noFill/>
          </p:spPr>
          <p:txBody>
            <a:bodyPr wrap="none" rtlCol="0">
              <a:spAutoFit/>
            </a:bodyPr>
            <a:lstStyle/>
            <a:p>
              <a:pPr algn="ctr"/>
              <a:r>
                <a:rPr lang="en-US" sz="5465" b="1">
                  <a:solidFill>
                    <a:schemeClr val="bg2"/>
                  </a:solidFill>
                  <a:latin typeface="Arial" panose="020B0604020202020204" pitchFamily="34" charset="0"/>
                  <a:cs typeface="Arial" panose="020B0604020202020204" pitchFamily="34" charset="0"/>
                </a:rPr>
                <a:t>54</a:t>
              </a:r>
              <a:r>
                <a:rPr lang="en-US" sz="3200" b="1">
                  <a:solidFill>
                    <a:schemeClr val="bg2"/>
                  </a:solidFill>
                  <a:latin typeface="Arial" panose="020B0604020202020204" pitchFamily="34" charset="0"/>
                  <a:cs typeface="Arial" panose="020B0604020202020204" pitchFamily="34" charset="0"/>
                </a:rPr>
                <a:t>%</a:t>
              </a:r>
              <a:endParaRPr lang="en-GB" sz="5465" b="1">
                <a:solidFill>
                  <a:schemeClr val="bg2"/>
                </a:solidFill>
                <a:latin typeface="Arial" panose="020B0604020202020204" pitchFamily="34" charset="0"/>
                <a:cs typeface="Arial" panose="020B0604020202020204" pitchFamily="34" charset="0"/>
              </a:endParaRPr>
            </a:p>
          </p:txBody>
        </p:sp>
      </p:grpSp>
      <p:grpSp>
        <p:nvGrpSpPr>
          <p:cNvPr id="16" name="Group 8"/>
          <p:cNvGrpSpPr/>
          <p:nvPr/>
        </p:nvGrpSpPr>
        <p:grpSpPr>
          <a:xfrm>
            <a:off x="2911897" y="1344512"/>
            <a:ext cx="1755140" cy="1619915"/>
            <a:chOff x="3905067" y="2131362"/>
            <a:chExt cx="1755140" cy="1619915"/>
          </a:xfrm>
        </p:grpSpPr>
        <p:grpSp>
          <p:nvGrpSpPr>
            <p:cNvPr id="17" name="Group 11"/>
            <p:cNvGrpSpPr/>
            <p:nvPr/>
          </p:nvGrpSpPr>
          <p:grpSpPr>
            <a:xfrm>
              <a:off x="3972681" y="2131362"/>
              <a:ext cx="1619916" cy="1619915"/>
              <a:chOff x="2488916" y="3076243"/>
              <a:chExt cx="1619916" cy="1619915"/>
            </a:xfrm>
          </p:grpSpPr>
          <p:sp>
            <p:nvSpPr>
              <p:cNvPr id="19" name="Rectangle 13"/>
              <p:cNvSpPr/>
              <p:nvPr/>
            </p:nvSpPr>
            <p:spPr>
              <a:xfrm>
                <a:off x="2488917" y="3076243"/>
                <a:ext cx="1619915" cy="161991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65">
                  <a:latin typeface="Arial" panose="020B0604020202020204" pitchFamily="34" charset="0"/>
                  <a:cs typeface="Arial" panose="020B0604020202020204" pitchFamily="34" charset="0"/>
                </a:endParaRPr>
              </a:p>
            </p:txBody>
          </p:sp>
          <p:sp>
            <p:nvSpPr>
              <p:cNvPr id="20" name="Rectangle 14"/>
              <p:cNvSpPr/>
              <p:nvPr/>
            </p:nvSpPr>
            <p:spPr>
              <a:xfrm>
                <a:off x="2488916" y="4220308"/>
                <a:ext cx="1619915" cy="475849"/>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5" b="1">
                    <a:latin typeface="Arial" panose="020B0604020202020204" pitchFamily="34" charset="0"/>
                    <a:cs typeface="Arial" panose="020B0604020202020204" pitchFamily="34" charset="0"/>
                  </a:rPr>
                  <a:t>THE TEXT</a:t>
                </a:r>
                <a:endParaRPr lang="en-GB" sz="1865" b="1">
                  <a:latin typeface="Arial" panose="020B0604020202020204" pitchFamily="34" charset="0"/>
                  <a:cs typeface="Arial" panose="020B0604020202020204" pitchFamily="34" charset="0"/>
                </a:endParaRPr>
              </a:p>
            </p:txBody>
          </p:sp>
        </p:grpSp>
        <p:sp>
          <p:nvSpPr>
            <p:cNvPr id="18" name="TextBox 17"/>
            <p:cNvSpPr txBox="1"/>
            <p:nvPr/>
          </p:nvSpPr>
          <p:spPr>
            <a:xfrm>
              <a:off x="3905067" y="2269986"/>
              <a:ext cx="1755140" cy="1242907"/>
            </a:xfrm>
            <a:prstGeom prst="rect">
              <a:avLst/>
            </a:prstGeom>
            <a:noFill/>
          </p:spPr>
          <p:txBody>
            <a:bodyPr wrap="none" rtlCol="0">
              <a:spAutoFit/>
            </a:bodyPr>
            <a:lstStyle/>
            <a:p>
              <a:pPr algn="ctr"/>
              <a:r>
                <a:rPr lang="en-US" sz="5465" b="1">
                  <a:solidFill>
                    <a:schemeClr val="bg2"/>
                  </a:solidFill>
                  <a:latin typeface="Arial" panose="020B0604020202020204" pitchFamily="34" charset="0"/>
                  <a:cs typeface="Arial" panose="020B0604020202020204" pitchFamily="34" charset="0"/>
                </a:rPr>
                <a:t>68</a:t>
              </a:r>
              <a:r>
                <a:rPr lang="en-US" sz="3200" b="1">
                  <a:solidFill>
                    <a:schemeClr val="bg2"/>
                  </a:solidFill>
                  <a:latin typeface="Arial" panose="020B0604020202020204" pitchFamily="34" charset="0"/>
                  <a:cs typeface="Arial" panose="020B0604020202020204" pitchFamily="34" charset="0"/>
                </a:rPr>
                <a:t>%</a:t>
              </a:r>
              <a:endParaRPr lang="en-GB" sz="5465" b="1">
                <a:solidFill>
                  <a:schemeClr val="bg2"/>
                </a:solidFill>
                <a:latin typeface="Arial" panose="020B0604020202020204" pitchFamily="34" charset="0"/>
                <a:cs typeface="Arial" panose="020B0604020202020204" pitchFamily="34" charset="0"/>
              </a:endParaRPr>
            </a:p>
          </p:txBody>
        </p:sp>
      </p:grpSp>
      <p:grpSp>
        <p:nvGrpSpPr>
          <p:cNvPr id="21" name="Group 9"/>
          <p:cNvGrpSpPr/>
          <p:nvPr/>
        </p:nvGrpSpPr>
        <p:grpSpPr>
          <a:xfrm>
            <a:off x="4885320" y="1350638"/>
            <a:ext cx="1755140" cy="1619915"/>
            <a:chOff x="6536297" y="2139530"/>
            <a:chExt cx="1755140" cy="1619915"/>
          </a:xfrm>
        </p:grpSpPr>
        <p:grpSp>
          <p:nvGrpSpPr>
            <p:cNvPr id="22" name="Group 16"/>
            <p:cNvGrpSpPr/>
            <p:nvPr/>
          </p:nvGrpSpPr>
          <p:grpSpPr>
            <a:xfrm>
              <a:off x="6603910" y="2139530"/>
              <a:ext cx="1619916" cy="1619915"/>
              <a:chOff x="2488916" y="3076243"/>
              <a:chExt cx="1619916" cy="1619915"/>
            </a:xfrm>
          </p:grpSpPr>
          <p:sp>
            <p:nvSpPr>
              <p:cNvPr id="24" name="Rectangle 18"/>
              <p:cNvSpPr/>
              <p:nvPr/>
            </p:nvSpPr>
            <p:spPr>
              <a:xfrm>
                <a:off x="2488917" y="3076243"/>
                <a:ext cx="1619915" cy="161991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65">
                  <a:latin typeface="Arial" panose="020B0604020202020204" pitchFamily="34" charset="0"/>
                  <a:cs typeface="Arial" panose="020B0604020202020204" pitchFamily="34" charset="0"/>
                </a:endParaRPr>
              </a:p>
            </p:txBody>
          </p:sp>
          <p:sp>
            <p:nvSpPr>
              <p:cNvPr id="25" name="Rectangle 19"/>
              <p:cNvSpPr/>
              <p:nvPr/>
            </p:nvSpPr>
            <p:spPr>
              <a:xfrm>
                <a:off x="2488916" y="4220308"/>
                <a:ext cx="1619915" cy="475849"/>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5" b="1">
                    <a:latin typeface="Arial" panose="020B0604020202020204" pitchFamily="34" charset="0"/>
                    <a:cs typeface="Arial" panose="020B0604020202020204" pitchFamily="34" charset="0"/>
                  </a:rPr>
                  <a:t>THE TEXT</a:t>
                </a:r>
                <a:endParaRPr lang="en-GB" sz="1865" b="1">
                  <a:latin typeface="Arial" panose="020B0604020202020204" pitchFamily="34" charset="0"/>
                  <a:cs typeface="Arial" panose="020B0604020202020204" pitchFamily="34" charset="0"/>
                </a:endParaRPr>
              </a:p>
            </p:txBody>
          </p:sp>
        </p:grpSp>
        <p:sp>
          <p:nvSpPr>
            <p:cNvPr id="23" name="TextBox 22"/>
            <p:cNvSpPr txBox="1"/>
            <p:nvPr/>
          </p:nvSpPr>
          <p:spPr>
            <a:xfrm>
              <a:off x="6536297" y="2278154"/>
              <a:ext cx="1755140" cy="1242907"/>
            </a:xfrm>
            <a:prstGeom prst="rect">
              <a:avLst/>
            </a:prstGeom>
            <a:noFill/>
          </p:spPr>
          <p:txBody>
            <a:bodyPr wrap="none" rtlCol="0">
              <a:spAutoFit/>
            </a:bodyPr>
            <a:lstStyle/>
            <a:p>
              <a:pPr algn="ctr"/>
              <a:r>
                <a:rPr lang="en-US" sz="5465" b="1">
                  <a:solidFill>
                    <a:schemeClr val="bg2"/>
                  </a:solidFill>
                  <a:latin typeface="Arial" panose="020B0604020202020204" pitchFamily="34" charset="0"/>
                  <a:cs typeface="Arial" panose="020B0604020202020204" pitchFamily="34" charset="0"/>
                </a:rPr>
                <a:t>72</a:t>
              </a:r>
              <a:r>
                <a:rPr lang="en-US" sz="3200" b="1">
                  <a:solidFill>
                    <a:schemeClr val="bg2"/>
                  </a:solidFill>
                  <a:latin typeface="Arial" panose="020B0604020202020204" pitchFamily="34" charset="0"/>
                  <a:cs typeface="Arial" panose="020B0604020202020204" pitchFamily="34" charset="0"/>
                </a:rPr>
                <a:t>%</a:t>
              </a:r>
              <a:endParaRPr lang="en-GB" sz="5465" b="1">
                <a:solidFill>
                  <a:schemeClr val="bg2"/>
                </a:solidFill>
                <a:latin typeface="Arial" panose="020B0604020202020204" pitchFamily="34" charset="0"/>
                <a:cs typeface="Arial" panose="020B0604020202020204" pitchFamily="34" charset="0"/>
              </a:endParaRPr>
            </a:p>
          </p:txBody>
        </p:sp>
      </p:grpSp>
      <p:grpSp>
        <p:nvGrpSpPr>
          <p:cNvPr id="26" name="Group 10"/>
          <p:cNvGrpSpPr/>
          <p:nvPr/>
        </p:nvGrpSpPr>
        <p:grpSpPr>
          <a:xfrm>
            <a:off x="6858741" y="1344511"/>
            <a:ext cx="1755140" cy="1619915"/>
            <a:chOff x="9167526" y="2131361"/>
            <a:chExt cx="1755140" cy="1619915"/>
          </a:xfrm>
        </p:grpSpPr>
        <p:grpSp>
          <p:nvGrpSpPr>
            <p:cNvPr id="27" name="Group 21"/>
            <p:cNvGrpSpPr/>
            <p:nvPr/>
          </p:nvGrpSpPr>
          <p:grpSpPr>
            <a:xfrm>
              <a:off x="9235139" y="2131361"/>
              <a:ext cx="1619916" cy="1619915"/>
              <a:chOff x="2488916" y="3076243"/>
              <a:chExt cx="1619916" cy="1619915"/>
            </a:xfrm>
          </p:grpSpPr>
          <p:sp>
            <p:nvSpPr>
              <p:cNvPr id="29" name="Rectangle 23"/>
              <p:cNvSpPr/>
              <p:nvPr/>
            </p:nvSpPr>
            <p:spPr>
              <a:xfrm>
                <a:off x="2488917" y="3076243"/>
                <a:ext cx="1619915" cy="161991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65">
                  <a:latin typeface="Arial" panose="020B0604020202020204" pitchFamily="34" charset="0"/>
                  <a:cs typeface="Arial" panose="020B0604020202020204" pitchFamily="34" charset="0"/>
                </a:endParaRPr>
              </a:p>
            </p:txBody>
          </p:sp>
          <p:sp>
            <p:nvSpPr>
              <p:cNvPr id="30" name="Rectangle 24"/>
              <p:cNvSpPr/>
              <p:nvPr/>
            </p:nvSpPr>
            <p:spPr>
              <a:xfrm>
                <a:off x="2488916" y="4220308"/>
                <a:ext cx="1619915" cy="475849"/>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5" b="1">
                    <a:latin typeface="Arial" panose="020B0604020202020204" pitchFamily="34" charset="0"/>
                    <a:cs typeface="Arial" panose="020B0604020202020204" pitchFamily="34" charset="0"/>
                  </a:rPr>
                  <a:t>THE TEXT</a:t>
                </a:r>
                <a:endParaRPr lang="en-GB" sz="1865" b="1">
                  <a:latin typeface="Arial" panose="020B0604020202020204" pitchFamily="34" charset="0"/>
                  <a:cs typeface="Arial" panose="020B0604020202020204" pitchFamily="34" charset="0"/>
                </a:endParaRPr>
              </a:p>
            </p:txBody>
          </p:sp>
        </p:grpSp>
        <p:sp>
          <p:nvSpPr>
            <p:cNvPr id="28" name="TextBox 27"/>
            <p:cNvSpPr txBox="1"/>
            <p:nvPr/>
          </p:nvSpPr>
          <p:spPr>
            <a:xfrm>
              <a:off x="9167526" y="2269985"/>
              <a:ext cx="1755140" cy="1242907"/>
            </a:xfrm>
            <a:prstGeom prst="rect">
              <a:avLst/>
            </a:prstGeom>
            <a:noFill/>
          </p:spPr>
          <p:txBody>
            <a:bodyPr wrap="none" rtlCol="0">
              <a:spAutoFit/>
            </a:bodyPr>
            <a:lstStyle/>
            <a:p>
              <a:pPr algn="ctr"/>
              <a:r>
                <a:rPr lang="en-US" sz="5465" b="1">
                  <a:solidFill>
                    <a:schemeClr val="bg2"/>
                  </a:solidFill>
                  <a:latin typeface="Arial" panose="020B0604020202020204" pitchFamily="34" charset="0"/>
                  <a:cs typeface="Arial" panose="020B0604020202020204" pitchFamily="34" charset="0"/>
                </a:rPr>
                <a:t>90</a:t>
              </a:r>
              <a:r>
                <a:rPr lang="en-US" sz="3200" b="1">
                  <a:solidFill>
                    <a:schemeClr val="bg2"/>
                  </a:solidFill>
                  <a:latin typeface="Arial" panose="020B0604020202020204" pitchFamily="34" charset="0"/>
                  <a:cs typeface="Arial" panose="020B0604020202020204" pitchFamily="34" charset="0"/>
                </a:rPr>
                <a:t>%</a:t>
              </a:r>
              <a:endParaRPr lang="en-GB" sz="5465" b="1">
                <a:solidFill>
                  <a:schemeClr val="bg2"/>
                </a:solidFill>
                <a:latin typeface="Arial" panose="020B0604020202020204" pitchFamily="34" charset="0"/>
                <a:cs typeface="Arial" panose="020B0604020202020204" pitchFamily="34" charset="0"/>
              </a:endParaRPr>
            </a:p>
          </p:txBody>
        </p:sp>
      </p:grpSp>
      <p:grpSp>
        <p:nvGrpSpPr>
          <p:cNvPr id="31" name="Group 30"/>
          <p:cNvGrpSpPr/>
          <p:nvPr/>
        </p:nvGrpSpPr>
        <p:grpSpPr>
          <a:xfrm>
            <a:off x="815978" y="2830633"/>
            <a:ext cx="2105239" cy="1937782"/>
            <a:chOff x="1045768" y="4117160"/>
            <a:chExt cx="2105238" cy="1937782"/>
          </a:xfrm>
        </p:grpSpPr>
        <p:sp>
          <p:nvSpPr>
            <p:cNvPr id="32" name="TextBox 31"/>
            <p:cNvSpPr txBox="1"/>
            <p:nvPr/>
          </p:nvSpPr>
          <p:spPr>
            <a:xfrm>
              <a:off x="1343163" y="4117160"/>
              <a:ext cx="1510453" cy="504613"/>
            </a:xfrm>
            <a:prstGeom prst="rect">
              <a:avLst/>
            </a:prstGeom>
            <a:noFill/>
          </p:spPr>
          <p:txBody>
            <a:bodyPr wrap="none" rtlCol="0">
              <a:spAutoFit/>
            </a:bodyPr>
            <a:lstStyle/>
            <a:p>
              <a:pPr algn="ctr"/>
              <a:r>
                <a:rPr lang="zh-CN" altLang="en-US" sz="1865" b="1" dirty="0">
                  <a:latin typeface="Arial" panose="020B0604020202020204" pitchFamily="34" charset="0"/>
                  <a:cs typeface="Arial" panose="020B0604020202020204" pitchFamily="34" charset="0"/>
                </a:rPr>
                <a:t>添加标题</a:t>
              </a:r>
              <a:endParaRPr lang="en-GB" sz="1865" b="1" dirty="0">
                <a:latin typeface="Arial" panose="020B0604020202020204" pitchFamily="34" charset="0"/>
                <a:cs typeface="Arial" panose="020B0604020202020204" pitchFamily="34" charset="0"/>
              </a:endParaRPr>
            </a:p>
          </p:txBody>
        </p:sp>
        <p:sp>
          <p:nvSpPr>
            <p:cNvPr id="33" name="Rectangle 29"/>
            <p:cNvSpPr/>
            <p:nvPr/>
          </p:nvSpPr>
          <p:spPr>
            <a:xfrm>
              <a:off x="1045768" y="4486492"/>
              <a:ext cx="2105238" cy="1568450"/>
            </a:xfrm>
            <a:prstGeom prst="rect">
              <a:avLst/>
            </a:prstGeom>
          </p:spPr>
          <p:txBody>
            <a:bodyPr wrap="square">
              <a:spAutoFit/>
            </a:bodyPr>
            <a:lstStyle/>
            <a:p>
              <a:pPr algn="ctr" fontAlgn="ctr">
                <a:lnSpc>
                  <a:spcPct val="200000"/>
                </a:lnSpc>
              </a:pPr>
              <a:r>
                <a:rPr lang="zh-CN" altLang="en-US" sz="1200" dirty="0">
                  <a:solidFill>
                    <a:schemeClr val="accent1"/>
                  </a:solidFill>
                  <a:latin typeface="微软雅黑" panose="020B0503020204020204" pitchFamily="34" charset="-122"/>
                  <a:ea typeface="微软雅黑" panose="020B0503020204020204" pitchFamily="34" charset="-122"/>
                </a:rPr>
                <a:t>点击输入文字点击输入文字点击此处更换文本点击输入文字点击点击输入文字点击输入文字点击此处更换文本</a:t>
              </a:r>
              <a:endParaRPr lang="en-US" altLang="zh-CN" sz="1200" dirty="0">
                <a:solidFill>
                  <a:schemeClr val="accent1"/>
                </a:solidFill>
                <a:latin typeface="微软雅黑" panose="020B0503020204020204" pitchFamily="34" charset="-122"/>
                <a:ea typeface="微软雅黑" panose="020B0503020204020204" pitchFamily="34" charset="-122"/>
              </a:endParaRPr>
            </a:p>
          </p:txBody>
        </p:sp>
      </p:grpSp>
      <p:grpSp>
        <p:nvGrpSpPr>
          <p:cNvPr id="34" name="Group 31"/>
          <p:cNvGrpSpPr/>
          <p:nvPr/>
        </p:nvGrpSpPr>
        <p:grpSpPr>
          <a:xfrm>
            <a:off x="2797513" y="2830633"/>
            <a:ext cx="2105239" cy="1937782"/>
            <a:chOff x="1045768" y="4117160"/>
            <a:chExt cx="2105238" cy="1937782"/>
          </a:xfrm>
        </p:grpSpPr>
        <p:sp>
          <p:nvSpPr>
            <p:cNvPr id="35" name="TextBox 34"/>
            <p:cNvSpPr txBox="1"/>
            <p:nvPr/>
          </p:nvSpPr>
          <p:spPr>
            <a:xfrm>
              <a:off x="1343163" y="4117160"/>
              <a:ext cx="1510453" cy="504613"/>
            </a:xfrm>
            <a:prstGeom prst="rect">
              <a:avLst/>
            </a:prstGeom>
            <a:noFill/>
          </p:spPr>
          <p:txBody>
            <a:bodyPr wrap="none" rtlCol="0">
              <a:spAutoFit/>
            </a:bodyPr>
            <a:lstStyle/>
            <a:p>
              <a:pPr algn="ctr"/>
              <a:r>
                <a:rPr lang="zh-CN" altLang="en-US" sz="1865" b="1" dirty="0">
                  <a:latin typeface="Arial" panose="020B0604020202020204" pitchFamily="34" charset="0"/>
                  <a:cs typeface="Arial" panose="020B0604020202020204" pitchFamily="34" charset="0"/>
                </a:rPr>
                <a:t>添加标题</a:t>
              </a:r>
              <a:endParaRPr lang="en-GB" sz="1865" b="1" dirty="0">
                <a:latin typeface="Arial" panose="020B0604020202020204" pitchFamily="34" charset="0"/>
                <a:cs typeface="Arial" panose="020B0604020202020204" pitchFamily="34" charset="0"/>
              </a:endParaRPr>
            </a:p>
          </p:txBody>
        </p:sp>
        <p:sp>
          <p:nvSpPr>
            <p:cNvPr id="36" name="Rectangle 33"/>
            <p:cNvSpPr/>
            <p:nvPr/>
          </p:nvSpPr>
          <p:spPr>
            <a:xfrm>
              <a:off x="1045768" y="4486492"/>
              <a:ext cx="2105238" cy="1568450"/>
            </a:xfrm>
            <a:prstGeom prst="rect">
              <a:avLst/>
            </a:prstGeom>
          </p:spPr>
          <p:txBody>
            <a:bodyPr wrap="square">
              <a:spAutoFit/>
            </a:bodyPr>
            <a:lstStyle/>
            <a:p>
              <a:pPr algn="ctr" fontAlgn="ctr">
                <a:lnSpc>
                  <a:spcPct val="200000"/>
                </a:lnSpc>
              </a:pPr>
              <a:r>
                <a:rPr lang="zh-CN" altLang="en-US" sz="1200" dirty="0">
                  <a:solidFill>
                    <a:schemeClr val="accent1"/>
                  </a:solidFill>
                  <a:latin typeface="微软雅黑" panose="020B0503020204020204" pitchFamily="34" charset="-122"/>
                  <a:ea typeface="微软雅黑" panose="020B0503020204020204" pitchFamily="34" charset="-122"/>
                </a:rPr>
                <a:t>点击输入文字点击输入文字点击此处更换文本点击输入文字点击点击输入文字点击输入文字点击此处更换文本</a:t>
              </a:r>
              <a:endParaRPr lang="en-US" altLang="zh-CN" sz="1200" dirty="0">
                <a:solidFill>
                  <a:schemeClr val="accent1"/>
                </a:solidFill>
                <a:latin typeface="微软雅黑" panose="020B0503020204020204" pitchFamily="34" charset="-122"/>
                <a:ea typeface="微软雅黑" panose="020B0503020204020204" pitchFamily="34" charset="-122"/>
              </a:endParaRPr>
            </a:p>
          </p:txBody>
        </p:sp>
      </p:grpSp>
      <p:grpSp>
        <p:nvGrpSpPr>
          <p:cNvPr id="37" name="Group 34"/>
          <p:cNvGrpSpPr/>
          <p:nvPr/>
        </p:nvGrpSpPr>
        <p:grpSpPr>
          <a:xfrm>
            <a:off x="4770935" y="2830633"/>
            <a:ext cx="2105239" cy="1937782"/>
            <a:chOff x="1045768" y="4117160"/>
            <a:chExt cx="2105238" cy="1937782"/>
          </a:xfrm>
        </p:grpSpPr>
        <p:sp>
          <p:nvSpPr>
            <p:cNvPr id="38" name="TextBox 37"/>
            <p:cNvSpPr txBox="1"/>
            <p:nvPr/>
          </p:nvSpPr>
          <p:spPr>
            <a:xfrm>
              <a:off x="1343163" y="4117160"/>
              <a:ext cx="1510453" cy="504613"/>
            </a:xfrm>
            <a:prstGeom prst="rect">
              <a:avLst/>
            </a:prstGeom>
            <a:noFill/>
          </p:spPr>
          <p:txBody>
            <a:bodyPr wrap="none" rtlCol="0">
              <a:spAutoFit/>
            </a:bodyPr>
            <a:lstStyle/>
            <a:p>
              <a:pPr algn="ctr"/>
              <a:r>
                <a:rPr lang="zh-CN" altLang="en-US" sz="1865" b="1" dirty="0">
                  <a:latin typeface="Arial" panose="020B0604020202020204" pitchFamily="34" charset="0"/>
                  <a:cs typeface="Arial" panose="020B0604020202020204" pitchFamily="34" charset="0"/>
                </a:rPr>
                <a:t>添加标题</a:t>
              </a:r>
              <a:endParaRPr lang="en-GB" sz="1865" b="1" dirty="0">
                <a:latin typeface="Arial" panose="020B0604020202020204" pitchFamily="34" charset="0"/>
                <a:cs typeface="Arial" panose="020B0604020202020204" pitchFamily="34" charset="0"/>
              </a:endParaRPr>
            </a:p>
          </p:txBody>
        </p:sp>
        <p:sp>
          <p:nvSpPr>
            <p:cNvPr id="39" name="Rectangle 36"/>
            <p:cNvSpPr/>
            <p:nvPr/>
          </p:nvSpPr>
          <p:spPr>
            <a:xfrm>
              <a:off x="1045768" y="4486492"/>
              <a:ext cx="2105238" cy="1568450"/>
            </a:xfrm>
            <a:prstGeom prst="rect">
              <a:avLst/>
            </a:prstGeom>
          </p:spPr>
          <p:txBody>
            <a:bodyPr wrap="square">
              <a:spAutoFit/>
            </a:bodyPr>
            <a:lstStyle/>
            <a:p>
              <a:pPr algn="ctr" fontAlgn="ctr">
                <a:lnSpc>
                  <a:spcPct val="200000"/>
                </a:lnSpc>
              </a:pPr>
              <a:r>
                <a:rPr lang="zh-CN" altLang="en-US" sz="1200" dirty="0">
                  <a:solidFill>
                    <a:schemeClr val="accent1"/>
                  </a:solidFill>
                  <a:latin typeface="微软雅黑" panose="020B0503020204020204" pitchFamily="34" charset="-122"/>
                  <a:ea typeface="微软雅黑" panose="020B0503020204020204" pitchFamily="34" charset="-122"/>
                </a:rPr>
                <a:t>点击输入文字点击输入文字点击此处更换文本点击输入文字点击点击输入文字点击输入文字点击此处更换文本</a:t>
              </a:r>
              <a:endParaRPr lang="en-US" altLang="zh-CN" sz="1200" dirty="0">
                <a:solidFill>
                  <a:schemeClr val="accent1"/>
                </a:solidFill>
                <a:latin typeface="微软雅黑" panose="020B0503020204020204" pitchFamily="34" charset="-122"/>
                <a:ea typeface="微软雅黑" panose="020B0503020204020204" pitchFamily="34" charset="-122"/>
              </a:endParaRPr>
            </a:p>
          </p:txBody>
        </p:sp>
      </p:grpSp>
      <p:grpSp>
        <p:nvGrpSpPr>
          <p:cNvPr id="40" name="Group 37"/>
          <p:cNvGrpSpPr/>
          <p:nvPr/>
        </p:nvGrpSpPr>
        <p:grpSpPr>
          <a:xfrm>
            <a:off x="6744357" y="2830633"/>
            <a:ext cx="2105239" cy="1937782"/>
            <a:chOff x="1045768" y="4117160"/>
            <a:chExt cx="2105238" cy="1937782"/>
          </a:xfrm>
        </p:grpSpPr>
        <p:sp>
          <p:nvSpPr>
            <p:cNvPr id="41" name="TextBox 40"/>
            <p:cNvSpPr txBox="1"/>
            <p:nvPr/>
          </p:nvSpPr>
          <p:spPr>
            <a:xfrm>
              <a:off x="1343163" y="4117160"/>
              <a:ext cx="1510453" cy="504613"/>
            </a:xfrm>
            <a:prstGeom prst="rect">
              <a:avLst/>
            </a:prstGeom>
            <a:noFill/>
          </p:spPr>
          <p:txBody>
            <a:bodyPr wrap="none" rtlCol="0">
              <a:spAutoFit/>
            </a:bodyPr>
            <a:lstStyle/>
            <a:p>
              <a:pPr algn="ctr"/>
              <a:r>
                <a:rPr lang="zh-CN" altLang="en-US" sz="1865" b="1" dirty="0">
                  <a:latin typeface="Arial" panose="020B0604020202020204" pitchFamily="34" charset="0"/>
                  <a:cs typeface="Arial" panose="020B0604020202020204" pitchFamily="34" charset="0"/>
                </a:rPr>
                <a:t>添加标题</a:t>
              </a:r>
              <a:endParaRPr lang="en-GB" sz="1865" b="1" dirty="0">
                <a:latin typeface="Arial" panose="020B0604020202020204" pitchFamily="34" charset="0"/>
                <a:cs typeface="Arial" panose="020B0604020202020204" pitchFamily="34" charset="0"/>
              </a:endParaRPr>
            </a:p>
          </p:txBody>
        </p:sp>
        <p:sp>
          <p:nvSpPr>
            <p:cNvPr id="42" name="Rectangle 39"/>
            <p:cNvSpPr/>
            <p:nvPr/>
          </p:nvSpPr>
          <p:spPr>
            <a:xfrm>
              <a:off x="1045768" y="4486492"/>
              <a:ext cx="2105238" cy="1568450"/>
            </a:xfrm>
            <a:prstGeom prst="rect">
              <a:avLst/>
            </a:prstGeom>
          </p:spPr>
          <p:txBody>
            <a:bodyPr wrap="square">
              <a:spAutoFit/>
            </a:bodyPr>
            <a:lstStyle/>
            <a:p>
              <a:pPr algn="ctr" fontAlgn="ctr">
                <a:lnSpc>
                  <a:spcPct val="200000"/>
                </a:lnSpc>
              </a:pPr>
              <a:r>
                <a:rPr lang="zh-CN" altLang="en-US" sz="1200" dirty="0">
                  <a:solidFill>
                    <a:schemeClr val="accent1"/>
                  </a:solidFill>
                  <a:latin typeface="微软雅黑" panose="020B0503020204020204" pitchFamily="34" charset="-122"/>
                  <a:ea typeface="微软雅黑" panose="020B0503020204020204" pitchFamily="34" charset="-122"/>
                </a:rPr>
                <a:t>点击输入文字点击输入文字点击此处更换文本点击输入文字点击点击输入文字点击输入文字点击此处更换文本</a:t>
              </a:r>
              <a:endParaRPr lang="en-US" altLang="zh-CN" sz="1200" dirty="0">
                <a:solidFill>
                  <a:schemeClr val="accent1"/>
                </a:solidFill>
                <a:latin typeface="微软雅黑" panose="020B0503020204020204" pitchFamily="34" charset="-122"/>
                <a:ea typeface="微软雅黑" panose="020B0503020204020204" pitchFamily="34" charset="-122"/>
              </a:endParaRPr>
            </a:p>
          </p:txBody>
        </p:sp>
      </p:grpSp>
      <p:sp>
        <p:nvSpPr>
          <p:cNvPr id="43" name="TextBox 42"/>
          <p:cNvSpPr txBox="1"/>
          <p:nvPr/>
        </p:nvSpPr>
        <p:spPr>
          <a:xfrm>
            <a:off x="5405921" y="20588"/>
            <a:ext cx="1422400" cy="420370"/>
          </a:xfrm>
          <a:prstGeom prst="rect">
            <a:avLst/>
          </a:prstGeom>
          <a:noFill/>
        </p:spPr>
        <p:txBody>
          <a:bodyPr wrap="none" rtlCol="0">
            <a:spAutoFit/>
          </a:bodyPr>
          <a:lstStyle/>
          <a:p>
            <a:pPr algn="dist"/>
            <a:r>
              <a:rPr lang="zh-CN" altLang="en-US" sz="2135" b="1" spc="300" dirty="0">
                <a:solidFill>
                  <a:schemeClr val="bg1"/>
                </a:solidFill>
              </a:rPr>
              <a:t>招聘计划</a:t>
            </a:r>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par>
                                <p:cTn id="9" presetID="12" presetClass="entr" presetSubtype="4" fill="hold" nodeType="with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p:tgtEl>
                                          <p:spTgt spid="31"/>
                                        </p:tgtEl>
                                        <p:attrNameLst>
                                          <p:attrName>ppt_y</p:attrName>
                                        </p:attrNameLst>
                                      </p:cBhvr>
                                      <p:tavLst>
                                        <p:tav tm="0">
                                          <p:val>
                                            <p:strVal val="#ppt_y+#ppt_h*1.125000"/>
                                          </p:val>
                                        </p:tav>
                                        <p:tav tm="100000">
                                          <p:val>
                                            <p:strVal val="#ppt_y"/>
                                          </p:val>
                                        </p:tav>
                                      </p:tavLst>
                                    </p:anim>
                                    <p:animEffect transition="in" filter="wipe(up)">
                                      <p:cBhvr>
                                        <p:cTn id="12" dur="500"/>
                                        <p:tgtEl>
                                          <p:spTgt spid="31"/>
                                        </p:tgtEl>
                                      </p:cBhvr>
                                    </p:animEffect>
                                  </p:childTnLst>
                                </p:cTn>
                              </p:par>
                            </p:childTnLst>
                          </p:cTn>
                        </p:par>
                        <p:par>
                          <p:cTn id="13" fill="hold">
                            <p:stCondLst>
                              <p:cond delay="500"/>
                            </p:stCondLst>
                            <p:childTnLst>
                              <p:par>
                                <p:cTn id="14" presetID="2" presetClass="entr" presetSubtype="4"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additive="base">
                                        <p:cTn id="16" dur="500" fill="hold"/>
                                        <p:tgtEl>
                                          <p:spTgt spid="16"/>
                                        </p:tgtEl>
                                        <p:attrNameLst>
                                          <p:attrName>ppt_x</p:attrName>
                                        </p:attrNameLst>
                                      </p:cBhvr>
                                      <p:tavLst>
                                        <p:tav tm="0">
                                          <p:val>
                                            <p:strVal val="#ppt_x"/>
                                          </p:val>
                                        </p:tav>
                                        <p:tav tm="100000">
                                          <p:val>
                                            <p:strVal val="#ppt_x"/>
                                          </p:val>
                                        </p:tav>
                                      </p:tavLst>
                                    </p:anim>
                                    <p:anim calcmode="lin" valueType="num">
                                      <p:cBhvr additive="base">
                                        <p:cTn id="17" dur="500" fill="hold"/>
                                        <p:tgtEl>
                                          <p:spTgt spid="16"/>
                                        </p:tgtEl>
                                        <p:attrNameLst>
                                          <p:attrName>ppt_y</p:attrName>
                                        </p:attrNameLst>
                                      </p:cBhvr>
                                      <p:tavLst>
                                        <p:tav tm="0">
                                          <p:val>
                                            <p:strVal val="1+#ppt_h/2"/>
                                          </p:val>
                                        </p:tav>
                                        <p:tav tm="100000">
                                          <p:val>
                                            <p:strVal val="#ppt_y"/>
                                          </p:val>
                                        </p:tav>
                                      </p:tavLst>
                                    </p:anim>
                                  </p:childTnLst>
                                </p:cTn>
                              </p:par>
                              <p:par>
                                <p:cTn id="18" presetID="12" presetClass="entr" presetSubtype="4" fill="hold" nodeType="withEffect">
                                  <p:stCondLst>
                                    <p:cond delay="0"/>
                                  </p:stCondLst>
                                  <p:childTnLst>
                                    <p:set>
                                      <p:cBhvr>
                                        <p:cTn id="19" dur="1" fill="hold">
                                          <p:stCondLst>
                                            <p:cond delay="0"/>
                                          </p:stCondLst>
                                        </p:cTn>
                                        <p:tgtEl>
                                          <p:spTgt spid="34"/>
                                        </p:tgtEl>
                                        <p:attrNameLst>
                                          <p:attrName>style.visibility</p:attrName>
                                        </p:attrNameLst>
                                      </p:cBhvr>
                                      <p:to>
                                        <p:strVal val="visible"/>
                                      </p:to>
                                    </p:set>
                                    <p:anim calcmode="lin" valueType="num">
                                      <p:cBhvr additive="base">
                                        <p:cTn id="20" dur="500"/>
                                        <p:tgtEl>
                                          <p:spTgt spid="34"/>
                                        </p:tgtEl>
                                        <p:attrNameLst>
                                          <p:attrName>ppt_y</p:attrName>
                                        </p:attrNameLst>
                                      </p:cBhvr>
                                      <p:tavLst>
                                        <p:tav tm="0">
                                          <p:val>
                                            <p:strVal val="#ppt_y+#ppt_h*1.125000"/>
                                          </p:val>
                                        </p:tav>
                                        <p:tav tm="100000">
                                          <p:val>
                                            <p:strVal val="#ppt_y"/>
                                          </p:val>
                                        </p:tav>
                                      </p:tavLst>
                                    </p:anim>
                                    <p:animEffect transition="in" filter="wipe(up)">
                                      <p:cBhvr>
                                        <p:cTn id="21" dur="500"/>
                                        <p:tgtEl>
                                          <p:spTgt spid="34"/>
                                        </p:tgtEl>
                                      </p:cBhvr>
                                    </p:animEffect>
                                  </p:childTnLst>
                                </p:cTn>
                              </p:par>
                            </p:childTnLst>
                          </p:cTn>
                        </p:par>
                        <p:par>
                          <p:cTn id="22" fill="hold">
                            <p:stCondLst>
                              <p:cond delay="1000"/>
                            </p:stCondLst>
                            <p:childTnLst>
                              <p:par>
                                <p:cTn id="23" presetID="2" presetClass="entr" presetSubtype="4" fill="hold"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additive="base">
                                        <p:cTn id="25" dur="500" fill="hold"/>
                                        <p:tgtEl>
                                          <p:spTgt spid="21"/>
                                        </p:tgtEl>
                                        <p:attrNameLst>
                                          <p:attrName>ppt_x</p:attrName>
                                        </p:attrNameLst>
                                      </p:cBhvr>
                                      <p:tavLst>
                                        <p:tav tm="0">
                                          <p:val>
                                            <p:strVal val="#ppt_x"/>
                                          </p:val>
                                        </p:tav>
                                        <p:tav tm="100000">
                                          <p:val>
                                            <p:strVal val="#ppt_x"/>
                                          </p:val>
                                        </p:tav>
                                      </p:tavLst>
                                    </p:anim>
                                    <p:anim calcmode="lin" valueType="num">
                                      <p:cBhvr additive="base">
                                        <p:cTn id="26" dur="500" fill="hold"/>
                                        <p:tgtEl>
                                          <p:spTgt spid="21"/>
                                        </p:tgtEl>
                                        <p:attrNameLst>
                                          <p:attrName>ppt_y</p:attrName>
                                        </p:attrNameLst>
                                      </p:cBhvr>
                                      <p:tavLst>
                                        <p:tav tm="0">
                                          <p:val>
                                            <p:strVal val="1+#ppt_h/2"/>
                                          </p:val>
                                        </p:tav>
                                        <p:tav tm="100000">
                                          <p:val>
                                            <p:strVal val="#ppt_y"/>
                                          </p:val>
                                        </p:tav>
                                      </p:tavLst>
                                    </p:anim>
                                  </p:childTnLst>
                                </p:cTn>
                              </p:par>
                              <p:par>
                                <p:cTn id="27" presetID="12" presetClass="entr" presetSubtype="4" fill="hold" nodeType="withEffect">
                                  <p:stCondLst>
                                    <p:cond delay="0"/>
                                  </p:stCondLst>
                                  <p:childTnLst>
                                    <p:set>
                                      <p:cBhvr>
                                        <p:cTn id="28" dur="1" fill="hold">
                                          <p:stCondLst>
                                            <p:cond delay="0"/>
                                          </p:stCondLst>
                                        </p:cTn>
                                        <p:tgtEl>
                                          <p:spTgt spid="37"/>
                                        </p:tgtEl>
                                        <p:attrNameLst>
                                          <p:attrName>style.visibility</p:attrName>
                                        </p:attrNameLst>
                                      </p:cBhvr>
                                      <p:to>
                                        <p:strVal val="visible"/>
                                      </p:to>
                                    </p:set>
                                    <p:anim calcmode="lin" valueType="num">
                                      <p:cBhvr additive="base">
                                        <p:cTn id="29" dur="500"/>
                                        <p:tgtEl>
                                          <p:spTgt spid="37"/>
                                        </p:tgtEl>
                                        <p:attrNameLst>
                                          <p:attrName>ppt_y</p:attrName>
                                        </p:attrNameLst>
                                      </p:cBhvr>
                                      <p:tavLst>
                                        <p:tav tm="0">
                                          <p:val>
                                            <p:strVal val="#ppt_y+#ppt_h*1.125000"/>
                                          </p:val>
                                        </p:tav>
                                        <p:tav tm="100000">
                                          <p:val>
                                            <p:strVal val="#ppt_y"/>
                                          </p:val>
                                        </p:tav>
                                      </p:tavLst>
                                    </p:anim>
                                    <p:animEffect transition="in" filter="wipe(up)">
                                      <p:cBhvr>
                                        <p:cTn id="30" dur="500"/>
                                        <p:tgtEl>
                                          <p:spTgt spid="37"/>
                                        </p:tgtEl>
                                      </p:cBhvr>
                                    </p:animEffect>
                                  </p:childTnLst>
                                </p:cTn>
                              </p:par>
                            </p:childTnLst>
                          </p:cTn>
                        </p:par>
                        <p:par>
                          <p:cTn id="31" fill="hold">
                            <p:stCondLst>
                              <p:cond delay="1500"/>
                            </p:stCondLst>
                            <p:childTnLst>
                              <p:par>
                                <p:cTn id="32" presetID="2" presetClass="entr" presetSubtype="4"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additive="base">
                                        <p:cTn id="34" dur="500" fill="hold"/>
                                        <p:tgtEl>
                                          <p:spTgt spid="26"/>
                                        </p:tgtEl>
                                        <p:attrNameLst>
                                          <p:attrName>ppt_x</p:attrName>
                                        </p:attrNameLst>
                                      </p:cBhvr>
                                      <p:tavLst>
                                        <p:tav tm="0">
                                          <p:val>
                                            <p:strVal val="#ppt_x"/>
                                          </p:val>
                                        </p:tav>
                                        <p:tav tm="100000">
                                          <p:val>
                                            <p:strVal val="#ppt_x"/>
                                          </p:val>
                                        </p:tav>
                                      </p:tavLst>
                                    </p:anim>
                                    <p:anim calcmode="lin" valueType="num">
                                      <p:cBhvr additive="base">
                                        <p:cTn id="35" dur="500" fill="hold"/>
                                        <p:tgtEl>
                                          <p:spTgt spid="26"/>
                                        </p:tgtEl>
                                        <p:attrNameLst>
                                          <p:attrName>ppt_y</p:attrName>
                                        </p:attrNameLst>
                                      </p:cBhvr>
                                      <p:tavLst>
                                        <p:tav tm="0">
                                          <p:val>
                                            <p:strVal val="1+#ppt_h/2"/>
                                          </p:val>
                                        </p:tav>
                                        <p:tav tm="100000">
                                          <p:val>
                                            <p:strVal val="#ppt_y"/>
                                          </p:val>
                                        </p:tav>
                                      </p:tavLst>
                                    </p:anim>
                                  </p:childTnLst>
                                </p:cTn>
                              </p:par>
                              <p:par>
                                <p:cTn id="36" presetID="12" presetClass="entr" presetSubtype="4" fill="hold" nodeType="withEffect">
                                  <p:stCondLst>
                                    <p:cond delay="0"/>
                                  </p:stCondLst>
                                  <p:childTnLst>
                                    <p:set>
                                      <p:cBhvr>
                                        <p:cTn id="37" dur="1" fill="hold">
                                          <p:stCondLst>
                                            <p:cond delay="0"/>
                                          </p:stCondLst>
                                        </p:cTn>
                                        <p:tgtEl>
                                          <p:spTgt spid="40"/>
                                        </p:tgtEl>
                                        <p:attrNameLst>
                                          <p:attrName>style.visibility</p:attrName>
                                        </p:attrNameLst>
                                      </p:cBhvr>
                                      <p:to>
                                        <p:strVal val="visible"/>
                                      </p:to>
                                    </p:set>
                                    <p:anim calcmode="lin" valueType="num">
                                      <p:cBhvr additive="base">
                                        <p:cTn id="38" dur="500"/>
                                        <p:tgtEl>
                                          <p:spTgt spid="40"/>
                                        </p:tgtEl>
                                        <p:attrNameLst>
                                          <p:attrName>ppt_y</p:attrName>
                                        </p:attrNameLst>
                                      </p:cBhvr>
                                      <p:tavLst>
                                        <p:tav tm="0">
                                          <p:val>
                                            <p:strVal val="#ppt_y+#ppt_h*1.125000"/>
                                          </p:val>
                                        </p:tav>
                                        <p:tav tm="100000">
                                          <p:val>
                                            <p:strVal val="#ppt_y"/>
                                          </p:val>
                                        </p:tav>
                                      </p:tavLst>
                                    </p:anim>
                                    <p:animEffect transition="in" filter="wipe(up)">
                                      <p:cBhvr>
                                        <p:cTn id="3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E:\PPT改稿\商务\5731c88929c7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14072" y="-608689"/>
            <a:ext cx="6250516" cy="6798292"/>
          </a:xfrm>
          <a:prstGeom prst="rect">
            <a:avLst/>
          </a:prstGeom>
          <a:noFill/>
          <a:extLst>
            <a:ext uri="{909E8E84-426E-40DD-AFC4-6F175D3DCCD1}">
              <a14:hiddenFill xmlns:a14="http://schemas.microsoft.com/office/drawing/2010/main">
                <a:solidFill>
                  <a:srgbClr val="FFFFFF"/>
                </a:solidFill>
              </a14:hiddenFill>
            </a:ext>
          </a:extLst>
        </p:spPr>
      </p:pic>
      <p:sp>
        <p:nvSpPr>
          <p:cNvPr id="3" name="椭圆 2"/>
          <p:cNvSpPr/>
          <p:nvPr/>
        </p:nvSpPr>
        <p:spPr>
          <a:xfrm>
            <a:off x="5033179" y="1264159"/>
            <a:ext cx="1967595" cy="1967595"/>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ltLang="zh-CN" sz="8800" dirty="0">
                <a:solidFill>
                  <a:schemeClr val="bg1"/>
                </a:solidFill>
                <a:latin typeface="Agency FB" panose="020B0503020202020204" pitchFamily="34" charset="0"/>
              </a:rPr>
              <a:t>03</a:t>
            </a:r>
            <a:endParaRPr lang="zh-CN" altLang="en-US" sz="8800" dirty="0">
              <a:solidFill>
                <a:schemeClr val="bg1"/>
              </a:solidFill>
              <a:latin typeface="Agency FB" panose="020B0503020202020204" pitchFamily="34" charset="0"/>
            </a:endParaRPr>
          </a:p>
        </p:txBody>
      </p:sp>
      <p:sp>
        <p:nvSpPr>
          <p:cNvPr id="4" name="文本框 3"/>
          <p:cNvSpPr txBox="1"/>
          <p:nvPr/>
        </p:nvSpPr>
        <p:spPr>
          <a:xfrm>
            <a:off x="3972563" y="3615591"/>
            <a:ext cx="4246880" cy="1322070"/>
          </a:xfrm>
          <a:prstGeom prst="rect">
            <a:avLst/>
          </a:prstGeom>
          <a:noFill/>
        </p:spPr>
        <p:txBody>
          <a:bodyPr wrap="none" lIns="91440" tIns="45720" rIns="91440" bIns="45720" rtlCol="0">
            <a:spAutoFit/>
          </a:bodyPr>
          <a:lstStyle/>
          <a:p>
            <a:pPr algn="ctr"/>
            <a:r>
              <a:rPr lang="zh-CN" altLang="en-US" sz="8000" dirty="0">
                <a:solidFill>
                  <a:schemeClr val="accent1">
                    <a:lumMod val="75000"/>
                  </a:schemeClr>
                </a:solidFill>
                <a:latin typeface="华文行楷" panose="02010800040101010101" pitchFamily="2" charset="-122"/>
                <a:ea typeface="华文行楷" panose="02010800040101010101" pitchFamily="2" charset="-122"/>
              </a:rPr>
              <a:t>薪资福利</a:t>
            </a:r>
          </a:p>
        </p:txBody>
      </p:sp>
      <p:sp>
        <p:nvSpPr>
          <p:cNvPr id="5" name="矩形 4"/>
          <p:cNvSpPr/>
          <p:nvPr/>
        </p:nvSpPr>
        <p:spPr>
          <a:xfrm>
            <a:off x="2709636" y="4861900"/>
            <a:ext cx="6772729" cy="533400"/>
          </a:xfrm>
          <a:prstGeom prst="rect">
            <a:avLst/>
          </a:prstGeom>
        </p:spPr>
        <p:txBody>
          <a:bodyPr wrap="square" lIns="91440" tIns="45720" rIns="91440" bIns="45720">
            <a:spAutoFit/>
          </a:bodyPr>
          <a:lstStyle/>
          <a:p>
            <a:pPr algn="ctr">
              <a:lnSpc>
                <a:spcPct val="120000"/>
              </a:lnSpc>
            </a:pPr>
            <a:r>
              <a:rPr lang="en-US" altLang="zh-CN" sz="1200" dirty="0">
                <a:solidFill>
                  <a:schemeClr val="tx1">
                    <a:lumMod val="50000"/>
                    <a:lumOff val="50000"/>
                  </a:schemeClr>
                </a:solidFill>
              </a:rPr>
              <a:t>Lorem ipsum dolor sit </a:t>
            </a:r>
            <a:r>
              <a:rPr lang="en-US" altLang="zh-CN" sz="1200" dirty="0" err="1">
                <a:solidFill>
                  <a:schemeClr val="tx1">
                    <a:lumMod val="50000"/>
                    <a:lumOff val="50000"/>
                  </a:schemeClr>
                </a:solidFill>
              </a:rPr>
              <a:t>amet</a:t>
            </a:r>
            <a:r>
              <a:rPr lang="en-US" altLang="zh-CN" sz="1200" dirty="0">
                <a:solidFill>
                  <a:schemeClr val="tx1">
                    <a:lumMod val="50000"/>
                    <a:lumOff val="50000"/>
                  </a:schemeClr>
                </a:solidFill>
              </a:rPr>
              <a:t> </a:t>
            </a:r>
            <a:r>
              <a:rPr lang="en-US" altLang="zh-CN" sz="1200" dirty="0" err="1">
                <a:solidFill>
                  <a:schemeClr val="tx1">
                    <a:lumMod val="50000"/>
                    <a:lumOff val="50000"/>
                  </a:schemeClr>
                </a:solidFill>
              </a:rPr>
              <a:t>consectetur</a:t>
            </a:r>
            <a:r>
              <a:rPr lang="en-US" altLang="zh-CN" sz="1200" dirty="0">
                <a:solidFill>
                  <a:schemeClr val="tx1">
                    <a:lumMod val="50000"/>
                    <a:lumOff val="50000"/>
                  </a:schemeClr>
                </a:solidFill>
              </a:rPr>
              <a:t> </a:t>
            </a:r>
            <a:r>
              <a:rPr lang="en-US" altLang="zh-CN" sz="1200" dirty="0" err="1">
                <a:solidFill>
                  <a:schemeClr val="tx1">
                    <a:lumMod val="50000"/>
                    <a:lumOff val="50000"/>
                  </a:schemeClr>
                </a:solidFill>
              </a:rPr>
              <a:t>adipiscing</a:t>
            </a:r>
            <a:r>
              <a:rPr lang="en-US" altLang="zh-CN" sz="1200" dirty="0">
                <a:solidFill>
                  <a:schemeClr val="tx1">
                    <a:lumMod val="50000"/>
                    <a:lumOff val="50000"/>
                  </a:schemeClr>
                </a:solidFill>
              </a:rPr>
              <a:t> </a:t>
            </a:r>
            <a:r>
              <a:rPr lang="en-US" altLang="zh-CN" sz="1200" dirty="0" err="1">
                <a:solidFill>
                  <a:schemeClr val="tx1">
                    <a:lumMod val="50000"/>
                    <a:lumOff val="50000"/>
                  </a:schemeClr>
                </a:solidFill>
              </a:rPr>
              <a:t>elit</a:t>
            </a:r>
            <a:r>
              <a:rPr lang="en-US" altLang="zh-CN" sz="1200" dirty="0">
                <a:solidFill>
                  <a:schemeClr val="tx1">
                    <a:lumMod val="50000"/>
                    <a:lumOff val="50000"/>
                  </a:schemeClr>
                </a:solidFill>
              </a:rPr>
              <a:t>. Nam </a:t>
            </a:r>
            <a:r>
              <a:rPr lang="en-US" altLang="zh-CN" sz="1200" dirty="0" err="1">
                <a:solidFill>
                  <a:schemeClr val="tx1">
                    <a:lumMod val="50000"/>
                    <a:lumOff val="50000"/>
                  </a:schemeClr>
                </a:solidFill>
              </a:rPr>
              <a:t>viverra</a:t>
            </a:r>
            <a:r>
              <a:rPr lang="en-US" altLang="zh-CN" sz="1200" dirty="0">
                <a:solidFill>
                  <a:schemeClr val="tx1">
                    <a:lumMod val="50000"/>
                    <a:lumOff val="50000"/>
                  </a:schemeClr>
                </a:solidFill>
              </a:rPr>
              <a:t> </a:t>
            </a:r>
            <a:r>
              <a:rPr lang="en-US" altLang="zh-CN" sz="1200" dirty="0" err="1">
                <a:solidFill>
                  <a:schemeClr val="tx1">
                    <a:lumMod val="50000"/>
                    <a:lumOff val="50000"/>
                  </a:schemeClr>
                </a:solidFill>
              </a:rPr>
              <a:t>euismod</a:t>
            </a:r>
            <a:r>
              <a:rPr lang="en-US" altLang="zh-CN" sz="1200" dirty="0">
                <a:solidFill>
                  <a:schemeClr val="tx1">
                    <a:lumMod val="50000"/>
                    <a:lumOff val="50000"/>
                  </a:schemeClr>
                </a:solidFill>
              </a:rPr>
              <a:t> </a:t>
            </a:r>
            <a:r>
              <a:rPr lang="en-US" altLang="zh-CN" sz="1200" dirty="0" err="1">
                <a:solidFill>
                  <a:schemeClr val="tx1">
                    <a:lumMod val="50000"/>
                    <a:lumOff val="50000"/>
                  </a:schemeClr>
                </a:solidFill>
              </a:rPr>
              <a:t>odio</a:t>
            </a:r>
            <a:r>
              <a:rPr lang="en-US" altLang="zh-CN" sz="1200" dirty="0">
                <a:solidFill>
                  <a:schemeClr val="tx1">
                    <a:lumMod val="50000"/>
                    <a:lumOff val="50000"/>
                  </a:schemeClr>
                </a:solidFill>
              </a:rPr>
              <a:t> gravida </a:t>
            </a:r>
            <a:r>
              <a:rPr lang="en-US" altLang="zh-CN" sz="1200" dirty="0" err="1">
                <a:solidFill>
                  <a:schemeClr val="tx1">
                    <a:lumMod val="50000"/>
                    <a:lumOff val="50000"/>
                  </a:schemeClr>
                </a:solidFill>
              </a:rPr>
              <a:t>pellentesque</a:t>
            </a:r>
            <a:r>
              <a:rPr lang="en-US" altLang="zh-CN" sz="1200" dirty="0">
                <a:solidFill>
                  <a:schemeClr val="tx1">
                    <a:lumMod val="50000"/>
                    <a:lumOff val="50000"/>
                  </a:schemeClr>
                </a:solidFill>
              </a:rPr>
              <a:t> </a:t>
            </a:r>
            <a:r>
              <a:rPr lang="en-US" altLang="zh-CN" sz="1200" dirty="0" err="1">
                <a:solidFill>
                  <a:schemeClr val="tx1">
                    <a:lumMod val="50000"/>
                    <a:lumOff val="50000"/>
                  </a:schemeClr>
                </a:solidFill>
              </a:rPr>
              <a:t>urna</a:t>
            </a:r>
            <a:r>
              <a:rPr lang="en-US" altLang="zh-CN" sz="1200" dirty="0">
                <a:solidFill>
                  <a:schemeClr val="tx1">
                    <a:lumMod val="50000"/>
                    <a:lumOff val="50000"/>
                  </a:schemeClr>
                </a:solidFill>
              </a:rPr>
              <a:t> </a:t>
            </a:r>
            <a:r>
              <a:rPr lang="en-US" altLang="zh-CN" sz="1200" dirty="0" err="1">
                <a:solidFill>
                  <a:schemeClr val="tx1">
                    <a:lumMod val="50000"/>
                    <a:lumOff val="50000"/>
                  </a:schemeClr>
                </a:solidFill>
              </a:rPr>
              <a:t>varius</a:t>
            </a:r>
            <a:r>
              <a:rPr lang="en-US" altLang="zh-CN" sz="1200" dirty="0">
                <a:solidFill>
                  <a:schemeClr val="tx1">
                    <a:lumMod val="50000"/>
                    <a:lumOff val="50000"/>
                  </a:schemeClr>
                </a:solidFill>
              </a:rPr>
              <a:t> vitae. </a:t>
            </a:r>
            <a:r>
              <a:rPr lang="en-US" altLang="zh-CN" sz="1200" dirty="0" err="1">
                <a:solidFill>
                  <a:schemeClr val="tx1">
                    <a:lumMod val="50000"/>
                    <a:lumOff val="50000"/>
                  </a:schemeClr>
                </a:solidFill>
              </a:rPr>
              <a:t>Sed</a:t>
            </a:r>
            <a:r>
              <a:rPr lang="en-US" altLang="zh-CN" sz="1200" dirty="0">
                <a:solidFill>
                  <a:schemeClr val="tx1">
                    <a:lumMod val="50000"/>
                    <a:lumOff val="50000"/>
                  </a:schemeClr>
                </a:solidFill>
              </a:rPr>
              <a:t> dui lorem </a:t>
            </a:r>
            <a:r>
              <a:rPr lang="en-US" altLang="zh-CN" sz="1200" dirty="0" err="1">
                <a:solidFill>
                  <a:schemeClr val="tx1">
                    <a:lumMod val="50000"/>
                    <a:lumOff val="50000"/>
                  </a:schemeClr>
                </a:solidFill>
              </a:rPr>
              <a:t>adipiscing</a:t>
            </a:r>
            <a:r>
              <a:rPr lang="en-US" altLang="zh-CN" sz="1200" dirty="0">
                <a:solidFill>
                  <a:schemeClr val="tx1">
                    <a:lumMod val="50000"/>
                    <a:lumOff val="50000"/>
                  </a:schemeClr>
                </a:solidFill>
              </a:rPr>
              <a:t> in </a:t>
            </a:r>
            <a:r>
              <a:rPr lang="en-US" altLang="zh-CN" sz="1200" dirty="0" err="1">
                <a:solidFill>
                  <a:schemeClr val="tx1">
                    <a:lumMod val="50000"/>
                    <a:lumOff val="50000"/>
                  </a:schemeClr>
                </a:solidFill>
              </a:rPr>
              <a:t>adipiscing</a:t>
            </a:r>
            <a:r>
              <a:rPr lang="en-US" altLang="zh-CN" sz="1200" dirty="0">
                <a:solidFill>
                  <a:schemeClr val="tx1">
                    <a:lumMod val="50000"/>
                    <a:lumOff val="50000"/>
                  </a:schemeClr>
                </a:solidFill>
              </a:rPr>
              <a:t> et </a:t>
            </a:r>
            <a:r>
              <a:rPr lang="en-US" altLang="zh-CN" sz="1200" dirty="0" err="1">
                <a:solidFill>
                  <a:schemeClr val="tx1">
                    <a:lumMod val="50000"/>
                    <a:lumOff val="50000"/>
                  </a:schemeClr>
                </a:solidFill>
              </a:rPr>
              <a:t>interdum</a:t>
            </a:r>
            <a:r>
              <a:rPr lang="en-US" altLang="zh-CN" sz="1200" dirty="0">
                <a:solidFill>
                  <a:schemeClr val="tx1">
                    <a:lumMod val="50000"/>
                    <a:lumOff val="50000"/>
                  </a:schemeClr>
                </a:solidFill>
              </a:rPr>
              <a:t> </a:t>
            </a:r>
            <a:r>
              <a:rPr lang="en-US" altLang="zh-CN" sz="1200" dirty="0" err="1">
                <a:solidFill>
                  <a:schemeClr val="tx1">
                    <a:lumMod val="50000"/>
                    <a:lumOff val="50000"/>
                  </a:schemeClr>
                </a:solidFill>
              </a:rPr>
              <a:t>nec</a:t>
            </a:r>
            <a:r>
              <a:rPr lang="en-US" altLang="zh-CN" sz="1200" dirty="0">
                <a:solidFill>
                  <a:schemeClr val="tx1">
                    <a:lumMod val="50000"/>
                    <a:lumOff val="50000"/>
                  </a:schemeClr>
                </a:solidFill>
              </a:rPr>
              <a:t> </a:t>
            </a:r>
            <a:r>
              <a:rPr lang="en-US" altLang="zh-CN" sz="1200" dirty="0" err="1">
                <a:solidFill>
                  <a:schemeClr val="tx1">
                    <a:lumMod val="50000"/>
                    <a:lumOff val="50000"/>
                  </a:schemeClr>
                </a:solidFill>
              </a:rPr>
              <a:t>metus</a:t>
            </a:r>
            <a:r>
              <a:rPr lang="en-US" altLang="zh-CN" sz="1200" dirty="0">
                <a:solidFill>
                  <a:schemeClr val="tx1">
                    <a:lumMod val="50000"/>
                    <a:lumOff val="50000"/>
                  </a:schemeClr>
                </a:solidFill>
              </a:rPr>
              <a:t>. </a:t>
            </a:r>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31" presetClass="entr" presetSubtype="0" fill="hold" nodeType="withEffect">
                                  <p:stCondLst>
                                    <p:cond delay="0"/>
                                  </p:stCondLst>
                                  <p:childTnLst>
                                    <p:set>
                                      <p:cBhvr>
                                        <p:cTn id="11" dur="1" fill="hold">
                                          <p:stCondLst>
                                            <p:cond delay="0"/>
                                          </p:stCondLst>
                                        </p:cTn>
                                        <p:tgtEl>
                                          <p:spTgt spid="1026"/>
                                        </p:tgtEl>
                                        <p:attrNameLst>
                                          <p:attrName>style.visibility</p:attrName>
                                        </p:attrNameLst>
                                      </p:cBhvr>
                                      <p:to>
                                        <p:strVal val="visible"/>
                                      </p:to>
                                    </p:set>
                                    <p:anim calcmode="lin" valueType="num">
                                      <p:cBhvr>
                                        <p:cTn id="12" dur="1000" fill="hold"/>
                                        <p:tgtEl>
                                          <p:spTgt spid="1026"/>
                                        </p:tgtEl>
                                        <p:attrNameLst>
                                          <p:attrName>ppt_w</p:attrName>
                                        </p:attrNameLst>
                                      </p:cBhvr>
                                      <p:tavLst>
                                        <p:tav tm="0">
                                          <p:val>
                                            <p:fltVal val="0"/>
                                          </p:val>
                                        </p:tav>
                                        <p:tav tm="100000">
                                          <p:val>
                                            <p:strVal val="#ppt_w"/>
                                          </p:val>
                                        </p:tav>
                                      </p:tavLst>
                                    </p:anim>
                                    <p:anim calcmode="lin" valueType="num">
                                      <p:cBhvr>
                                        <p:cTn id="13" dur="1000" fill="hold"/>
                                        <p:tgtEl>
                                          <p:spTgt spid="1026"/>
                                        </p:tgtEl>
                                        <p:attrNameLst>
                                          <p:attrName>ppt_h</p:attrName>
                                        </p:attrNameLst>
                                      </p:cBhvr>
                                      <p:tavLst>
                                        <p:tav tm="0">
                                          <p:val>
                                            <p:fltVal val="0"/>
                                          </p:val>
                                        </p:tav>
                                        <p:tav tm="100000">
                                          <p:val>
                                            <p:strVal val="#ppt_h"/>
                                          </p:val>
                                        </p:tav>
                                      </p:tavLst>
                                    </p:anim>
                                    <p:anim calcmode="lin" valueType="num">
                                      <p:cBhvr>
                                        <p:cTn id="14" dur="1000" fill="hold"/>
                                        <p:tgtEl>
                                          <p:spTgt spid="1026"/>
                                        </p:tgtEl>
                                        <p:attrNameLst>
                                          <p:attrName>style.rotation</p:attrName>
                                        </p:attrNameLst>
                                      </p:cBhvr>
                                      <p:tavLst>
                                        <p:tav tm="0">
                                          <p:val>
                                            <p:fltVal val="90"/>
                                          </p:val>
                                        </p:tav>
                                        <p:tav tm="100000">
                                          <p:val>
                                            <p:fltVal val="0"/>
                                          </p:val>
                                        </p:tav>
                                      </p:tavLst>
                                    </p:anim>
                                    <p:animEffect transition="in" filter="fade">
                                      <p:cBhvr>
                                        <p:cTn id="15" dur="1000"/>
                                        <p:tgtEl>
                                          <p:spTgt spid="1026"/>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37"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barn(outVertical)">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500"/>
                                        <p:tgtEl>
                                          <p:spTgt spid="5"/>
                                        </p:tgtEl>
                                      </p:cBhvr>
                                    </p:animEffect>
                                    <p:anim calcmode="lin" valueType="num">
                                      <p:cBhvr>
                                        <p:cTn id="26" dur="500" fill="hold"/>
                                        <p:tgtEl>
                                          <p:spTgt spid="5"/>
                                        </p:tgtEl>
                                        <p:attrNameLst>
                                          <p:attrName>ppt_x</p:attrName>
                                        </p:attrNameLst>
                                      </p:cBhvr>
                                      <p:tavLst>
                                        <p:tav tm="0">
                                          <p:val>
                                            <p:strVal val="#ppt_x"/>
                                          </p:val>
                                        </p:tav>
                                        <p:tav tm="100000">
                                          <p:val>
                                            <p:strVal val="#ppt_x"/>
                                          </p:val>
                                        </p:tav>
                                      </p:tavLst>
                                    </p:anim>
                                    <p:anim calcmode="lin" valueType="num">
                                      <p:cBhvr>
                                        <p:cTn id="27" dur="5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4" grpId="0"/>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60"/>
          <p:cNvGrpSpPr/>
          <p:nvPr/>
        </p:nvGrpSpPr>
        <p:grpSpPr>
          <a:xfrm>
            <a:off x="4448949" y="4924815"/>
            <a:ext cx="610979" cy="609499"/>
            <a:chOff x="4448949" y="5252205"/>
            <a:chExt cx="610979" cy="609498"/>
          </a:xfrm>
        </p:grpSpPr>
        <p:sp>
          <p:nvSpPr>
            <p:cNvPr id="21" name="Freeform 505"/>
            <p:cNvSpPr>
              <a:spLocks noEditPoints="1"/>
            </p:cNvSpPr>
            <p:nvPr/>
          </p:nvSpPr>
          <p:spPr bwMode="auto">
            <a:xfrm>
              <a:off x="4625207" y="5403284"/>
              <a:ext cx="259203" cy="404357"/>
            </a:xfrm>
            <a:custGeom>
              <a:avLst/>
              <a:gdLst>
                <a:gd name="T0" fmla="*/ 72 w 148"/>
                <a:gd name="T1" fmla="*/ 231 h 231"/>
                <a:gd name="T2" fmla="*/ 43 w 148"/>
                <a:gd name="T3" fmla="*/ 226 h 231"/>
                <a:gd name="T4" fmla="*/ 36 w 148"/>
                <a:gd name="T5" fmla="*/ 207 h 231"/>
                <a:gd name="T6" fmla="*/ 31 w 148"/>
                <a:gd name="T7" fmla="*/ 158 h 231"/>
                <a:gd name="T8" fmla="*/ 23 w 148"/>
                <a:gd name="T9" fmla="*/ 135 h 231"/>
                <a:gd name="T10" fmla="*/ 10 w 148"/>
                <a:gd name="T11" fmla="*/ 112 h 231"/>
                <a:gd name="T12" fmla="*/ 2 w 148"/>
                <a:gd name="T13" fmla="*/ 63 h 231"/>
                <a:gd name="T14" fmla="*/ 73 w 148"/>
                <a:gd name="T15" fmla="*/ 0 h 231"/>
                <a:gd name="T16" fmla="*/ 74 w 148"/>
                <a:gd name="T17" fmla="*/ 0 h 231"/>
                <a:gd name="T18" fmla="*/ 146 w 148"/>
                <a:gd name="T19" fmla="*/ 63 h 231"/>
                <a:gd name="T20" fmla="*/ 138 w 148"/>
                <a:gd name="T21" fmla="*/ 112 h 231"/>
                <a:gd name="T22" fmla="*/ 125 w 148"/>
                <a:gd name="T23" fmla="*/ 135 h 231"/>
                <a:gd name="T24" fmla="*/ 116 w 148"/>
                <a:gd name="T25" fmla="*/ 158 h 231"/>
                <a:gd name="T26" fmla="*/ 111 w 148"/>
                <a:gd name="T27" fmla="*/ 207 h 231"/>
                <a:gd name="T28" fmla="*/ 104 w 148"/>
                <a:gd name="T29" fmla="*/ 226 h 231"/>
                <a:gd name="T30" fmla="*/ 72 w 148"/>
                <a:gd name="T31" fmla="*/ 231 h 231"/>
                <a:gd name="T32" fmla="*/ 72 w 148"/>
                <a:gd name="T33" fmla="*/ 214 h 231"/>
                <a:gd name="T34" fmla="*/ 96 w 148"/>
                <a:gd name="T35" fmla="*/ 170 h 231"/>
                <a:gd name="T36" fmla="*/ 98 w 148"/>
                <a:gd name="T37" fmla="*/ 165 h 231"/>
                <a:gd name="T38" fmla="*/ 99 w 148"/>
                <a:gd name="T39" fmla="*/ 157 h 231"/>
                <a:gd name="T40" fmla="*/ 102 w 148"/>
                <a:gd name="T41" fmla="*/ 146 h 231"/>
                <a:gd name="T42" fmla="*/ 130 w 148"/>
                <a:gd name="T43" fmla="*/ 66 h 231"/>
                <a:gd name="T44" fmla="*/ 119 w 148"/>
                <a:gd name="T45" fmla="*/ 41 h 231"/>
                <a:gd name="T46" fmla="*/ 74 w 148"/>
                <a:gd name="T47" fmla="*/ 17 h 231"/>
                <a:gd name="T48" fmla="*/ 74 w 148"/>
                <a:gd name="T49" fmla="*/ 17 h 231"/>
                <a:gd name="T50" fmla="*/ 29 w 148"/>
                <a:gd name="T51" fmla="*/ 41 h 231"/>
                <a:gd name="T52" fmla="*/ 18 w 148"/>
                <a:gd name="T53" fmla="*/ 66 h 231"/>
                <a:gd name="T54" fmla="*/ 25 w 148"/>
                <a:gd name="T55" fmla="*/ 105 h 231"/>
                <a:gd name="T56" fmla="*/ 46 w 148"/>
                <a:gd name="T57" fmla="*/ 146 h 231"/>
                <a:gd name="T58" fmla="*/ 48 w 148"/>
                <a:gd name="T59" fmla="*/ 157 h 231"/>
                <a:gd name="T60" fmla="*/ 50 w 148"/>
                <a:gd name="T61" fmla="*/ 165 h 231"/>
                <a:gd name="T62" fmla="*/ 52 w 148"/>
                <a:gd name="T63" fmla="*/ 17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8" h="231">
                  <a:moveTo>
                    <a:pt x="72" y="231"/>
                  </a:moveTo>
                  <a:cubicBezTo>
                    <a:pt x="72" y="231"/>
                    <a:pt x="72" y="231"/>
                    <a:pt x="72" y="231"/>
                  </a:cubicBezTo>
                  <a:cubicBezTo>
                    <a:pt x="59" y="231"/>
                    <a:pt x="50" y="228"/>
                    <a:pt x="46" y="226"/>
                  </a:cubicBezTo>
                  <a:cubicBezTo>
                    <a:pt x="43" y="226"/>
                    <a:pt x="43" y="226"/>
                    <a:pt x="43" y="226"/>
                  </a:cubicBezTo>
                  <a:cubicBezTo>
                    <a:pt x="42" y="224"/>
                    <a:pt x="42" y="224"/>
                    <a:pt x="42" y="224"/>
                  </a:cubicBezTo>
                  <a:cubicBezTo>
                    <a:pt x="39" y="220"/>
                    <a:pt x="37" y="214"/>
                    <a:pt x="36" y="207"/>
                  </a:cubicBezTo>
                  <a:cubicBezTo>
                    <a:pt x="35" y="198"/>
                    <a:pt x="34" y="186"/>
                    <a:pt x="35" y="172"/>
                  </a:cubicBezTo>
                  <a:cubicBezTo>
                    <a:pt x="33" y="169"/>
                    <a:pt x="31" y="164"/>
                    <a:pt x="31" y="158"/>
                  </a:cubicBezTo>
                  <a:cubicBezTo>
                    <a:pt x="31" y="153"/>
                    <a:pt x="29" y="142"/>
                    <a:pt x="23" y="135"/>
                  </a:cubicBezTo>
                  <a:cubicBezTo>
                    <a:pt x="23" y="135"/>
                    <a:pt x="23" y="135"/>
                    <a:pt x="23" y="135"/>
                  </a:cubicBezTo>
                  <a:cubicBezTo>
                    <a:pt x="23" y="135"/>
                    <a:pt x="23" y="135"/>
                    <a:pt x="23" y="135"/>
                  </a:cubicBezTo>
                  <a:cubicBezTo>
                    <a:pt x="22" y="134"/>
                    <a:pt x="16" y="125"/>
                    <a:pt x="10" y="112"/>
                  </a:cubicBezTo>
                  <a:cubicBezTo>
                    <a:pt x="6" y="104"/>
                    <a:pt x="4" y="96"/>
                    <a:pt x="2" y="89"/>
                  </a:cubicBezTo>
                  <a:cubicBezTo>
                    <a:pt x="0" y="79"/>
                    <a:pt x="0" y="71"/>
                    <a:pt x="2" y="63"/>
                  </a:cubicBezTo>
                  <a:cubicBezTo>
                    <a:pt x="2" y="61"/>
                    <a:pt x="5" y="47"/>
                    <a:pt x="14" y="32"/>
                  </a:cubicBezTo>
                  <a:cubicBezTo>
                    <a:pt x="24" y="17"/>
                    <a:pt x="41" y="0"/>
                    <a:pt x="73" y="0"/>
                  </a:cubicBezTo>
                  <a:cubicBezTo>
                    <a:pt x="74" y="0"/>
                    <a:pt x="74" y="0"/>
                    <a:pt x="74" y="0"/>
                  </a:cubicBezTo>
                  <a:cubicBezTo>
                    <a:pt x="74" y="0"/>
                    <a:pt x="74" y="0"/>
                    <a:pt x="74" y="0"/>
                  </a:cubicBezTo>
                  <a:cubicBezTo>
                    <a:pt x="107" y="0"/>
                    <a:pt x="124" y="18"/>
                    <a:pt x="134" y="32"/>
                  </a:cubicBezTo>
                  <a:cubicBezTo>
                    <a:pt x="143" y="47"/>
                    <a:pt x="146" y="61"/>
                    <a:pt x="146" y="63"/>
                  </a:cubicBezTo>
                  <a:cubicBezTo>
                    <a:pt x="148" y="71"/>
                    <a:pt x="147" y="80"/>
                    <a:pt x="145" y="89"/>
                  </a:cubicBezTo>
                  <a:cubicBezTo>
                    <a:pt x="144" y="96"/>
                    <a:pt x="141" y="104"/>
                    <a:pt x="138" y="112"/>
                  </a:cubicBezTo>
                  <a:cubicBezTo>
                    <a:pt x="132" y="125"/>
                    <a:pt x="125" y="135"/>
                    <a:pt x="125" y="135"/>
                  </a:cubicBezTo>
                  <a:cubicBezTo>
                    <a:pt x="125" y="135"/>
                    <a:pt x="125" y="135"/>
                    <a:pt x="125" y="135"/>
                  </a:cubicBezTo>
                  <a:cubicBezTo>
                    <a:pt x="125" y="135"/>
                    <a:pt x="125" y="135"/>
                    <a:pt x="125" y="135"/>
                  </a:cubicBezTo>
                  <a:cubicBezTo>
                    <a:pt x="119" y="142"/>
                    <a:pt x="117" y="153"/>
                    <a:pt x="116" y="158"/>
                  </a:cubicBezTo>
                  <a:cubicBezTo>
                    <a:pt x="117" y="164"/>
                    <a:pt x="114" y="169"/>
                    <a:pt x="113" y="172"/>
                  </a:cubicBezTo>
                  <a:cubicBezTo>
                    <a:pt x="113" y="186"/>
                    <a:pt x="113" y="198"/>
                    <a:pt x="111" y="207"/>
                  </a:cubicBezTo>
                  <a:cubicBezTo>
                    <a:pt x="110" y="214"/>
                    <a:pt x="108" y="220"/>
                    <a:pt x="106" y="223"/>
                  </a:cubicBezTo>
                  <a:cubicBezTo>
                    <a:pt x="104" y="226"/>
                    <a:pt x="104" y="226"/>
                    <a:pt x="104" y="226"/>
                  </a:cubicBezTo>
                  <a:cubicBezTo>
                    <a:pt x="101" y="227"/>
                    <a:pt x="101" y="227"/>
                    <a:pt x="101" y="227"/>
                  </a:cubicBezTo>
                  <a:cubicBezTo>
                    <a:pt x="91" y="230"/>
                    <a:pt x="81" y="231"/>
                    <a:pt x="72" y="231"/>
                  </a:cubicBezTo>
                  <a:close/>
                  <a:moveTo>
                    <a:pt x="55" y="212"/>
                  </a:moveTo>
                  <a:cubicBezTo>
                    <a:pt x="58" y="213"/>
                    <a:pt x="64" y="214"/>
                    <a:pt x="72" y="214"/>
                  </a:cubicBezTo>
                  <a:cubicBezTo>
                    <a:pt x="79" y="214"/>
                    <a:pt x="86" y="213"/>
                    <a:pt x="93" y="211"/>
                  </a:cubicBezTo>
                  <a:cubicBezTo>
                    <a:pt x="95" y="207"/>
                    <a:pt x="97" y="196"/>
                    <a:pt x="96" y="170"/>
                  </a:cubicBezTo>
                  <a:cubicBezTo>
                    <a:pt x="95" y="167"/>
                    <a:pt x="95" y="167"/>
                    <a:pt x="95" y="167"/>
                  </a:cubicBezTo>
                  <a:cubicBezTo>
                    <a:pt x="98" y="165"/>
                    <a:pt x="98" y="165"/>
                    <a:pt x="98" y="165"/>
                  </a:cubicBezTo>
                  <a:cubicBezTo>
                    <a:pt x="98" y="164"/>
                    <a:pt x="100" y="161"/>
                    <a:pt x="100" y="158"/>
                  </a:cubicBezTo>
                  <a:cubicBezTo>
                    <a:pt x="99" y="157"/>
                    <a:pt x="99" y="157"/>
                    <a:pt x="99" y="157"/>
                  </a:cubicBezTo>
                  <a:cubicBezTo>
                    <a:pt x="100" y="157"/>
                    <a:pt x="100" y="157"/>
                    <a:pt x="100" y="157"/>
                  </a:cubicBezTo>
                  <a:cubicBezTo>
                    <a:pt x="100" y="156"/>
                    <a:pt x="100" y="152"/>
                    <a:pt x="102" y="146"/>
                  </a:cubicBezTo>
                  <a:cubicBezTo>
                    <a:pt x="104" y="137"/>
                    <a:pt x="107" y="130"/>
                    <a:pt x="111" y="125"/>
                  </a:cubicBezTo>
                  <a:cubicBezTo>
                    <a:pt x="113" y="122"/>
                    <a:pt x="134" y="91"/>
                    <a:pt x="130" y="66"/>
                  </a:cubicBezTo>
                  <a:cubicBezTo>
                    <a:pt x="130" y="66"/>
                    <a:pt x="130" y="66"/>
                    <a:pt x="130" y="66"/>
                  </a:cubicBezTo>
                  <a:cubicBezTo>
                    <a:pt x="129" y="65"/>
                    <a:pt x="127" y="53"/>
                    <a:pt x="119" y="41"/>
                  </a:cubicBezTo>
                  <a:cubicBezTo>
                    <a:pt x="109" y="25"/>
                    <a:pt x="94" y="17"/>
                    <a:pt x="74" y="17"/>
                  </a:cubicBezTo>
                  <a:cubicBezTo>
                    <a:pt x="74" y="17"/>
                    <a:pt x="74" y="17"/>
                    <a:pt x="74" y="17"/>
                  </a:cubicBezTo>
                  <a:cubicBezTo>
                    <a:pt x="74" y="17"/>
                    <a:pt x="74" y="17"/>
                    <a:pt x="74" y="17"/>
                  </a:cubicBezTo>
                  <a:cubicBezTo>
                    <a:pt x="74" y="17"/>
                    <a:pt x="74" y="17"/>
                    <a:pt x="74" y="17"/>
                  </a:cubicBezTo>
                  <a:cubicBezTo>
                    <a:pt x="74" y="17"/>
                    <a:pt x="74" y="17"/>
                    <a:pt x="73" y="17"/>
                  </a:cubicBezTo>
                  <a:cubicBezTo>
                    <a:pt x="54" y="17"/>
                    <a:pt x="39" y="25"/>
                    <a:pt x="29" y="41"/>
                  </a:cubicBezTo>
                  <a:cubicBezTo>
                    <a:pt x="21" y="53"/>
                    <a:pt x="18" y="65"/>
                    <a:pt x="18" y="66"/>
                  </a:cubicBezTo>
                  <a:cubicBezTo>
                    <a:pt x="18" y="66"/>
                    <a:pt x="18" y="66"/>
                    <a:pt x="18" y="66"/>
                  </a:cubicBezTo>
                  <a:cubicBezTo>
                    <a:pt x="18" y="66"/>
                    <a:pt x="18" y="66"/>
                    <a:pt x="18" y="66"/>
                  </a:cubicBezTo>
                  <a:cubicBezTo>
                    <a:pt x="16" y="79"/>
                    <a:pt x="21" y="94"/>
                    <a:pt x="25" y="105"/>
                  </a:cubicBezTo>
                  <a:cubicBezTo>
                    <a:pt x="30" y="116"/>
                    <a:pt x="35" y="124"/>
                    <a:pt x="36" y="125"/>
                  </a:cubicBezTo>
                  <a:cubicBezTo>
                    <a:pt x="41" y="130"/>
                    <a:pt x="44" y="137"/>
                    <a:pt x="46" y="146"/>
                  </a:cubicBezTo>
                  <a:cubicBezTo>
                    <a:pt x="48" y="152"/>
                    <a:pt x="48" y="156"/>
                    <a:pt x="48" y="157"/>
                  </a:cubicBezTo>
                  <a:cubicBezTo>
                    <a:pt x="48" y="157"/>
                    <a:pt x="48" y="157"/>
                    <a:pt x="48" y="157"/>
                  </a:cubicBezTo>
                  <a:cubicBezTo>
                    <a:pt x="48" y="158"/>
                    <a:pt x="48" y="158"/>
                    <a:pt x="48" y="158"/>
                  </a:cubicBezTo>
                  <a:cubicBezTo>
                    <a:pt x="48" y="162"/>
                    <a:pt x="50" y="165"/>
                    <a:pt x="50" y="165"/>
                  </a:cubicBezTo>
                  <a:cubicBezTo>
                    <a:pt x="52" y="167"/>
                    <a:pt x="52" y="167"/>
                    <a:pt x="52" y="167"/>
                  </a:cubicBezTo>
                  <a:cubicBezTo>
                    <a:pt x="52" y="170"/>
                    <a:pt x="52" y="170"/>
                    <a:pt x="52" y="170"/>
                  </a:cubicBezTo>
                  <a:cubicBezTo>
                    <a:pt x="51" y="197"/>
                    <a:pt x="53" y="208"/>
                    <a:pt x="55" y="212"/>
                  </a:cubicBezTo>
                  <a:close/>
                </a:path>
              </a:pathLst>
            </a:custGeom>
            <a:solidFill>
              <a:schemeClr val="accent1"/>
            </a:solidFill>
            <a:ln>
              <a:noFill/>
            </a:ln>
          </p:spPr>
          <p:txBody>
            <a:bodyPr vert="horz" wrap="square" lIns="121920" tIns="60960" rIns="121920" bIns="60960" numCol="1" anchor="t" anchorCtr="0" compatLnSpc="1"/>
            <a:lstStyle/>
            <a:p>
              <a:endParaRPr lang="en-GB" sz="1865">
                <a:latin typeface="Arial" panose="020B0604020202020204" pitchFamily="34" charset="0"/>
                <a:cs typeface="Arial" panose="020B0604020202020204" pitchFamily="34" charset="0"/>
              </a:endParaRPr>
            </a:p>
          </p:txBody>
        </p:sp>
        <p:sp>
          <p:nvSpPr>
            <p:cNvPr id="22" name="Freeform 506"/>
            <p:cNvSpPr/>
            <p:nvPr/>
          </p:nvSpPr>
          <p:spPr bwMode="auto">
            <a:xfrm>
              <a:off x="4704449" y="5692110"/>
              <a:ext cx="99978" cy="101460"/>
            </a:xfrm>
            <a:custGeom>
              <a:avLst/>
              <a:gdLst>
                <a:gd name="T0" fmla="*/ 1 w 57"/>
                <a:gd name="T1" fmla="*/ 1 h 58"/>
                <a:gd name="T2" fmla="*/ 57 w 57"/>
                <a:gd name="T3" fmla="*/ 0 h 58"/>
                <a:gd name="T4" fmla="*/ 52 w 57"/>
                <a:gd name="T5" fmla="*/ 48 h 58"/>
                <a:gd name="T6" fmla="*/ 26 w 57"/>
                <a:gd name="T7" fmla="*/ 58 h 58"/>
                <a:gd name="T8" fmla="*/ 0 w 57"/>
                <a:gd name="T9" fmla="*/ 45 h 58"/>
                <a:gd name="T10" fmla="*/ 1 w 57"/>
                <a:gd name="T11" fmla="*/ 1 h 58"/>
              </a:gdLst>
              <a:ahLst/>
              <a:cxnLst>
                <a:cxn ang="0">
                  <a:pos x="T0" y="T1"/>
                </a:cxn>
                <a:cxn ang="0">
                  <a:pos x="T2" y="T3"/>
                </a:cxn>
                <a:cxn ang="0">
                  <a:pos x="T4" y="T5"/>
                </a:cxn>
                <a:cxn ang="0">
                  <a:pos x="T6" y="T7"/>
                </a:cxn>
                <a:cxn ang="0">
                  <a:pos x="T8" y="T9"/>
                </a:cxn>
                <a:cxn ang="0">
                  <a:pos x="T10" y="T11"/>
                </a:cxn>
              </a:cxnLst>
              <a:rect l="0" t="0" r="r" b="b"/>
              <a:pathLst>
                <a:path w="57" h="58">
                  <a:moveTo>
                    <a:pt x="1" y="1"/>
                  </a:moveTo>
                  <a:cubicBezTo>
                    <a:pt x="1" y="1"/>
                    <a:pt x="22" y="12"/>
                    <a:pt x="57" y="0"/>
                  </a:cubicBezTo>
                  <a:cubicBezTo>
                    <a:pt x="52" y="48"/>
                    <a:pt x="52" y="48"/>
                    <a:pt x="52" y="48"/>
                  </a:cubicBezTo>
                  <a:cubicBezTo>
                    <a:pt x="26" y="58"/>
                    <a:pt x="26" y="58"/>
                    <a:pt x="26" y="58"/>
                  </a:cubicBezTo>
                  <a:cubicBezTo>
                    <a:pt x="0" y="45"/>
                    <a:pt x="0" y="45"/>
                    <a:pt x="0" y="45"/>
                  </a:cubicBezTo>
                  <a:lnTo>
                    <a:pt x="1" y="1"/>
                  </a:lnTo>
                  <a:close/>
                </a:path>
              </a:pathLst>
            </a:custGeom>
            <a:solidFill>
              <a:schemeClr val="accent1"/>
            </a:solidFill>
            <a:ln>
              <a:noFill/>
            </a:ln>
          </p:spPr>
          <p:txBody>
            <a:bodyPr vert="horz" wrap="square" lIns="121920" tIns="60960" rIns="121920" bIns="60960" numCol="1" anchor="t" anchorCtr="0" compatLnSpc="1"/>
            <a:lstStyle/>
            <a:p>
              <a:endParaRPr lang="en-GB" sz="1865">
                <a:latin typeface="Arial" panose="020B0604020202020204" pitchFamily="34" charset="0"/>
                <a:cs typeface="Arial" panose="020B0604020202020204" pitchFamily="34" charset="0"/>
              </a:endParaRPr>
            </a:p>
          </p:txBody>
        </p:sp>
        <p:sp>
          <p:nvSpPr>
            <p:cNvPr id="23" name="Freeform 507"/>
            <p:cNvSpPr/>
            <p:nvPr/>
          </p:nvSpPr>
          <p:spPr bwMode="auto">
            <a:xfrm>
              <a:off x="4740737" y="5620274"/>
              <a:ext cx="28142" cy="128120"/>
            </a:xfrm>
            <a:custGeom>
              <a:avLst/>
              <a:gdLst>
                <a:gd name="T0" fmla="*/ 16 w 16"/>
                <a:gd name="T1" fmla="*/ 65 h 73"/>
                <a:gd name="T2" fmla="*/ 8 w 16"/>
                <a:gd name="T3" fmla="*/ 73 h 73"/>
                <a:gd name="T4" fmla="*/ 8 w 16"/>
                <a:gd name="T5" fmla="*/ 73 h 73"/>
                <a:gd name="T6" fmla="*/ 1 w 16"/>
                <a:gd name="T7" fmla="*/ 65 h 73"/>
                <a:gd name="T8" fmla="*/ 0 w 16"/>
                <a:gd name="T9" fmla="*/ 8 h 73"/>
                <a:gd name="T10" fmla="*/ 7 w 16"/>
                <a:gd name="T11" fmla="*/ 0 h 73"/>
                <a:gd name="T12" fmla="*/ 7 w 16"/>
                <a:gd name="T13" fmla="*/ 0 h 73"/>
                <a:gd name="T14" fmla="*/ 15 w 16"/>
                <a:gd name="T15" fmla="*/ 8 h 73"/>
                <a:gd name="T16" fmla="*/ 16 w 16"/>
                <a:gd name="T17" fmla="*/ 65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73">
                  <a:moveTo>
                    <a:pt x="16" y="65"/>
                  </a:moveTo>
                  <a:cubicBezTo>
                    <a:pt x="16" y="69"/>
                    <a:pt x="12" y="73"/>
                    <a:pt x="8" y="73"/>
                  </a:cubicBezTo>
                  <a:cubicBezTo>
                    <a:pt x="8" y="73"/>
                    <a:pt x="8" y="73"/>
                    <a:pt x="8" y="73"/>
                  </a:cubicBezTo>
                  <a:cubicBezTo>
                    <a:pt x="4" y="73"/>
                    <a:pt x="1" y="69"/>
                    <a:pt x="1" y="65"/>
                  </a:cubicBezTo>
                  <a:cubicBezTo>
                    <a:pt x="0" y="8"/>
                    <a:pt x="0" y="8"/>
                    <a:pt x="0" y="8"/>
                  </a:cubicBezTo>
                  <a:cubicBezTo>
                    <a:pt x="0" y="4"/>
                    <a:pt x="3" y="1"/>
                    <a:pt x="7" y="0"/>
                  </a:cubicBezTo>
                  <a:cubicBezTo>
                    <a:pt x="7" y="0"/>
                    <a:pt x="7" y="0"/>
                    <a:pt x="7" y="0"/>
                  </a:cubicBezTo>
                  <a:cubicBezTo>
                    <a:pt x="11" y="0"/>
                    <a:pt x="15" y="4"/>
                    <a:pt x="15" y="8"/>
                  </a:cubicBezTo>
                  <a:lnTo>
                    <a:pt x="16" y="65"/>
                  </a:lnTo>
                  <a:close/>
                </a:path>
              </a:pathLst>
            </a:custGeom>
            <a:solidFill>
              <a:schemeClr val="accent1"/>
            </a:solidFill>
            <a:ln>
              <a:noFill/>
            </a:ln>
          </p:spPr>
          <p:txBody>
            <a:bodyPr vert="horz" wrap="square" lIns="121920" tIns="60960" rIns="121920" bIns="60960" numCol="1" anchor="t" anchorCtr="0" compatLnSpc="1"/>
            <a:lstStyle/>
            <a:p>
              <a:endParaRPr lang="en-GB" sz="1865">
                <a:latin typeface="Arial" panose="020B0604020202020204" pitchFamily="34" charset="0"/>
                <a:cs typeface="Arial" panose="020B0604020202020204" pitchFamily="34" charset="0"/>
              </a:endParaRPr>
            </a:p>
          </p:txBody>
        </p:sp>
        <p:sp>
          <p:nvSpPr>
            <p:cNvPr id="24" name="Freeform 508"/>
            <p:cNvSpPr/>
            <p:nvPr/>
          </p:nvSpPr>
          <p:spPr bwMode="auto">
            <a:xfrm>
              <a:off x="4699265" y="5511408"/>
              <a:ext cx="102941" cy="143673"/>
            </a:xfrm>
            <a:custGeom>
              <a:avLst/>
              <a:gdLst>
                <a:gd name="T0" fmla="*/ 75 w 139"/>
                <a:gd name="T1" fmla="*/ 194 h 194"/>
                <a:gd name="T2" fmla="*/ 0 w 139"/>
                <a:gd name="T3" fmla="*/ 12 h 194"/>
                <a:gd name="T4" fmla="*/ 14 w 139"/>
                <a:gd name="T5" fmla="*/ 7 h 194"/>
                <a:gd name="T6" fmla="*/ 73 w 139"/>
                <a:gd name="T7" fmla="*/ 147 h 194"/>
                <a:gd name="T8" fmla="*/ 123 w 139"/>
                <a:gd name="T9" fmla="*/ 0 h 194"/>
                <a:gd name="T10" fmla="*/ 139 w 139"/>
                <a:gd name="T11" fmla="*/ 5 h 194"/>
                <a:gd name="T12" fmla="*/ 75 w 139"/>
                <a:gd name="T13" fmla="*/ 194 h 194"/>
              </a:gdLst>
              <a:ahLst/>
              <a:cxnLst>
                <a:cxn ang="0">
                  <a:pos x="T0" y="T1"/>
                </a:cxn>
                <a:cxn ang="0">
                  <a:pos x="T2" y="T3"/>
                </a:cxn>
                <a:cxn ang="0">
                  <a:pos x="T4" y="T5"/>
                </a:cxn>
                <a:cxn ang="0">
                  <a:pos x="T6" y="T7"/>
                </a:cxn>
                <a:cxn ang="0">
                  <a:pos x="T8" y="T9"/>
                </a:cxn>
                <a:cxn ang="0">
                  <a:pos x="T10" y="T11"/>
                </a:cxn>
                <a:cxn ang="0">
                  <a:pos x="T12" y="T13"/>
                </a:cxn>
              </a:cxnLst>
              <a:rect l="0" t="0" r="r" b="b"/>
              <a:pathLst>
                <a:path w="139" h="194">
                  <a:moveTo>
                    <a:pt x="75" y="194"/>
                  </a:moveTo>
                  <a:lnTo>
                    <a:pt x="0" y="12"/>
                  </a:lnTo>
                  <a:lnTo>
                    <a:pt x="14" y="7"/>
                  </a:lnTo>
                  <a:lnTo>
                    <a:pt x="73" y="147"/>
                  </a:lnTo>
                  <a:lnTo>
                    <a:pt x="123" y="0"/>
                  </a:lnTo>
                  <a:lnTo>
                    <a:pt x="139" y="5"/>
                  </a:lnTo>
                  <a:lnTo>
                    <a:pt x="75" y="194"/>
                  </a:lnTo>
                  <a:close/>
                </a:path>
              </a:pathLst>
            </a:custGeom>
            <a:solidFill>
              <a:schemeClr val="accent1"/>
            </a:solidFill>
            <a:ln>
              <a:noFill/>
            </a:ln>
          </p:spPr>
          <p:txBody>
            <a:bodyPr vert="horz" wrap="square" lIns="121920" tIns="60960" rIns="121920" bIns="60960" numCol="1" anchor="t" anchorCtr="0" compatLnSpc="1"/>
            <a:lstStyle/>
            <a:p>
              <a:endParaRPr lang="en-GB" sz="1865">
                <a:latin typeface="Arial" panose="020B0604020202020204" pitchFamily="34" charset="0"/>
                <a:cs typeface="Arial" panose="020B0604020202020204" pitchFamily="34" charset="0"/>
              </a:endParaRPr>
            </a:p>
          </p:txBody>
        </p:sp>
        <p:sp>
          <p:nvSpPr>
            <p:cNvPr id="25" name="Freeform 509"/>
            <p:cNvSpPr/>
            <p:nvPr/>
          </p:nvSpPr>
          <p:spPr bwMode="auto">
            <a:xfrm>
              <a:off x="4704449" y="5494375"/>
              <a:ext cx="92573" cy="31104"/>
            </a:xfrm>
            <a:custGeom>
              <a:avLst/>
              <a:gdLst>
                <a:gd name="T0" fmla="*/ 0 w 53"/>
                <a:gd name="T1" fmla="*/ 15 h 18"/>
                <a:gd name="T2" fmla="*/ 6 w 53"/>
                <a:gd name="T3" fmla="*/ 9 h 18"/>
                <a:gd name="T4" fmla="*/ 7 w 53"/>
                <a:gd name="T5" fmla="*/ 17 h 18"/>
                <a:gd name="T6" fmla="*/ 9 w 53"/>
                <a:gd name="T7" fmla="*/ 9 h 18"/>
                <a:gd name="T8" fmla="*/ 17 w 53"/>
                <a:gd name="T9" fmla="*/ 14 h 18"/>
                <a:gd name="T10" fmla="*/ 13 w 53"/>
                <a:gd name="T11" fmla="*/ 15 h 18"/>
                <a:gd name="T12" fmla="*/ 16 w 53"/>
                <a:gd name="T13" fmla="*/ 9 h 18"/>
                <a:gd name="T14" fmla="*/ 24 w 53"/>
                <a:gd name="T15" fmla="*/ 7 h 18"/>
                <a:gd name="T16" fmla="*/ 24 w 53"/>
                <a:gd name="T17" fmla="*/ 15 h 18"/>
                <a:gd name="T18" fmla="*/ 21 w 53"/>
                <a:gd name="T19" fmla="*/ 11 h 18"/>
                <a:gd name="T20" fmla="*/ 36 w 53"/>
                <a:gd name="T21" fmla="*/ 12 h 18"/>
                <a:gd name="T22" fmla="*/ 30 w 53"/>
                <a:gd name="T23" fmla="*/ 14 h 18"/>
                <a:gd name="T24" fmla="*/ 36 w 53"/>
                <a:gd name="T25" fmla="*/ 6 h 18"/>
                <a:gd name="T26" fmla="*/ 40 w 53"/>
                <a:gd name="T27" fmla="*/ 16 h 18"/>
                <a:gd name="T28" fmla="*/ 41 w 53"/>
                <a:gd name="T29" fmla="*/ 9 h 18"/>
                <a:gd name="T30" fmla="*/ 51 w 53"/>
                <a:gd name="T31" fmla="*/ 8 h 18"/>
                <a:gd name="T32" fmla="*/ 50 w 53"/>
                <a:gd name="T33" fmla="*/ 16 h 18"/>
                <a:gd name="T34" fmla="*/ 48 w 53"/>
                <a:gd name="T35" fmla="*/ 1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 h="18">
                  <a:moveTo>
                    <a:pt x="0" y="15"/>
                  </a:moveTo>
                  <a:cubicBezTo>
                    <a:pt x="0" y="12"/>
                    <a:pt x="2" y="7"/>
                    <a:pt x="6" y="9"/>
                  </a:cubicBezTo>
                  <a:cubicBezTo>
                    <a:pt x="8" y="10"/>
                    <a:pt x="11" y="16"/>
                    <a:pt x="7" y="17"/>
                  </a:cubicBezTo>
                  <a:cubicBezTo>
                    <a:pt x="4" y="17"/>
                    <a:pt x="8" y="9"/>
                    <a:pt x="9" y="9"/>
                  </a:cubicBezTo>
                  <a:cubicBezTo>
                    <a:pt x="13" y="7"/>
                    <a:pt x="18" y="10"/>
                    <a:pt x="17" y="14"/>
                  </a:cubicBezTo>
                  <a:cubicBezTo>
                    <a:pt x="16" y="16"/>
                    <a:pt x="14" y="17"/>
                    <a:pt x="13" y="15"/>
                  </a:cubicBezTo>
                  <a:cubicBezTo>
                    <a:pt x="12" y="13"/>
                    <a:pt x="15" y="10"/>
                    <a:pt x="16" y="9"/>
                  </a:cubicBezTo>
                  <a:cubicBezTo>
                    <a:pt x="18" y="7"/>
                    <a:pt x="20" y="5"/>
                    <a:pt x="24" y="7"/>
                  </a:cubicBezTo>
                  <a:cubicBezTo>
                    <a:pt x="26" y="9"/>
                    <a:pt x="27" y="14"/>
                    <a:pt x="24" y="15"/>
                  </a:cubicBezTo>
                  <a:cubicBezTo>
                    <a:pt x="22" y="16"/>
                    <a:pt x="19" y="13"/>
                    <a:pt x="21" y="11"/>
                  </a:cubicBezTo>
                  <a:cubicBezTo>
                    <a:pt x="23" y="6"/>
                    <a:pt x="37" y="5"/>
                    <a:pt x="36" y="12"/>
                  </a:cubicBezTo>
                  <a:cubicBezTo>
                    <a:pt x="36" y="16"/>
                    <a:pt x="32" y="18"/>
                    <a:pt x="30" y="14"/>
                  </a:cubicBezTo>
                  <a:cubicBezTo>
                    <a:pt x="29" y="11"/>
                    <a:pt x="34" y="7"/>
                    <a:pt x="36" y="6"/>
                  </a:cubicBezTo>
                  <a:cubicBezTo>
                    <a:pt x="46" y="0"/>
                    <a:pt x="45" y="18"/>
                    <a:pt x="40" y="16"/>
                  </a:cubicBezTo>
                  <a:cubicBezTo>
                    <a:pt x="35" y="15"/>
                    <a:pt x="38" y="10"/>
                    <a:pt x="41" y="9"/>
                  </a:cubicBezTo>
                  <a:cubicBezTo>
                    <a:pt x="43" y="8"/>
                    <a:pt x="49" y="7"/>
                    <a:pt x="51" y="8"/>
                  </a:cubicBezTo>
                  <a:cubicBezTo>
                    <a:pt x="53" y="9"/>
                    <a:pt x="53" y="15"/>
                    <a:pt x="50" y="16"/>
                  </a:cubicBezTo>
                  <a:cubicBezTo>
                    <a:pt x="46" y="18"/>
                    <a:pt x="44" y="13"/>
                    <a:pt x="48" y="10"/>
                  </a:cubicBezTo>
                </a:path>
              </a:pathLst>
            </a:custGeom>
            <a:solidFill>
              <a:schemeClr val="accent1"/>
            </a:solidFill>
            <a:ln>
              <a:noFill/>
            </a:ln>
          </p:spPr>
          <p:txBody>
            <a:bodyPr vert="horz" wrap="square" lIns="121920" tIns="60960" rIns="121920" bIns="60960" numCol="1" anchor="t" anchorCtr="0" compatLnSpc="1"/>
            <a:lstStyle/>
            <a:p>
              <a:endParaRPr lang="en-GB" sz="1865">
                <a:latin typeface="Arial" panose="020B0604020202020204" pitchFamily="34" charset="0"/>
                <a:cs typeface="Arial" panose="020B0604020202020204" pitchFamily="34" charset="0"/>
              </a:endParaRPr>
            </a:p>
          </p:txBody>
        </p:sp>
        <p:sp>
          <p:nvSpPr>
            <p:cNvPr id="26" name="Freeform 510"/>
            <p:cNvSpPr/>
            <p:nvPr/>
          </p:nvSpPr>
          <p:spPr bwMode="auto">
            <a:xfrm>
              <a:off x="4564479" y="5643232"/>
              <a:ext cx="85167" cy="85907"/>
            </a:xfrm>
            <a:custGeom>
              <a:avLst/>
              <a:gdLst>
                <a:gd name="T0" fmla="*/ 40 w 49"/>
                <a:gd name="T1" fmla="*/ 2 h 49"/>
                <a:gd name="T2" fmla="*/ 47 w 49"/>
                <a:gd name="T3" fmla="*/ 2 h 49"/>
                <a:gd name="T4" fmla="*/ 47 w 49"/>
                <a:gd name="T5" fmla="*/ 2 h 49"/>
                <a:gd name="T6" fmla="*/ 47 w 49"/>
                <a:gd name="T7" fmla="*/ 8 h 49"/>
                <a:gd name="T8" fmla="*/ 9 w 49"/>
                <a:gd name="T9" fmla="*/ 47 h 49"/>
                <a:gd name="T10" fmla="*/ 2 w 49"/>
                <a:gd name="T11" fmla="*/ 47 h 49"/>
                <a:gd name="T12" fmla="*/ 2 w 49"/>
                <a:gd name="T13" fmla="*/ 47 h 49"/>
                <a:gd name="T14" fmla="*/ 2 w 49"/>
                <a:gd name="T15" fmla="*/ 40 h 49"/>
                <a:gd name="T16" fmla="*/ 40 w 49"/>
                <a:gd name="T17" fmla="*/ 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 h="49">
                  <a:moveTo>
                    <a:pt x="40" y="2"/>
                  </a:moveTo>
                  <a:cubicBezTo>
                    <a:pt x="42" y="0"/>
                    <a:pt x="45" y="0"/>
                    <a:pt x="47" y="2"/>
                  </a:cubicBezTo>
                  <a:cubicBezTo>
                    <a:pt x="47" y="2"/>
                    <a:pt x="47" y="2"/>
                    <a:pt x="47" y="2"/>
                  </a:cubicBezTo>
                  <a:cubicBezTo>
                    <a:pt x="49" y="3"/>
                    <a:pt x="49" y="6"/>
                    <a:pt x="47" y="8"/>
                  </a:cubicBezTo>
                  <a:cubicBezTo>
                    <a:pt x="9" y="47"/>
                    <a:pt x="9" y="47"/>
                    <a:pt x="9" y="47"/>
                  </a:cubicBezTo>
                  <a:cubicBezTo>
                    <a:pt x="7" y="49"/>
                    <a:pt x="4" y="49"/>
                    <a:pt x="2" y="47"/>
                  </a:cubicBezTo>
                  <a:cubicBezTo>
                    <a:pt x="2" y="47"/>
                    <a:pt x="2" y="47"/>
                    <a:pt x="2" y="47"/>
                  </a:cubicBezTo>
                  <a:cubicBezTo>
                    <a:pt x="0" y="45"/>
                    <a:pt x="0" y="42"/>
                    <a:pt x="2" y="40"/>
                  </a:cubicBezTo>
                  <a:lnTo>
                    <a:pt x="40" y="2"/>
                  </a:lnTo>
                  <a:close/>
                </a:path>
              </a:pathLst>
            </a:custGeom>
            <a:solidFill>
              <a:schemeClr val="accent1"/>
            </a:solidFill>
            <a:ln>
              <a:noFill/>
            </a:ln>
          </p:spPr>
          <p:txBody>
            <a:bodyPr vert="horz" wrap="square" lIns="121920" tIns="60960" rIns="121920" bIns="60960" numCol="1" anchor="t" anchorCtr="0" compatLnSpc="1"/>
            <a:lstStyle/>
            <a:p>
              <a:endParaRPr lang="en-GB" sz="1865">
                <a:latin typeface="Arial" panose="020B0604020202020204" pitchFamily="34" charset="0"/>
                <a:cs typeface="Arial" panose="020B0604020202020204" pitchFamily="34" charset="0"/>
              </a:endParaRPr>
            </a:p>
          </p:txBody>
        </p:sp>
        <p:sp>
          <p:nvSpPr>
            <p:cNvPr id="27" name="Freeform 511"/>
            <p:cNvSpPr/>
            <p:nvPr/>
          </p:nvSpPr>
          <p:spPr bwMode="auto">
            <a:xfrm>
              <a:off x="4862193" y="5340334"/>
              <a:ext cx="85907" cy="85907"/>
            </a:xfrm>
            <a:custGeom>
              <a:avLst/>
              <a:gdLst>
                <a:gd name="T0" fmla="*/ 40 w 49"/>
                <a:gd name="T1" fmla="*/ 2 h 49"/>
                <a:gd name="T2" fmla="*/ 47 w 49"/>
                <a:gd name="T3" fmla="*/ 2 h 49"/>
                <a:gd name="T4" fmla="*/ 47 w 49"/>
                <a:gd name="T5" fmla="*/ 2 h 49"/>
                <a:gd name="T6" fmla="*/ 47 w 49"/>
                <a:gd name="T7" fmla="*/ 9 h 49"/>
                <a:gd name="T8" fmla="*/ 9 w 49"/>
                <a:gd name="T9" fmla="*/ 47 h 49"/>
                <a:gd name="T10" fmla="*/ 2 w 49"/>
                <a:gd name="T11" fmla="*/ 47 h 49"/>
                <a:gd name="T12" fmla="*/ 2 w 49"/>
                <a:gd name="T13" fmla="*/ 47 h 49"/>
                <a:gd name="T14" fmla="*/ 2 w 49"/>
                <a:gd name="T15" fmla="*/ 41 h 49"/>
                <a:gd name="T16" fmla="*/ 40 w 49"/>
                <a:gd name="T17" fmla="*/ 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 h="49">
                  <a:moveTo>
                    <a:pt x="40" y="2"/>
                  </a:moveTo>
                  <a:cubicBezTo>
                    <a:pt x="42" y="0"/>
                    <a:pt x="45" y="0"/>
                    <a:pt x="47" y="2"/>
                  </a:cubicBezTo>
                  <a:cubicBezTo>
                    <a:pt x="47" y="2"/>
                    <a:pt x="47" y="2"/>
                    <a:pt x="47" y="2"/>
                  </a:cubicBezTo>
                  <a:cubicBezTo>
                    <a:pt x="49" y="4"/>
                    <a:pt x="49" y="7"/>
                    <a:pt x="47" y="9"/>
                  </a:cubicBezTo>
                  <a:cubicBezTo>
                    <a:pt x="9" y="47"/>
                    <a:pt x="9" y="47"/>
                    <a:pt x="9" y="47"/>
                  </a:cubicBezTo>
                  <a:cubicBezTo>
                    <a:pt x="7" y="49"/>
                    <a:pt x="4" y="49"/>
                    <a:pt x="2" y="47"/>
                  </a:cubicBezTo>
                  <a:cubicBezTo>
                    <a:pt x="2" y="47"/>
                    <a:pt x="2" y="47"/>
                    <a:pt x="2" y="47"/>
                  </a:cubicBezTo>
                  <a:cubicBezTo>
                    <a:pt x="0" y="45"/>
                    <a:pt x="0" y="42"/>
                    <a:pt x="2" y="41"/>
                  </a:cubicBezTo>
                  <a:lnTo>
                    <a:pt x="40" y="2"/>
                  </a:lnTo>
                  <a:close/>
                </a:path>
              </a:pathLst>
            </a:custGeom>
            <a:solidFill>
              <a:schemeClr val="accent1"/>
            </a:solidFill>
            <a:ln>
              <a:noFill/>
            </a:ln>
          </p:spPr>
          <p:txBody>
            <a:bodyPr vert="horz" wrap="square" lIns="121920" tIns="60960" rIns="121920" bIns="60960" numCol="1" anchor="t" anchorCtr="0" compatLnSpc="1"/>
            <a:lstStyle/>
            <a:p>
              <a:endParaRPr lang="en-GB" sz="1865">
                <a:latin typeface="Arial" panose="020B0604020202020204" pitchFamily="34" charset="0"/>
                <a:cs typeface="Arial" panose="020B0604020202020204" pitchFamily="34" charset="0"/>
              </a:endParaRPr>
            </a:p>
          </p:txBody>
        </p:sp>
        <p:sp>
          <p:nvSpPr>
            <p:cNvPr id="28" name="Freeform 512"/>
            <p:cNvSpPr/>
            <p:nvPr/>
          </p:nvSpPr>
          <p:spPr bwMode="auto">
            <a:xfrm>
              <a:off x="4555592" y="5350702"/>
              <a:ext cx="87388" cy="82204"/>
            </a:xfrm>
            <a:custGeom>
              <a:avLst/>
              <a:gdLst>
                <a:gd name="T0" fmla="*/ 48 w 50"/>
                <a:gd name="T1" fmla="*/ 38 h 47"/>
                <a:gd name="T2" fmla="*/ 49 w 50"/>
                <a:gd name="T3" fmla="*/ 45 h 47"/>
                <a:gd name="T4" fmla="*/ 49 w 50"/>
                <a:gd name="T5" fmla="*/ 45 h 47"/>
                <a:gd name="T6" fmla="*/ 42 w 50"/>
                <a:gd name="T7" fmla="*/ 45 h 47"/>
                <a:gd name="T8" fmla="*/ 2 w 50"/>
                <a:gd name="T9" fmla="*/ 9 h 47"/>
                <a:gd name="T10" fmla="*/ 2 w 50"/>
                <a:gd name="T11" fmla="*/ 2 h 47"/>
                <a:gd name="T12" fmla="*/ 2 w 50"/>
                <a:gd name="T13" fmla="*/ 2 h 47"/>
                <a:gd name="T14" fmla="*/ 8 w 50"/>
                <a:gd name="T15" fmla="*/ 1 h 47"/>
                <a:gd name="T16" fmla="*/ 48 w 50"/>
                <a:gd name="T17" fmla="*/ 38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47">
                  <a:moveTo>
                    <a:pt x="48" y="38"/>
                  </a:moveTo>
                  <a:cubicBezTo>
                    <a:pt x="50" y="40"/>
                    <a:pt x="50" y="43"/>
                    <a:pt x="49" y="45"/>
                  </a:cubicBezTo>
                  <a:cubicBezTo>
                    <a:pt x="49" y="45"/>
                    <a:pt x="49" y="45"/>
                    <a:pt x="49" y="45"/>
                  </a:cubicBezTo>
                  <a:cubicBezTo>
                    <a:pt x="47" y="47"/>
                    <a:pt x="44" y="47"/>
                    <a:pt x="42" y="45"/>
                  </a:cubicBezTo>
                  <a:cubicBezTo>
                    <a:pt x="2" y="9"/>
                    <a:pt x="2" y="9"/>
                    <a:pt x="2" y="9"/>
                  </a:cubicBezTo>
                  <a:cubicBezTo>
                    <a:pt x="0" y="7"/>
                    <a:pt x="0" y="4"/>
                    <a:pt x="2" y="2"/>
                  </a:cubicBezTo>
                  <a:cubicBezTo>
                    <a:pt x="2" y="2"/>
                    <a:pt x="2" y="2"/>
                    <a:pt x="2" y="2"/>
                  </a:cubicBezTo>
                  <a:cubicBezTo>
                    <a:pt x="3" y="0"/>
                    <a:pt x="6" y="0"/>
                    <a:pt x="8" y="1"/>
                  </a:cubicBezTo>
                  <a:lnTo>
                    <a:pt x="48" y="38"/>
                  </a:lnTo>
                  <a:close/>
                </a:path>
              </a:pathLst>
            </a:custGeom>
            <a:solidFill>
              <a:schemeClr val="accent1"/>
            </a:solidFill>
            <a:ln>
              <a:noFill/>
            </a:ln>
          </p:spPr>
          <p:txBody>
            <a:bodyPr vert="horz" wrap="square" lIns="121920" tIns="60960" rIns="121920" bIns="60960" numCol="1" anchor="t" anchorCtr="0" compatLnSpc="1"/>
            <a:lstStyle/>
            <a:p>
              <a:endParaRPr lang="en-GB" sz="1865">
                <a:latin typeface="Arial" panose="020B0604020202020204" pitchFamily="34" charset="0"/>
                <a:cs typeface="Arial" panose="020B0604020202020204" pitchFamily="34" charset="0"/>
              </a:endParaRPr>
            </a:p>
          </p:txBody>
        </p:sp>
        <p:sp>
          <p:nvSpPr>
            <p:cNvPr id="29" name="Freeform 513"/>
            <p:cNvSpPr/>
            <p:nvPr/>
          </p:nvSpPr>
          <p:spPr bwMode="auto">
            <a:xfrm>
              <a:off x="4868858" y="5635826"/>
              <a:ext cx="87388" cy="82204"/>
            </a:xfrm>
            <a:custGeom>
              <a:avLst/>
              <a:gdLst>
                <a:gd name="T0" fmla="*/ 48 w 50"/>
                <a:gd name="T1" fmla="*/ 38 h 47"/>
                <a:gd name="T2" fmla="*/ 48 w 50"/>
                <a:gd name="T3" fmla="*/ 45 h 47"/>
                <a:gd name="T4" fmla="*/ 48 w 50"/>
                <a:gd name="T5" fmla="*/ 45 h 47"/>
                <a:gd name="T6" fmla="*/ 42 w 50"/>
                <a:gd name="T7" fmla="*/ 45 h 47"/>
                <a:gd name="T8" fmla="*/ 2 w 50"/>
                <a:gd name="T9" fmla="*/ 9 h 47"/>
                <a:gd name="T10" fmla="*/ 2 w 50"/>
                <a:gd name="T11" fmla="*/ 2 h 47"/>
                <a:gd name="T12" fmla="*/ 2 w 50"/>
                <a:gd name="T13" fmla="*/ 2 h 47"/>
                <a:gd name="T14" fmla="*/ 8 w 50"/>
                <a:gd name="T15" fmla="*/ 2 h 47"/>
                <a:gd name="T16" fmla="*/ 48 w 50"/>
                <a:gd name="T17" fmla="*/ 38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47">
                  <a:moveTo>
                    <a:pt x="48" y="38"/>
                  </a:moveTo>
                  <a:cubicBezTo>
                    <a:pt x="50" y="40"/>
                    <a:pt x="50" y="43"/>
                    <a:pt x="48" y="45"/>
                  </a:cubicBezTo>
                  <a:cubicBezTo>
                    <a:pt x="48" y="45"/>
                    <a:pt x="48" y="45"/>
                    <a:pt x="48" y="45"/>
                  </a:cubicBezTo>
                  <a:cubicBezTo>
                    <a:pt x="47" y="47"/>
                    <a:pt x="44" y="47"/>
                    <a:pt x="42" y="45"/>
                  </a:cubicBezTo>
                  <a:cubicBezTo>
                    <a:pt x="2" y="9"/>
                    <a:pt x="2" y="9"/>
                    <a:pt x="2" y="9"/>
                  </a:cubicBezTo>
                  <a:cubicBezTo>
                    <a:pt x="0" y="7"/>
                    <a:pt x="0" y="4"/>
                    <a:pt x="2" y="2"/>
                  </a:cubicBezTo>
                  <a:cubicBezTo>
                    <a:pt x="2" y="2"/>
                    <a:pt x="2" y="2"/>
                    <a:pt x="2" y="2"/>
                  </a:cubicBezTo>
                  <a:cubicBezTo>
                    <a:pt x="3" y="0"/>
                    <a:pt x="6" y="0"/>
                    <a:pt x="8" y="2"/>
                  </a:cubicBezTo>
                  <a:lnTo>
                    <a:pt x="48" y="38"/>
                  </a:lnTo>
                  <a:close/>
                </a:path>
              </a:pathLst>
            </a:custGeom>
            <a:solidFill>
              <a:schemeClr val="accent1"/>
            </a:solidFill>
            <a:ln>
              <a:noFill/>
            </a:ln>
          </p:spPr>
          <p:txBody>
            <a:bodyPr vert="horz" wrap="square" lIns="121920" tIns="60960" rIns="121920" bIns="60960" numCol="1" anchor="t" anchorCtr="0" compatLnSpc="1"/>
            <a:lstStyle/>
            <a:p>
              <a:endParaRPr lang="en-GB" sz="1865">
                <a:latin typeface="Arial" panose="020B0604020202020204" pitchFamily="34" charset="0"/>
                <a:cs typeface="Arial" panose="020B0604020202020204" pitchFamily="34" charset="0"/>
              </a:endParaRPr>
            </a:p>
          </p:txBody>
        </p:sp>
        <p:sp>
          <p:nvSpPr>
            <p:cNvPr id="30" name="Freeform 514"/>
            <p:cNvSpPr/>
            <p:nvPr/>
          </p:nvSpPr>
          <p:spPr bwMode="auto">
            <a:xfrm>
              <a:off x="4488940" y="5525479"/>
              <a:ext cx="110346" cy="17774"/>
            </a:xfrm>
            <a:custGeom>
              <a:avLst/>
              <a:gdLst>
                <a:gd name="T0" fmla="*/ 58 w 63"/>
                <a:gd name="T1" fmla="*/ 0 h 10"/>
                <a:gd name="T2" fmla="*/ 63 w 63"/>
                <a:gd name="T3" fmla="*/ 5 h 10"/>
                <a:gd name="T4" fmla="*/ 63 w 63"/>
                <a:gd name="T5" fmla="*/ 5 h 10"/>
                <a:gd name="T6" fmla="*/ 58 w 63"/>
                <a:gd name="T7" fmla="*/ 10 h 10"/>
                <a:gd name="T8" fmla="*/ 4 w 63"/>
                <a:gd name="T9" fmla="*/ 10 h 10"/>
                <a:gd name="T10" fmla="*/ 0 w 63"/>
                <a:gd name="T11" fmla="*/ 5 h 10"/>
                <a:gd name="T12" fmla="*/ 0 w 63"/>
                <a:gd name="T13" fmla="*/ 5 h 10"/>
                <a:gd name="T14" fmla="*/ 4 w 63"/>
                <a:gd name="T15" fmla="*/ 0 h 10"/>
                <a:gd name="T16" fmla="*/ 58 w 63"/>
                <a:gd name="T17"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 h="10">
                  <a:moveTo>
                    <a:pt x="58" y="0"/>
                  </a:moveTo>
                  <a:cubicBezTo>
                    <a:pt x="61" y="0"/>
                    <a:pt x="63" y="2"/>
                    <a:pt x="63" y="5"/>
                  </a:cubicBezTo>
                  <a:cubicBezTo>
                    <a:pt x="63" y="5"/>
                    <a:pt x="63" y="5"/>
                    <a:pt x="63" y="5"/>
                  </a:cubicBezTo>
                  <a:cubicBezTo>
                    <a:pt x="63" y="8"/>
                    <a:pt x="61" y="10"/>
                    <a:pt x="58" y="10"/>
                  </a:cubicBezTo>
                  <a:cubicBezTo>
                    <a:pt x="4" y="10"/>
                    <a:pt x="4" y="10"/>
                    <a:pt x="4" y="10"/>
                  </a:cubicBezTo>
                  <a:cubicBezTo>
                    <a:pt x="2" y="10"/>
                    <a:pt x="0" y="8"/>
                    <a:pt x="0" y="5"/>
                  </a:cubicBezTo>
                  <a:cubicBezTo>
                    <a:pt x="0" y="5"/>
                    <a:pt x="0" y="5"/>
                    <a:pt x="0" y="5"/>
                  </a:cubicBezTo>
                  <a:cubicBezTo>
                    <a:pt x="0" y="2"/>
                    <a:pt x="2" y="0"/>
                    <a:pt x="4" y="0"/>
                  </a:cubicBezTo>
                  <a:lnTo>
                    <a:pt x="58" y="0"/>
                  </a:lnTo>
                  <a:close/>
                </a:path>
              </a:pathLst>
            </a:custGeom>
            <a:solidFill>
              <a:schemeClr val="accent1"/>
            </a:solidFill>
            <a:ln>
              <a:noFill/>
            </a:ln>
          </p:spPr>
          <p:txBody>
            <a:bodyPr vert="horz" wrap="square" lIns="121920" tIns="60960" rIns="121920" bIns="60960" numCol="1" anchor="t" anchorCtr="0" compatLnSpc="1"/>
            <a:lstStyle/>
            <a:p>
              <a:endParaRPr lang="en-GB" sz="1865">
                <a:latin typeface="Arial" panose="020B0604020202020204" pitchFamily="34" charset="0"/>
                <a:cs typeface="Arial" panose="020B0604020202020204" pitchFamily="34" charset="0"/>
              </a:endParaRPr>
            </a:p>
          </p:txBody>
        </p:sp>
        <p:sp>
          <p:nvSpPr>
            <p:cNvPr id="31" name="Freeform 515"/>
            <p:cNvSpPr/>
            <p:nvPr/>
          </p:nvSpPr>
          <p:spPr bwMode="auto">
            <a:xfrm>
              <a:off x="4912552" y="5525479"/>
              <a:ext cx="110346" cy="17774"/>
            </a:xfrm>
            <a:custGeom>
              <a:avLst/>
              <a:gdLst>
                <a:gd name="T0" fmla="*/ 59 w 63"/>
                <a:gd name="T1" fmla="*/ 0 h 10"/>
                <a:gd name="T2" fmla="*/ 63 w 63"/>
                <a:gd name="T3" fmla="*/ 5 h 10"/>
                <a:gd name="T4" fmla="*/ 63 w 63"/>
                <a:gd name="T5" fmla="*/ 5 h 10"/>
                <a:gd name="T6" fmla="*/ 59 w 63"/>
                <a:gd name="T7" fmla="*/ 10 h 10"/>
                <a:gd name="T8" fmla="*/ 5 w 63"/>
                <a:gd name="T9" fmla="*/ 10 h 10"/>
                <a:gd name="T10" fmla="*/ 0 w 63"/>
                <a:gd name="T11" fmla="*/ 5 h 10"/>
                <a:gd name="T12" fmla="*/ 0 w 63"/>
                <a:gd name="T13" fmla="*/ 5 h 10"/>
                <a:gd name="T14" fmla="*/ 5 w 63"/>
                <a:gd name="T15" fmla="*/ 0 h 10"/>
                <a:gd name="T16" fmla="*/ 59 w 63"/>
                <a:gd name="T17"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 h="10">
                  <a:moveTo>
                    <a:pt x="59" y="0"/>
                  </a:moveTo>
                  <a:cubicBezTo>
                    <a:pt x="61" y="0"/>
                    <a:pt x="63" y="2"/>
                    <a:pt x="63" y="5"/>
                  </a:cubicBezTo>
                  <a:cubicBezTo>
                    <a:pt x="63" y="5"/>
                    <a:pt x="63" y="5"/>
                    <a:pt x="63" y="5"/>
                  </a:cubicBezTo>
                  <a:cubicBezTo>
                    <a:pt x="63" y="8"/>
                    <a:pt x="61" y="10"/>
                    <a:pt x="59" y="10"/>
                  </a:cubicBezTo>
                  <a:cubicBezTo>
                    <a:pt x="5" y="10"/>
                    <a:pt x="5" y="10"/>
                    <a:pt x="5" y="10"/>
                  </a:cubicBezTo>
                  <a:cubicBezTo>
                    <a:pt x="2" y="10"/>
                    <a:pt x="0" y="8"/>
                    <a:pt x="0" y="5"/>
                  </a:cubicBezTo>
                  <a:cubicBezTo>
                    <a:pt x="0" y="5"/>
                    <a:pt x="0" y="5"/>
                    <a:pt x="0" y="5"/>
                  </a:cubicBezTo>
                  <a:cubicBezTo>
                    <a:pt x="0" y="2"/>
                    <a:pt x="2" y="0"/>
                    <a:pt x="5" y="0"/>
                  </a:cubicBezTo>
                  <a:lnTo>
                    <a:pt x="59" y="0"/>
                  </a:lnTo>
                  <a:close/>
                </a:path>
              </a:pathLst>
            </a:custGeom>
            <a:solidFill>
              <a:schemeClr val="accent1"/>
            </a:solidFill>
            <a:ln>
              <a:noFill/>
            </a:ln>
          </p:spPr>
          <p:txBody>
            <a:bodyPr vert="horz" wrap="square" lIns="121920" tIns="60960" rIns="121920" bIns="60960" numCol="1" anchor="t" anchorCtr="0" compatLnSpc="1"/>
            <a:lstStyle/>
            <a:p>
              <a:endParaRPr lang="en-GB" sz="1865">
                <a:latin typeface="Arial" panose="020B0604020202020204" pitchFamily="34" charset="0"/>
                <a:cs typeface="Arial" panose="020B0604020202020204" pitchFamily="34" charset="0"/>
              </a:endParaRPr>
            </a:p>
          </p:txBody>
        </p:sp>
        <p:sp>
          <p:nvSpPr>
            <p:cNvPr id="32" name="Freeform 516"/>
            <p:cNvSpPr/>
            <p:nvPr/>
          </p:nvSpPr>
          <p:spPr bwMode="auto">
            <a:xfrm>
              <a:off x="4748143" y="5289234"/>
              <a:ext cx="15552" cy="94794"/>
            </a:xfrm>
            <a:custGeom>
              <a:avLst/>
              <a:gdLst>
                <a:gd name="T0" fmla="*/ 9 w 9"/>
                <a:gd name="T1" fmla="*/ 50 h 54"/>
                <a:gd name="T2" fmla="*/ 4 w 9"/>
                <a:gd name="T3" fmla="*/ 54 h 54"/>
                <a:gd name="T4" fmla="*/ 4 w 9"/>
                <a:gd name="T5" fmla="*/ 54 h 54"/>
                <a:gd name="T6" fmla="*/ 0 w 9"/>
                <a:gd name="T7" fmla="*/ 50 h 54"/>
                <a:gd name="T8" fmla="*/ 0 w 9"/>
                <a:gd name="T9" fmla="*/ 4 h 54"/>
                <a:gd name="T10" fmla="*/ 4 w 9"/>
                <a:gd name="T11" fmla="*/ 0 h 54"/>
                <a:gd name="T12" fmla="*/ 4 w 9"/>
                <a:gd name="T13" fmla="*/ 0 h 54"/>
                <a:gd name="T14" fmla="*/ 9 w 9"/>
                <a:gd name="T15" fmla="*/ 4 h 54"/>
                <a:gd name="T16" fmla="*/ 9 w 9"/>
                <a:gd name="T17" fmla="*/ 5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54">
                  <a:moveTo>
                    <a:pt x="9" y="50"/>
                  </a:moveTo>
                  <a:cubicBezTo>
                    <a:pt x="9" y="52"/>
                    <a:pt x="7" y="54"/>
                    <a:pt x="4" y="54"/>
                  </a:cubicBezTo>
                  <a:cubicBezTo>
                    <a:pt x="4" y="54"/>
                    <a:pt x="4" y="54"/>
                    <a:pt x="4" y="54"/>
                  </a:cubicBezTo>
                  <a:cubicBezTo>
                    <a:pt x="2" y="54"/>
                    <a:pt x="0" y="52"/>
                    <a:pt x="0" y="50"/>
                  </a:cubicBezTo>
                  <a:cubicBezTo>
                    <a:pt x="0" y="4"/>
                    <a:pt x="0" y="4"/>
                    <a:pt x="0" y="4"/>
                  </a:cubicBezTo>
                  <a:cubicBezTo>
                    <a:pt x="0" y="1"/>
                    <a:pt x="2" y="0"/>
                    <a:pt x="4" y="0"/>
                  </a:cubicBezTo>
                  <a:cubicBezTo>
                    <a:pt x="4" y="0"/>
                    <a:pt x="4" y="0"/>
                    <a:pt x="4" y="0"/>
                  </a:cubicBezTo>
                  <a:cubicBezTo>
                    <a:pt x="7" y="0"/>
                    <a:pt x="9" y="1"/>
                    <a:pt x="9" y="4"/>
                  </a:cubicBezTo>
                  <a:lnTo>
                    <a:pt x="9" y="50"/>
                  </a:lnTo>
                  <a:close/>
                </a:path>
              </a:pathLst>
            </a:custGeom>
            <a:solidFill>
              <a:schemeClr val="accent1"/>
            </a:solidFill>
            <a:ln>
              <a:noFill/>
            </a:ln>
          </p:spPr>
          <p:txBody>
            <a:bodyPr vert="horz" wrap="square" lIns="121920" tIns="60960" rIns="121920" bIns="60960" numCol="1" anchor="t" anchorCtr="0" compatLnSpc="1"/>
            <a:lstStyle/>
            <a:p>
              <a:endParaRPr lang="en-GB" sz="1865">
                <a:latin typeface="Arial" panose="020B0604020202020204" pitchFamily="34" charset="0"/>
                <a:cs typeface="Arial" panose="020B0604020202020204" pitchFamily="34" charset="0"/>
              </a:endParaRPr>
            </a:p>
          </p:txBody>
        </p:sp>
        <p:sp>
          <p:nvSpPr>
            <p:cNvPr id="33" name="Freeform 517"/>
            <p:cNvSpPr/>
            <p:nvPr/>
          </p:nvSpPr>
          <p:spPr bwMode="auto">
            <a:xfrm>
              <a:off x="4448949" y="5252205"/>
              <a:ext cx="610979" cy="609498"/>
            </a:xfrm>
            <a:custGeom>
              <a:avLst/>
              <a:gdLst>
                <a:gd name="T0" fmla="*/ 349 w 349"/>
                <a:gd name="T1" fmla="*/ 281 h 348"/>
                <a:gd name="T2" fmla="*/ 282 w 349"/>
                <a:gd name="T3" fmla="*/ 348 h 348"/>
                <a:gd name="T4" fmla="*/ 68 w 349"/>
                <a:gd name="T5" fmla="*/ 348 h 348"/>
                <a:gd name="T6" fmla="*/ 0 w 349"/>
                <a:gd name="T7" fmla="*/ 281 h 348"/>
                <a:gd name="T8" fmla="*/ 0 w 349"/>
                <a:gd name="T9" fmla="*/ 67 h 348"/>
                <a:gd name="T10" fmla="*/ 68 w 349"/>
                <a:gd name="T11" fmla="*/ 0 h 348"/>
                <a:gd name="T12" fmla="*/ 282 w 349"/>
                <a:gd name="T13" fmla="*/ 0 h 348"/>
                <a:gd name="T14" fmla="*/ 349 w 349"/>
                <a:gd name="T15" fmla="*/ 67 h 348"/>
                <a:gd name="T16" fmla="*/ 349 w 349"/>
                <a:gd name="T17" fmla="*/ 281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9" h="348">
                  <a:moveTo>
                    <a:pt x="349" y="281"/>
                  </a:moveTo>
                  <a:cubicBezTo>
                    <a:pt x="349" y="318"/>
                    <a:pt x="319" y="348"/>
                    <a:pt x="282" y="348"/>
                  </a:cubicBezTo>
                  <a:cubicBezTo>
                    <a:pt x="68" y="348"/>
                    <a:pt x="68" y="348"/>
                    <a:pt x="68" y="348"/>
                  </a:cubicBezTo>
                  <a:cubicBezTo>
                    <a:pt x="31" y="348"/>
                    <a:pt x="0" y="318"/>
                    <a:pt x="0" y="281"/>
                  </a:cubicBezTo>
                  <a:cubicBezTo>
                    <a:pt x="0" y="67"/>
                    <a:pt x="0" y="67"/>
                    <a:pt x="0" y="67"/>
                  </a:cubicBezTo>
                  <a:cubicBezTo>
                    <a:pt x="0" y="30"/>
                    <a:pt x="31" y="0"/>
                    <a:pt x="68" y="0"/>
                  </a:cubicBezTo>
                  <a:cubicBezTo>
                    <a:pt x="282" y="0"/>
                    <a:pt x="282" y="0"/>
                    <a:pt x="282" y="0"/>
                  </a:cubicBezTo>
                  <a:cubicBezTo>
                    <a:pt x="319" y="0"/>
                    <a:pt x="349" y="30"/>
                    <a:pt x="349" y="67"/>
                  </a:cubicBezTo>
                  <a:lnTo>
                    <a:pt x="349" y="281"/>
                  </a:lnTo>
                  <a:close/>
                </a:path>
              </a:pathLst>
            </a:custGeom>
            <a:noFill/>
            <a:ln w="68263" cap="flat">
              <a:solidFill>
                <a:schemeClr val="accent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lstStyle/>
            <a:p>
              <a:endParaRPr lang="en-GB" sz="1865">
                <a:latin typeface="Arial" panose="020B0604020202020204" pitchFamily="34" charset="0"/>
                <a:cs typeface="Arial" panose="020B0604020202020204" pitchFamily="34" charset="0"/>
              </a:endParaRPr>
            </a:p>
          </p:txBody>
        </p:sp>
      </p:grpSp>
      <p:grpSp>
        <p:nvGrpSpPr>
          <p:cNvPr id="34" name="Group 59"/>
          <p:cNvGrpSpPr/>
          <p:nvPr/>
        </p:nvGrpSpPr>
        <p:grpSpPr>
          <a:xfrm>
            <a:off x="4247511" y="1238947"/>
            <a:ext cx="2152127" cy="2152127"/>
            <a:chOff x="4247511" y="1566336"/>
            <a:chExt cx="2152126" cy="2152127"/>
          </a:xfrm>
        </p:grpSpPr>
        <p:sp>
          <p:nvSpPr>
            <p:cNvPr id="35" name="Freeform 490"/>
            <p:cNvSpPr>
              <a:spLocks noEditPoints="1"/>
            </p:cNvSpPr>
            <p:nvPr/>
          </p:nvSpPr>
          <p:spPr bwMode="auto">
            <a:xfrm>
              <a:off x="4247511" y="1566336"/>
              <a:ext cx="2152126" cy="2152127"/>
            </a:xfrm>
            <a:custGeom>
              <a:avLst/>
              <a:gdLst>
                <a:gd name="T0" fmla="*/ 1225 w 1229"/>
                <a:gd name="T1" fmla="*/ 665 h 1229"/>
                <a:gd name="T2" fmla="*/ 1201 w 1229"/>
                <a:gd name="T3" fmla="*/ 629 h 1229"/>
                <a:gd name="T4" fmla="*/ 1101 w 1229"/>
                <a:gd name="T5" fmla="*/ 598 h 1229"/>
                <a:gd name="T6" fmla="*/ 1039 w 1229"/>
                <a:gd name="T7" fmla="*/ 535 h 1229"/>
                <a:gd name="T8" fmla="*/ 1046 w 1229"/>
                <a:gd name="T9" fmla="*/ 447 h 1229"/>
                <a:gd name="T10" fmla="*/ 1146 w 1229"/>
                <a:gd name="T11" fmla="*/ 354 h 1229"/>
                <a:gd name="T12" fmla="*/ 1152 w 1229"/>
                <a:gd name="T13" fmla="*/ 314 h 1229"/>
                <a:gd name="T14" fmla="*/ 1082 w 1229"/>
                <a:gd name="T15" fmla="*/ 216 h 1229"/>
                <a:gd name="T16" fmla="*/ 1031 w 1229"/>
                <a:gd name="T17" fmla="*/ 209 h 1229"/>
                <a:gd name="T18" fmla="*/ 920 w 1229"/>
                <a:gd name="T19" fmla="*/ 266 h 1229"/>
                <a:gd name="T20" fmla="*/ 848 w 1229"/>
                <a:gd name="T21" fmla="*/ 253 h 1229"/>
                <a:gd name="T22" fmla="*/ 802 w 1229"/>
                <a:gd name="T23" fmla="*/ 206 h 1229"/>
                <a:gd name="T24" fmla="*/ 806 w 1229"/>
                <a:gd name="T25" fmla="*/ 53 h 1229"/>
                <a:gd name="T26" fmla="*/ 782 w 1229"/>
                <a:gd name="T27" fmla="*/ 24 h 1229"/>
                <a:gd name="T28" fmla="*/ 663 w 1229"/>
                <a:gd name="T29" fmla="*/ 4 h 1229"/>
                <a:gd name="T30" fmla="*/ 628 w 1229"/>
                <a:gd name="T31" fmla="*/ 29 h 1229"/>
                <a:gd name="T32" fmla="*/ 586 w 1229"/>
                <a:gd name="T33" fmla="*/ 164 h 1229"/>
                <a:gd name="T34" fmla="*/ 535 w 1229"/>
                <a:gd name="T35" fmla="*/ 192 h 1229"/>
                <a:gd name="T36" fmla="*/ 457 w 1229"/>
                <a:gd name="T37" fmla="*/ 192 h 1229"/>
                <a:gd name="T38" fmla="*/ 363 w 1229"/>
                <a:gd name="T39" fmla="*/ 90 h 1229"/>
                <a:gd name="T40" fmla="*/ 325 w 1229"/>
                <a:gd name="T41" fmla="*/ 79 h 1229"/>
                <a:gd name="T42" fmla="*/ 218 w 1229"/>
                <a:gd name="T43" fmla="*/ 152 h 1229"/>
                <a:gd name="T44" fmla="*/ 210 w 1229"/>
                <a:gd name="T45" fmla="*/ 202 h 1229"/>
                <a:gd name="T46" fmla="*/ 264 w 1229"/>
                <a:gd name="T47" fmla="*/ 309 h 1229"/>
                <a:gd name="T48" fmla="*/ 253 w 1229"/>
                <a:gd name="T49" fmla="*/ 389 h 1229"/>
                <a:gd name="T50" fmla="*/ 195 w 1229"/>
                <a:gd name="T51" fmla="*/ 431 h 1229"/>
                <a:gd name="T52" fmla="*/ 73 w 1229"/>
                <a:gd name="T53" fmla="*/ 421 h 1229"/>
                <a:gd name="T54" fmla="*/ 25 w 1229"/>
                <a:gd name="T55" fmla="*/ 459 h 1229"/>
                <a:gd name="T56" fmla="*/ 6 w 1229"/>
                <a:gd name="T57" fmla="*/ 563 h 1229"/>
                <a:gd name="T58" fmla="*/ 36 w 1229"/>
                <a:gd name="T59" fmla="*/ 607 h 1229"/>
                <a:gd name="T60" fmla="*/ 148 w 1229"/>
                <a:gd name="T61" fmla="*/ 644 h 1229"/>
                <a:gd name="T62" fmla="*/ 195 w 1229"/>
                <a:gd name="T63" fmla="*/ 714 h 1229"/>
                <a:gd name="T64" fmla="*/ 183 w 1229"/>
                <a:gd name="T65" fmla="*/ 783 h 1229"/>
                <a:gd name="T66" fmla="*/ 97 w 1229"/>
                <a:gd name="T67" fmla="*/ 865 h 1229"/>
                <a:gd name="T68" fmla="*/ 87 w 1229"/>
                <a:gd name="T69" fmla="*/ 920 h 1229"/>
                <a:gd name="T70" fmla="*/ 149 w 1229"/>
                <a:gd name="T71" fmla="*/ 1008 h 1229"/>
                <a:gd name="T72" fmla="*/ 201 w 1229"/>
                <a:gd name="T73" fmla="*/ 1021 h 1229"/>
                <a:gd name="T74" fmla="*/ 315 w 1229"/>
                <a:gd name="T75" fmla="*/ 963 h 1229"/>
                <a:gd name="T76" fmla="*/ 400 w 1229"/>
                <a:gd name="T77" fmla="*/ 987 h 1229"/>
                <a:gd name="T78" fmla="*/ 430 w 1229"/>
                <a:gd name="T79" fmla="*/ 1046 h 1229"/>
                <a:gd name="T80" fmla="*/ 425 w 1229"/>
                <a:gd name="T81" fmla="*/ 1163 h 1229"/>
                <a:gd name="T82" fmla="*/ 455 w 1229"/>
                <a:gd name="T83" fmla="*/ 1202 h 1229"/>
                <a:gd name="T84" fmla="*/ 566 w 1229"/>
                <a:gd name="T85" fmla="*/ 1221 h 1229"/>
                <a:gd name="T86" fmla="*/ 610 w 1229"/>
                <a:gd name="T87" fmla="*/ 1199 h 1229"/>
                <a:gd name="T88" fmla="*/ 649 w 1229"/>
                <a:gd name="T89" fmla="*/ 1075 h 1229"/>
                <a:gd name="T90" fmla="*/ 716 w 1229"/>
                <a:gd name="T91" fmla="*/ 1034 h 1229"/>
                <a:gd name="T92" fmla="*/ 794 w 1229"/>
                <a:gd name="T93" fmla="*/ 1054 h 1229"/>
                <a:gd name="T94" fmla="*/ 866 w 1229"/>
                <a:gd name="T95" fmla="*/ 1133 h 1229"/>
                <a:gd name="T96" fmla="*/ 911 w 1229"/>
                <a:gd name="T97" fmla="*/ 1147 h 1229"/>
                <a:gd name="T98" fmla="*/ 1015 w 1229"/>
                <a:gd name="T99" fmla="*/ 1076 h 1229"/>
                <a:gd name="T100" fmla="*/ 1024 w 1229"/>
                <a:gd name="T101" fmla="*/ 1032 h 1229"/>
                <a:gd name="T102" fmla="*/ 961 w 1229"/>
                <a:gd name="T103" fmla="*/ 895 h 1229"/>
                <a:gd name="T104" fmla="*/ 989 w 1229"/>
                <a:gd name="T105" fmla="*/ 831 h 1229"/>
                <a:gd name="T106" fmla="*/ 1045 w 1229"/>
                <a:gd name="T107" fmla="*/ 798 h 1229"/>
                <a:gd name="T108" fmla="*/ 1154 w 1229"/>
                <a:gd name="T109" fmla="*/ 801 h 1229"/>
                <a:gd name="T110" fmla="*/ 1197 w 1229"/>
                <a:gd name="T111" fmla="*/ 785 h 1229"/>
                <a:gd name="T112" fmla="*/ 1225 w 1229"/>
                <a:gd name="T113" fmla="*/ 665 h 1229"/>
                <a:gd name="T114" fmla="*/ 596 w 1229"/>
                <a:gd name="T115" fmla="*/ 729 h 1229"/>
                <a:gd name="T116" fmla="*/ 499 w 1229"/>
                <a:gd name="T117" fmla="*/ 592 h 1229"/>
                <a:gd name="T118" fmla="*/ 636 w 1229"/>
                <a:gd name="T119" fmla="*/ 495 h 1229"/>
                <a:gd name="T120" fmla="*/ 733 w 1229"/>
                <a:gd name="T121" fmla="*/ 632 h 1229"/>
                <a:gd name="T122" fmla="*/ 596 w 1229"/>
                <a:gd name="T123" fmla="*/ 729 h 1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29" h="1229">
                  <a:moveTo>
                    <a:pt x="1225" y="665"/>
                  </a:moveTo>
                  <a:cubicBezTo>
                    <a:pt x="1229" y="635"/>
                    <a:pt x="1201" y="629"/>
                    <a:pt x="1201" y="629"/>
                  </a:cubicBezTo>
                  <a:cubicBezTo>
                    <a:pt x="1201" y="629"/>
                    <a:pt x="1154" y="612"/>
                    <a:pt x="1101" y="598"/>
                  </a:cubicBezTo>
                  <a:cubicBezTo>
                    <a:pt x="1048" y="583"/>
                    <a:pt x="1039" y="535"/>
                    <a:pt x="1039" y="535"/>
                  </a:cubicBezTo>
                  <a:cubicBezTo>
                    <a:pt x="1013" y="473"/>
                    <a:pt x="1046" y="447"/>
                    <a:pt x="1046" y="447"/>
                  </a:cubicBezTo>
                  <a:cubicBezTo>
                    <a:pt x="1146" y="354"/>
                    <a:pt x="1146" y="354"/>
                    <a:pt x="1146" y="354"/>
                  </a:cubicBezTo>
                  <a:cubicBezTo>
                    <a:pt x="1166" y="334"/>
                    <a:pt x="1152" y="314"/>
                    <a:pt x="1152" y="314"/>
                  </a:cubicBezTo>
                  <a:cubicBezTo>
                    <a:pt x="1082" y="216"/>
                    <a:pt x="1082" y="216"/>
                    <a:pt x="1082" y="216"/>
                  </a:cubicBezTo>
                  <a:cubicBezTo>
                    <a:pt x="1062" y="189"/>
                    <a:pt x="1031" y="209"/>
                    <a:pt x="1031" y="209"/>
                  </a:cubicBezTo>
                  <a:cubicBezTo>
                    <a:pt x="920" y="266"/>
                    <a:pt x="920" y="266"/>
                    <a:pt x="920" y="266"/>
                  </a:cubicBezTo>
                  <a:cubicBezTo>
                    <a:pt x="899" y="275"/>
                    <a:pt x="848" y="253"/>
                    <a:pt x="848" y="253"/>
                  </a:cubicBezTo>
                  <a:cubicBezTo>
                    <a:pt x="818" y="239"/>
                    <a:pt x="802" y="206"/>
                    <a:pt x="802" y="206"/>
                  </a:cubicBezTo>
                  <a:cubicBezTo>
                    <a:pt x="806" y="53"/>
                    <a:pt x="806" y="53"/>
                    <a:pt x="806" y="53"/>
                  </a:cubicBezTo>
                  <a:cubicBezTo>
                    <a:pt x="807" y="32"/>
                    <a:pt x="782" y="24"/>
                    <a:pt x="782" y="24"/>
                  </a:cubicBezTo>
                  <a:cubicBezTo>
                    <a:pt x="663" y="4"/>
                    <a:pt x="663" y="4"/>
                    <a:pt x="663" y="4"/>
                  </a:cubicBezTo>
                  <a:cubicBezTo>
                    <a:pt x="635" y="0"/>
                    <a:pt x="628" y="29"/>
                    <a:pt x="628" y="29"/>
                  </a:cubicBezTo>
                  <a:cubicBezTo>
                    <a:pt x="626" y="35"/>
                    <a:pt x="586" y="164"/>
                    <a:pt x="586" y="164"/>
                  </a:cubicBezTo>
                  <a:cubicBezTo>
                    <a:pt x="578" y="177"/>
                    <a:pt x="535" y="192"/>
                    <a:pt x="535" y="192"/>
                  </a:cubicBezTo>
                  <a:cubicBezTo>
                    <a:pt x="494" y="211"/>
                    <a:pt x="457" y="192"/>
                    <a:pt x="457" y="192"/>
                  </a:cubicBezTo>
                  <a:cubicBezTo>
                    <a:pt x="363" y="90"/>
                    <a:pt x="363" y="90"/>
                    <a:pt x="363" y="90"/>
                  </a:cubicBezTo>
                  <a:cubicBezTo>
                    <a:pt x="350" y="72"/>
                    <a:pt x="325" y="79"/>
                    <a:pt x="325" y="79"/>
                  </a:cubicBezTo>
                  <a:cubicBezTo>
                    <a:pt x="218" y="152"/>
                    <a:pt x="218" y="152"/>
                    <a:pt x="218" y="152"/>
                  </a:cubicBezTo>
                  <a:cubicBezTo>
                    <a:pt x="196" y="170"/>
                    <a:pt x="210" y="202"/>
                    <a:pt x="210" y="202"/>
                  </a:cubicBezTo>
                  <a:cubicBezTo>
                    <a:pt x="264" y="309"/>
                    <a:pt x="264" y="309"/>
                    <a:pt x="264" y="309"/>
                  </a:cubicBezTo>
                  <a:cubicBezTo>
                    <a:pt x="284" y="340"/>
                    <a:pt x="253" y="389"/>
                    <a:pt x="253" y="389"/>
                  </a:cubicBezTo>
                  <a:cubicBezTo>
                    <a:pt x="235" y="421"/>
                    <a:pt x="195" y="431"/>
                    <a:pt x="195" y="431"/>
                  </a:cubicBezTo>
                  <a:cubicBezTo>
                    <a:pt x="73" y="421"/>
                    <a:pt x="73" y="421"/>
                    <a:pt x="73" y="421"/>
                  </a:cubicBezTo>
                  <a:cubicBezTo>
                    <a:pt x="30" y="419"/>
                    <a:pt x="25" y="459"/>
                    <a:pt x="25" y="459"/>
                  </a:cubicBezTo>
                  <a:cubicBezTo>
                    <a:pt x="6" y="563"/>
                    <a:pt x="6" y="563"/>
                    <a:pt x="6" y="563"/>
                  </a:cubicBezTo>
                  <a:cubicBezTo>
                    <a:pt x="0" y="600"/>
                    <a:pt x="36" y="607"/>
                    <a:pt x="36" y="607"/>
                  </a:cubicBezTo>
                  <a:cubicBezTo>
                    <a:pt x="148" y="644"/>
                    <a:pt x="148" y="644"/>
                    <a:pt x="148" y="644"/>
                  </a:cubicBezTo>
                  <a:cubicBezTo>
                    <a:pt x="189" y="655"/>
                    <a:pt x="195" y="714"/>
                    <a:pt x="195" y="714"/>
                  </a:cubicBezTo>
                  <a:cubicBezTo>
                    <a:pt x="208" y="764"/>
                    <a:pt x="183" y="783"/>
                    <a:pt x="183" y="783"/>
                  </a:cubicBezTo>
                  <a:cubicBezTo>
                    <a:pt x="97" y="865"/>
                    <a:pt x="97" y="865"/>
                    <a:pt x="97" y="865"/>
                  </a:cubicBezTo>
                  <a:cubicBezTo>
                    <a:pt x="67" y="888"/>
                    <a:pt x="87" y="920"/>
                    <a:pt x="87" y="920"/>
                  </a:cubicBezTo>
                  <a:cubicBezTo>
                    <a:pt x="149" y="1008"/>
                    <a:pt x="149" y="1008"/>
                    <a:pt x="149" y="1008"/>
                  </a:cubicBezTo>
                  <a:cubicBezTo>
                    <a:pt x="179" y="1038"/>
                    <a:pt x="201" y="1021"/>
                    <a:pt x="201" y="1021"/>
                  </a:cubicBezTo>
                  <a:cubicBezTo>
                    <a:pt x="315" y="963"/>
                    <a:pt x="315" y="963"/>
                    <a:pt x="315" y="963"/>
                  </a:cubicBezTo>
                  <a:cubicBezTo>
                    <a:pt x="356" y="943"/>
                    <a:pt x="400" y="987"/>
                    <a:pt x="400" y="987"/>
                  </a:cubicBezTo>
                  <a:cubicBezTo>
                    <a:pt x="437" y="1013"/>
                    <a:pt x="430" y="1046"/>
                    <a:pt x="430" y="1046"/>
                  </a:cubicBezTo>
                  <a:cubicBezTo>
                    <a:pt x="425" y="1163"/>
                    <a:pt x="425" y="1163"/>
                    <a:pt x="425" y="1163"/>
                  </a:cubicBezTo>
                  <a:cubicBezTo>
                    <a:pt x="422" y="1190"/>
                    <a:pt x="455" y="1202"/>
                    <a:pt x="455" y="1202"/>
                  </a:cubicBezTo>
                  <a:cubicBezTo>
                    <a:pt x="566" y="1221"/>
                    <a:pt x="566" y="1221"/>
                    <a:pt x="566" y="1221"/>
                  </a:cubicBezTo>
                  <a:cubicBezTo>
                    <a:pt x="605" y="1229"/>
                    <a:pt x="610" y="1199"/>
                    <a:pt x="610" y="1199"/>
                  </a:cubicBezTo>
                  <a:cubicBezTo>
                    <a:pt x="649" y="1075"/>
                    <a:pt x="649" y="1075"/>
                    <a:pt x="649" y="1075"/>
                  </a:cubicBezTo>
                  <a:cubicBezTo>
                    <a:pt x="661" y="1042"/>
                    <a:pt x="716" y="1034"/>
                    <a:pt x="716" y="1034"/>
                  </a:cubicBezTo>
                  <a:cubicBezTo>
                    <a:pt x="769" y="1019"/>
                    <a:pt x="794" y="1054"/>
                    <a:pt x="794" y="1054"/>
                  </a:cubicBezTo>
                  <a:cubicBezTo>
                    <a:pt x="866" y="1133"/>
                    <a:pt x="866" y="1133"/>
                    <a:pt x="866" y="1133"/>
                  </a:cubicBezTo>
                  <a:cubicBezTo>
                    <a:pt x="880" y="1157"/>
                    <a:pt x="911" y="1147"/>
                    <a:pt x="911" y="1147"/>
                  </a:cubicBezTo>
                  <a:cubicBezTo>
                    <a:pt x="1015" y="1076"/>
                    <a:pt x="1015" y="1076"/>
                    <a:pt x="1015" y="1076"/>
                  </a:cubicBezTo>
                  <a:cubicBezTo>
                    <a:pt x="1039" y="1054"/>
                    <a:pt x="1024" y="1032"/>
                    <a:pt x="1024" y="1032"/>
                  </a:cubicBezTo>
                  <a:cubicBezTo>
                    <a:pt x="961" y="895"/>
                    <a:pt x="961" y="895"/>
                    <a:pt x="961" y="895"/>
                  </a:cubicBezTo>
                  <a:cubicBezTo>
                    <a:pt x="952" y="871"/>
                    <a:pt x="989" y="831"/>
                    <a:pt x="989" y="831"/>
                  </a:cubicBezTo>
                  <a:cubicBezTo>
                    <a:pt x="1014" y="796"/>
                    <a:pt x="1045" y="798"/>
                    <a:pt x="1045" y="798"/>
                  </a:cubicBezTo>
                  <a:cubicBezTo>
                    <a:pt x="1154" y="801"/>
                    <a:pt x="1154" y="801"/>
                    <a:pt x="1154" y="801"/>
                  </a:cubicBezTo>
                  <a:cubicBezTo>
                    <a:pt x="1194" y="807"/>
                    <a:pt x="1197" y="785"/>
                    <a:pt x="1197" y="785"/>
                  </a:cubicBezTo>
                  <a:cubicBezTo>
                    <a:pt x="1197" y="785"/>
                    <a:pt x="1220" y="696"/>
                    <a:pt x="1225" y="665"/>
                  </a:cubicBezTo>
                  <a:close/>
                  <a:moveTo>
                    <a:pt x="596" y="729"/>
                  </a:moveTo>
                  <a:cubicBezTo>
                    <a:pt x="531" y="718"/>
                    <a:pt x="488" y="657"/>
                    <a:pt x="499" y="592"/>
                  </a:cubicBezTo>
                  <a:cubicBezTo>
                    <a:pt x="510" y="528"/>
                    <a:pt x="571" y="484"/>
                    <a:pt x="636" y="495"/>
                  </a:cubicBezTo>
                  <a:cubicBezTo>
                    <a:pt x="701" y="507"/>
                    <a:pt x="744" y="568"/>
                    <a:pt x="733" y="632"/>
                  </a:cubicBezTo>
                  <a:cubicBezTo>
                    <a:pt x="722" y="697"/>
                    <a:pt x="660" y="740"/>
                    <a:pt x="596" y="729"/>
                  </a:cubicBezTo>
                  <a:close/>
                </a:path>
              </a:pathLst>
            </a:custGeom>
            <a:solidFill>
              <a:schemeClr val="accent2"/>
            </a:solidFill>
            <a:ln>
              <a:noFill/>
            </a:ln>
          </p:spPr>
          <p:txBody>
            <a:bodyPr vert="horz" wrap="square" lIns="121920" tIns="60960" rIns="121920" bIns="60960" numCol="1" anchor="t" anchorCtr="0" compatLnSpc="1"/>
            <a:lstStyle/>
            <a:p>
              <a:endParaRPr lang="en-GB" sz="1865">
                <a:latin typeface="Arial" panose="020B0604020202020204" pitchFamily="34" charset="0"/>
                <a:cs typeface="Arial" panose="020B0604020202020204" pitchFamily="34" charset="0"/>
              </a:endParaRPr>
            </a:p>
          </p:txBody>
        </p:sp>
        <p:sp>
          <p:nvSpPr>
            <p:cNvPr id="36" name="Freeform 492"/>
            <p:cNvSpPr>
              <a:spLocks noEditPoints="1"/>
            </p:cNvSpPr>
            <p:nvPr/>
          </p:nvSpPr>
          <p:spPr bwMode="auto">
            <a:xfrm>
              <a:off x="4893297" y="2041048"/>
              <a:ext cx="288826" cy="294010"/>
            </a:xfrm>
            <a:custGeom>
              <a:avLst/>
              <a:gdLst>
                <a:gd name="T0" fmla="*/ 128 w 165"/>
                <a:gd name="T1" fmla="*/ 26 h 168"/>
                <a:gd name="T2" fmla="*/ 25 w 165"/>
                <a:gd name="T3" fmla="*/ 37 h 168"/>
                <a:gd name="T4" fmla="*/ 36 w 165"/>
                <a:gd name="T5" fmla="*/ 142 h 168"/>
                <a:gd name="T6" fmla="*/ 140 w 165"/>
                <a:gd name="T7" fmla="*/ 130 h 168"/>
                <a:gd name="T8" fmla="*/ 128 w 165"/>
                <a:gd name="T9" fmla="*/ 26 h 168"/>
                <a:gd name="T10" fmla="*/ 50 w 165"/>
                <a:gd name="T11" fmla="*/ 124 h 168"/>
                <a:gd name="T12" fmla="*/ 42 w 165"/>
                <a:gd name="T13" fmla="*/ 51 h 168"/>
                <a:gd name="T14" fmla="*/ 114 w 165"/>
                <a:gd name="T15" fmla="*/ 43 h 168"/>
                <a:gd name="T16" fmla="*/ 122 w 165"/>
                <a:gd name="T17" fmla="*/ 116 h 168"/>
                <a:gd name="T18" fmla="*/ 50 w 165"/>
                <a:gd name="T19" fmla="*/ 124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5" h="168">
                  <a:moveTo>
                    <a:pt x="128" y="26"/>
                  </a:moveTo>
                  <a:cubicBezTo>
                    <a:pt x="97" y="0"/>
                    <a:pt x="50" y="5"/>
                    <a:pt x="25" y="37"/>
                  </a:cubicBezTo>
                  <a:cubicBezTo>
                    <a:pt x="0" y="69"/>
                    <a:pt x="5" y="116"/>
                    <a:pt x="36" y="142"/>
                  </a:cubicBezTo>
                  <a:cubicBezTo>
                    <a:pt x="68" y="168"/>
                    <a:pt x="114" y="163"/>
                    <a:pt x="140" y="130"/>
                  </a:cubicBezTo>
                  <a:cubicBezTo>
                    <a:pt x="165" y="98"/>
                    <a:pt x="160" y="51"/>
                    <a:pt x="128" y="26"/>
                  </a:cubicBezTo>
                  <a:close/>
                  <a:moveTo>
                    <a:pt x="50" y="124"/>
                  </a:moveTo>
                  <a:cubicBezTo>
                    <a:pt x="28" y="107"/>
                    <a:pt x="25" y="74"/>
                    <a:pt x="42" y="51"/>
                  </a:cubicBezTo>
                  <a:cubicBezTo>
                    <a:pt x="60" y="29"/>
                    <a:pt x="92" y="25"/>
                    <a:pt x="114" y="43"/>
                  </a:cubicBezTo>
                  <a:cubicBezTo>
                    <a:pt x="136" y="61"/>
                    <a:pt x="140" y="94"/>
                    <a:pt x="122" y="116"/>
                  </a:cubicBezTo>
                  <a:cubicBezTo>
                    <a:pt x="105" y="139"/>
                    <a:pt x="72" y="142"/>
                    <a:pt x="50" y="12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GB" sz="1865">
                <a:latin typeface="Arial" panose="020B0604020202020204" pitchFamily="34" charset="0"/>
                <a:cs typeface="Arial" panose="020B0604020202020204" pitchFamily="34" charset="0"/>
              </a:endParaRPr>
            </a:p>
          </p:txBody>
        </p:sp>
        <p:sp>
          <p:nvSpPr>
            <p:cNvPr id="37" name="Freeform 493"/>
            <p:cNvSpPr/>
            <p:nvPr/>
          </p:nvSpPr>
          <p:spPr bwMode="auto">
            <a:xfrm>
              <a:off x="4888113" y="2272109"/>
              <a:ext cx="91091" cy="108865"/>
            </a:xfrm>
            <a:custGeom>
              <a:avLst/>
              <a:gdLst>
                <a:gd name="T0" fmla="*/ 20 w 52"/>
                <a:gd name="T1" fmla="*/ 56 h 62"/>
                <a:gd name="T2" fmla="*/ 5 w 52"/>
                <a:gd name="T3" fmla="*/ 58 h 62"/>
                <a:gd name="T4" fmla="*/ 5 w 52"/>
                <a:gd name="T5" fmla="*/ 58 h 62"/>
                <a:gd name="T6" fmla="*/ 3 w 52"/>
                <a:gd name="T7" fmla="*/ 43 h 62"/>
                <a:gd name="T8" fmla="*/ 31 w 52"/>
                <a:gd name="T9" fmla="*/ 6 h 62"/>
                <a:gd name="T10" fmla="*/ 46 w 52"/>
                <a:gd name="T11" fmla="*/ 4 h 62"/>
                <a:gd name="T12" fmla="*/ 46 w 52"/>
                <a:gd name="T13" fmla="*/ 4 h 62"/>
                <a:gd name="T14" fmla="*/ 48 w 52"/>
                <a:gd name="T15" fmla="*/ 20 h 62"/>
                <a:gd name="T16" fmla="*/ 20 w 52"/>
                <a:gd name="T17" fmla="*/ 56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62">
                  <a:moveTo>
                    <a:pt x="20" y="56"/>
                  </a:moveTo>
                  <a:cubicBezTo>
                    <a:pt x="17" y="61"/>
                    <a:pt x="10" y="62"/>
                    <a:pt x="5" y="58"/>
                  </a:cubicBezTo>
                  <a:cubicBezTo>
                    <a:pt x="5" y="58"/>
                    <a:pt x="5" y="58"/>
                    <a:pt x="5" y="58"/>
                  </a:cubicBezTo>
                  <a:cubicBezTo>
                    <a:pt x="0" y="54"/>
                    <a:pt x="0" y="47"/>
                    <a:pt x="3" y="43"/>
                  </a:cubicBezTo>
                  <a:cubicBezTo>
                    <a:pt x="31" y="6"/>
                    <a:pt x="31" y="6"/>
                    <a:pt x="31" y="6"/>
                  </a:cubicBezTo>
                  <a:cubicBezTo>
                    <a:pt x="35" y="1"/>
                    <a:pt x="42" y="0"/>
                    <a:pt x="46" y="4"/>
                  </a:cubicBezTo>
                  <a:cubicBezTo>
                    <a:pt x="46" y="4"/>
                    <a:pt x="46" y="4"/>
                    <a:pt x="46" y="4"/>
                  </a:cubicBezTo>
                  <a:cubicBezTo>
                    <a:pt x="51" y="8"/>
                    <a:pt x="52" y="15"/>
                    <a:pt x="48" y="20"/>
                  </a:cubicBezTo>
                  <a:lnTo>
                    <a:pt x="20" y="5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GB" sz="1865">
                <a:latin typeface="Arial" panose="020B0604020202020204" pitchFamily="34" charset="0"/>
                <a:cs typeface="Arial" panose="020B0604020202020204" pitchFamily="34" charset="0"/>
              </a:endParaRPr>
            </a:p>
          </p:txBody>
        </p:sp>
        <p:sp>
          <p:nvSpPr>
            <p:cNvPr id="38" name="Freeform 494"/>
            <p:cNvSpPr/>
            <p:nvPr/>
          </p:nvSpPr>
          <p:spPr bwMode="auto">
            <a:xfrm>
              <a:off x="4975501" y="2106219"/>
              <a:ext cx="70355" cy="47397"/>
            </a:xfrm>
            <a:custGeom>
              <a:avLst/>
              <a:gdLst>
                <a:gd name="T0" fmla="*/ 8 w 40"/>
                <a:gd name="T1" fmla="*/ 26 h 27"/>
                <a:gd name="T2" fmla="*/ 9 w 40"/>
                <a:gd name="T3" fmla="*/ 25 h 27"/>
                <a:gd name="T4" fmla="*/ 34 w 40"/>
                <a:gd name="T5" fmla="*/ 10 h 27"/>
                <a:gd name="T6" fmla="*/ 32 w 40"/>
                <a:gd name="T7" fmla="*/ 1 h 27"/>
                <a:gd name="T8" fmla="*/ 32 w 40"/>
                <a:gd name="T9" fmla="*/ 0 h 27"/>
                <a:gd name="T10" fmla="*/ 2 w 40"/>
                <a:gd name="T11" fmla="*/ 19 h 27"/>
                <a:gd name="T12" fmla="*/ 1 w 40"/>
                <a:gd name="T13" fmla="*/ 19 h 27"/>
                <a:gd name="T14" fmla="*/ 8 w 40"/>
                <a:gd name="T15" fmla="*/ 26 h 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 h="27">
                  <a:moveTo>
                    <a:pt x="8" y="26"/>
                  </a:moveTo>
                  <a:cubicBezTo>
                    <a:pt x="9" y="26"/>
                    <a:pt x="9" y="25"/>
                    <a:pt x="9" y="25"/>
                  </a:cubicBezTo>
                  <a:cubicBezTo>
                    <a:pt x="16" y="17"/>
                    <a:pt x="25" y="12"/>
                    <a:pt x="34" y="10"/>
                  </a:cubicBezTo>
                  <a:cubicBezTo>
                    <a:pt x="40" y="4"/>
                    <a:pt x="32" y="1"/>
                    <a:pt x="32" y="1"/>
                  </a:cubicBezTo>
                  <a:cubicBezTo>
                    <a:pt x="32" y="1"/>
                    <a:pt x="32" y="1"/>
                    <a:pt x="32" y="0"/>
                  </a:cubicBezTo>
                  <a:cubicBezTo>
                    <a:pt x="21" y="3"/>
                    <a:pt x="10" y="9"/>
                    <a:pt x="2" y="19"/>
                  </a:cubicBezTo>
                  <a:cubicBezTo>
                    <a:pt x="2" y="19"/>
                    <a:pt x="1" y="19"/>
                    <a:pt x="1" y="19"/>
                  </a:cubicBezTo>
                  <a:cubicBezTo>
                    <a:pt x="0" y="27"/>
                    <a:pt x="8" y="26"/>
                    <a:pt x="8" y="2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GB" sz="1865">
                <a:latin typeface="Arial" panose="020B0604020202020204" pitchFamily="34" charset="0"/>
                <a:cs typeface="Arial" panose="020B0604020202020204" pitchFamily="34" charset="0"/>
              </a:endParaRPr>
            </a:p>
          </p:txBody>
        </p:sp>
        <p:sp>
          <p:nvSpPr>
            <p:cNvPr id="39" name="Freeform 522"/>
            <p:cNvSpPr/>
            <p:nvPr/>
          </p:nvSpPr>
          <p:spPr bwMode="auto">
            <a:xfrm>
              <a:off x="5487242" y="2869758"/>
              <a:ext cx="251797" cy="174777"/>
            </a:xfrm>
            <a:custGeom>
              <a:avLst/>
              <a:gdLst>
                <a:gd name="T0" fmla="*/ 296 w 340"/>
                <a:gd name="T1" fmla="*/ 96 h 236"/>
                <a:gd name="T2" fmla="*/ 319 w 340"/>
                <a:gd name="T3" fmla="*/ 52 h 236"/>
                <a:gd name="T4" fmla="*/ 340 w 340"/>
                <a:gd name="T5" fmla="*/ 4 h 236"/>
                <a:gd name="T6" fmla="*/ 286 w 340"/>
                <a:gd name="T7" fmla="*/ 2 h 236"/>
                <a:gd name="T8" fmla="*/ 232 w 340"/>
                <a:gd name="T9" fmla="*/ 0 h 236"/>
                <a:gd name="T10" fmla="*/ 253 w 340"/>
                <a:gd name="T11" fmla="*/ 26 h 236"/>
                <a:gd name="T12" fmla="*/ 2 w 340"/>
                <a:gd name="T13" fmla="*/ 175 h 236"/>
                <a:gd name="T14" fmla="*/ 0 w 340"/>
                <a:gd name="T15" fmla="*/ 236 h 236"/>
                <a:gd name="T16" fmla="*/ 272 w 340"/>
                <a:gd name="T17" fmla="*/ 66 h 236"/>
                <a:gd name="T18" fmla="*/ 296 w 340"/>
                <a:gd name="T19" fmla="*/ 96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0" h="236">
                  <a:moveTo>
                    <a:pt x="296" y="96"/>
                  </a:moveTo>
                  <a:lnTo>
                    <a:pt x="319" y="52"/>
                  </a:lnTo>
                  <a:lnTo>
                    <a:pt x="340" y="4"/>
                  </a:lnTo>
                  <a:lnTo>
                    <a:pt x="286" y="2"/>
                  </a:lnTo>
                  <a:lnTo>
                    <a:pt x="232" y="0"/>
                  </a:lnTo>
                  <a:lnTo>
                    <a:pt x="253" y="26"/>
                  </a:lnTo>
                  <a:lnTo>
                    <a:pt x="2" y="175"/>
                  </a:lnTo>
                  <a:lnTo>
                    <a:pt x="0" y="236"/>
                  </a:lnTo>
                  <a:lnTo>
                    <a:pt x="272" y="66"/>
                  </a:lnTo>
                  <a:lnTo>
                    <a:pt x="296" y="9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GB" sz="1865">
                <a:latin typeface="Arial" panose="020B0604020202020204" pitchFamily="34" charset="0"/>
                <a:cs typeface="Arial" panose="020B0604020202020204" pitchFamily="34" charset="0"/>
              </a:endParaRPr>
            </a:p>
          </p:txBody>
        </p:sp>
        <p:sp>
          <p:nvSpPr>
            <p:cNvPr id="40" name="Freeform 523"/>
            <p:cNvSpPr/>
            <p:nvPr/>
          </p:nvSpPr>
          <p:spPr bwMode="auto">
            <a:xfrm>
              <a:off x="5669425" y="2953443"/>
              <a:ext cx="68133" cy="239948"/>
            </a:xfrm>
            <a:custGeom>
              <a:avLst/>
              <a:gdLst>
                <a:gd name="T0" fmla="*/ 39 w 39"/>
                <a:gd name="T1" fmla="*/ 125 h 137"/>
                <a:gd name="T2" fmla="*/ 26 w 39"/>
                <a:gd name="T3" fmla="*/ 137 h 137"/>
                <a:gd name="T4" fmla="*/ 13 w 39"/>
                <a:gd name="T5" fmla="*/ 137 h 137"/>
                <a:gd name="T6" fmla="*/ 0 w 39"/>
                <a:gd name="T7" fmla="*/ 125 h 137"/>
                <a:gd name="T8" fmla="*/ 0 w 39"/>
                <a:gd name="T9" fmla="*/ 13 h 137"/>
                <a:gd name="T10" fmla="*/ 13 w 39"/>
                <a:gd name="T11" fmla="*/ 0 h 137"/>
                <a:gd name="T12" fmla="*/ 26 w 39"/>
                <a:gd name="T13" fmla="*/ 0 h 137"/>
                <a:gd name="T14" fmla="*/ 39 w 39"/>
                <a:gd name="T15" fmla="*/ 13 h 137"/>
                <a:gd name="T16" fmla="*/ 39 w 39"/>
                <a:gd name="T17" fmla="*/ 125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137">
                  <a:moveTo>
                    <a:pt x="39" y="125"/>
                  </a:moveTo>
                  <a:cubicBezTo>
                    <a:pt x="39" y="132"/>
                    <a:pt x="33" y="137"/>
                    <a:pt x="26" y="137"/>
                  </a:cubicBezTo>
                  <a:cubicBezTo>
                    <a:pt x="13" y="137"/>
                    <a:pt x="13" y="137"/>
                    <a:pt x="13" y="137"/>
                  </a:cubicBezTo>
                  <a:cubicBezTo>
                    <a:pt x="6" y="137"/>
                    <a:pt x="0" y="132"/>
                    <a:pt x="0" y="125"/>
                  </a:cubicBezTo>
                  <a:cubicBezTo>
                    <a:pt x="0" y="13"/>
                    <a:pt x="0" y="13"/>
                    <a:pt x="0" y="13"/>
                  </a:cubicBezTo>
                  <a:cubicBezTo>
                    <a:pt x="0" y="6"/>
                    <a:pt x="6" y="0"/>
                    <a:pt x="13" y="0"/>
                  </a:cubicBezTo>
                  <a:cubicBezTo>
                    <a:pt x="26" y="0"/>
                    <a:pt x="26" y="0"/>
                    <a:pt x="26" y="0"/>
                  </a:cubicBezTo>
                  <a:cubicBezTo>
                    <a:pt x="33" y="0"/>
                    <a:pt x="39" y="6"/>
                    <a:pt x="39" y="13"/>
                  </a:cubicBezTo>
                  <a:lnTo>
                    <a:pt x="39" y="12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GB" sz="1865">
                <a:latin typeface="Arial" panose="020B0604020202020204" pitchFamily="34" charset="0"/>
                <a:cs typeface="Arial" panose="020B0604020202020204" pitchFamily="34" charset="0"/>
              </a:endParaRPr>
            </a:p>
          </p:txBody>
        </p:sp>
        <p:sp>
          <p:nvSpPr>
            <p:cNvPr id="41" name="Freeform 524"/>
            <p:cNvSpPr/>
            <p:nvPr/>
          </p:nvSpPr>
          <p:spPr bwMode="auto">
            <a:xfrm>
              <a:off x="5579815" y="3004543"/>
              <a:ext cx="66652" cy="188848"/>
            </a:xfrm>
            <a:custGeom>
              <a:avLst/>
              <a:gdLst>
                <a:gd name="T0" fmla="*/ 38 w 38"/>
                <a:gd name="T1" fmla="*/ 96 h 108"/>
                <a:gd name="T2" fmla="*/ 26 w 38"/>
                <a:gd name="T3" fmla="*/ 108 h 108"/>
                <a:gd name="T4" fmla="*/ 13 w 38"/>
                <a:gd name="T5" fmla="*/ 108 h 108"/>
                <a:gd name="T6" fmla="*/ 0 w 38"/>
                <a:gd name="T7" fmla="*/ 96 h 108"/>
                <a:gd name="T8" fmla="*/ 0 w 38"/>
                <a:gd name="T9" fmla="*/ 12 h 108"/>
                <a:gd name="T10" fmla="*/ 13 w 38"/>
                <a:gd name="T11" fmla="*/ 0 h 108"/>
                <a:gd name="T12" fmla="*/ 26 w 38"/>
                <a:gd name="T13" fmla="*/ 0 h 108"/>
                <a:gd name="T14" fmla="*/ 38 w 38"/>
                <a:gd name="T15" fmla="*/ 12 h 108"/>
                <a:gd name="T16" fmla="*/ 38 w 38"/>
                <a:gd name="T17" fmla="*/ 9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108">
                  <a:moveTo>
                    <a:pt x="38" y="96"/>
                  </a:moveTo>
                  <a:cubicBezTo>
                    <a:pt x="38" y="103"/>
                    <a:pt x="33" y="108"/>
                    <a:pt x="26" y="108"/>
                  </a:cubicBezTo>
                  <a:cubicBezTo>
                    <a:pt x="13" y="108"/>
                    <a:pt x="13" y="108"/>
                    <a:pt x="13" y="108"/>
                  </a:cubicBezTo>
                  <a:cubicBezTo>
                    <a:pt x="6" y="108"/>
                    <a:pt x="0" y="103"/>
                    <a:pt x="0" y="96"/>
                  </a:cubicBezTo>
                  <a:cubicBezTo>
                    <a:pt x="0" y="12"/>
                    <a:pt x="0" y="12"/>
                    <a:pt x="0" y="12"/>
                  </a:cubicBezTo>
                  <a:cubicBezTo>
                    <a:pt x="0" y="6"/>
                    <a:pt x="6" y="0"/>
                    <a:pt x="13" y="0"/>
                  </a:cubicBezTo>
                  <a:cubicBezTo>
                    <a:pt x="26" y="0"/>
                    <a:pt x="26" y="0"/>
                    <a:pt x="26" y="0"/>
                  </a:cubicBezTo>
                  <a:cubicBezTo>
                    <a:pt x="33" y="0"/>
                    <a:pt x="38" y="6"/>
                    <a:pt x="38" y="12"/>
                  </a:cubicBezTo>
                  <a:lnTo>
                    <a:pt x="38" y="9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GB" sz="1865">
                <a:latin typeface="Arial" panose="020B0604020202020204" pitchFamily="34" charset="0"/>
                <a:cs typeface="Arial" panose="020B0604020202020204" pitchFamily="34" charset="0"/>
              </a:endParaRPr>
            </a:p>
          </p:txBody>
        </p:sp>
        <p:sp>
          <p:nvSpPr>
            <p:cNvPr id="42" name="Freeform 525"/>
            <p:cNvSpPr/>
            <p:nvPr/>
          </p:nvSpPr>
          <p:spPr bwMode="auto">
            <a:xfrm>
              <a:off x="5483540" y="3051200"/>
              <a:ext cx="79242" cy="148857"/>
            </a:xfrm>
            <a:custGeom>
              <a:avLst/>
              <a:gdLst>
                <a:gd name="T0" fmla="*/ 29 w 45"/>
                <a:gd name="T1" fmla="*/ 85 h 85"/>
                <a:gd name="T2" fmla="*/ 15 w 45"/>
                <a:gd name="T3" fmla="*/ 85 h 85"/>
                <a:gd name="T4" fmla="*/ 0 w 45"/>
                <a:gd name="T5" fmla="*/ 69 h 85"/>
                <a:gd name="T6" fmla="*/ 0 w 45"/>
                <a:gd name="T7" fmla="*/ 16 h 85"/>
                <a:gd name="T8" fmla="*/ 15 w 45"/>
                <a:gd name="T9" fmla="*/ 0 h 85"/>
                <a:gd name="T10" fmla="*/ 29 w 45"/>
                <a:gd name="T11" fmla="*/ 0 h 85"/>
                <a:gd name="T12" fmla="*/ 45 w 45"/>
                <a:gd name="T13" fmla="*/ 16 h 85"/>
                <a:gd name="T14" fmla="*/ 45 w 45"/>
                <a:gd name="T15" fmla="*/ 69 h 85"/>
                <a:gd name="T16" fmla="*/ 29 w 45"/>
                <a:gd name="T17" fmla="*/ 8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85">
                  <a:moveTo>
                    <a:pt x="29" y="85"/>
                  </a:moveTo>
                  <a:cubicBezTo>
                    <a:pt x="15" y="85"/>
                    <a:pt x="15" y="85"/>
                    <a:pt x="15" y="85"/>
                  </a:cubicBezTo>
                  <a:cubicBezTo>
                    <a:pt x="7" y="85"/>
                    <a:pt x="0" y="78"/>
                    <a:pt x="0" y="69"/>
                  </a:cubicBezTo>
                  <a:cubicBezTo>
                    <a:pt x="0" y="16"/>
                    <a:pt x="0" y="16"/>
                    <a:pt x="0" y="16"/>
                  </a:cubicBezTo>
                  <a:cubicBezTo>
                    <a:pt x="0" y="7"/>
                    <a:pt x="7" y="0"/>
                    <a:pt x="15" y="0"/>
                  </a:cubicBezTo>
                  <a:cubicBezTo>
                    <a:pt x="29" y="0"/>
                    <a:pt x="29" y="0"/>
                    <a:pt x="29" y="0"/>
                  </a:cubicBezTo>
                  <a:cubicBezTo>
                    <a:pt x="37" y="0"/>
                    <a:pt x="45" y="7"/>
                    <a:pt x="45" y="16"/>
                  </a:cubicBezTo>
                  <a:cubicBezTo>
                    <a:pt x="45" y="69"/>
                    <a:pt x="45" y="69"/>
                    <a:pt x="45" y="69"/>
                  </a:cubicBezTo>
                  <a:cubicBezTo>
                    <a:pt x="45" y="78"/>
                    <a:pt x="37" y="85"/>
                    <a:pt x="29" y="8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GB" sz="1865">
                <a:latin typeface="Arial" panose="020B0604020202020204" pitchFamily="34" charset="0"/>
                <a:cs typeface="Arial" panose="020B0604020202020204" pitchFamily="34" charset="0"/>
              </a:endParaRPr>
            </a:p>
          </p:txBody>
        </p:sp>
        <p:sp>
          <p:nvSpPr>
            <p:cNvPr id="43" name="Freeform 526"/>
            <p:cNvSpPr/>
            <p:nvPr/>
          </p:nvSpPr>
          <p:spPr bwMode="auto">
            <a:xfrm>
              <a:off x="5722006" y="2144729"/>
              <a:ext cx="138489" cy="134786"/>
            </a:xfrm>
            <a:custGeom>
              <a:avLst/>
              <a:gdLst>
                <a:gd name="T0" fmla="*/ 41 w 79"/>
                <a:gd name="T1" fmla="*/ 76 h 77"/>
                <a:gd name="T2" fmla="*/ 78 w 79"/>
                <a:gd name="T3" fmla="*/ 37 h 77"/>
                <a:gd name="T4" fmla="*/ 38 w 79"/>
                <a:gd name="T5" fmla="*/ 0 h 77"/>
                <a:gd name="T6" fmla="*/ 1 w 79"/>
                <a:gd name="T7" fmla="*/ 40 h 77"/>
                <a:gd name="T8" fmla="*/ 41 w 79"/>
                <a:gd name="T9" fmla="*/ 76 h 77"/>
              </a:gdLst>
              <a:ahLst/>
              <a:cxnLst>
                <a:cxn ang="0">
                  <a:pos x="T0" y="T1"/>
                </a:cxn>
                <a:cxn ang="0">
                  <a:pos x="T2" y="T3"/>
                </a:cxn>
                <a:cxn ang="0">
                  <a:pos x="T4" y="T5"/>
                </a:cxn>
                <a:cxn ang="0">
                  <a:pos x="T6" y="T7"/>
                </a:cxn>
                <a:cxn ang="0">
                  <a:pos x="T8" y="T9"/>
                </a:cxn>
              </a:cxnLst>
              <a:rect l="0" t="0" r="r" b="b"/>
              <a:pathLst>
                <a:path w="79" h="77">
                  <a:moveTo>
                    <a:pt x="41" y="76"/>
                  </a:moveTo>
                  <a:cubicBezTo>
                    <a:pt x="62" y="76"/>
                    <a:pt x="79" y="58"/>
                    <a:pt x="78" y="37"/>
                  </a:cubicBezTo>
                  <a:cubicBezTo>
                    <a:pt x="78" y="16"/>
                    <a:pt x="60" y="0"/>
                    <a:pt x="38" y="0"/>
                  </a:cubicBezTo>
                  <a:cubicBezTo>
                    <a:pt x="17" y="1"/>
                    <a:pt x="0" y="19"/>
                    <a:pt x="1" y="40"/>
                  </a:cubicBezTo>
                  <a:cubicBezTo>
                    <a:pt x="2" y="61"/>
                    <a:pt x="20" y="77"/>
                    <a:pt x="41" y="7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GB" sz="1865">
                <a:latin typeface="Arial" panose="020B0604020202020204" pitchFamily="34" charset="0"/>
                <a:cs typeface="Arial" panose="020B0604020202020204" pitchFamily="34" charset="0"/>
              </a:endParaRPr>
            </a:p>
          </p:txBody>
        </p:sp>
        <p:sp>
          <p:nvSpPr>
            <p:cNvPr id="44" name="Freeform 527"/>
            <p:cNvSpPr/>
            <p:nvPr/>
          </p:nvSpPr>
          <p:spPr bwMode="auto">
            <a:xfrm>
              <a:off x="5655354" y="2288402"/>
              <a:ext cx="273274" cy="197735"/>
            </a:xfrm>
            <a:custGeom>
              <a:avLst/>
              <a:gdLst>
                <a:gd name="T0" fmla="*/ 119 w 156"/>
                <a:gd name="T1" fmla="*/ 0 h 113"/>
                <a:gd name="T2" fmla="*/ 80 w 156"/>
                <a:gd name="T3" fmla="*/ 46 h 113"/>
                <a:gd name="T4" fmla="*/ 37 w 156"/>
                <a:gd name="T5" fmla="*/ 1 h 113"/>
                <a:gd name="T6" fmla="*/ 1 w 156"/>
                <a:gd name="T7" fmla="*/ 50 h 113"/>
                <a:gd name="T8" fmla="*/ 3 w 156"/>
                <a:gd name="T9" fmla="*/ 113 h 113"/>
                <a:gd name="T10" fmla="*/ 156 w 156"/>
                <a:gd name="T11" fmla="*/ 113 h 113"/>
                <a:gd name="T12" fmla="*/ 154 w 156"/>
                <a:gd name="T13" fmla="*/ 45 h 113"/>
                <a:gd name="T14" fmla="*/ 119 w 156"/>
                <a:gd name="T15" fmla="*/ 0 h 1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6" h="113">
                  <a:moveTo>
                    <a:pt x="119" y="0"/>
                  </a:moveTo>
                  <a:cubicBezTo>
                    <a:pt x="80" y="46"/>
                    <a:pt x="80" y="46"/>
                    <a:pt x="80" y="46"/>
                  </a:cubicBezTo>
                  <a:cubicBezTo>
                    <a:pt x="37" y="1"/>
                    <a:pt x="37" y="1"/>
                    <a:pt x="37" y="1"/>
                  </a:cubicBezTo>
                  <a:cubicBezTo>
                    <a:pt x="11" y="11"/>
                    <a:pt x="0" y="26"/>
                    <a:pt x="1" y="50"/>
                  </a:cubicBezTo>
                  <a:cubicBezTo>
                    <a:pt x="3" y="113"/>
                    <a:pt x="3" y="113"/>
                    <a:pt x="3" y="113"/>
                  </a:cubicBezTo>
                  <a:cubicBezTo>
                    <a:pt x="156" y="113"/>
                    <a:pt x="156" y="113"/>
                    <a:pt x="156" y="113"/>
                  </a:cubicBezTo>
                  <a:cubicBezTo>
                    <a:pt x="154" y="45"/>
                    <a:pt x="154" y="45"/>
                    <a:pt x="154" y="45"/>
                  </a:cubicBezTo>
                  <a:cubicBezTo>
                    <a:pt x="153" y="23"/>
                    <a:pt x="144" y="9"/>
                    <a:pt x="119"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GB" sz="1865">
                <a:latin typeface="Arial" panose="020B0604020202020204" pitchFamily="34" charset="0"/>
                <a:cs typeface="Arial" panose="020B0604020202020204" pitchFamily="34" charset="0"/>
              </a:endParaRPr>
            </a:p>
          </p:txBody>
        </p:sp>
        <p:sp>
          <p:nvSpPr>
            <p:cNvPr id="45" name="Freeform 534"/>
            <p:cNvSpPr>
              <a:spLocks noEditPoints="1"/>
            </p:cNvSpPr>
            <p:nvPr/>
          </p:nvSpPr>
          <p:spPr bwMode="auto">
            <a:xfrm>
              <a:off x="4751846" y="2769779"/>
              <a:ext cx="159225" cy="268090"/>
            </a:xfrm>
            <a:custGeom>
              <a:avLst/>
              <a:gdLst>
                <a:gd name="T0" fmla="*/ 54 w 91"/>
                <a:gd name="T1" fmla="*/ 71 h 153"/>
                <a:gd name="T2" fmla="*/ 91 w 91"/>
                <a:gd name="T3" fmla="*/ 25 h 153"/>
                <a:gd name="T4" fmla="*/ 91 w 91"/>
                <a:gd name="T5" fmla="*/ 25 h 153"/>
                <a:gd name="T6" fmla="*/ 91 w 91"/>
                <a:gd name="T7" fmla="*/ 0 h 153"/>
                <a:gd name="T8" fmla="*/ 46 w 91"/>
                <a:gd name="T9" fmla="*/ 0 h 153"/>
                <a:gd name="T10" fmla="*/ 45 w 91"/>
                <a:gd name="T11" fmla="*/ 0 h 153"/>
                <a:gd name="T12" fmla="*/ 0 w 91"/>
                <a:gd name="T13" fmla="*/ 0 h 153"/>
                <a:gd name="T14" fmla="*/ 0 w 91"/>
                <a:gd name="T15" fmla="*/ 25 h 153"/>
                <a:gd name="T16" fmla="*/ 0 w 91"/>
                <a:gd name="T17" fmla="*/ 25 h 153"/>
                <a:gd name="T18" fmla="*/ 37 w 91"/>
                <a:gd name="T19" fmla="*/ 71 h 153"/>
                <a:gd name="T20" fmla="*/ 42 w 91"/>
                <a:gd name="T21" fmla="*/ 77 h 153"/>
                <a:gd name="T22" fmla="*/ 40 w 91"/>
                <a:gd name="T23" fmla="*/ 82 h 153"/>
                <a:gd name="T24" fmla="*/ 0 w 91"/>
                <a:gd name="T25" fmla="*/ 128 h 153"/>
                <a:gd name="T26" fmla="*/ 0 w 91"/>
                <a:gd name="T27" fmla="*/ 128 h 153"/>
                <a:gd name="T28" fmla="*/ 0 w 91"/>
                <a:gd name="T29" fmla="*/ 153 h 153"/>
                <a:gd name="T30" fmla="*/ 45 w 91"/>
                <a:gd name="T31" fmla="*/ 153 h 153"/>
                <a:gd name="T32" fmla="*/ 46 w 91"/>
                <a:gd name="T33" fmla="*/ 153 h 153"/>
                <a:gd name="T34" fmla="*/ 91 w 91"/>
                <a:gd name="T35" fmla="*/ 153 h 153"/>
                <a:gd name="T36" fmla="*/ 91 w 91"/>
                <a:gd name="T37" fmla="*/ 128 h 153"/>
                <a:gd name="T38" fmla="*/ 91 w 91"/>
                <a:gd name="T39" fmla="*/ 128 h 153"/>
                <a:gd name="T40" fmla="*/ 51 w 91"/>
                <a:gd name="T41" fmla="*/ 82 h 153"/>
                <a:gd name="T42" fmla="*/ 49 w 91"/>
                <a:gd name="T43" fmla="*/ 77 h 153"/>
                <a:gd name="T44" fmla="*/ 54 w 91"/>
                <a:gd name="T45" fmla="*/ 71 h 153"/>
                <a:gd name="T46" fmla="*/ 14 w 91"/>
                <a:gd name="T47" fmla="*/ 127 h 153"/>
                <a:gd name="T48" fmla="*/ 14 w 91"/>
                <a:gd name="T49" fmla="*/ 124 h 153"/>
                <a:gd name="T50" fmla="*/ 14 w 91"/>
                <a:gd name="T51" fmla="*/ 124 h 153"/>
                <a:gd name="T52" fmla="*/ 42 w 91"/>
                <a:gd name="T53" fmla="*/ 92 h 153"/>
                <a:gd name="T54" fmla="*/ 14 w 91"/>
                <a:gd name="T55" fmla="*/ 127 h 153"/>
                <a:gd name="T56" fmla="*/ 80 w 91"/>
                <a:gd name="T57" fmla="*/ 124 h 153"/>
                <a:gd name="T58" fmla="*/ 80 w 91"/>
                <a:gd name="T59" fmla="*/ 126 h 153"/>
                <a:gd name="T60" fmla="*/ 52 w 91"/>
                <a:gd name="T61" fmla="*/ 92 h 153"/>
                <a:gd name="T62" fmla="*/ 80 w 91"/>
                <a:gd name="T63" fmla="*/ 124 h 153"/>
                <a:gd name="T64" fmla="*/ 42 w 91"/>
                <a:gd name="T65" fmla="*/ 41 h 153"/>
                <a:gd name="T66" fmla="*/ 18 w 91"/>
                <a:gd name="T67" fmla="*/ 45 h 153"/>
                <a:gd name="T68" fmla="*/ 14 w 91"/>
                <a:gd name="T69" fmla="*/ 28 h 153"/>
                <a:gd name="T70" fmla="*/ 14 w 91"/>
                <a:gd name="T71" fmla="*/ 28 h 153"/>
                <a:gd name="T72" fmla="*/ 14 w 91"/>
                <a:gd name="T73" fmla="*/ 11 h 153"/>
                <a:gd name="T74" fmla="*/ 19 w 91"/>
                <a:gd name="T75" fmla="*/ 11 h 153"/>
                <a:gd name="T76" fmla="*/ 75 w 91"/>
                <a:gd name="T77" fmla="*/ 11 h 153"/>
                <a:gd name="T78" fmla="*/ 80 w 91"/>
                <a:gd name="T79" fmla="*/ 11 h 153"/>
                <a:gd name="T80" fmla="*/ 80 w 91"/>
                <a:gd name="T81" fmla="*/ 28 h 153"/>
                <a:gd name="T82" fmla="*/ 79 w 91"/>
                <a:gd name="T83" fmla="*/ 37 h 153"/>
                <a:gd name="T84" fmla="*/ 60 w 91"/>
                <a:gd name="T85" fmla="*/ 43 h 153"/>
                <a:gd name="T86" fmla="*/ 42 w 91"/>
                <a:gd name="T87" fmla="*/ 41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1" h="153">
                  <a:moveTo>
                    <a:pt x="54" y="71"/>
                  </a:moveTo>
                  <a:cubicBezTo>
                    <a:pt x="75" y="66"/>
                    <a:pt x="91" y="48"/>
                    <a:pt x="91" y="25"/>
                  </a:cubicBezTo>
                  <a:cubicBezTo>
                    <a:pt x="91" y="25"/>
                    <a:pt x="91" y="25"/>
                    <a:pt x="91" y="25"/>
                  </a:cubicBezTo>
                  <a:cubicBezTo>
                    <a:pt x="91" y="0"/>
                    <a:pt x="91" y="0"/>
                    <a:pt x="91" y="0"/>
                  </a:cubicBezTo>
                  <a:cubicBezTo>
                    <a:pt x="46" y="0"/>
                    <a:pt x="46" y="0"/>
                    <a:pt x="46" y="0"/>
                  </a:cubicBezTo>
                  <a:cubicBezTo>
                    <a:pt x="45" y="0"/>
                    <a:pt x="45" y="0"/>
                    <a:pt x="45" y="0"/>
                  </a:cubicBezTo>
                  <a:cubicBezTo>
                    <a:pt x="0" y="0"/>
                    <a:pt x="0" y="0"/>
                    <a:pt x="0" y="0"/>
                  </a:cubicBezTo>
                  <a:cubicBezTo>
                    <a:pt x="0" y="25"/>
                    <a:pt x="0" y="25"/>
                    <a:pt x="0" y="25"/>
                  </a:cubicBezTo>
                  <a:cubicBezTo>
                    <a:pt x="0" y="25"/>
                    <a:pt x="0" y="25"/>
                    <a:pt x="0" y="25"/>
                  </a:cubicBezTo>
                  <a:cubicBezTo>
                    <a:pt x="0" y="48"/>
                    <a:pt x="16" y="66"/>
                    <a:pt x="37" y="71"/>
                  </a:cubicBezTo>
                  <a:cubicBezTo>
                    <a:pt x="39" y="72"/>
                    <a:pt x="41" y="75"/>
                    <a:pt x="42" y="77"/>
                  </a:cubicBezTo>
                  <a:cubicBezTo>
                    <a:pt x="42" y="79"/>
                    <a:pt x="41" y="80"/>
                    <a:pt x="40" y="82"/>
                  </a:cubicBezTo>
                  <a:cubicBezTo>
                    <a:pt x="17" y="85"/>
                    <a:pt x="0" y="104"/>
                    <a:pt x="0" y="128"/>
                  </a:cubicBezTo>
                  <a:cubicBezTo>
                    <a:pt x="0" y="128"/>
                    <a:pt x="0" y="128"/>
                    <a:pt x="0" y="128"/>
                  </a:cubicBezTo>
                  <a:cubicBezTo>
                    <a:pt x="0" y="153"/>
                    <a:pt x="0" y="153"/>
                    <a:pt x="0" y="153"/>
                  </a:cubicBezTo>
                  <a:cubicBezTo>
                    <a:pt x="45" y="153"/>
                    <a:pt x="45" y="153"/>
                    <a:pt x="45" y="153"/>
                  </a:cubicBezTo>
                  <a:cubicBezTo>
                    <a:pt x="46" y="153"/>
                    <a:pt x="46" y="153"/>
                    <a:pt x="46" y="153"/>
                  </a:cubicBezTo>
                  <a:cubicBezTo>
                    <a:pt x="91" y="153"/>
                    <a:pt x="91" y="153"/>
                    <a:pt x="91" y="153"/>
                  </a:cubicBezTo>
                  <a:cubicBezTo>
                    <a:pt x="91" y="128"/>
                    <a:pt x="91" y="128"/>
                    <a:pt x="91" y="128"/>
                  </a:cubicBezTo>
                  <a:cubicBezTo>
                    <a:pt x="91" y="128"/>
                    <a:pt x="91" y="128"/>
                    <a:pt x="91" y="128"/>
                  </a:cubicBezTo>
                  <a:cubicBezTo>
                    <a:pt x="91" y="104"/>
                    <a:pt x="74" y="85"/>
                    <a:pt x="51" y="82"/>
                  </a:cubicBezTo>
                  <a:cubicBezTo>
                    <a:pt x="50" y="80"/>
                    <a:pt x="49" y="79"/>
                    <a:pt x="49" y="77"/>
                  </a:cubicBezTo>
                  <a:cubicBezTo>
                    <a:pt x="50" y="75"/>
                    <a:pt x="51" y="72"/>
                    <a:pt x="54" y="71"/>
                  </a:cubicBezTo>
                  <a:close/>
                  <a:moveTo>
                    <a:pt x="14" y="127"/>
                  </a:moveTo>
                  <a:cubicBezTo>
                    <a:pt x="14" y="124"/>
                    <a:pt x="14" y="124"/>
                    <a:pt x="14" y="124"/>
                  </a:cubicBezTo>
                  <a:cubicBezTo>
                    <a:pt x="14" y="124"/>
                    <a:pt x="14" y="124"/>
                    <a:pt x="14" y="124"/>
                  </a:cubicBezTo>
                  <a:cubicBezTo>
                    <a:pt x="14" y="108"/>
                    <a:pt x="26" y="95"/>
                    <a:pt x="42" y="92"/>
                  </a:cubicBezTo>
                  <a:cubicBezTo>
                    <a:pt x="41" y="98"/>
                    <a:pt x="38" y="114"/>
                    <a:pt x="14" y="127"/>
                  </a:cubicBezTo>
                  <a:close/>
                  <a:moveTo>
                    <a:pt x="80" y="124"/>
                  </a:moveTo>
                  <a:cubicBezTo>
                    <a:pt x="80" y="126"/>
                    <a:pt x="80" y="126"/>
                    <a:pt x="80" y="126"/>
                  </a:cubicBezTo>
                  <a:cubicBezTo>
                    <a:pt x="70" y="120"/>
                    <a:pt x="51" y="106"/>
                    <a:pt x="52" y="92"/>
                  </a:cubicBezTo>
                  <a:cubicBezTo>
                    <a:pt x="67" y="94"/>
                    <a:pt x="80" y="108"/>
                    <a:pt x="80" y="124"/>
                  </a:cubicBezTo>
                  <a:close/>
                  <a:moveTo>
                    <a:pt x="42" y="41"/>
                  </a:moveTo>
                  <a:cubicBezTo>
                    <a:pt x="32" y="37"/>
                    <a:pt x="23" y="42"/>
                    <a:pt x="18" y="45"/>
                  </a:cubicBezTo>
                  <a:cubicBezTo>
                    <a:pt x="16" y="40"/>
                    <a:pt x="14" y="34"/>
                    <a:pt x="14" y="28"/>
                  </a:cubicBezTo>
                  <a:cubicBezTo>
                    <a:pt x="14" y="28"/>
                    <a:pt x="14" y="28"/>
                    <a:pt x="14" y="28"/>
                  </a:cubicBezTo>
                  <a:cubicBezTo>
                    <a:pt x="14" y="11"/>
                    <a:pt x="14" y="11"/>
                    <a:pt x="14" y="11"/>
                  </a:cubicBezTo>
                  <a:cubicBezTo>
                    <a:pt x="19" y="11"/>
                    <a:pt x="19" y="11"/>
                    <a:pt x="19" y="11"/>
                  </a:cubicBezTo>
                  <a:cubicBezTo>
                    <a:pt x="75" y="11"/>
                    <a:pt x="75" y="11"/>
                    <a:pt x="75" y="11"/>
                  </a:cubicBezTo>
                  <a:cubicBezTo>
                    <a:pt x="80" y="11"/>
                    <a:pt x="80" y="11"/>
                    <a:pt x="80" y="11"/>
                  </a:cubicBezTo>
                  <a:cubicBezTo>
                    <a:pt x="80" y="28"/>
                    <a:pt x="80" y="28"/>
                    <a:pt x="80" y="28"/>
                  </a:cubicBezTo>
                  <a:cubicBezTo>
                    <a:pt x="80" y="31"/>
                    <a:pt x="79" y="34"/>
                    <a:pt x="79" y="37"/>
                  </a:cubicBezTo>
                  <a:cubicBezTo>
                    <a:pt x="73" y="37"/>
                    <a:pt x="63" y="41"/>
                    <a:pt x="60" y="43"/>
                  </a:cubicBezTo>
                  <a:cubicBezTo>
                    <a:pt x="55" y="45"/>
                    <a:pt x="55" y="47"/>
                    <a:pt x="42" y="4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GB" sz="1865">
                <a:latin typeface="Arial" panose="020B0604020202020204" pitchFamily="34" charset="0"/>
                <a:cs typeface="Arial" panose="020B0604020202020204" pitchFamily="34" charset="0"/>
              </a:endParaRPr>
            </a:p>
          </p:txBody>
        </p:sp>
        <p:sp>
          <p:nvSpPr>
            <p:cNvPr id="46" name="Freeform 535"/>
            <p:cNvSpPr/>
            <p:nvPr/>
          </p:nvSpPr>
          <p:spPr bwMode="auto">
            <a:xfrm>
              <a:off x="4735553" y="3046016"/>
              <a:ext cx="194773" cy="35548"/>
            </a:xfrm>
            <a:custGeom>
              <a:avLst/>
              <a:gdLst>
                <a:gd name="T0" fmla="*/ 103 w 111"/>
                <a:gd name="T1" fmla="*/ 0 h 20"/>
                <a:gd name="T2" fmla="*/ 7 w 111"/>
                <a:gd name="T3" fmla="*/ 0 h 20"/>
                <a:gd name="T4" fmla="*/ 0 w 111"/>
                <a:gd name="T5" fmla="*/ 10 h 20"/>
                <a:gd name="T6" fmla="*/ 7 w 111"/>
                <a:gd name="T7" fmla="*/ 20 h 20"/>
                <a:gd name="T8" fmla="*/ 103 w 111"/>
                <a:gd name="T9" fmla="*/ 20 h 20"/>
                <a:gd name="T10" fmla="*/ 111 w 111"/>
                <a:gd name="T11" fmla="*/ 10 h 20"/>
                <a:gd name="T12" fmla="*/ 103 w 111"/>
                <a:gd name="T13" fmla="*/ 0 h 20"/>
              </a:gdLst>
              <a:ahLst/>
              <a:cxnLst>
                <a:cxn ang="0">
                  <a:pos x="T0" y="T1"/>
                </a:cxn>
                <a:cxn ang="0">
                  <a:pos x="T2" y="T3"/>
                </a:cxn>
                <a:cxn ang="0">
                  <a:pos x="T4" y="T5"/>
                </a:cxn>
                <a:cxn ang="0">
                  <a:pos x="T6" y="T7"/>
                </a:cxn>
                <a:cxn ang="0">
                  <a:pos x="T8" y="T9"/>
                </a:cxn>
                <a:cxn ang="0">
                  <a:pos x="T10" y="T11"/>
                </a:cxn>
                <a:cxn ang="0">
                  <a:pos x="T12" y="T13"/>
                </a:cxn>
              </a:cxnLst>
              <a:rect l="0" t="0" r="r" b="b"/>
              <a:pathLst>
                <a:path w="111" h="20">
                  <a:moveTo>
                    <a:pt x="103" y="0"/>
                  </a:moveTo>
                  <a:cubicBezTo>
                    <a:pt x="7" y="0"/>
                    <a:pt x="7" y="0"/>
                    <a:pt x="7" y="0"/>
                  </a:cubicBezTo>
                  <a:cubicBezTo>
                    <a:pt x="3" y="0"/>
                    <a:pt x="0" y="5"/>
                    <a:pt x="0" y="10"/>
                  </a:cubicBezTo>
                  <a:cubicBezTo>
                    <a:pt x="0" y="16"/>
                    <a:pt x="3" y="20"/>
                    <a:pt x="7" y="20"/>
                  </a:cubicBezTo>
                  <a:cubicBezTo>
                    <a:pt x="103" y="20"/>
                    <a:pt x="103" y="20"/>
                    <a:pt x="103" y="20"/>
                  </a:cubicBezTo>
                  <a:cubicBezTo>
                    <a:pt x="107" y="20"/>
                    <a:pt x="111" y="16"/>
                    <a:pt x="111" y="10"/>
                  </a:cubicBezTo>
                  <a:cubicBezTo>
                    <a:pt x="111" y="5"/>
                    <a:pt x="107" y="0"/>
                    <a:pt x="103"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GB" sz="1865">
                <a:latin typeface="Arial" panose="020B0604020202020204" pitchFamily="34" charset="0"/>
                <a:cs typeface="Arial" panose="020B0604020202020204" pitchFamily="34" charset="0"/>
              </a:endParaRPr>
            </a:p>
          </p:txBody>
        </p:sp>
        <p:sp>
          <p:nvSpPr>
            <p:cNvPr id="47" name="Freeform 536"/>
            <p:cNvSpPr/>
            <p:nvPr/>
          </p:nvSpPr>
          <p:spPr bwMode="auto">
            <a:xfrm>
              <a:off x="4735553" y="2723863"/>
              <a:ext cx="194773" cy="35548"/>
            </a:xfrm>
            <a:custGeom>
              <a:avLst/>
              <a:gdLst>
                <a:gd name="T0" fmla="*/ 7 w 111"/>
                <a:gd name="T1" fmla="*/ 20 h 20"/>
                <a:gd name="T2" fmla="*/ 103 w 111"/>
                <a:gd name="T3" fmla="*/ 20 h 20"/>
                <a:gd name="T4" fmla="*/ 111 w 111"/>
                <a:gd name="T5" fmla="*/ 10 h 20"/>
                <a:gd name="T6" fmla="*/ 103 w 111"/>
                <a:gd name="T7" fmla="*/ 0 h 20"/>
                <a:gd name="T8" fmla="*/ 7 w 111"/>
                <a:gd name="T9" fmla="*/ 0 h 20"/>
                <a:gd name="T10" fmla="*/ 0 w 111"/>
                <a:gd name="T11" fmla="*/ 10 h 20"/>
                <a:gd name="T12" fmla="*/ 7 w 111"/>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111" h="20">
                  <a:moveTo>
                    <a:pt x="7" y="20"/>
                  </a:moveTo>
                  <a:cubicBezTo>
                    <a:pt x="103" y="20"/>
                    <a:pt x="103" y="20"/>
                    <a:pt x="103" y="20"/>
                  </a:cubicBezTo>
                  <a:cubicBezTo>
                    <a:pt x="107" y="20"/>
                    <a:pt x="111" y="16"/>
                    <a:pt x="111" y="10"/>
                  </a:cubicBezTo>
                  <a:cubicBezTo>
                    <a:pt x="111" y="5"/>
                    <a:pt x="107" y="0"/>
                    <a:pt x="103" y="0"/>
                  </a:cubicBezTo>
                  <a:cubicBezTo>
                    <a:pt x="7" y="0"/>
                    <a:pt x="7" y="0"/>
                    <a:pt x="7" y="0"/>
                  </a:cubicBezTo>
                  <a:cubicBezTo>
                    <a:pt x="3" y="0"/>
                    <a:pt x="0" y="5"/>
                    <a:pt x="0" y="10"/>
                  </a:cubicBezTo>
                  <a:cubicBezTo>
                    <a:pt x="0" y="16"/>
                    <a:pt x="3" y="20"/>
                    <a:pt x="7" y="2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GB" sz="1865">
                <a:latin typeface="Arial" panose="020B0604020202020204" pitchFamily="34" charset="0"/>
                <a:cs typeface="Arial" panose="020B0604020202020204" pitchFamily="34" charset="0"/>
              </a:endParaRPr>
            </a:p>
          </p:txBody>
        </p:sp>
        <p:sp>
          <p:nvSpPr>
            <p:cNvPr id="48" name="Freeform 537"/>
            <p:cNvSpPr>
              <a:spLocks noEditPoints="1"/>
            </p:cNvSpPr>
            <p:nvPr/>
          </p:nvSpPr>
          <p:spPr bwMode="auto">
            <a:xfrm>
              <a:off x="4893297" y="2823842"/>
              <a:ext cx="225877" cy="224396"/>
            </a:xfrm>
            <a:custGeom>
              <a:avLst/>
              <a:gdLst>
                <a:gd name="T0" fmla="*/ 65 w 129"/>
                <a:gd name="T1" fmla="*/ 0 h 128"/>
                <a:gd name="T2" fmla="*/ 0 w 129"/>
                <a:gd name="T3" fmla="*/ 64 h 128"/>
                <a:gd name="T4" fmla="*/ 65 w 129"/>
                <a:gd name="T5" fmla="*/ 128 h 128"/>
                <a:gd name="T6" fmla="*/ 129 w 129"/>
                <a:gd name="T7" fmla="*/ 64 h 128"/>
                <a:gd name="T8" fmla="*/ 65 w 129"/>
                <a:gd name="T9" fmla="*/ 0 h 128"/>
                <a:gd name="T10" fmla="*/ 65 w 129"/>
                <a:gd name="T11" fmla="*/ 114 h 128"/>
                <a:gd name="T12" fmla="*/ 14 w 129"/>
                <a:gd name="T13" fmla="*/ 64 h 128"/>
                <a:gd name="T14" fmla="*/ 65 w 129"/>
                <a:gd name="T15" fmla="*/ 13 h 128"/>
                <a:gd name="T16" fmla="*/ 115 w 129"/>
                <a:gd name="T17" fmla="*/ 64 h 128"/>
                <a:gd name="T18" fmla="*/ 65 w 129"/>
                <a:gd name="T19" fmla="*/ 114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9" h="128">
                  <a:moveTo>
                    <a:pt x="65" y="0"/>
                  </a:moveTo>
                  <a:cubicBezTo>
                    <a:pt x="29" y="0"/>
                    <a:pt x="0" y="28"/>
                    <a:pt x="0" y="64"/>
                  </a:cubicBezTo>
                  <a:cubicBezTo>
                    <a:pt x="0" y="99"/>
                    <a:pt x="29" y="128"/>
                    <a:pt x="65" y="128"/>
                  </a:cubicBezTo>
                  <a:cubicBezTo>
                    <a:pt x="100" y="128"/>
                    <a:pt x="129" y="99"/>
                    <a:pt x="129" y="64"/>
                  </a:cubicBezTo>
                  <a:cubicBezTo>
                    <a:pt x="129" y="28"/>
                    <a:pt x="100" y="0"/>
                    <a:pt x="65" y="0"/>
                  </a:cubicBezTo>
                  <a:close/>
                  <a:moveTo>
                    <a:pt x="65" y="114"/>
                  </a:moveTo>
                  <a:cubicBezTo>
                    <a:pt x="37" y="114"/>
                    <a:pt x="14" y="92"/>
                    <a:pt x="14" y="64"/>
                  </a:cubicBezTo>
                  <a:cubicBezTo>
                    <a:pt x="14" y="36"/>
                    <a:pt x="37" y="13"/>
                    <a:pt x="65" y="13"/>
                  </a:cubicBezTo>
                  <a:cubicBezTo>
                    <a:pt x="92" y="13"/>
                    <a:pt x="115" y="36"/>
                    <a:pt x="115" y="64"/>
                  </a:cubicBezTo>
                  <a:cubicBezTo>
                    <a:pt x="115" y="92"/>
                    <a:pt x="92" y="114"/>
                    <a:pt x="65" y="11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GB" sz="1865">
                <a:latin typeface="Arial" panose="020B0604020202020204" pitchFamily="34" charset="0"/>
                <a:cs typeface="Arial" panose="020B0604020202020204" pitchFamily="34" charset="0"/>
              </a:endParaRPr>
            </a:p>
          </p:txBody>
        </p:sp>
        <p:sp>
          <p:nvSpPr>
            <p:cNvPr id="49" name="Freeform 538"/>
            <p:cNvSpPr>
              <a:spLocks noEditPoints="1"/>
            </p:cNvSpPr>
            <p:nvPr/>
          </p:nvSpPr>
          <p:spPr bwMode="auto">
            <a:xfrm>
              <a:off x="4972539" y="2869758"/>
              <a:ext cx="69615" cy="132564"/>
            </a:xfrm>
            <a:custGeom>
              <a:avLst/>
              <a:gdLst>
                <a:gd name="T0" fmla="*/ 18 w 40"/>
                <a:gd name="T1" fmla="*/ 76 h 76"/>
                <a:gd name="T2" fmla="*/ 18 w 40"/>
                <a:gd name="T3" fmla="*/ 69 h 76"/>
                <a:gd name="T4" fmla="*/ 9 w 40"/>
                <a:gd name="T5" fmla="*/ 66 h 76"/>
                <a:gd name="T6" fmla="*/ 3 w 40"/>
                <a:gd name="T7" fmla="*/ 60 h 76"/>
                <a:gd name="T8" fmla="*/ 0 w 40"/>
                <a:gd name="T9" fmla="*/ 51 h 76"/>
                <a:gd name="T10" fmla="*/ 7 w 40"/>
                <a:gd name="T11" fmla="*/ 49 h 76"/>
                <a:gd name="T12" fmla="*/ 10 w 40"/>
                <a:gd name="T13" fmla="*/ 58 h 76"/>
                <a:gd name="T14" fmla="*/ 18 w 40"/>
                <a:gd name="T15" fmla="*/ 63 h 76"/>
                <a:gd name="T16" fmla="*/ 18 w 40"/>
                <a:gd name="T17" fmla="*/ 39 h 76"/>
                <a:gd name="T18" fmla="*/ 8 w 40"/>
                <a:gd name="T19" fmla="*/ 35 h 76"/>
                <a:gd name="T20" fmla="*/ 3 w 40"/>
                <a:gd name="T21" fmla="*/ 29 h 76"/>
                <a:gd name="T22" fmla="*/ 1 w 40"/>
                <a:gd name="T23" fmla="*/ 21 h 76"/>
                <a:gd name="T24" fmla="*/ 7 w 40"/>
                <a:gd name="T25" fmla="*/ 8 h 76"/>
                <a:gd name="T26" fmla="*/ 18 w 40"/>
                <a:gd name="T27" fmla="*/ 4 h 76"/>
                <a:gd name="T28" fmla="*/ 18 w 40"/>
                <a:gd name="T29" fmla="*/ 0 h 76"/>
                <a:gd name="T30" fmla="*/ 22 w 40"/>
                <a:gd name="T31" fmla="*/ 0 h 76"/>
                <a:gd name="T32" fmla="*/ 22 w 40"/>
                <a:gd name="T33" fmla="*/ 4 h 76"/>
                <a:gd name="T34" fmla="*/ 33 w 40"/>
                <a:gd name="T35" fmla="*/ 8 h 76"/>
                <a:gd name="T36" fmla="*/ 39 w 40"/>
                <a:gd name="T37" fmla="*/ 19 h 76"/>
                <a:gd name="T38" fmla="*/ 31 w 40"/>
                <a:gd name="T39" fmla="*/ 20 h 76"/>
                <a:gd name="T40" fmla="*/ 28 w 40"/>
                <a:gd name="T41" fmla="*/ 14 h 76"/>
                <a:gd name="T42" fmla="*/ 22 w 40"/>
                <a:gd name="T43" fmla="*/ 10 h 76"/>
                <a:gd name="T44" fmla="*/ 22 w 40"/>
                <a:gd name="T45" fmla="*/ 32 h 76"/>
                <a:gd name="T46" fmla="*/ 30 w 40"/>
                <a:gd name="T47" fmla="*/ 34 h 76"/>
                <a:gd name="T48" fmla="*/ 36 w 40"/>
                <a:gd name="T49" fmla="*/ 38 h 76"/>
                <a:gd name="T50" fmla="*/ 39 w 40"/>
                <a:gd name="T51" fmla="*/ 43 h 76"/>
                <a:gd name="T52" fmla="*/ 40 w 40"/>
                <a:gd name="T53" fmla="*/ 50 h 76"/>
                <a:gd name="T54" fmla="*/ 35 w 40"/>
                <a:gd name="T55" fmla="*/ 63 h 76"/>
                <a:gd name="T56" fmla="*/ 22 w 40"/>
                <a:gd name="T57" fmla="*/ 69 h 76"/>
                <a:gd name="T58" fmla="*/ 22 w 40"/>
                <a:gd name="T59" fmla="*/ 76 h 76"/>
                <a:gd name="T60" fmla="*/ 18 w 40"/>
                <a:gd name="T61" fmla="*/ 76 h 76"/>
                <a:gd name="T62" fmla="*/ 18 w 40"/>
                <a:gd name="T63" fmla="*/ 10 h 76"/>
                <a:gd name="T64" fmla="*/ 11 w 40"/>
                <a:gd name="T65" fmla="*/ 14 h 76"/>
                <a:gd name="T66" fmla="*/ 9 w 40"/>
                <a:gd name="T67" fmla="*/ 21 h 76"/>
                <a:gd name="T68" fmla="*/ 11 w 40"/>
                <a:gd name="T69" fmla="*/ 27 h 76"/>
                <a:gd name="T70" fmla="*/ 18 w 40"/>
                <a:gd name="T71" fmla="*/ 31 h 76"/>
                <a:gd name="T72" fmla="*/ 18 w 40"/>
                <a:gd name="T73" fmla="*/ 10 h 76"/>
                <a:gd name="T74" fmla="*/ 22 w 40"/>
                <a:gd name="T75" fmla="*/ 63 h 76"/>
                <a:gd name="T76" fmla="*/ 30 w 40"/>
                <a:gd name="T77" fmla="*/ 59 h 76"/>
                <a:gd name="T78" fmla="*/ 33 w 40"/>
                <a:gd name="T79" fmla="*/ 51 h 76"/>
                <a:gd name="T80" fmla="*/ 31 w 40"/>
                <a:gd name="T81" fmla="*/ 44 h 76"/>
                <a:gd name="T82" fmla="*/ 22 w 40"/>
                <a:gd name="T83" fmla="*/ 40 h 76"/>
                <a:gd name="T84" fmla="*/ 22 w 40"/>
                <a:gd name="T85" fmla="*/ 63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0" h="76">
                  <a:moveTo>
                    <a:pt x="18" y="76"/>
                  </a:moveTo>
                  <a:cubicBezTo>
                    <a:pt x="18" y="69"/>
                    <a:pt x="18" y="69"/>
                    <a:pt x="18" y="69"/>
                  </a:cubicBezTo>
                  <a:cubicBezTo>
                    <a:pt x="14" y="68"/>
                    <a:pt x="11" y="68"/>
                    <a:pt x="9" y="66"/>
                  </a:cubicBezTo>
                  <a:cubicBezTo>
                    <a:pt x="6" y="65"/>
                    <a:pt x="4" y="63"/>
                    <a:pt x="3" y="60"/>
                  </a:cubicBezTo>
                  <a:cubicBezTo>
                    <a:pt x="1" y="58"/>
                    <a:pt x="0" y="54"/>
                    <a:pt x="0" y="51"/>
                  </a:cubicBezTo>
                  <a:cubicBezTo>
                    <a:pt x="7" y="49"/>
                    <a:pt x="7" y="49"/>
                    <a:pt x="7" y="49"/>
                  </a:cubicBezTo>
                  <a:cubicBezTo>
                    <a:pt x="8" y="53"/>
                    <a:pt x="9" y="56"/>
                    <a:pt x="10" y="58"/>
                  </a:cubicBezTo>
                  <a:cubicBezTo>
                    <a:pt x="12" y="61"/>
                    <a:pt x="15" y="62"/>
                    <a:pt x="18" y="63"/>
                  </a:cubicBezTo>
                  <a:cubicBezTo>
                    <a:pt x="18" y="39"/>
                    <a:pt x="18" y="39"/>
                    <a:pt x="18" y="39"/>
                  </a:cubicBezTo>
                  <a:cubicBezTo>
                    <a:pt x="15" y="38"/>
                    <a:pt x="12" y="37"/>
                    <a:pt x="8" y="35"/>
                  </a:cubicBezTo>
                  <a:cubicBezTo>
                    <a:pt x="6" y="34"/>
                    <a:pt x="4" y="32"/>
                    <a:pt x="3" y="29"/>
                  </a:cubicBezTo>
                  <a:cubicBezTo>
                    <a:pt x="2" y="27"/>
                    <a:pt x="1" y="24"/>
                    <a:pt x="1" y="21"/>
                  </a:cubicBezTo>
                  <a:cubicBezTo>
                    <a:pt x="1" y="16"/>
                    <a:pt x="3" y="12"/>
                    <a:pt x="7" y="8"/>
                  </a:cubicBezTo>
                  <a:cubicBezTo>
                    <a:pt x="9" y="6"/>
                    <a:pt x="13" y="5"/>
                    <a:pt x="18" y="4"/>
                  </a:cubicBezTo>
                  <a:cubicBezTo>
                    <a:pt x="18" y="0"/>
                    <a:pt x="18" y="0"/>
                    <a:pt x="18" y="0"/>
                  </a:cubicBezTo>
                  <a:cubicBezTo>
                    <a:pt x="22" y="0"/>
                    <a:pt x="22" y="0"/>
                    <a:pt x="22" y="0"/>
                  </a:cubicBezTo>
                  <a:cubicBezTo>
                    <a:pt x="22" y="4"/>
                    <a:pt x="22" y="4"/>
                    <a:pt x="22" y="4"/>
                  </a:cubicBezTo>
                  <a:cubicBezTo>
                    <a:pt x="27" y="5"/>
                    <a:pt x="30" y="6"/>
                    <a:pt x="33" y="8"/>
                  </a:cubicBezTo>
                  <a:cubicBezTo>
                    <a:pt x="36" y="11"/>
                    <a:pt x="38" y="14"/>
                    <a:pt x="39" y="19"/>
                  </a:cubicBezTo>
                  <a:cubicBezTo>
                    <a:pt x="31" y="20"/>
                    <a:pt x="31" y="20"/>
                    <a:pt x="31" y="20"/>
                  </a:cubicBezTo>
                  <a:cubicBezTo>
                    <a:pt x="31" y="17"/>
                    <a:pt x="30" y="15"/>
                    <a:pt x="28" y="14"/>
                  </a:cubicBezTo>
                  <a:cubicBezTo>
                    <a:pt x="27" y="12"/>
                    <a:pt x="25" y="11"/>
                    <a:pt x="22" y="10"/>
                  </a:cubicBezTo>
                  <a:cubicBezTo>
                    <a:pt x="22" y="32"/>
                    <a:pt x="22" y="32"/>
                    <a:pt x="22" y="32"/>
                  </a:cubicBezTo>
                  <a:cubicBezTo>
                    <a:pt x="26" y="33"/>
                    <a:pt x="29" y="34"/>
                    <a:pt x="30" y="34"/>
                  </a:cubicBezTo>
                  <a:cubicBezTo>
                    <a:pt x="32" y="35"/>
                    <a:pt x="34" y="37"/>
                    <a:pt x="36" y="38"/>
                  </a:cubicBezTo>
                  <a:cubicBezTo>
                    <a:pt x="37" y="40"/>
                    <a:pt x="38" y="41"/>
                    <a:pt x="39" y="43"/>
                  </a:cubicBezTo>
                  <a:cubicBezTo>
                    <a:pt x="40" y="46"/>
                    <a:pt x="40" y="48"/>
                    <a:pt x="40" y="50"/>
                  </a:cubicBezTo>
                  <a:cubicBezTo>
                    <a:pt x="40" y="55"/>
                    <a:pt x="39" y="60"/>
                    <a:pt x="35" y="63"/>
                  </a:cubicBezTo>
                  <a:cubicBezTo>
                    <a:pt x="32" y="67"/>
                    <a:pt x="28" y="69"/>
                    <a:pt x="22" y="69"/>
                  </a:cubicBezTo>
                  <a:cubicBezTo>
                    <a:pt x="22" y="76"/>
                    <a:pt x="22" y="76"/>
                    <a:pt x="22" y="76"/>
                  </a:cubicBezTo>
                  <a:lnTo>
                    <a:pt x="18" y="76"/>
                  </a:lnTo>
                  <a:close/>
                  <a:moveTo>
                    <a:pt x="18" y="10"/>
                  </a:moveTo>
                  <a:cubicBezTo>
                    <a:pt x="15" y="11"/>
                    <a:pt x="13" y="12"/>
                    <a:pt x="11" y="14"/>
                  </a:cubicBezTo>
                  <a:cubicBezTo>
                    <a:pt x="9" y="16"/>
                    <a:pt x="9" y="18"/>
                    <a:pt x="9" y="21"/>
                  </a:cubicBezTo>
                  <a:cubicBezTo>
                    <a:pt x="9" y="23"/>
                    <a:pt x="9" y="25"/>
                    <a:pt x="11" y="27"/>
                  </a:cubicBezTo>
                  <a:cubicBezTo>
                    <a:pt x="12" y="29"/>
                    <a:pt x="15" y="30"/>
                    <a:pt x="18" y="31"/>
                  </a:cubicBezTo>
                  <a:lnTo>
                    <a:pt x="18" y="10"/>
                  </a:lnTo>
                  <a:close/>
                  <a:moveTo>
                    <a:pt x="22" y="63"/>
                  </a:moveTo>
                  <a:cubicBezTo>
                    <a:pt x="25" y="62"/>
                    <a:pt x="28" y="61"/>
                    <a:pt x="30" y="59"/>
                  </a:cubicBezTo>
                  <a:cubicBezTo>
                    <a:pt x="32" y="57"/>
                    <a:pt x="33" y="54"/>
                    <a:pt x="33" y="51"/>
                  </a:cubicBezTo>
                  <a:cubicBezTo>
                    <a:pt x="33" y="48"/>
                    <a:pt x="32" y="46"/>
                    <a:pt x="31" y="44"/>
                  </a:cubicBezTo>
                  <a:cubicBezTo>
                    <a:pt x="29" y="42"/>
                    <a:pt x="26" y="41"/>
                    <a:pt x="22" y="40"/>
                  </a:cubicBezTo>
                  <a:lnTo>
                    <a:pt x="22" y="6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GB" sz="1865">
                <a:latin typeface="Arial" panose="020B0604020202020204" pitchFamily="34" charset="0"/>
                <a:cs typeface="Arial" panose="020B0604020202020204" pitchFamily="34" charset="0"/>
              </a:endParaRPr>
            </a:p>
          </p:txBody>
        </p:sp>
      </p:grpSp>
      <p:grpSp>
        <p:nvGrpSpPr>
          <p:cNvPr id="50" name="Group 61"/>
          <p:cNvGrpSpPr/>
          <p:nvPr/>
        </p:nvGrpSpPr>
        <p:grpSpPr>
          <a:xfrm>
            <a:off x="4958468" y="3000787"/>
            <a:ext cx="2986020" cy="2997871"/>
            <a:chOff x="4958468" y="3328177"/>
            <a:chExt cx="2986020" cy="2997870"/>
          </a:xfrm>
        </p:grpSpPr>
        <p:sp>
          <p:nvSpPr>
            <p:cNvPr id="51" name="Freeform 491"/>
            <p:cNvSpPr>
              <a:spLocks noEditPoints="1"/>
            </p:cNvSpPr>
            <p:nvPr/>
          </p:nvSpPr>
          <p:spPr bwMode="auto">
            <a:xfrm>
              <a:off x="4958468" y="3328177"/>
              <a:ext cx="2986020" cy="2997870"/>
            </a:xfrm>
            <a:custGeom>
              <a:avLst/>
              <a:gdLst>
                <a:gd name="T0" fmla="*/ 1407 w 1705"/>
                <a:gd name="T1" fmla="*/ 204 h 1712"/>
                <a:gd name="T2" fmla="*/ 1345 w 1705"/>
                <a:gd name="T3" fmla="*/ 201 h 1712"/>
                <a:gd name="T4" fmla="*/ 1229 w 1705"/>
                <a:gd name="T5" fmla="*/ 290 h 1712"/>
                <a:gd name="T6" fmla="*/ 1107 w 1705"/>
                <a:gd name="T7" fmla="*/ 310 h 1712"/>
                <a:gd name="T8" fmla="*/ 1012 w 1705"/>
                <a:gd name="T9" fmla="*/ 230 h 1712"/>
                <a:gd name="T10" fmla="*/ 986 w 1705"/>
                <a:gd name="T11" fmla="*/ 40 h 1712"/>
                <a:gd name="T12" fmla="*/ 946 w 1705"/>
                <a:gd name="T13" fmla="*/ 0 h 1712"/>
                <a:gd name="T14" fmla="*/ 777 w 1705"/>
                <a:gd name="T15" fmla="*/ 0 h 1712"/>
                <a:gd name="T16" fmla="*/ 728 w 1705"/>
                <a:gd name="T17" fmla="*/ 54 h 1712"/>
                <a:gd name="T18" fmla="*/ 702 w 1705"/>
                <a:gd name="T19" fmla="*/ 227 h 1712"/>
                <a:gd name="T20" fmla="*/ 628 w 1705"/>
                <a:gd name="T21" fmla="*/ 299 h 1712"/>
                <a:gd name="T22" fmla="*/ 537 w 1705"/>
                <a:gd name="T23" fmla="*/ 313 h 1712"/>
                <a:gd name="T24" fmla="*/ 365 w 1705"/>
                <a:gd name="T25" fmla="*/ 184 h 1712"/>
                <a:gd name="T26" fmla="*/ 312 w 1705"/>
                <a:gd name="T27" fmla="*/ 187 h 1712"/>
                <a:gd name="T28" fmla="*/ 193 w 1705"/>
                <a:gd name="T29" fmla="*/ 307 h 1712"/>
                <a:gd name="T30" fmla="*/ 193 w 1705"/>
                <a:gd name="T31" fmla="*/ 367 h 1712"/>
                <a:gd name="T32" fmla="*/ 314 w 1705"/>
                <a:gd name="T33" fmla="*/ 525 h 1712"/>
                <a:gd name="T34" fmla="*/ 304 w 1705"/>
                <a:gd name="T35" fmla="*/ 607 h 1712"/>
                <a:gd name="T36" fmla="*/ 241 w 1705"/>
                <a:gd name="T37" fmla="*/ 696 h 1712"/>
                <a:gd name="T38" fmla="*/ 46 w 1705"/>
                <a:gd name="T39" fmla="*/ 720 h 1712"/>
                <a:gd name="T40" fmla="*/ 4 w 1705"/>
                <a:gd name="T41" fmla="*/ 755 h 1712"/>
                <a:gd name="T42" fmla="*/ 0 w 1705"/>
                <a:gd name="T43" fmla="*/ 936 h 1712"/>
                <a:gd name="T44" fmla="*/ 51 w 1705"/>
                <a:gd name="T45" fmla="*/ 986 h 1712"/>
                <a:gd name="T46" fmla="*/ 217 w 1705"/>
                <a:gd name="T47" fmla="*/ 1012 h 1712"/>
                <a:gd name="T48" fmla="*/ 298 w 1705"/>
                <a:gd name="T49" fmla="*/ 1089 h 1712"/>
                <a:gd name="T50" fmla="*/ 300 w 1705"/>
                <a:gd name="T51" fmla="*/ 1189 h 1712"/>
                <a:gd name="T52" fmla="*/ 190 w 1705"/>
                <a:gd name="T53" fmla="*/ 1322 h 1712"/>
                <a:gd name="T54" fmla="*/ 194 w 1705"/>
                <a:gd name="T55" fmla="*/ 1407 h 1712"/>
                <a:gd name="T56" fmla="*/ 297 w 1705"/>
                <a:gd name="T57" fmla="*/ 1514 h 1712"/>
                <a:gd name="T58" fmla="*/ 372 w 1705"/>
                <a:gd name="T59" fmla="*/ 1515 h 1712"/>
                <a:gd name="T60" fmla="*/ 505 w 1705"/>
                <a:gd name="T61" fmla="*/ 1417 h 1712"/>
                <a:gd name="T62" fmla="*/ 623 w 1705"/>
                <a:gd name="T63" fmla="*/ 1421 h 1712"/>
                <a:gd name="T64" fmla="*/ 693 w 1705"/>
                <a:gd name="T65" fmla="*/ 1490 h 1712"/>
                <a:gd name="T66" fmla="*/ 716 w 1705"/>
                <a:gd name="T67" fmla="*/ 1655 h 1712"/>
                <a:gd name="T68" fmla="*/ 771 w 1705"/>
                <a:gd name="T69" fmla="*/ 1712 h 1712"/>
                <a:gd name="T70" fmla="*/ 922 w 1705"/>
                <a:gd name="T71" fmla="*/ 1712 h 1712"/>
                <a:gd name="T72" fmla="*/ 980 w 1705"/>
                <a:gd name="T73" fmla="*/ 1663 h 1712"/>
                <a:gd name="T74" fmla="*/ 1007 w 1705"/>
                <a:gd name="T75" fmla="*/ 1486 h 1712"/>
                <a:gd name="T76" fmla="*/ 1103 w 1705"/>
                <a:gd name="T77" fmla="*/ 1408 h 1712"/>
                <a:gd name="T78" fmla="*/ 1194 w 1705"/>
                <a:gd name="T79" fmla="*/ 1422 h 1712"/>
                <a:gd name="T80" fmla="*/ 1324 w 1705"/>
                <a:gd name="T81" fmla="*/ 1523 h 1712"/>
                <a:gd name="T82" fmla="*/ 1393 w 1705"/>
                <a:gd name="T83" fmla="*/ 1521 h 1712"/>
                <a:gd name="T84" fmla="*/ 1505 w 1705"/>
                <a:gd name="T85" fmla="*/ 1410 h 1712"/>
                <a:gd name="T86" fmla="*/ 1516 w 1705"/>
                <a:gd name="T87" fmla="*/ 1341 h 1712"/>
                <a:gd name="T88" fmla="*/ 1406 w 1705"/>
                <a:gd name="T89" fmla="*/ 1195 h 1712"/>
                <a:gd name="T90" fmla="*/ 1414 w 1705"/>
                <a:gd name="T91" fmla="*/ 1085 h 1712"/>
                <a:gd name="T92" fmla="*/ 1501 w 1705"/>
                <a:gd name="T93" fmla="*/ 1012 h 1712"/>
                <a:gd name="T94" fmla="*/ 1649 w 1705"/>
                <a:gd name="T95" fmla="*/ 995 h 1712"/>
                <a:gd name="T96" fmla="*/ 1701 w 1705"/>
                <a:gd name="T97" fmla="*/ 954 h 1712"/>
                <a:gd name="T98" fmla="*/ 1705 w 1705"/>
                <a:gd name="T99" fmla="*/ 778 h 1712"/>
                <a:gd name="T100" fmla="*/ 1662 w 1705"/>
                <a:gd name="T101" fmla="*/ 732 h 1712"/>
                <a:gd name="T102" fmla="*/ 1455 w 1705"/>
                <a:gd name="T103" fmla="*/ 692 h 1712"/>
                <a:gd name="T104" fmla="*/ 1404 w 1705"/>
                <a:gd name="T105" fmla="*/ 608 h 1712"/>
                <a:gd name="T106" fmla="*/ 1412 w 1705"/>
                <a:gd name="T107" fmla="*/ 517 h 1712"/>
                <a:gd name="T108" fmla="*/ 1504 w 1705"/>
                <a:gd name="T109" fmla="*/ 396 h 1712"/>
                <a:gd name="T110" fmla="*/ 1521 w 1705"/>
                <a:gd name="T111" fmla="*/ 332 h 1712"/>
                <a:gd name="T112" fmla="*/ 1407 w 1705"/>
                <a:gd name="T113" fmla="*/ 204 h 1712"/>
                <a:gd name="T114" fmla="*/ 996 w 1705"/>
                <a:gd name="T115" fmla="*/ 1003 h 1712"/>
                <a:gd name="T116" fmla="*/ 703 w 1705"/>
                <a:gd name="T117" fmla="*/ 1002 h 1712"/>
                <a:gd name="T118" fmla="*/ 705 w 1705"/>
                <a:gd name="T119" fmla="*/ 710 h 1712"/>
                <a:gd name="T120" fmla="*/ 997 w 1705"/>
                <a:gd name="T121" fmla="*/ 711 h 1712"/>
                <a:gd name="T122" fmla="*/ 996 w 1705"/>
                <a:gd name="T123" fmla="*/ 1003 h 1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05" h="1712">
                  <a:moveTo>
                    <a:pt x="1407" y="204"/>
                  </a:moveTo>
                  <a:cubicBezTo>
                    <a:pt x="1376" y="174"/>
                    <a:pt x="1345" y="201"/>
                    <a:pt x="1345" y="201"/>
                  </a:cubicBezTo>
                  <a:cubicBezTo>
                    <a:pt x="1345" y="201"/>
                    <a:pt x="1289" y="241"/>
                    <a:pt x="1229" y="290"/>
                  </a:cubicBezTo>
                  <a:cubicBezTo>
                    <a:pt x="1169" y="338"/>
                    <a:pt x="1107" y="310"/>
                    <a:pt x="1107" y="310"/>
                  </a:cubicBezTo>
                  <a:cubicBezTo>
                    <a:pt x="1015" y="289"/>
                    <a:pt x="1012" y="230"/>
                    <a:pt x="1012" y="230"/>
                  </a:cubicBezTo>
                  <a:cubicBezTo>
                    <a:pt x="986" y="40"/>
                    <a:pt x="986" y="40"/>
                    <a:pt x="986" y="40"/>
                  </a:cubicBezTo>
                  <a:cubicBezTo>
                    <a:pt x="980" y="1"/>
                    <a:pt x="946" y="0"/>
                    <a:pt x="946" y="0"/>
                  </a:cubicBezTo>
                  <a:cubicBezTo>
                    <a:pt x="777" y="0"/>
                    <a:pt x="777" y="0"/>
                    <a:pt x="777" y="0"/>
                  </a:cubicBezTo>
                  <a:cubicBezTo>
                    <a:pt x="730" y="2"/>
                    <a:pt x="728" y="54"/>
                    <a:pt x="728" y="54"/>
                  </a:cubicBezTo>
                  <a:cubicBezTo>
                    <a:pt x="702" y="227"/>
                    <a:pt x="702" y="227"/>
                    <a:pt x="702" y="227"/>
                  </a:cubicBezTo>
                  <a:cubicBezTo>
                    <a:pt x="696" y="258"/>
                    <a:pt x="628" y="299"/>
                    <a:pt x="628" y="299"/>
                  </a:cubicBezTo>
                  <a:cubicBezTo>
                    <a:pt x="589" y="322"/>
                    <a:pt x="537" y="313"/>
                    <a:pt x="537" y="313"/>
                  </a:cubicBezTo>
                  <a:cubicBezTo>
                    <a:pt x="365" y="184"/>
                    <a:pt x="365" y="184"/>
                    <a:pt x="365" y="184"/>
                  </a:cubicBezTo>
                  <a:cubicBezTo>
                    <a:pt x="342" y="166"/>
                    <a:pt x="312" y="187"/>
                    <a:pt x="312" y="187"/>
                  </a:cubicBezTo>
                  <a:cubicBezTo>
                    <a:pt x="193" y="307"/>
                    <a:pt x="193" y="307"/>
                    <a:pt x="193" y="307"/>
                  </a:cubicBezTo>
                  <a:cubicBezTo>
                    <a:pt x="165" y="336"/>
                    <a:pt x="193" y="367"/>
                    <a:pt x="193" y="367"/>
                  </a:cubicBezTo>
                  <a:cubicBezTo>
                    <a:pt x="199" y="374"/>
                    <a:pt x="314" y="525"/>
                    <a:pt x="314" y="525"/>
                  </a:cubicBezTo>
                  <a:cubicBezTo>
                    <a:pt x="322" y="545"/>
                    <a:pt x="304" y="607"/>
                    <a:pt x="304" y="607"/>
                  </a:cubicBezTo>
                  <a:cubicBezTo>
                    <a:pt x="292" y="669"/>
                    <a:pt x="241" y="696"/>
                    <a:pt x="241" y="696"/>
                  </a:cubicBezTo>
                  <a:cubicBezTo>
                    <a:pt x="46" y="720"/>
                    <a:pt x="46" y="720"/>
                    <a:pt x="46" y="720"/>
                  </a:cubicBezTo>
                  <a:cubicBezTo>
                    <a:pt x="16" y="720"/>
                    <a:pt x="4" y="755"/>
                    <a:pt x="4" y="755"/>
                  </a:cubicBezTo>
                  <a:cubicBezTo>
                    <a:pt x="0" y="936"/>
                    <a:pt x="0" y="936"/>
                    <a:pt x="0" y="936"/>
                  </a:cubicBezTo>
                  <a:cubicBezTo>
                    <a:pt x="2" y="977"/>
                    <a:pt x="51" y="986"/>
                    <a:pt x="51" y="986"/>
                  </a:cubicBezTo>
                  <a:cubicBezTo>
                    <a:pt x="217" y="1012"/>
                    <a:pt x="217" y="1012"/>
                    <a:pt x="217" y="1012"/>
                  </a:cubicBezTo>
                  <a:cubicBezTo>
                    <a:pt x="268" y="1014"/>
                    <a:pt x="298" y="1089"/>
                    <a:pt x="298" y="1089"/>
                  </a:cubicBezTo>
                  <a:cubicBezTo>
                    <a:pt x="321" y="1136"/>
                    <a:pt x="300" y="1189"/>
                    <a:pt x="300" y="1189"/>
                  </a:cubicBezTo>
                  <a:cubicBezTo>
                    <a:pt x="190" y="1322"/>
                    <a:pt x="190" y="1322"/>
                    <a:pt x="190" y="1322"/>
                  </a:cubicBezTo>
                  <a:cubicBezTo>
                    <a:pt x="152" y="1368"/>
                    <a:pt x="194" y="1407"/>
                    <a:pt x="194" y="1407"/>
                  </a:cubicBezTo>
                  <a:cubicBezTo>
                    <a:pt x="297" y="1514"/>
                    <a:pt x="297" y="1514"/>
                    <a:pt x="297" y="1514"/>
                  </a:cubicBezTo>
                  <a:cubicBezTo>
                    <a:pt x="335" y="1550"/>
                    <a:pt x="372" y="1515"/>
                    <a:pt x="372" y="1515"/>
                  </a:cubicBezTo>
                  <a:cubicBezTo>
                    <a:pt x="505" y="1417"/>
                    <a:pt x="505" y="1417"/>
                    <a:pt x="505" y="1417"/>
                  </a:cubicBezTo>
                  <a:cubicBezTo>
                    <a:pt x="551" y="1380"/>
                    <a:pt x="623" y="1421"/>
                    <a:pt x="623" y="1421"/>
                  </a:cubicBezTo>
                  <a:cubicBezTo>
                    <a:pt x="691" y="1446"/>
                    <a:pt x="693" y="1490"/>
                    <a:pt x="693" y="1490"/>
                  </a:cubicBezTo>
                  <a:cubicBezTo>
                    <a:pt x="716" y="1655"/>
                    <a:pt x="716" y="1655"/>
                    <a:pt x="716" y="1655"/>
                  </a:cubicBezTo>
                  <a:cubicBezTo>
                    <a:pt x="718" y="1709"/>
                    <a:pt x="771" y="1712"/>
                    <a:pt x="771" y="1712"/>
                  </a:cubicBezTo>
                  <a:cubicBezTo>
                    <a:pt x="922" y="1712"/>
                    <a:pt x="922" y="1712"/>
                    <a:pt x="922" y="1712"/>
                  </a:cubicBezTo>
                  <a:cubicBezTo>
                    <a:pt x="981" y="1703"/>
                    <a:pt x="980" y="1663"/>
                    <a:pt x="980" y="1663"/>
                  </a:cubicBezTo>
                  <a:cubicBezTo>
                    <a:pt x="1007" y="1486"/>
                    <a:pt x="1007" y="1486"/>
                    <a:pt x="1007" y="1486"/>
                  </a:cubicBezTo>
                  <a:cubicBezTo>
                    <a:pt x="1016" y="1422"/>
                    <a:pt x="1103" y="1408"/>
                    <a:pt x="1103" y="1408"/>
                  </a:cubicBezTo>
                  <a:cubicBezTo>
                    <a:pt x="1163" y="1387"/>
                    <a:pt x="1194" y="1422"/>
                    <a:pt x="1194" y="1422"/>
                  </a:cubicBezTo>
                  <a:cubicBezTo>
                    <a:pt x="1324" y="1523"/>
                    <a:pt x="1324" y="1523"/>
                    <a:pt x="1324" y="1523"/>
                  </a:cubicBezTo>
                  <a:cubicBezTo>
                    <a:pt x="1353" y="1549"/>
                    <a:pt x="1393" y="1521"/>
                    <a:pt x="1393" y="1521"/>
                  </a:cubicBezTo>
                  <a:cubicBezTo>
                    <a:pt x="1505" y="1410"/>
                    <a:pt x="1505" y="1410"/>
                    <a:pt x="1505" y="1410"/>
                  </a:cubicBezTo>
                  <a:cubicBezTo>
                    <a:pt x="1546" y="1372"/>
                    <a:pt x="1516" y="1341"/>
                    <a:pt x="1516" y="1341"/>
                  </a:cubicBezTo>
                  <a:cubicBezTo>
                    <a:pt x="1406" y="1195"/>
                    <a:pt x="1406" y="1195"/>
                    <a:pt x="1406" y="1195"/>
                  </a:cubicBezTo>
                  <a:cubicBezTo>
                    <a:pt x="1378" y="1154"/>
                    <a:pt x="1414" y="1085"/>
                    <a:pt x="1414" y="1085"/>
                  </a:cubicBezTo>
                  <a:cubicBezTo>
                    <a:pt x="1439" y="1013"/>
                    <a:pt x="1501" y="1012"/>
                    <a:pt x="1501" y="1012"/>
                  </a:cubicBezTo>
                  <a:cubicBezTo>
                    <a:pt x="1649" y="995"/>
                    <a:pt x="1649" y="995"/>
                    <a:pt x="1649" y="995"/>
                  </a:cubicBezTo>
                  <a:cubicBezTo>
                    <a:pt x="1688" y="998"/>
                    <a:pt x="1701" y="954"/>
                    <a:pt x="1701" y="954"/>
                  </a:cubicBezTo>
                  <a:cubicBezTo>
                    <a:pt x="1705" y="778"/>
                    <a:pt x="1705" y="778"/>
                    <a:pt x="1705" y="778"/>
                  </a:cubicBezTo>
                  <a:cubicBezTo>
                    <a:pt x="1700" y="733"/>
                    <a:pt x="1662" y="732"/>
                    <a:pt x="1662" y="732"/>
                  </a:cubicBezTo>
                  <a:cubicBezTo>
                    <a:pt x="1455" y="692"/>
                    <a:pt x="1455" y="692"/>
                    <a:pt x="1455" y="692"/>
                  </a:cubicBezTo>
                  <a:cubicBezTo>
                    <a:pt x="1420" y="683"/>
                    <a:pt x="1404" y="608"/>
                    <a:pt x="1404" y="608"/>
                  </a:cubicBezTo>
                  <a:cubicBezTo>
                    <a:pt x="1384" y="551"/>
                    <a:pt x="1412" y="517"/>
                    <a:pt x="1412" y="517"/>
                  </a:cubicBezTo>
                  <a:cubicBezTo>
                    <a:pt x="1504" y="396"/>
                    <a:pt x="1504" y="396"/>
                    <a:pt x="1504" y="396"/>
                  </a:cubicBezTo>
                  <a:cubicBezTo>
                    <a:pt x="1544" y="354"/>
                    <a:pt x="1521" y="332"/>
                    <a:pt x="1521" y="332"/>
                  </a:cubicBezTo>
                  <a:cubicBezTo>
                    <a:pt x="1521" y="332"/>
                    <a:pt x="1438" y="234"/>
                    <a:pt x="1407" y="204"/>
                  </a:cubicBezTo>
                  <a:close/>
                  <a:moveTo>
                    <a:pt x="996" y="1003"/>
                  </a:moveTo>
                  <a:cubicBezTo>
                    <a:pt x="915" y="1084"/>
                    <a:pt x="784" y="1083"/>
                    <a:pt x="703" y="1002"/>
                  </a:cubicBezTo>
                  <a:cubicBezTo>
                    <a:pt x="623" y="921"/>
                    <a:pt x="624" y="790"/>
                    <a:pt x="705" y="710"/>
                  </a:cubicBezTo>
                  <a:cubicBezTo>
                    <a:pt x="786" y="629"/>
                    <a:pt x="917" y="630"/>
                    <a:pt x="997" y="711"/>
                  </a:cubicBezTo>
                  <a:cubicBezTo>
                    <a:pt x="1077" y="792"/>
                    <a:pt x="1077" y="923"/>
                    <a:pt x="996" y="1003"/>
                  </a:cubicBezTo>
                  <a:close/>
                </a:path>
              </a:pathLst>
            </a:custGeom>
            <a:solidFill>
              <a:schemeClr val="accent1"/>
            </a:solidFill>
            <a:ln>
              <a:noFill/>
            </a:ln>
          </p:spPr>
          <p:txBody>
            <a:bodyPr vert="horz" wrap="square" lIns="121920" tIns="60960" rIns="121920" bIns="60960" numCol="1" anchor="t" anchorCtr="0" compatLnSpc="1"/>
            <a:lstStyle/>
            <a:p>
              <a:endParaRPr lang="en-GB" sz="1865">
                <a:latin typeface="Arial" panose="020B0604020202020204" pitchFamily="34" charset="0"/>
                <a:cs typeface="Arial" panose="020B0604020202020204" pitchFamily="34" charset="0"/>
              </a:endParaRPr>
            </a:p>
          </p:txBody>
        </p:sp>
        <p:sp>
          <p:nvSpPr>
            <p:cNvPr id="52" name="Freeform 495"/>
            <p:cNvSpPr/>
            <p:nvPr/>
          </p:nvSpPr>
          <p:spPr bwMode="auto">
            <a:xfrm>
              <a:off x="5791621" y="5558806"/>
              <a:ext cx="124417" cy="14071"/>
            </a:xfrm>
            <a:custGeom>
              <a:avLst/>
              <a:gdLst>
                <a:gd name="T0" fmla="*/ 68 w 71"/>
                <a:gd name="T1" fmla="*/ 0 h 8"/>
                <a:gd name="T2" fmla="*/ 2 w 71"/>
                <a:gd name="T3" fmla="*/ 0 h 8"/>
                <a:gd name="T4" fmla="*/ 0 w 71"/>
                <a:gd name="T5" fmla="*/ 4 h 8"/>
                <a:gd name="T6" fmla="*/ 4 w 71"/>
                <a:gd name="T7" fmla="*/ 7 h 8"/>
                <a:gd name="T8" fmla="*/ 8 w 71"/>
                <a:gd name="T9" fmla="*/ 7 h 8"/>
                <a:gd name="T10" fmla="*/ 8 w 71"/>
                <a:gd name="T11" fmla="*/ 7 h 8"/>
                <a:gd name="T12" fmla="*/ 62 w 71"/>
                <a:gd name="T13" fmla="*/ 7 h 8"/>
                <a:gd name="T14" fmla="*/ 68 w 71"/>
                <a:gd name="T15" fmla="*/ 7 h 8"/>
                <a:gd name="T16" fmla="*/ 71 w 71"/>
                <a:gd name="T17" fmla="*/ 4 h 8"/>
                <a:gd name="T18" fmla="*/ 68 w 71"/>
                <a:gd name="T19"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 h="8">
                  <a:moveTo>
                    <a:pt x="68" y="0"/>
                  </a:moveTo>
                  <a:cubicBezTo>
                    <a:pt x="2" y="0"/>
                    <a:pt x="2" y="0"/>
                    <a:pt x="2" y="0"/>
                  </a:cubicBezTo>
                  <a:cubicBezTo>
                    <a:pt x="2" y="0"/>
                    <a:pt x="0" y="0"/>
                    <a:pt x="0" y="4"/>
                  </a:cubicBezTo>
                  <a:cubicBezTo>
                    <a:pt x="0" y="8"/>
                    <a:pt x="4" y="7"/>
                    <a:pt x="4" y="7"/>
                  </a:cubicBezTo>
                  <a:cubicBezTo>
                    <a:pt x="8" y="7"/>
                    <a:pt x="8" y="7"/>
                    <a:pt x="8" y="7"/>
                  </a:cubicBezTo>
                  <a:cubicBezTo>
                    <a:pt x="8" y="7"/>
                    <a:pt x="8" y="7"/>
                    <a:pt x="8" y="7"/>
                  </a:cubicBezTo>
                  <a:cubicBezTo>
                    <a:pt x="62" y="7"/>
                    <a:pt x="62" y="7"/>
                    <a:pt x="62" y="7"/>
                  </a:cubicBezTo>
                  <a:cubicBezTo>
                    <a:pt x="68" y="7"/>
                    <a:pt x="68" y="7"/>
                    <a:pt x="68" y="7"/>
                  </a:cubicBezTo>
                  <a:cubicBezTo>
                    <a:pt x="68" y="7"/>
                    <a:pt x="71" y="6"/>
                    <a:pt x="71" y="4"/>
                  </a:cubicBezTo>
                  <a:cubicBezTo>
                    <a:pt x="71" y="1"/>
                    <a:pt x="68" y="0"/>
                    <a:pt x="68"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GB" sz="1865">
                <a:latin typeface="Arial" panose="020B0604020202020204" pitchFamily="34" charset="0"/>
                <a:cs typeface="Arial" panose="020B0604020202020204" pitchFamily="34" charset="0"/>
              </a:endParaRPr>
            </a:p>
          </p:txBody>
        </p:sp>
        <p:sp>
          <p:nvSpPr>
            <p:cNvPr id="53" name="Freeform 496"/>
            <p:cNvSpPr/>
            <p:nvPr/>
          </p:nvSpPr>
          <p:spPr bwMode="auto">
            <a:xfrm>
              <a:off x="5784956" y="5539550"/>
              <a:ext cx="136267" cy="14071"/>
            </a:xfrm>
            <a:custGeom>
              <a:avLst/>
              <a:gdLst>
                <a:gd name="T0" fmla="*/ 75 w 78"/>
                <a:gd name="T1" fmla="*/ 0 h 8"/>
                <a:gd name="T2" fmla="*/ 3 w 78"/>
                <a:gd name="T3" fmla="*/ 0 h 8"/>
                <a:gd name="T4" fmla="*/ 0 w 78"/>
                <a:gd name="T5" fmla="*/ 4 h 8"/>
                <a:gd name="T6" fmla="*/ 6 w 78"/>
                <a:gd name="T7" fmla="*/ 7 h 8"/>
                <a:gd name="T8" fmla="*/ 72 w 78"/>
                <a:gd name="T9" fmla="*/ 7 h 8"/>
                <a:gd name="T10" fmla="*/ 75 w 78"/>
                <a:gd name="T11" fmla="*/ 7 h 8"/>
                <a:gd name="T12" fmla="*/ 78 w 78"/>
                <a:gd name="T13" fmla="*/ 3 h 8"/>
                <a:gd name="T14" fmla="*/ 75 w 78"/>
                <a:gd name="T15" fmla="*/ 0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8" h="8">
                  <a:moveTo>
                    <a:pt x="75" y="0"/>
                  </a:moveTo>
                  <a:cubicBezTo>
                    <a:pt x="3" y="0"/>
                    <a:pt x="3" y="0"/>
                    <a:pt x="3" y="0"/>
                  </a:cubicBezTo>
                  <a:cubicBezTo>
                    <a:pt x="3" y="0"/>
                    <a:pt x="0" y="0"/>
                    <a:pt x="0" y="4"/>
                  </a:cubicBezTo>
                  <a:cubicBezTo>
                    <a:pt x="0" y="8"/>
                    <a:pt x="6" y="7"/>
                    <a:pt x="6" y="7"/>
                  </a:cubicBezTo>
                  <a:cubicBezTo>
                    <a:pt x="72" y="7"/>
                    <a:pt x="72" y="7"/>
                    <a:pt x="72" y="7"/>
                  </a:cubicBezTo>
                  <a:cubicBezTo>
                    <a:pt x="75" y="7"/>
                    <a:pt x="75" y="7"/>
                    <a:pt x="75" y="7"/>
                  </a:cubicBezTo>
                  <a:cubicBezTo>
                    <a:pt x="75" y="7"/>
                    <a:pt x="78" y="7"/>
                    <a:pt x="78" y="3"/>
                  </a:cubicBezTo>
                  <a:cubicBezTo>
                    <a:pt x="78" y="0"/>
                    <a:pt x="75" y="0"/>
                    <a:pt x="75"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GB" sz="1865">
                <a:latin typeface="Arial" panose="020B0604020202020204" pitchFamily="34" charset="0"/>
                <a:cs typeface="Arial" panose="020B0604020202020204" pitchFamily="34" charset="0"/>
              </a:endParaRPr>
            </a:p>
          </p:txBody>
        </p:sp>
        <p:sp>
          <p:nvSpPr>
            <p:cNvPr id="54" name="Freeform 497"/>
            <p:cNvSpPr/>
            <p:nvPr/>
          </p:nvSpPr>
          <p:spPr bwMode="auto">
            <a:xfrm>
              <a:off x="5784956" y="5501040"/>
              <a:ext cx="136267" cy="12590"/>
            </a:xfrm>
            <a:custGeom>
              <a:avLst/>
              <a:gdLst>
                <a:gd name="T0" fmla="*/ 76 w 78"/>
                <a:gd name="T1" fmla="*/ 0 h 7"/>
                <a:gd name="T2" fmla="*/ 3 w 78"/>
                <a:gd name="T3" fmla="*/ 0 h 7"/>
                <a:gd name="T4" fmla="*/ 0 w 78"/>
                <a:gd name="T5" fmla="*/ 4 h 7"/>
                <a:gd name="T6" fmla="*/ 3 w 78"/>
                <a:gd name="T7" fmla="*/ 7 h 7"/>
                <a:gd name="T8" fmla="*/ 75 w 78"/>
                <a:gd name="T9" fmla="*/ 7 h 7"/>
                <a:gd name="T10" fmla="*/ 78 w 78"/>
                <a:gd name="T11" fmla="*/ 3 h 7"/>
                <a:gd name="T12" fmla="*/ 76 w 78"/>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78" h="7">
                  <a:moveTo>
                    <a:pt x="76" y="0"/>
                  </a:moveTo>
                  <a:cubicBezTo>
                    <a:pt x="3" y="0"/>
                    <a:pt x="3" y="0"/>
                    <a:pt x="3" y="0"/>
                  </a:cubicBezTo>
                  <a:cubicBezTo>
                    <a:pt x="3" y="0"/>
                    <a:pt x="0" y="1"/>
                    <a:pt x="0" y="4"/>
                  </a:cubicBezTo>
                  <a:cubicBezTo>
                    <a:pt x="0" y="7"/>
                    <a:pt x="3" y="7"/>
                    <a:pt x="3" y="7"/>
                  </a:cubicBezTo>
                  <a:cubicBezTo>
                    <a:pt x="75" y="7"/>
                    <a:pt x="75" y="7"/>
                    <a:pt x="75" y="7"/>
                  </a:cubicBezTo>
                  <a:cubicBezTo>
                    <a:pt x="75" y="7"/>
                    <a:pt x="78" y="7"/>
                    <a:pt x="78" y="3"/>
                  </a:cubicBezTo>
                  <a:cubicBezTo>
                    <a:pt x="78" y="0"/>
                    <a:pt x="76" y="0"/>
                    <a:pt x="76"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GB" sz="1865">
                <a:latin typeface="Arial" panose="020B0604020202020204" pitchFamily="34" charset="0"/>
                <a:cs typeface="Arial" panose="020B0604020202020204" pitchFamily="34" charset="0"/>
              </a:endParaRPr>
            </a:p>
          </p:txBody>
        </p:sp>
        <p:sp>
          <p:nvSpPr>
            <p:cNvPr id="55" name="Freeform 498"/>
            <p:cNvSpPr/>
            <p:nvPr/>
          </p:nvSpPr>
          <p:spPr bwMode="auto">
            <a:xfrm>
              <a:off x="5784956" y="5520295"/>
              <a:ext cx="136267" cy="12590"/>
            </a:xfrm>
            <a:custGeom>
              <a:avLst/>
              <a:gdLst>
                <a:gd name="T0" fmla="*/ 76 w 78"/>
                <a:gd name="T1" fmla="*/ 0 h 7"/>
                <a:gd name="T2" fmla="*/ 3 w 78"/>
                <a:gd name="T3" fmla="*/ 0 h 7"/>
                <a:gd name="T4" fmla="*/ 0 w 78"/>
                <a:gd name="T5" fmla="*/ 4 h 7"/>
                <a:gd name="T6" fmla="*/ 3 w 78"/>
                <a:gd name="T7" fmla="*/ 7 h 7"/>
                <a:gd name="T8" fmla="*/ 75 w 78"/>
                <a:gd name="T9" fmla="*/ 7 h 7"/>
                <a:gd name="T10" fmla="*/ 78 w 78"/>
                <a:gd name="T11" fmla="*/ 3 h 7"/>
                <a:gd name="T12" fmla="*/ 76 w 78"/>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78" h="7">
                  <a:moveTo>
                    <a:pt x="76" y="0"/>
                  </a:moveTo>
                  <a:cubicBezTo>
                    <a:pt x="3" y="0"/>
                    <a:pt x="3" y="0"/>
                    <a:pt x="3" y="0"/>
                  </a:cubicBezTo>
                  <a:cubicBezTo>
                    <a:pt x="3" y="0"/>
                    <a:pt x="0" y="1"/>
                    <a:pt x="0" y="4"/>
                  </a:cubicBezTo>
                  <a:cubicBezTo>
                    <a:pt x="0" y="7"/>
                    <a:pt x="3" y="7"/>
                    <a:pt x="3" y="7"/>
                  </a:cubicBezTo>
                  <a:cubicBezTo>
                    <a:pt x="75" y="7"/>
                    <a:pt x="75" y="7"/>
                    <a:pt x="75" y="7"/>
                  </a:cubicBezTo>
                  <a:cubicBezTo>
                    <a:pt x="75" y="7"/>
                    <a:pt x="78" y="7"/>
                    <a:pt x="78" y="3"/>
                  </a:cubicBezTo>
                  <a:cubicBezTo>
                    <a:pt x="78" y="0"/>
                    <a:pt x="76" y="0"/>
                    <a:pt x="76"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GB" sz="1865">
                <a:latin typeface="Arial" panose="020B0604020202020204" pitchFamily="34" charset="0"/>
                <a:cs typeface="Arial" panose="020B0604020202020204" pitchFamily="34" charset="0"/>
              </a:endParaRPr>
            </a:p>
          </p:txBody>
        </p:sp>
        <p:sp>
          <p:nvSpPr>
            <p:cNvPr id="56" name="Freeform 499"/>
            <p:cNvSpPr>
              <a:spLocks noEditPoints="1"/>
            </p:cNvSpPr>
            <p:nvPr/>
          </p:nvSpPr>
          <p:spPr bwMode="auto">
            <a:xfrm>
              <a:off x="5690161" y="5090018"/>
              <a:ext cx="324374" cy="402135"/>
            </a:xfrm>
            <a:custGeom>
              <a:avLst/>
              <a:gdLst>
                <a:gd name="T0" fmla="*/ 94 w 185"/>
                <a:gd name="T1" fmla="*/ 0 h 230"/>
                <a:gd name="T2" fmla="*/ 87 w 185"/>
                <a:gd name="T3" fmla="*/ 0 h 230"/>
                <a:gd name="T4" fmla="*/ 8 w 185"/>
                <a:gd name="T5" fmla="*/ 51 h 230"/>
                <a:gd name="T6" fmla="*/ 0 w 185"/>
                <a:gd name="T7" fmla="*/ 92 h 230"/>
                <a:gd name="T8" fmla="*/ 9 w 185"/>
                <a:gd name="T9" fmla="*/ 133 h 230"/>
                <a:gd name="T10" fmla="*/ 25 w 185"/>
                <a:gd name="T11" fmla="*/ 163 h 230"/>
                <a:gd name="T12" fmla="*/ 40 w 185"/>
                <a:gd name="T13" fmla="*/ 193 h 230"/>
                <a:gd name="T14" fmla="*/ 43 w 185"/>
                <a:gd name="T15" fmla="*/ 213 h 230"/>
                <a:gd name="T16" fmla="*/ 55 w 185"/>
                <a:gd name="T17" fmla="*/ 230 h 230"/>
                <a:gd name="T18" fmla="*/ 134 w 185"/>
                <a:gd name="T19" fmla="*/ 229 h 230"/>
                <a:gd name="T20" fmla="*/ 145 w 185"/>
                <a:gd name="T21" fmla="*/ 193 h 230"/>
                <a:gd name="T22" fmla="*/ 160 w 185"/>
                <a:gd name="T23" fmla="*/ 163 h 230"/>
                <a:gd name="T24" fmla="*/ 185 w 185"/>
                <a:gd name="T25" fmla="*/ 92 h 230"/>
                <a:gd name="T26" fmla="*/ 185 w 185"/>
                <a:gd name="T27" fmla="*/ 89 h 230"/>
                <a:gd name="T28" fmla="*/ 176 w 185"/>
                <a:gd name="T29" fmla="*/ 92 h 230"/>
                <a:gd name="T30" fmla="*/ 152 w 185"/>
                <a:gd name="T31" fmla="*/ 158 h 230"/>
                <a:gd name="T32" fmla="*/ 148 w 185"/>
                <a:gd name="T33" fmla="*/ 164 h 230"/>
                <a:gd name="T34" fmla="*/ 148 w 185"/>
                <a:gd name="T35" fmla="*/ 141 h 230"/>
                <a:gd name="T36" fmla="*/ 141 w 185"/>
                <a:gd name="T37" fmla="*/ 122 h 230"/>
                <a:gd name="T38" fmla="*/ 107 w 185"/>
                <a:gd name="T39" fmla="*/ 101 h 230"/>
                <a:gd name="T40" fmla="*/ 101 w 185"/>
                <a:gd name="T41" fmla="*/ 137 h 230"/>
                <a:gd name="T42" fmla="*/ 97 w 185"/>
                <a:gd name="T43" fmla="*/ 117 h 230"/>
                <a:gd name="T44" fmla="*/ 89 w 185"/>
                <a:gd name="T45" fmla="*/ 126 h 230"/>
                <a:gd name="T46" fmla="*/ 85 w 185"/>
                <a:gd name="T47" fmla="*/ 141 h 230"/>
                <a:gd name="T48" fmla="*/ 80 w 185"/>
                <a:gd name="T49" fmla="*/ 101 h 230"/>
                <a:gd name="T50" fmla="*/ 93 w 185"/>
                <a:gd name="T51" fmla="*/ 113 h 230"/>
                <a:gd name="T52" fmla="*/ 107 w 185"/>
                <a:gd name="T53" fmla="*/ 101 h 230"/>
                <a:gd name="T54" fmla="*/ 110 w 185"/>
                <a:gd name="T55" fmla="*/ 85 h 230"/>
                <a:gd name="T56" fmla="*/ 90 w 185"/>
                <a:gd name="T57" fmla="*/ 44 h 230"/>
                <a:gd name="T58" fmla="*/ 77 w 185"/>
                <a:gd name="T59" fmla="*/ 83 h 230"/>
                <a:gd name="T60" fmla="*/ 80 w 185"/>
                <a:gd name="T61" fmla="*/ 99 h 230"/>
                <a:gd name="T62" fmla="*/ 47 w 185"/>
                <a:gd name="T63" fmla="*/ 119 h 230"/>
                <a:gd name="T64" fmla="*/ 38 w 185"/>
                <a:gd name="T65" fmla="*/ 141 h 230"/>
                <a:gd name="T66" fmla="*/ 36 w 185"/>
                <a:gd name="T67" fmla="*/ 159 h 230"/>
                <a:gd name="T68" fmla="*/ 33 w 185"/>
                <a:gd name="T69" fmla="*/ 159 h 230"/>
                <a:gd name="T70" fmla="*/ 17 w 185"/>
                <a:gd name="T71" fmla="*/ 129 h 230"/>
                <a:gd name="T72" fmla="*/ 9 w 185"/>
                <a:gd name="T73" fmla="*/ 87 h 230"/>
                <a:gd name="T74" fmla="*/ 33 w 185"/>
                <a:gd name="T75" fmla="*/ 33 h 230"/>
                <a:gd name="T76" fmla="*/ 93 w 185"/>
                <a:gd name="T77" fmla="*/ 9 h 230"/>
                <a:gd name="T78" fmla="*/ 176 w 185"/>
                <a:gd name="T79" fmla="*/ 90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5" h="230">
                  <a:moveTo>
                    <a:pt x="158" y="26"/>
                  </a:moveTo>
                  <a:cubicBezTo>
                    <a:pt x="142" y="10"/>
                    <a:pt x="120" y="1"/>
                    <a:pt x="94" y="0"/>
                  </a:cubicBezTo>
                  <a:cubicBezTo>
                    <a:pt x="94" y="0"/>
                    <a:pt x="94" y="0"/>
                    <a:pt x="93" y="0"/>
                  </a:cubicBezTo>
                  <a:cubicBezTo>
                    <a:pt x="87" y="0"/>
                    <a:pt x="87" y="0"/>
                    <a:pt x="87" y="0"/>
                  </a:cubicBezTo>
                  <a:cubicBezTo>
                    <a:pt x="63" y="0"/>
                    <a:pt x="44" y="9"/>
                    <a:pt x="27" y="26"/>
                  </a:cubicBezTo>
                  <a:cubicBezTo>
                    <a:pt x="20" y="33"/>
                    <a:pt x="13" y="40"/>
                    <a:pt x="8" y="51"/>
                  </a:cubicBezTo>
                  <a:cubicBezTo>
                    <a:pt x="3" y="62"/>
                    <a:pt x="0" y="74"/>
                    <a:pt x="0" y="87"/>
                  </a:cubicBezTo>
                  <a:cubicBezTo>
                    <a:pt x="0" y="92"/>
                    <a:pt x="0" y="92"/>
                    <a:pt x="0" y="92"/>
                  </a:cubicBezTo>
                  <a:cubicBezTo>
                    <a:pt x="0" y="93"/>
                    <a:pt x="0" y="93"/>
                    <a:pt x="0" y="93"/>
                  </a:cubicBezTo>
                  <a:cubicBezTo>
                    <a:pt x="1" y="109"/>
                    <a:pt x="4" y="122"/>
                    <a:pt x="9" y="133"/>
                  </a:cubicBezTo>
                  <a:cubicBezTo>
                    <a:pt x="13" y="142"/>
                    <a:pt x="18" y="151"/>
                    <a:pt x="23" y="160"/>
                  </a:cubicBezTo>
                  <a:cubicBezTo>
                    <a:pt x="25" y="163"/>
                    <a:pt x="25" y="163"/>
                    <a:pt x="25" y="163"/>
                  </a:cubicBezTo>
                  <a:cubicBezTo>
                    <a:pt x="26" y="165"/>
                    <a:pt x="27" y="167"/>
                    <a:pt x="28" y="169"/>
                  </a:cubicBezTo>
                  <a:cubicBezTo>
                    <a:pt x="33" y="177"/>
                    <a:pt x="37" y="184"/>
                    <a:pt x="40" y="193"/>
                  </a:cubicBezTo>
                  <a:cubicBezTo>
                    <a:pt x="41" y="197"/>
                    <a:pt x="41" y="201"/>
                    <a:pt x="42" y="205"/>
                  </a:cubicBezTo>
                  <a:cubicBezTo>
                    <a:pt x="42" y="208"/>
                    <a:pt x="42" y="210"/>
                    <a:pt x="43" y="213"/>
                  </a:cubicBezTo>
                  <a:cubicBezTo>
                    <a:pt x="44" y="220"/>
                    <a:pt x="49" y="225"/>
                    <a:pt x="52" y="229"/>
                  </a:cubicBezTo>
                  <a:cubicBezTo>
                    <a:pt x="53" y="230"/>
                    <a:pt x="54" y="230"/>
                    <a:pt x="55" y="230"/>
                  </a:cubicBezTo>
                  <a:cubicBezTo>
                    <a:pt x="130" y="230"/>
                    <a:pt x="130" y="230"/>
                    <a:pt x="130" y="230"/>
                  </a:cubicBezTo>
                  <a:cubicBezTo>
                    <a:pt x="132" y="230"/>
                    <a:pt x="133" y="230"/>
                    <a:pt x="134" y="229"/>
                  </a:cubicBezTo>
                  <a:cubicBezTo>
                    <a:pt x="140" y="223"/>
                    <a:pt x="141" y="214"/>
                    <a:pt x="142" y="205"/>
                  </a:cubicBezTo>
                  <a:cubicBezTo>
                    <a:pt x="143" y="201"/>
                    <a:pt x="144" y="197"/>
                    <a:pt x="145" y="193"/>
                  </a:cubicBezTo>
                  <a:cubicBezTo>
                    <a:pt x="148" y="185"/>
                    <a:pt x="152" y="176"/>
                    <a:pt x="156" y="168"/>
                  </a:cubicBezTo>
                  <a:cubicBezTo>
                    <a:pt x="158" y="166"/>
                    <a:pt x="159" y="164"/>
                    <a:pt x="160" y="163"/>
                  </a:cubicBezTo>
                  <a:cubicBezTo>
                    <a:pt x="161" y="160"/>
                    <a:pt x="162" y="157"/>
                    <a:pt x="164" y="155"/>
                  </a:cubicBezTo>
                  <a:cubicBezTo>
                    <a:pt x="173" y="137"/>
                    <a:pt x="184" y="119"/>
                    <a:pt x="185" y="92"/>
                  </a:cubicBezTo>
                  <a:cubicBezTo>
                    <a:pt x="185" y="92"/>
                    <a:pt x="185" y="92"/>
                    <a:pt x="185" y="92"/>
                  </a:cubicBezTo>
                  <a:cubicBezTo>
                    <a:pt x="185" y="89"/>
                    <a:pt x="185" y="89"/>
                    <a:pt x="185" y="89"/>
                  </a:cubicBezTo>
                  <a:cubicBezTo>
                    <a:pt x="184" y="64"/>
                    <a:pt x="175" y="43"/>
                    <a:pt x="158" y="26"/>
                  </a:cubicBezTo>
                  <a:close/>
                  <a:moveTo>
                    <a:pt x="176" y="92"/>
                  </a:moveTo>
                  <a:cubicBezTo>
                    <a:pt x="174" y="116"/>
                    <a:pt x="165" y="133"/>
                    <a:pt x="156" y="150"/>
                  </a:cubicBezTo>
                  <a:cubicBezTo>
                    <a:pt x="154" y="153"/>
                    <a:pt x="153" y="156"/>
                    <a:pt x="152" y="158"/>
                  </a:cubicBezTo>
                  <a:cubicBezTo>
                    <a:pt x="151" y="160"/>
                    <a:pt x="149" y="162"/>
                    <a:pt x="148" y="164"/>
                  </a:cubicBezTo>
                  <a:cubicBezTo>
                    <a:pt x="148" y="164"/>
                    <a:pt x="148" y="164"/>
                    <a:pt x="148" y="164"/>
                  </a:cubicBezTo>
                  <a:cubicBezTo>
                    <a:pt x="148" y="161"/>
                    <a:pt x="148" y="159"/>
                    <a:pt x="149" y="154"/>
                  </a:cubicBezTo>
                  <a:cubicBezTo>
                    <a:pt x="150" y="148"/>
                    <a:pt x="148" y="144"/>
                    <a:pt x="148" y="141"/>
                  </a:cubicBezTo>
                  <a:cubicBezTo>
                    <a:pt x="147" y="137"/>
                    <a:pt x="145" y="129"/>
                    <a:pt x="145" y="129"/>
                  </a:cubicBezTo>
                  <a:cubicBezTo>
                    <a:pt x="145" y="120"/>
                    <a:pt x="141" y="122"/>
                    <a:pt x="141" y="122"/>
                  </a:cubicBezTo>
                  <a:cubicBezTo>
                    <a:pt x="139" y="118"/>
                    <a:pt x="117" y="110"/>
                    <a:pt x="117" y="110"/>
                  </a:cubicBezTo>
                  <a:cubicBezTo>
                    <a:pt x="107" y="101"/>
                    <a:pt x="107" y="101"/>
                    <a:pt x="107" y="101"/>
                  </a:cubicBezTo>
                  <a:cubicBezTo>
                    <a:pt x="109" y="103"/>
                    <a:pt x="109" y="103"/>
                    <a:pt x="109" y="103"/>
                  </a:cubicBezTo>
                  <a:cubicBezTo>
                    <a:pt x="109" y="111"/>
                    <a:pt x="101" y="137"/>
                    <a:pt x="101" y="137"/>
                  </a:cubicBezTo>
                  <a:cubicBezTo>
                    <a:pt x="102" y="134"/>
                    <a:pt x="96" y="124"/>
                    <a:pt x="96" y="124"/>
                  </a:cubicBezTo>
                  <a:cubicBezTo>
                    <a:pt x="95" y="123"/>
                    <a:pt x="97" y="117"/>
                    <a:pt x="97" y="117"/>
                  </a:cubicBezTo>
                  <a:cubicBezTo>
                    <a:pt x="90" y="109"/>
                    <a:pt x="86" y="118"/>
                    <a:pt x="86" y="118"/>
                  </a:cubicBezTo>
                  <a:cubicBezTo>
                    <a:pt x="85" y="120"/>
                    <a:pt x="89" y="126"/>
                    <a:pt x="89" y="126"/>
                  </a:cubicBezTo>
                  <a:cubicBezTo>
                    <a:pt x="88" y="127"/>
                    <a:pt x="88" y="133"/>
                    <a:pt x="88" y="133"/>
                  </a:cubicBezTo>
                  <a:cubicBezTo>
                    <a:pt x="87" y="135"/>
                    <a:pt x="85" y="141"/>
                    <a:pt x="85" y="141"/>
                  </a:cubicBezTo>
                  <a:cubicBezTo>
                    <a:pt x="80" y="128"/>
                    <a:pt x="78" y="103"/>
                    <a:pt x="78" y="103"/>
                  </a:cubicBezTo>
                  <a:cubicBezTo>
                    <a:pt x="77" y="102"/>
                    <a:pt x="80" y="101"/>
                    <a:pt x="80" y="101"/>
                  </a:cubicBezTo>
                  <a:cubicBezTo>
                    <a:pt x="82" y="104"/>
                    <a:pt x="82" y="104"/>
                    <a:pt x="82" y="104"/>
                  </a:cubicBezTo>
                  <a:cubicBezTo>
                    <a:pt x="84" y="108"/>
                    <a:pt x="93" y="113"/>
                    <a:pt x="93" y="113"/>
                  </a:cubicBezTo>
                  <a:cubicBezTo>
                    <a:pt x="102" y="107"/>
                    <a:pt x="102" y="107"/>
                    <a:pt x="102" y="107"/>
                  </a:cubicBezTo>
                  <a:cubicBezTo>
                    <a:pt x="108" y="104"/>
                    <a:pt x="107" y="101"/>
                    <a:pt x="107" y="101"/>
                  </a:cubicBezTo>
                  <a:cubicBezTo>
                    <a:pt x="106" y="100"/>
                    <a:pt x="106" y="94"/>
                    <a:pt x="106" y="94"/>
                  </a:cubicBezTo>
                  <a:cubicBezTo>
                    <a:pt x="107" y="93"/>
                    <a:pt x="110" y="85"/>
                    <a:pt x="110" y="85"/>
                  </a:cubicBezTo>
                  <a:cubicBezTo>
                    <a:pt x="114" y="80"/>
                    <a:pt x="113" y="71"/>
                    <a:pt x="113" y="71"/>
                  </a:cubicBezTo>
                  <a:cubicBezTo>
                    <a:pt x="119" y="41"/>
                    <a:pt x="90" y="44"/>
                    <a:pt x="90" y="44"/>
                  </a:cubicBezTo>
                  <a:cubicBezTo>
                    <a:pt x="69" y="46"/>
                    <a:pt x="75" y="72"/>
                    <a:pt x="75" y="72"/>
                  </a:cubicBezTo>
                  <a:cubicBezTo>
                    <a:pt x="72" y="73"/>
                    <a:pt x="77" y="83"/>
                    <a:pt x="77" y="83"/>
                  </a:cubicBezTo>
                  <a:cubicBezTo>
                    <a:pt x="76" y="84"/>
                    <a:pt x="79" y="91"/>
                    <a:pt x="79" y="91"/>
                  </a:cubicBezTo>
                  <a:cubicBezTo>
                    <a:pt x="80" y="99"/>
                    <a:pt x="80" y="99"/>
                    <a:pt x="80" y="99"/>
                  </a:cubicBezTo>
                  <a:cubicBezTo>
                    <a:pt x="78" y="100"/>
                    <a:pt x="71" y="109"/>
                    <a:pt x="71" y="109"/>
                  </a:cubicBezTo>
                  <a:cubicBezTo>
                    <a:pt x="59" y="109"/>
                    <a:pt x="47" y="119"/>
                    <a:pt x="47" y="119"/>
                  </a:cubicBezTo>
                  <a:cubicBezTo>
                    <a:pt x="40" y="118"/>
                    <a:pt x="41" y="123"/>
                    <a:pt x="41" y="129"/>
                  </a:cubicBezTo>
                  <a:cubicBezTo>
                    <a:pt x="41" y="134"/>
                    <a:pt x="41" y="133"/>
                    <a:pt x="38" y="141"/>
                  </a:cubicBezTo>
                  <a:cubicBezTo>
                    <a:pt x="35" y="148"/>
                    <a:pt x="39" y="144"/>
                    <a:pt x="37" y="148"/>
                  </a:cubicBezTo>
                  <a:cubicBezTo>
                    <a:pt x="36" y="151"/>
                    <a:pt x="36" y="154"/>
                    <a:pt x="36" y="159"/>
                  </a:cubicBezTo>
                  <a:cubicBezTo>
                    <a:pt x="36" y="160"/>
                    <a:pt x="36" y="162"/>
                    <a:pt x="36" y="163"/>
                  </a:cubicBezTo>
                  <a:cubicBezTo>
                    <a:pt x="35" y="162"/>
                    <a:pt x="34" y="160"/>
                    <a:pt x="33" y="159"/>
                  </a:cubicBezTo>
                  <a:cubicBezTo>
                    <a:pt x="31" y="155"/>
                    <a:pt x="31" y="155"/>
                    <a:pt x="31" y="155"/>
                  </a:cubicBezTo>
                  <a:cubicBezTo>
                    <a:pt x="26" y="147"/>
                    <a:pt x="21" y="138"/>
                    <a:pt x="17" y="129"/>
                  </a:cubicBezTo>
                  <a:cubicBezTo>
                    <a:pt x="12" y="119"/>
                    <a:pt x="10" y="108"/>
                    <a:pt x="9" y="92"/>
                  </a:cubicBezTo>
                  <a:cubicBezTo>
                    <a:pt x="9" y="87"/>
                    <a:pt x="9" y="87"/>
                    <a:pt x="9" y="87"/>
                  </a:cubicBezTo>
                  <a:cubicBezTo>
                    <a:pt x="10" y="75"/>
                    <a:pt x="12" y="65"/>
                    <a:pt x="17" y="55"/>
                  </a:cubicBezTo>
                  <a:cubicBezTo>
                    <a:pt x="21" y="46"/>
                    <a:pt x="27" y="39"/>
                    <a:pt x="33" y="33"/>
                  </a:cubicBezTo>
                  <a:cubicBezTo>
                    <a:pt x="48" y="17"/>
                    <a:pt x="66" y="10"/>
                    <a:pt x="87" y="9"/>
                  </a:cubicBezTo>
                  <a:cubicBezTo>
                    <a:pt x="93" y="9"/>
                    <a:pt x="93" y="9"/>
                    <a:pt x="93" y="9"/>
                  </a:cubicBezTo>
                  <a:cubicBezTo>
                    <a:pt x="117" y="10"/>
                    <a:pt x="137" y="18"/>
                    <a:pt x="151" y="32"/>
                  </a:cubicBezTo>
                  <a:cubicBezTo>
                    <a:pt x="167" y="48"/>
                    <a:pt x="175" y="67"/>
                    <a:pt x="176" y="90"/>
                  </a:cubicBezTo>
                  <a:lnTo>
                    <a:pt x="176" y="9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GB" sz="1865">
                <a:latin typeface="Arial" panose="020B0604020202020204" pitchFamily="34" charset="0"/>
                <a:cs typeface="Arial" panose="020B0604020202020204" pitchFamily="34" charset="0"/>
              </a:endParaRPr>
            </a:p>
          </p:txBody>
        </p:sp>
        <p:sp>
          <p:nvSpPr>
            <p:cNvPr id="57" name="Freeform 500"/>
            <p:cNvSpPr/>
            <p:nvPr/>
          </p:nvSpPr>
          <p:spPr bwMode="auto">
            <a:xfrm>
              <a:off x="6883236" y="5084093"/>
              <a:ext cx="430277" cy="369550"/>
            </a:xfrm>
            <a:custGeom>
              <a:avLst/>
              <a:gdLst>
                <a:gd name="T0" fmla="*/ 164 w 246"/>
                <a:gd name="T1" fmla="*/ 0 h 211"/>
                <a:gd name="T2" fmla="*/ 81 w 246"/>
                <a:gd name="T3" fmla="*/ 0 h 211"/>
                <a:gd name="T4" fmla="*/ 0 w 246"/>
                <a:gd name="T5" fmla="*/ 68 h 211"/>
                <a:gd name="T6" fmla="*/ 25 w 246"/>
                <a:gd name="T7" fmla="*/ 68 h 211"/>
                <a:gd name="T8" fmla="*/ 84 w 246"/>
                <a:gd name="T9" fmla="*/ 23 h 211"/>
                <a:gd name="T10" fmla="*/ 161 w 246"/>
                <a:gd name="T11" fmla="*/ 23 h 211"/>
                <a:gd name="T12" fmla="*/ 222 w 246"/>
                <a:gd name="T13" fmla="*/ 85 h 211"/>
                <a:gd name="T14" fmla="*/ 161 w 246"/>
                <a:gd name="T15" fmla="*/ 146 h 211"/>
                <a:gd name="T16" fmla="*/ 123 w 246"/>
                <a:gd name="T17" fmla="*/ 146 h 211"/>
                <a:gd name="T18" fmla="*/ 123 w 246"/>
                <a:gd name="T19" fmla="*/ 155 h 211"/>
                <a:gd name="T20" fmla="*/ 123 w 246"/>
                <a:gd name="T21" fmla="*/ 160 h 211"/>
                <a:gd name="T22" fmla="*/ 123 w 246"/>
                <a:gd name="T23" fmla="*/ 168 h 211"/>
                <a:gd name="T24" fmla="*/ 139 w 246"/>
                <a:gd name="T25" fmla="*/ 168 h 211"/>
                <a:gd name="T26" fmla="*/ 189 w 246"/>
                <a:gd name="T27" fmla="*/ 211 h 211"/>
                <a:gd name="T28" fmla="*/ 186 w 246"/>
                <a:gd name="T29" fmla="*/ 165 h 211"/>
                <a:gd name="T30" fmla="*/ 246 w 246"/>
                <a:gd name="T31" fmla="*/ 86 h 211"/>
                <a:gd name="T32" fmla="*/ 246 w 246"/>
                <a:gd name="T33" fmla="*/ 82 h 211"/>
                <a:gd name="T34" fmla="*/ 164 w 246"/>
                <a:gd name="T35" fmla="*/ 0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6" h="211">
                  <a:moveTo>
                    <a:pt x="164" y="0"/>
                  </a:moveTo>
                  <a:cubicBezTo>
                    <a:pt x="81" y="0"/>
                    <a:pt x="81" y="0"/>
                    <a:pt x="81" y="0"/>
                  </a:cubicBezTo>
                  <a:cubicBezTo>
                    <a:pt x="41" y="0"/>
                    <a:pt x="7" y="29"/>
                    <a:pt x="0" y="68"/>
                  </a:cubicBezTo>
                  <a:cubicBezTo>
                    <a:pt x="25" y="68"/>
                    <a:pt x="25" y="68"/>
                    <a:pt x="25" y="68"/>
                  </a:cubicBezTo>
                  <a:cubicBezTo>
                    <a:pt x="33" y="42"/>
                    <a:pt x="56" y="23"/>
                    <a:pt x="84" y="23"/>
                  </a:cubicBezTo>
                  <a:cubicBezTo>
                    <a:pt x="161" y="23"/>
                    <a:pt x="161" y="23"/>
                    <a:pt x="161" y="23"/>
                  </a:cubicBezTo>
                  <a:cubicBezTo>
                    <a:pt x="195" y="23"/>
                    <a:pt x="222" y="51"/>
                    <a:pt x="222" y="85"/>
                  </a:cubicBezTo>
                  <a:cubicBezTo>
                    <a:pt x="222" y="119"/>
                    <a:pt x="195" y="146"/>
                    <a:pt x="161" y="146"/>
                  </a:cubicBezTo>
                  <a:cubicBezTo>
                    <a:pt x="123" y="146"/>
                    <a:pt x="123" y="146"/>
                    <a:pt x="123" y="146"/>
                  </a:cubicBezTo>
                  <a:cubicBezTo>
                    <a:pt x="123" y="149"/>
                    <a:pt x="123" y="152"/>
                    <a:pt x="123" y="155"/>
                  </a:cubicBezTo>
                  <a:cubicBezTo>
                    <a:pt x="123" y="160"/>
                    <a:pt x="123" y="160"/>
                    <a:pt x="123" y="160"/>
                  </a:cubicBezTo>
                  <a:cubicBezTo>
                    <a:pt x="123" y="162"/>
                    <a:pt x="123" y="165"/>
                    <a:pt x="123" y="168"/>
                  </a:cubicBezTo>
                  <a:cubicBezTo>
                    <a:pt x="139" y="168"/>
                    <a:pt x="139" y="168"/>
                    <a:pt x="139" y="168"/>
                  </a:cubicBezTo>
                  <a:cubicBezTo>
                    <a:pt x="189" y="211"/>
                    <a:pt x="189" y="211"/>
                    <a:pt x="189" y="211"/>
                  </a:cubicBezTo>
                  <a:cubicBezTo>
                    <a:pt x="186" y="165"/>
                    <a:pt x="186" y="165"/>
                    <a:pt x="186" y="165"/>
                  </a:cubicBezTo>
                  <a:cubicBezTo>
                    <a:pt x="220" y="156"/>
                    <a:pt x="246" y="124"/>
                    <a:pt x="246" y="86"/>
                  </a:cubicBezTo>
                  <a:cubicBezTo>
                    <a:pt x="246" y="82"/>
                    <a:pt x="246" y="82"/>
                    <a:pt x="246" y="82"/>
                  </a:cubicBezTo>
                  <a:cubicBezTo>
                    <a:pt x="246" y="37"/>
                    <a:pt x="210" y="0"/>
                    <a:pt x="164"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GB" sz="1865">
                <a:latin typeface="Arial" panose="020B0604020202020204" pitchFamily="34" charset="0"/>
                <a:cs typeface="Arial" panose="020B0604020202020204" pitchFamily="34" charset="0"/>
              </a:endParaRPr>
            </a:p>
          </p:txBody>
        </p:sp>
        <p:sp>
          <p:nvSpPr>
            <p:cNvPr id="58" name="Freeform 501"/>
            <p:cNvSpPr/>
            <p:nvPr/>
          </p:nvSpPr>
          <p:spPr bwMode="auto">
            <a:xfrm>
              <a:off x="6866944" y="5366255"/>
              <a:ext cx="17774" cy="39991"/>
            </a:xfrm>
            <a:custGeom>
              <a:avLst/>
              <a:gdLst>
                <a:gd name="T0" fmla="*/ 0 w 10"/>
                <a:gd name="T1" fmla="*/ 0 h 23"/>
                <a:gd name="T2" fmla="*/ 0 w 10"/>
                <a:gd name="T3" fmla="*/ 23 h 23"/>
                <a:gd name="T4" fmla="*/ 8 w 10"/>
                <a:gd name="T5" fmla="*/ 19 h 23"/>
                <a:gd name="T6" fmla="*/ 10 w 10"/>
                <a:gd name="T7" fmla="*/ 11 h 23"/>
                <a:gd name="T8" fmla="*/ 8 w 10"/>
                <a:gd name="T9" fmla="*/ 4 h 23"/>
                <a:gd name="T10" fmla="*/ 0 w 10"/>
                <a:gd name="T11" fmla="*/ 0 h 23"/>
              </a:gdLst>
              <a:ahLst/>
              <a:cxnLst>
                <a:cxn ang="0">
                  <a:pos x="T0" y="T1"/>
                </a:cxn>
                <a:cxn ang="0">
                  <a:pos x="T2" y="T3"/>
                </a:cxn>
                <a:cxn ang="0">
                  <a:pos x="T4" y="T5"/>
                </a:cxn>
                <a:cxn ang="0">
                  <a:pos x="T6" y="T7"/>
                </a:cxn>
                <a:cxn ang="0">
                  <a:pos x="T8" y="T9"/>
                </a:cxn>
                <a:cxn ang="0">
                  <a:pos x="T10" y="T11"/>
                </a:cxn>
              </a:cxnLst>
              <a:rect l="0" t="0" r="r" b="b"/>
              <a:pathLst>
                <a:path w="10" h="23">
                  <a:moveTo>
                    <a:pt x="0" y="0"/>
                  </a:moveTo>
                  <a:cubicBezTo>
                    <a:pt x="0" y="23"/>
                    <a:pt x="0" y="23"/>
                    <a:pt x="0" y="23"/>
                  </a:cubicBezTo>
                  <a:cubicBezTo>
                    <a:pt x="3" y="22"/>
                    <a:pt x="6" y="21"/>
                    <a:pt x="8" y="19"/>
                  </a:cubicBezTo>
                  <a:cubicBezTo>
                    <a:pt x="9" y="17"/>
                    <a:pt x="10" y="14"/>
                    <a:pt x="10" y="11"/>
                  </a:cubicBezTo>
                  <a:cubicBezTo>
                    <a:pt x="10" y="8"/>
                    <a:pt x="10" y="6"/>
                    <a:pt x="8" y="4"/>
                  </a:cubicBezTo>
                  <a:cubicBezTo>
                    <a:pt x="7" y="3"/>
                    <a:pt x="4" y="1"/>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GB" sz="1865">
                <a:latin typeface="Arial" panose="020B0604020202020204" pitchFamily="34" charset="0"/>
                <a:cs typeface="Arial" panose="020B0604020202020204" pitchFamily="34" charset="0"/>
              </a:endParaRPr>
            </a:p>
          </p:txBody>
        </p:sp>
        <p:sp>
          <p:nvSpPr>
            <p:cNvPr id="59" name="Freeform 502"/>
            <p:cNvSpPr>
              <a:spLocks noEditPoints="1"/>
            </p:cNvSpPr>
            <p:nvPr/>
          </p:nvSpPr>
          <p:spPr bwMode="auto">
            <a:xfrm>
              <a:off x="6775852" y="5277385"/>
              <a:ext cx="174036" cy="173296"/>
            </a:xfrm>
            <a:custGeom>
              <a:avLst/>
              <a:gdLst>
                <a:gd name="T0" fmla="*/ 50 w 99"/>
                <a:gd name="T1" fmla="*/ 0 h 99"/>
                <a:gd name="T2" fmla="*/ 0 w 99"/>
                <a:gd name="T3" fmla="*/ 49 h 99"/>
                <a:gd name="T4" fmla="*/ 50 w 99"/>
                <a:gd name="T5" fmla="*/ 99 h 99"/>
                <a:gd name="T6" fmla="*/ 99 w 99"/>
                <a:gd name="T7" fmla="*/ 49 h 99"/>
                <a:gd name="T8" fmla="*/ 50 w 99"/>
                <a:gd name="T9" fmla="*/ 0 h 99"/>
                <a:gd name="T10" fmla="*/ 65 w 99"/>
                <a:gd name="T11" fmla="*/ 74 h 99"/>
                <a:gd name="T12" fmla="*/ 52 w 99"/>
                <a:gd name="T13" fmla="*/ 80 h 99"/>
                <a:gd name="T14" fmla="*/ 52 w 99"/>
                <a:gd name="T15" fmla="*/ 87 h 99"/>
                <a:gd name="T16" fmla="*/ 48 w 99"/>
                <a:gd name="T17" fmla="*/ 87 h 99"/>
                <a:gd name="T18" fmla="*/ 48 w 99"/>
                <a:gd name="T19" fmla="*/ 80 h 99"/>
                <a:gd name="T20" fmla="*/ 39 w 99"/>
                <a:gd name="T21" fmla="*/ 77 h 99"/>
                <a:gd name="T22" fmla="*/ 33 w 99"/>
                <a:gd name="T23" fmla="*/ 72 h 99"/>
                <a:gd name="T24" fmla="*/ 30 w 99"/>
                <a:gd name="T25" fmla="*/ 62 h 99"/>
                <a:gd name="T26" fmla="*/ 38 w 99"/>
                <a:gd name="T27" fmla="*/ 60 h 99"/>
                <a:gd name="T28" fmla="*/ 41 w 99"/>
                <a:gd name="T29" fmla="*/ 69 h 99"/>
                <a:gd name="T30" fmla="*/ 48 w 99"/>
                <a:gd name="T31" fmla="*/ 74 h 99"/>
                <a:gd name="T32" fmla="*/ 48 w 99"/>
                <a:gd name="T33" fmla="*/ 50 h 99"/>
                <a:gd name="T34" fmla="*/ 39 w 99"/>
                <a:gd name="T35" fmla="*/ 47 h 99"/>
                <a:gd name="T36" fmla="*/ 33 w 99"/>
                <a:gd name="T37" fmla="*/ 41 h 99"/>
                <a:gd name="T38" fmla="*/ 31 w 99"/>
                <a:gd name="T39" fmla="*/ 33 h 99"/>
                <a:gd name="T40" fmla="*/ 37 w 99"/>
                <a:gd name="T41" fmla="*/ 20 h 99"/>
                <a:gd name="T42" fmla="*/ 48 w 99"/>
                <a:gd name="T43" fmla="*/ 16 h 99"/>
                <a:gd name="T44" fmla="*/ 48 w 99"/>
                <a:gd name="T45" fmla="*/ 13 h 99"/>
                <a:gd name="T46" fmla="*/ 52 w 99"/>
                <a:gd name="T47" fmla="*/ 13 h 99"/>
                <a:gd name="T48" fmla="*/ 52 w 99"/>
                <a:gd name="T49" fmla="*/ 16 h 99"/>
                <a:gd name="T50" fmla="*/ 63 w 99"/>
                <a:gd name="T51" fmla="*/ 20 h 99"/>
                <a:gd name="T52" fmla="*/ 68 w 99"/>
                <a:gd name="T53" fmla="*/ 31 h 99"/>
                <a:gd name="T54" fmla="*/ 61 w 99"/>
                <a:gd name="T55" fmla="*/ 32 h 99"/>
                <a:gd name="T56" fmla="*/ 58 w 99"/>
                <a:gd name="T57" fmla="*/ 26 h 99"/>
                <a:gd name="T58" fmla="*/ 52 w 99"/>
                <a:gd name="T59" fmla="*/ 23 h 99"/>
                <a:gd name="T60" fmla="*/ 52 w 99"/>
                <a:gd name="T61" fmla="*/ 44 h 99"/>
                <a:gd name="T62" fmla="*/ 60 w 99"/>
                <a:gd name="T63" fmla="*/ 46 h 99"/>
                <a:gd name="T64" fmla="*/ 65 w 99"/>
                <a:gd name="T65" fmla="*/ 50 h 99"/>
                <a:gd name="T66" fmla="*/ 69 w 99"/>
                <a:gd name="T67" fmla="*/ 55 h 99"/>
                <a:gd name="T68" fmla="*/ 70 w 99"/>
                <a:gd name="T69" fmla="*/ 61 h 99"/>
                <a:gd name="T70" fmla="*/ 65 w 99"/>
                <a:gd name="T71" fmla="*/ 74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9" h="99">
                  <a:moveTo>
                    <a:pt x="50" y="0"/>
                  </a:moveTo>
                  <a:cubicBezTo>
                    <a:pt x="22" y="0"/>
                    <a:pt x="0" y="22"/>
                    <a:pt x="0" y="49"/>
                  </a:cubicBezTo>
                  <a:cubicBezTo>
                    <a:pt x="0" y="77"/>
                    <a:pt x="22" y="99"/>
                    <a:pt x="50" y="99"/>
                  </a:cubicBezTo>
                  <a:cubicBezTo>
                    <a:pt x="77" y="99"/>
                    <a:pt x="99" y="77"/>
                    <a:pt x="99" y="49"/>
                  </a:cubicBezTo>
                  <a:cubicBezTo>
                    <a:pt x="99" y="22"/>
                    <a:pt x="77" y="0"/>
                    <a:pt x="50" y="0"/>
                  </a:cubicBezTo>
                  <a:close/>
                  <a:moveTo>
                    <a:pt x="65" y="74"/>
                  </a:moveTo>
                  <a:cubicBezTo>
                    <a:pt x="62" y="78"/>
                    <a:pt x="58" y="79"/>
                    <a:pt x="52" y="80"/>
                  </a:cubicBezTo>
                  <a:cubicBezTo>
                    <a:pt x="52" y="87"/>
                    <a:pt x="52" y="87"/>
                    <a:pt x="52" y="87"/>
                  </a:cubicBezTo>
                  <a:cubicBezTo>
                    <a:pt x="48" y="87"/>
                    <a:pt x="48" y="87"/>
                    <a:pt x="48" y="87"/>
                  </a:cubicBezTo>
                  <a:cubicBezTo>
                    <a:pt x="48" y="80"/>
                    <a:pt x="48" y="80"/>
                    <a:pt x="48" y="80"/>
                  </a:cubicBezTo>
                  <a:cubicBezTo>
                    <a:pt x="44" y="79"/>
                    <a:pt x="41" y="79"/>
                    <a:pt x="39" y="77"/>
                  </a:cubicBezTo>
                  <a:cubicBezTo>
                    <a:pt x="37" y="76"/>
                    <a:pt x="35" y="74"/>
                    <a:pt x="33" y="72"/>
                  </a:cubicBezTo>
                  <a:cubicBezTo>
                    <a:pt x="31" y="69"/>
                    <a:pt x="30" y="66"/>
                    <a:pt x="30" y="62"/>
                  </a:cubicBezTo>
                  <a:cubicBezTo>
                    <a:pt x="38" y="60"/>
                    <a:pt x="38" y="60"/>
                    <a:pt x="38" y="60"/>
                  </a:cubicBezTo>
                  <a:cubicBezTo>
                    <a:pt x="38" y="64"/>
                    <a:pt x="39" y="67"/>
                    <a:pt x="41" y="69"/>
                  </a:cubicBezTo>
                  <a:cubicBezTo>
                    <a:pt x="43" y="72"/>
                    <a:pt x="45" y="73"/>
                    <a:pt x="48" y="74"/>
                  </a:cubicBezTo>
                  <a:cubicBezTo>
                    <a:pt x="48" y="50"/>
                    <a:pt x="48" y="50"/>
                    <a:pt x="48" y="50"/>
                  </a:cubicBezTo>
                  <a:cubicBezTo>
                    <a:pt x="45" y="49"/>
                    <a:pt x="42" y="48"/>
                    <a:pt x="39" y="47"/>
                  </a:cubicBezTo>
                  <a:cubicBezTo>
                    <a:pt x="36" y="45"/>
                    <a:pt x="35" y="43"/>
                    <a:pt x="33" y="41"/>
                  </a:cubicBezTo>
                  <a:cubicBezTo>
                    <a:pt x="32" y="39"/>
                    <a:pt x="31" y="36"/>
                    <a:pt x="31" y="33"/>
                  </a:cubicBezTo>
                  <a:cubicBezTo>
                    <a:pt x="31" y="28"/>
                    <a:pt x="33" y="24"/>
                    <a:pt x="37" y="20"/>
                  </a:cubicBezTo>
                  <a:cubicBezTo>
                    <a:pt x="39" y="18"/>
                    <a:pt x="43" y="17"/>
                    <a:pt x="48" y="16"/>
                  </a:cubicBezTo>
                  <a:cubicBezTo>
                    <a:pt x="48" y="13"/>
                    <a:pt x="48" y="13"/>
                    <a:pt x="48" y="13"/>
                  </a:cubicBezTo>
                  <a:cubicBezTo>
                    <a:pt x="52" y="13"/>
                    <a:pt x="52" y="13"/>
                    <a:pt x="52" y="13"/>
                  </a:cubicBezTo>
                  <a:cubicBezTo>
                    <a:pt x="52" y="16"/>
                    <a:pt x="52" y="16"/>
                    <a:pt x="52" y="16"/>
                  </a:cubicBezTo>
                  <a:cubicBezTo>
                    <a:pt x="57" y="17"/>
                    <a:pt x="60" y="18"/>
                    <a:pt x="63" y="20"/>
                  </a:cubicBezTo>
                  <a:cubicBezTo>
                    <a:pt x="66" y="23"/>
                    <a:pt x="68" y="26"/>
                    <a:pt x="68" y="31"/>
                  </a:cubicBezTo>
                  <a:cubicBezTo>
                    <a:pt x="61" y="32"/>
                    <a:pt x="61" y="32"/>
                    <a:pt x="61" y="32"/>
                  </a:cubicBezTo>
                  <a:cubicBezTo>
                    <a:pt x="60" y="29"/>
                    <a:pt x="59" y="27"/>
                    <a:pt x="58" y="26"/>
                  </a:cubicBezTo>
                  <a:cubicBezTo>
                    <a:pt x="57" y="24"/>
                    <a:pt x="55" y="23"/>
                    <a:pt x="52" y="23"/>
                  </a:cubicBezTo>
                  <a:cubicBezTo>
                    <a:pt x="52" y="44"/>
                    <a:pt x="52" y="44"/>
                    <a:pt x="52" y="44"/>
                  </a:cubicBezTo>
                  <a:cubicBezTo>
                    <a:pt x="56" y="45"/>
                    <a:pt x="59" y="46"/>
                    <a:pt x="60" y="46"/>
                  </a:cubicBezTo>
                  <a:cubicBezTo>
                    <a:pt x="62" y="47"/>
                    <a:pt x="64" y="48"/>
                    <a:pt x="65" y="50"/>
                  </a:cubicBezTo>
                  <a:cubicBezTo>
                    <a:pt x="67" y="51"/>
                    <a:pt x="68" y="53"/>
                    <a:pt x="69" y="55"/>
                  </a:cubicBezTo>
                  <a:cubicBezTo>
                    <a:pt x="70" y="57"/>
                    <a:pt x="70" y="59"/>
                    <a:pt x="70" y="61"/>
                  </a:cubicBezTo>
                  <a:cubicBezTo>
                    <a:pt x="70" y="67"/>
                    <a:pt x="68" y="71"/>
                    <a:pt x="65" y="7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GB" sz="1865">
                <a:latin typeface="Arial" panose="020B0604020202020204" pitchFamily="34" charset="0"/>
                <a:cs typeface="Arial" panose="020B0604020202020204" pitchFamily="34" charset="0"/>
              </a:endParaRPr>
            </a:p>
          </p:txBody>
        </p:sp>
        <p:sp>
          <p:nvSpPr>
            <p:cNvPr id="60" name="Freeform 503"/>
            <p:cNvSpPr/>
            <p:nvPr/>
          </p:nvSpPr>
          <p:spPr bwMode="auto">
            <a:xfrm>
              <a:off x="6844726" y="5315895"/>
              <a:ext cx="15552" cy="36288"/>
            </a:xfrm>
            <a:custGeom>
              <a:avLst/>
              <a:gdLst>
                <a:gd name="T0" fmla="*/ 0 w 9"/>
                <a:gd name="T1" fmla="*/ 11 h 21"/>
                <a:gd name="T2" fmla="*/ 2 w 9"/>
                <a:gd name="T3" fmla="*/ 17 h 21"/>
                <a:gd name="T4" fmla="*/ 9 w 9"/>
                <a:gd name="T5" fmla="*/ 21 h 21"/>
                <a:gd name="T6" fmla="*/ 9 w 9"/>
                <a:gd name="T7" fmla="*/ 0 h 21"/>
                <a:gd name="T8" fmla="*/ 2 w 9"/>
                <a:gd name="T9" fmla="*/ 4 h 21"/>
                <a:gd name="T10" fmla="*/ 0 w 9"/>
                <a:gd name="T11" fmla="*/ 11 h 21"/>
              </a:gdLst>
              <a:ahLst/>
              <a:cxnLst>
                <a:cxn ang="0">
                  <a:pos x="T0" y="T1"/>
                </a:cxn>
                <a:cxn ang="0">
                  <a:pos x="T2" y="T3"/>
                </a:cxn>
                <a:cxn ang="0">
                  <a:pos x="T4" y="T5"/>
                </a:cxn>
                <a:cxn ang="0">
                  <a:pos x="T6" y="T7"/>
                </a:cxn>
                <a:cxn ang="0">
                  <a:pos x="T8" y="T9"/>
                </a:cxn>
                <a:cxn ang="0">
                  <a:pos x="T10" y="T11"/>
                </a:cxn>
              </a:cxnLst>
              <a:rect l="0" t="0" r="r" b="b"/>
              <a:pathLst>
                <a:path w="9" h="21">
                  <a:moveTo>
                    <a:pt x="0" y="11"/>
                  </a:moveTo>
                  <a:cubicBezTo>
                    <a:pt x="0" y="13"/>
                    <a:pt x="0" y="15"/>
                    <a:pt x="2" y="17"/>
                  </a:cubicBezTo>
                  <a:cubicBezTo>
                    <a:pt x="3" y="19"/>
                    <a:pt x="6" y="20"/>
                    <a:pt x="9" y="21"/>
                  </a:cubicBezTo>
                  <a:cubicBezTo>
                    <a:pt x="9" y="0"/>
                    <a:pt x="9" y="0"/>
                    <a:pt x="9" y="0"/>
                  </a:cubicBezTo>
                  <a:cubicBezTo>
                    <a:pt x="6" y="1"/>
                    <a:pt x="4" y="2"/>
                    <a:pt x="2" y="4"/>
                  </a:cubicBezTo>
                  <a:cubicBezTo>
                    <a:pt x="1" y="6"/>
                    <a:pt x="0" y="8"/>
                    <a:pt x="0" y="1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GB" sz="1865">
                <a:latin typeface="Arial" panose="020B0604020202020204" pitchFamily="34" charset="0"/>
                <a:cs typeface="Arial" panose="020B0604020202020204" pitchFamily="34" charset="0"/>
              </a:endParaRPr>
            </a:p>
          </p:txBody>
        </p:sp>
        <p:sp>
          <p:nvSpPr>
            <p:cNvPr id="61" name="Freeform 504"/>
            <p:cNvSpPr>
              <a:spLocks noEditPoints="1"/>
            </p:cNvSpPr>
            <p:nvPr/>
          </p:nvSpPr>
          <p:spPr bwMode="auto">
            <a:xfrm>
              <a:off x="6649954" y="5215917"/>
              <a:ext cx="432499" cy="369550"/>
            </a:xfrm>
            <a:custGeom>
              <a:avLst/>
              <a:gdLst>
                <a:gd name="T0" fmla="*/ 165 w 247"/>
                <a:gd name="T1" fmla="*/ 0 h 211"/>
                <a:gd name="T2" fmla="*/ 82 w 247"/>
                <a:gd name="T3" fmla="*/ 0 h 211"/>
                <a:gd name="T4" fmla="*/ 0 w 247"/>
                <a:gd name="T5" fmla="*/ 82 h 211"/>
                <a:gd name="T6" fmla="*/ 0 w 247"/>
                <a:gd name="T7" fmla="*/ 86 h 211"/>
                <a:gd name="T8" fmla="*/ 61 w 247"/>
                <a:gd name="T9" fmla="*/ 165 h 211"/>
                <a:gd name="T10" fmla="*/ 58 w 247"/>
                <a:gd name="T11" fmla="*/ 211 h 211"/>
                <a:gd name="T12" fmla="*/ 107 w 247"/>
                <a:gd name="T13" fmla="*/ 168 h 211"/>
                <a:gd name="T14" fmla="*/ 165 w 247"/>
                <a:gd name="T15" fmla="*/ 168 h 211"/>
                <a:gd name="T16" fmla="*/ 247 w 247"/>
                <a:gd name="T17" fmla="*/ 86 h 211"/>
                <a:gd name="T18" fmla="*/ 247 w 247"/>
                <a:gd name="T19" fmla="*/ 82 h 211"/>
                <a:gd name="T20" fmla="*/ 165 w 247"/>
                <a:gd name="T21" fmla="*/ 0 h 211"/>
                <a:gd name="T22" fmla="*/ 122 w 247"/>
                <a:gd name="T23" fmla="*/ 147 h 211"/>
                <a:gd name="T24" fmla="*/ 59 w 247"/>
                <a:gd name="T25" fmla="*/ 84 h 211"/>
                <a:gd name="T26" fmla="*/ 122 w 247"/>
                <a:gd name="T27" fmla="*/ 22 h 211"/>
                <a:gd name="T28" fmla="*/ 184 w 247"/>
                <a:gd name="T29" fmla="*/ 84 h 211"/>
                <a:gd name="T30" fmla="*/ 122 w 247"/>
                <a:gd name="T31" fmla="*/ 147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7" h="211">
                  <a:moveTo>
                    <a:pt x="165" y="0"/>
                  </a:moveTo>
                  <a:cubicBezTo>
                    <a:pt x="82" y="0"/>
                    <a:pt x="82" y="0"/>
                    <a:pt x="82" y="0"/>
                  </a:cubicBezTo>
                  <a:cubicBezTo>
                    <a:pt x="37" y="0"/>
                    <a:pt x="0" y="37"/>
                    <a:pt x="0" y="82"/>
                  </a:cubicBezTo>
                  <a:cubicBezTo>
                    <a:pt x="0" y="86"/>
                    <a:pt x="0" y="86"/>
                    <a:pt x="0" y="86"/>
                  </a:cubicBezTo>
                  <a:cubicBezTo>
                    <a:pt x="0" y="124"/>
                    <a:pt x="26" y="156"/>
                    <a:pt x="61" y="165"/>
                  </a:cubicBezTo>
                  <a:cubicBezTo>
                    <a:pt x="58" y="211"/>
                    <a:pt x="58" y="211"/>
                    <a:pt x="58" y="211"/>
                  </a:cubicBezTo>
                  <a:cubicBezTo>
                    <a:pt x="107" y="168"/>
                    <a:pt x="107" y="168"/>
                    <a:pt x="107" y="168"/>
                  </a:cubicBezTo>
                  <a:cubicBezTo>
                    <a:pt x="165" y="168"/>
                    <a:pt x="165" y="168"/>
                    <a:pt x="165" y="168"/>
                  </a:cubicBezTo>
                  <a:cubicBezTo>
                    <a:pt x="211" y="168"/>
                    <a:pt x="247" y="131"/>
                    <a:pt x="247" y="86"/>
                  </a:cubicBezTo>
                  <a:cubicBezTo>
                    <a:pt x="247" y="82"/>
                    <a:pt x="247" y="82"/>
                    <a:pt x="247" y="82"/>
                  </a:cubicBezTo>
                  <a:cubicBezTo>
                    <a:pt x="247" y="37"/>
                    <a:pt x="211" y="0"/>
                    <a:pt x="165" y="0"/>
                  </a:cubicBezTo>
                  <a:close/>
                  <a:moveTo>
                    <a:pt x="122" y="147"/>
                  </a:moveTo>
                  <a:cubicBezTo>
                    <a:pt x="87" y="147"/>
                    <a:pt x="59" y="119"/>
                    <a:pt x="59" y="84"/>
                  </a:cubicBezTo>
                  <a:cubicBezTo>
                    <a:pt x="59" y="50"/>
                    <a:pt x="87" y="22"/>
                    <a:pt x="122" y="22"/>
                  </a:cubicBezTo>
                  <a:cubicBezTo>
                    <a:pt x="156" y="22"/>
                    <a:pt x="184" y="50"/>
                    <a:pt x="184" y="84"/>
                  </a:cubicBezTo>
                  <a:cubicBezTo>
                    <a:pt x="184" y="119"/>
                    <a:pt x="156" y="147"/>
                    <a:pt x="122" y="14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GB" sz="1865">
                <a:latin typeface="Arial" panose="020B0604020202020204" pitchFamily="34" charset="0"/>
                <a:cs typeface="Arial" panose="020B0604020202020204" pitchFamily="34" charset="0"/>
              </a:endParaRPr>
            </a:p>
          </p:txBody>
        </p:sp>
        <p:sp>
          <p:nvSpPr>
            <p:cNvPr id="62" name="Freeform 528"/>
            <p:cNvSpPr/>
            <p:nvPr/>
          </p:nvSpPr>
          <p:spPr bwMode="auto">
            <a:xfrm>
              <a:off x="6725493" y="4091716"/>
              <a:ext cx="94794" cy="94794"/>
            </a:xfrm>
            <a:custGeom>
              <a:avLst/>
              <a:gdLst>
                <a:gd name="T0" fmla="*/ 28 w 54"/>
                <a:gd name="T1" fmla="*/ 53 h 54"/>
                <a:gd name="T2" fmla="*/ 54 w 54"/>
                <a:gd name="T3" fmla="*/ 26 h 54"/>
                <a:gd name="T4" fmla="*/ 26 w 54"/>
                <a:gd name="T5" fmla="*/ 1 h 54"/>
                <a:gd name="T6" fmla="*/ 1 w 54"/>
                <a:gd name="T7" fmla="*/ 28 h 54"/>
                <a:gd name="T8" fmla="*/ 28 w 54"/>
                <a:gd name="T9" fmla="*/ 53 h 54"/>
              </a:gdLst>
              <a:ahLst/>
              <a:cxnLst>
                <a:cxn ang="0">
                  <a:pos x="T0" y="T1"/>
                </a:cxn>
                <a:cxn ang="0">
                  <a:pos x="T2" y="T3"/>
                </a:cxn>
                <a:cxn ang="0">
                  <a:pos x="T4" y="T5"/>
                </a:cxn>
                <a:cxn ang="0">
                  <a:pos x="T6" y="T7"/>
                </a:cxn>
                <a:cxn ang="0">
                  <a:pos x="T8" y="T9"/>
                </a:cxn>
              </a:cxnLst>
              <a:rect l="0" t="0" r="r" b="b"/>
              <a:pathLst>
                <a:path w="54" h="54">
                  <a:moveTo>
                    <a:pt x="28" y="53"/>
                  </a:moveTo>
                  <a:cubicBezTo>
                    <a:pt x="43" y="53"/>
                    <a:pt x="54" y="41"/>
                    <a:pt x="54" y="26"/>
                  </a:cubicBezTo>
                  <a:cubicBezTo>
                    <a:pt x="53" y="12"/>
                    <a:pt x="41" y="0"/>
                    <a:pt x="26" y="1"/>
                  </a:cubicBezTo>
                  <a:cubicBezTo>
                    <a:pt x="12" y="1"/>
                    <a:pt x="0" y="14"/>
                    <a:pt x="1" y="28"/>
                  </a:cubicBezTo>
                  <a:cubicBezTo>
                    <a:pt x="1" y="42"/>
                    <a:pt x="13" y="54"/>
                    <a:pt x="28" y="5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GB" sz="1865">
                <a:latin typeface="Arial" panose="020B0604020202020204" pitchFamily="34" charset="0"/>
                <a:cs typeface="Arial" panose="020B0604020202020204" pitchFamily="34" charset="0"/>
              </a:endParaRPr>
            </a:p>
          </p:txBody>
        </p:sp>
        <p:sp>
          <p:nvSpPr>
            <p:cNvPr id="63" name="Freeform 529"/>
            <p:cNvSpPr/>
            <p:nvPr/>
          </p:nvSpPr>
          <p:spPr bwMode="auto">
            <a:xfrm>
              <a:off x="6679577" y="4191694"/>
              <a:ext cx="187367" cy="134786"/>
            </a:xfrm>
            <a:custGeom>
              <a:avLst/>
              <a:gdLst>
                <a:gd name="T0" fmla="*/ 82 w 107"/>
                <a:gd name="T1" fmla="*/ 0 h 77"/>
                <a:gd name="T2" fmla="*/ 55 w 107"/>
                <a:gd name="T3" fmla="*/ 31 h 77"/>
                <a:gd name="T4" fmla="*/ 25 w 107"/>
                <a:gd name="T5" fmla="*/ 1 h 77"/>
                <a:gd name="T6" fmla="*/ 1 w 107"/>
                <a:gd name="T7" fmla="*/ 34 h 77"/>
                <a:gd name="T8" fmla="*/ 2 w 107"/>
                <a:gd name="T9" fmla="*/ 77 h 77"/>
                <a:gd name="T10" fmla="*/ 107 w 107"/>
                <a:gd name="T11" fmla="*/ 77 h 77"/>
                <a:gd name="T12" fmla="*/ 105 w 107"/>
                <a:gd name="T13" fmla="*/ 31 h 77"/>
                <a:gd name="T14" fmla="*/ 82 w 107"/>
                <a:gd name="T15" fmla="*/ 0 h 7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7" h="77">
                  <a:moveTo>
                    <a:pt x="82" y="0"/>
                  </a:moveTo>
                  <a:cubicBezTo>
                    <a:pt x="55" y="31"/>
                    <a:pt x="55" y="31"/>
                    <a:pt x="55" y="31"/>
                  </a:cubicBezTo>
                  <a:cubicBezTo>
                    <a:pt x="25" y="1"/>
                    <a:pt x="25" y="1"/>
                    <a:pt x="25" y="1"/>
                  </a:cubicBezTo>
                  <a:cubicBezTo>
                    <a:pt x="8" y="8"/>
                    <a:pt x="0" y="18"/>
                    <a:pt x="1" y="34"/>
                  </a:cubicBezTo>
                  <a:cubicBezTo>
                    <a:pt x="2" y="77"/>
                    <a:pt x="2" y="77"/>
                    <a:pt x="2" y="77"/>
                  </a:cubicBezTo>
                  <a:cubicBezTo>
                    <a:pt x="107" y="77"/>
                    <a:pt x="107" y="77"/>
                    <a:pt x="107" y="77"/>
                  </a:cubicBezTo>
                  <a:cubicBezTo>
                    <a:pt x="105" y="31"/>
                    <a:pt x="105" y="31"/>
                    <a:pt x="105" y="31"/>
                  </a:cubicBezTo>
                  <a:cubicBezTo>
                    <a:pt x="105" y="15"/>
                    <a:pt x="99" y="6"/>
                    <a:pt x="82"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GB" sz="1865">
                <a:latin typeface="Arial" panose="020B0604020202020204" pitchFamily="34" charset="0"/>
                <a:cs typeface="Arial" panose="020B0604020202020204" pitchFamily="34" charset="0"/>
              </a:endParaRPr>
            </a:p>
          </p:txBody>
        </p:sp>
        <p:sp>
          <p:nvSpPr>
            <p:cNvPr id="64" name="Freeform 530"/>
            <p:cNvSpPr/>
            <p:nvPr/>
          </p:nvSpPr>
          <p:spPr bwMode="auto">
            <a:xfrm>
              <a:off x="6895086" y="4095418"/>
              <a:ext cx="139970" cy="136267"/>
            </a:xfrm>
            <a:custGeom>
              <a:avLst/>
              <a:gdLst>
                <a:gd name="T0" fmla="*/ 41 w 80"/>
                <a:gd name="T1" fmla="*/ 78 h 78"/>
                <a:gd name="T2" fmla="*/ 79 w 80"/>
                <a:gd name="T3" fmla="*/ 38 h 78"/>
                <a:gd name="T4" fmla="*/ 38 w 80"/>
                <a:gd name="T5" fmla="*/ 0 h 78"/>
                <a:gd name="T6" fmla="*/ 0 w 80"/>
                <a:gd name="T7" fmla="*/ 40 h 78"/>
                <a:gd name="T8" fmla="*/ 41 w 80"/>
                <a:gd name="T9" fmla="*/ 78 h 78"/>
              </a:gdLst>
              <a:ahLst/>
              <a:cxnLst>
                <a:cxn ang="0">
                  <a:pos x="T0" y="T1"/>
                </a:cxn>
                <a:cxn ang="0">
                  <a:pos x="T2" y="T3"/>
                </a:cxn>
                <a:cxn ang="0">
                  <a:pos x="T4" y="T5"/>
                </a:cxn>
                <a:cxn ang="0">
                  <a:pos x="T6" y="T7"/>
                </a:cxn>
                <a:cxn ang="0">
                  <a:pos x="T8" y="T9"/>
                </a:cxn>
              </a:cxnLst>
              <a:rect l="0" t="0" r="r" b="b"/>
              <a:pathLst>
                <a:path w="80" h="78">
                  <a:moveTo>
                    <a:pt x="41" y="78"/>
                  </a:moveTo>
                  <a:cubicBezTo>
                    <a:pt x="63" y="77"/>
                    <a:pt x="80" y="59"/>
                    <a:pt x="79" y="38"/>
                  </a:cubicBezTo>
                  <a:cubicBezTo>
                    <a:pt x="78" y="16"/>
                    <a:pt x="60" y="0"/>
                    <a:pt x="38" y="0"/>
                  </a:cubicBezTo>
                  <a:cubicBezTo>
                    <a:pt x="17" y="1"/>
                    <a:pt x="0" y="19"/>
                    <a:pt x="0" y="40"/>
                  </a:cubicBezTo>
                  <a:cubicBezTo>
                    <a:pt x="1" y="62"/>
                    <a:pt x="19" y="78"/>
                    <a:pt x="41" y="7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GB" sz="1865">
                <a:latin typeface="Arial" panose="020B0604020202020204" pitchFamily="34" charset="0"/>
                <a:cs typeface="Arial" panose="020B0604020202020204" pitchFamily="34" charset="0"/>
              </a:endParaRPr>
            </a:p>
          </p:txBody>
        </p:sp>
        <p:sp>
          <p:nvSpPr>
            <p:cNvPr id="65" name="Freeform 531"/>
            <p:cNvSpPr/>
            <p:nvPr/>
          </p:nvSpPr>
          <p:spPr bwMode="auto">
            <a:xfrm>
              <a:off x="6826952" y="4238351"/>
              <a:ext cx="276977" cy="203660"/>
            </a:xfrm>
            <a:custGeom>
              <a:avLst/>
              <a:gdLst>
                <a:gd name="T0" fmla="*/ 121 w 158"/>
                <a:gd name="T1" fmla="*/ 1 h 116"/>
                <a:gd name="T2" fmla="*/ 156 w 158"/>
                <a:gd name="T3" fmla="*/ 47 h 116"/>
                <a:gd name="T4" fmla="*/ 158 w 158"/>
                <a:gd name="T5" fmla="*/ 116 h 116"/>
                <a:gd name="T6" fmla="*/ 3 w 158"/>
                <a:gd name="T7" fmla="*/ 116 h 116"/>
                <a:gd name="T8" fmla="*/ 1 w 158"/>
                <a:gd name="T9" fmla="*/ 52 h 116"/>
                <a:gd name="T10" fmla="*/ 38 w 158"/>
                <a:gd name="T11" fmla="*/ 3 h 116"/>
                <a:gd name="T12" fmla="*/ 57 w 158"/>
                <a:gd name="T13" fmla="*/ 0 h 116"/>
                <a:gd name="T14" fmla="*/ 77 w 158"/>
                <a:gd name="T15" fmla="*/ 22 h 116"/>
                <a:gd name="T16" fmla="*/ 67 w 158"/>
                <a:gd name="T17" fmla="*/ 114 h 116"/>
                <a:gd name="T18" fmla="*/ 101 w 158"/>
                <a:gd name="T19" fmla="*/ 115 h 116"/>
                <a:gd name="T20" fmla="*/ 85 w 158"/>
                <a:gd name="T21" fmla="*/ 22 h 116"/>
                <a:gd name="T22" fmla="*/ 103 w 158"/>
                <a:gd name="T23" fmla="*/ 1 h 116"/>
                <a:gd name="T24" fmla="*/ 121 w 158"/>
                <a:gd name="T25" fmla="*/ 1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8" h="116">
                  <a:moveTo>
                    <a:pt x="121" y="1"/>
                  </a:moveTo>
                  <a:cubicBezTo>
                    <a:pt x="146" y="11"/>
                    <a:pt x="155" y="24"/>
                    <a:pt x="156" y="47"/>
                  </a:cubicBezTo>
                  <a:cubicBezTo>
                    <a:pt x="158" y="116"/>
                    <a:pt x="158" y="116"/>
                    <a:pt x="158" y="116"/>
                  </a:cubicBezTo>
                  <a:cubicBezTo>
                    <a:pt x="3" y="116"/>
                    <a:pt x="3" y="116"/>
                    <a:pt x="3" y="116"/>
                  </a:cubicBezTo>
                  <a:cubicBezTo>
                    <a:pt x="1" y="52"/>
                    <a:pt x="1" y="52"/>
                    <a:pt x="1" y="52"/>
                  </a:cubicBezTo>
                  <a:cubicBezTo>
                    <a:pt x="0" y="28"/>
                    <a:pt x="11" y="13"/>
                    <a:pt x="38" y="3"/>
                  </a:cubicBezTo>
                  <a:cubicBezTo>
                    <a:pt x="57" y="0"/>
                    <a:pt x="57" y="0"/>
                    <a:pt x="57" y="0"/>
                  </a:cubicBezTo>
                  <a:cubicBezTo>
                    <a:pt x="57" y="0"/>
                    <a:pt x="78" y="20"/>
                    <a:pt x="77" y="22"/>
                  </a:cubicBezTo>
                  <a:cubicBezTo>
                    <a:pt x="76" y="24"/>
                    <a:pt x="67" y="114"/>
                    <a:pt x="67" y="114"/>
                  </a:cubicBezTo>
                  <a:cubicBezTo>
                    <a:pt x="101" y="115"/>
                    <a:pt x="101" y="115"/>
                    <a:pt x="101" y="115"/>
                  </a:cubicBezTo>
                  <a:cubicBezTo>
                    <a:pt x="85" y="22"/>
                    <a:pt x="85" y="22"/>
                    <a:pt x="85" y="22"/>
                  </a:cubicBezTo>
                  <a:cubicBezTo>
                    <a:pt x="103" y="1"/>
                    <a:pt x="103" y="1"/>
                    <a:pt x="103" y="1"/>
                  </a:cubicBezTo>
                  <a:lnTo>
                    <a:pt x="121"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GB" sz="1865">
                <a:latin typeface="Arial" panose="020B0604020202020204" pitchFamily="34" charset="0"/>
                <a:cs typeface="Arial" panose="020B0604020202020204" pitchFamily="34" charset="0"/>
              </a:endParaRPr>
            </a:p>
          </p:txBody>
        </p:sp>
        <p:sp>
          <p:nvSpPr>
            <p:cNvPr id="66" name="Freeform 532"/>
            <p:cNvSpPr/>
            <p:nvPr/>
          </p:nvSpPr>
          <p:spPr bwMode="auto">
            <a:xfrm>
              <a:off x="7115779" y="4091716"/>
              <a:ext cx="94794" cy="94794"/>
            </a:xfrm>
            <a:custGeom>
              <a:avLst/>
              <a:gdLst>
                <a:gd name="T0" fmla="*/ 28 w 54"/>
                <a:gd name="T1" fmla="*/ 53 h 54"/>
                <a:gd name="T2" fmla="*/ 54 w 54"/>
                <a:gd name="T3" fmla="*/ 26 h 54"/>
                <a:gd name="T4" fmla="*/ 26 w 54"/>
                <a:gd name="T5" fmla="*/ 1 h 54"/>
                <a:gd name="T6" fmla="*/ 0 w 54"/>
                <a:gd name="T7" fmla="*/ 28 h 54"/>
                <a:gd name="T8" fmla="*/ 28 w 54"/>
                <a:gd name="T9" fmla="*/ 53 h 54"/>
              </a:gdLst>
              <a:ahLst/>
              <a:cxnLst>
                <a:cxn ang="0">
                  <a:pos x="T0" y="T1"/>
                </a:cxn>
                <a:cxn ang="0">
                  <a:pos x="T2" y="T3"/>
                </a:cxn>
                <a:cxn ang="0">
                  <a:pos x="T4" y="T5"/>
                </a:cxn>
                <a:cxn ang="0">
                  <a:pos x="T6" y="T7"/>
                </a:cxn>
                <a:cxn ang="0">
                  <a:pos x="T8" y="T9"/>
                </a:cxn>
              </a:cxnLst>
              <a:rect l="0" t="0" r="r" b="b"/>
              <a:pathLst>
                <a:path w="54" h="54">
                  <a:moveTo>
                    <a:pt x="28" y="53"/>
                  </a:moveTo>
                  <a:cubicBezTo>
                    <a:pt x="43" y="53"/>
                    <a:pt x="54" y="41"/>
                    <a:pt x="54" y="26"/>
                  </a:cubicBezTo>
                  <a:cubicBezTo>
                    <a:pt x="53" y="12"/>
                    <a:pt x="41" y="0"/>
                    <a:pt x="26" y="1"/>
                  </a:cubicBezTo>
                  <a:cubicBezTo>
                    <a:pt x="11" y="1"/>
                    <a:pt x="0" y="14"/>
                    <a:pt x="0" y="28"/>
                  </a:cubicBezTo>
                  <a:cubicBezTo>
                    <a:pt x="1" y="42"/>
                    <a:pt x="13" y="54"/>
                    <a:pt x="28" y="5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GB" sz="1865">
                <a:latin typeface="Arial" panose="020B0604020202020204" pitchFamily="34" charset="0"/>
                <a:cs typeface="Arial" panose="020B0604020202020204" pitchFamily="34" charset="0"/>
              </a:endParaRPr>
            </a:p>
          </p:txBody>
        </p:sp>
        <p:sp>
          <p:nvSpPr>
            <p:cNvPr id="67" name="Freeform 533"/>
            <p:cNvSpPr/>
            <p:nvPr/>
          </p:nvSpPr>
          <p:spPr bwMode="auto">
            <a:xfrm>
              <a:off x="7070603" y="4191694"/>
              <a:ext cx="187367" cy="134786"/>
            </a:xfrm>
            <a:custGeom>
              <a:avLst/>
              <a:gdLst>
                <a:gd name="T0" fmla="*/ 82 w 107"/>
                <a:gd name="T1" fmla="*/ 0 h 77"/>
                <a:gd name="T2" fmla="*/ 54 w 107"/>
                <a:gd name="T3" fmla="*/ 31 h 77"/>
                <a:gd name="T4" fmla="*/ 25 w 107"/>
                <a:gd name="T5" fmla="*/ 1 h 77"/>
                <a:gd name="T6" fmla="*/ 0 w 107"/>
                <a:gd name="T7" fmla="*/ 34 h 77"/>
                <a:gd name="T8" fmla="*/ 2 w 107"/>
                <a:gd name="T9" fmla="*/ 77 h 77"/>
                <a:gd name="T10" fmla="*/ 107 w 107"/>
                <a:gd name="T11" fmla="*/ 77 h 77"/>
                <a:gd name="T12" fmla="*/ 105 w 107"/>
                <a:gd name="T13" fmla="*/ 31 h 77"/>
                <a:gd name="T14" fmla="*/ 82 w 107"/>
                <a:gd name="T15" fmla="*/ 0 h 7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7" h="77">
                  <a:moveTo>
                    <a:pt x="82" y="0"/>
                  </a:moveTo>
                  <a:cubicBezTo>
                    <a:pt x="54" y="31"/>
                    <a:pt x="54" y="31"/>
                    <a:pt x="54" y="31"/>
                  </a:cubicBezTo>
                  <a:cubicBezTo>
                    <a:pt x="25" y="1"/>
                    <a:pt x="25" y="1"/>
                    <a:pt x="25" y="1"/>
                  </a:cubicBezTo>
                  <a:cubicBezTo>
                    <a:pt x="7" y="8"/>
                    <a:pt x="0" y="18"/>
                    <a:pt x="0" y="34"/>
                  </a:cubicBezTo>
                  <a:cubicBezTo>
                    <a:pt x="2" y="77"/>
                    <a:pt x="2" y="77"/>
                    <a:pt x="2" y="77"/>
                  </a:cubicBezTo>
                  <a:cubicBezTo>
                    <a:pt x="107" y="77"/>
                    <a:pt x="107" y="77"/>
                    <a:pt x="107" y="77"/>
                  </a:cubicBezTo>
                  <a:cubicBezTo>
                    <a:pt x="105" y="31"/>
                    <a:pt x="105" y="31"/>
                    <a:pt x="105" y="31"/>
                  </a:cubicBezTo>
                  <a:cubicBezTo>
                    <a:pt x="104" y="15"/>
                    <a:pt x="98" y="6"/>
                    <a:pt x="82"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GB" sz="1865">
                <a:latin typeface="Arial" panose="020B0604020202020204" pitchFamily="34" charset="0"/>
                <a:cs typeface="Arial" panose="020B0604020202020204" pitchFamily="34" charset="0"/>
              </a:endParaRPr>
            </a:p>
          </p:txBody>
        </p:sp>
        <p:sp>
          <p:nvSpPr>
            <p:cNvPr id="68" name="Freeform 539"/>
            <p:cNvSpPr/>
            <p:nvPr/>
          </p:nvSpPr>
          <p:spPr bwMode="auto">
            <a:xfrm>
              <a:off x="5760517" y="4082829"/>
              <a:ext cx="301416" cy="345111"/>
            </a:xfrm>
            <a:custGeom>
              <a:avLst/>
              <a:gdLst>
                <a:gd name="T0" fmla="*/ 162 w 172"/>
                <a:gd name="T1" fmla="*/ 165 h 197"/>
                <a:gd name="T2" fmla="*/ 158 w 172"/>
                <a:gd name="T3" fmla="*/ 165 h 197"/>
                <a:gd name="T4" fmla="*/ 157 w 172"/>
                <a:gd name="T5" fmla="*/ 152 h 197"/>
                <a:gd name="T6" fmla="*/ 137 w 172"/>
                <a:gd name="T7" fmla="*/ 129 h 197"/>
                <a:gd name="T8" fmla="*/ 137 w 172"/>
                <a:gd name="T9" fmla="*/ 57 h 197"/>
                <a:gd name="T10" fmla="*/ 152 w 172"/>
                <a:gd name="T11" fmla="*/ 44 h 197"/>
                <a:gd name="T12" fmla="*/ 161 w 172"/>
                <a:gd name="T13" fmla="*/ 34 h 197"/>
                <a:gd name="T14" fmla="*/ 161 w 172"/>
                <a:gd name="T15" fmla="*/ 24 h 197"/>
                <a:gd name="T16" fmla="*/ 161 w 172"/>
                <a:gd name="T17" fmla="*/ 20 h 197"/>
                <a:gd name="T18" fmla="*/ 161 w 172"/>
                <a:gd name="T19" fmla="*/ 10 h 197"/>
                <a:gd name="T20" fmla="*/ 151 w 172"/>
                <a:gd name="T21" fmla="*/ 0 h 197"/>
                <a:gd name="T22" fmla="*/ 134 w 172"/>
                <a:gd name="T23" fmla="*/ 0 h 197"/>
                <a:gd name="T24" fmla="*/ 125 w 172"/>
                <a:gd name="T25" fmla="*/ 10 h 197"/>
                <a:gd name="T26" fmla="*/ 125 w 172"/>
                <a:gd name="T27" fmla="*/ 14 h 197"/>
                <a:gd name="T28" fmla="*/ 104 w 172"/>
                <a:gd name="T29" fmla="*/ 14 h 197"/>
                <a:gd name="T30" fmla="*/ 104 w 172"/>
                <a:gd name="T31" fmla="*/ 10 h 197"/>
                <a:gd name="T32" fmla="*/ 95 w 172"/>
                <a:gd name="T33" fmla="*/ 0 h 197"/>
                <a:gd name="T34" fmla="*/ 78 w 172"/>
                <a:gd name="T35" fmla="*/ 0 h 197"/>
                <a:gd name="T36" fmla="*/ 68 w 172"/>
                <a:gd name="T37" fmla="*/ 10 h 197"/>
                <a:gd name="T38" fmla="*/ 68 w 172"/>
                <a:gd name="T39" fmla="*/ 14 h 197"/>
                <a:gd name="T40" fmla="*/ 45 w 172"/>
                <a:gd name="T41" fmla="*/ 14 h 197"/>
                <a:gd name="T42" fmla="*/ 45 w 172"/>
                <a:gd name="T43" fmla="*/ 10 h 197"/>
                <a:gd name="T44" fmla="*/ 35 w 172"/>
                <a:gd name="T45" fmla="*/ 0 h 197"/>
                <a:gd name="T46" fmla="*/ 19 w 172"/>
                <a:gd name="T47" fmla="*/ 0 h 197"/>
                <a:gd name="T48" fmla="*/ 9 w 172"/>
                <a:gd name="T49" fmla="*/ 10 h 197"/>
                <a:gd name="T50" fmla="*/ 9 w 172"/>
                <a:gd name="T51" fmla="*/ 20 h 197"/>
                <a:gd name="T52" fmla="*/ 9 w 172"/>
                <a:gd name="T53" fmla="*/ 24 h 197"/>
                <a:gd name="T54" fmla="*/ 9 w 172"/>
                <a:gd name="T55" fmla="*/ 34 h 197"/>
                <a:gd name="T56" fmla="*/ 13 w 172"/>
                <a:gd name="T57" fmla="*/ 43 h 197"/>
                <a:gd name="T58" fmla="*/ 13 w 172"/>
                <a:gd name="T59" fmla="*/ 43 h 197"/>
                <a:gd name="T60" fmla="*/ 34 w 172"/>
                <a:gd name="T61" fmla="*/ 58 h 197"/>
                <a:gd name="T62" fmla="*/ 33 w 172"/>
                <a:gd name="T63" fmla="*/ 129 h 197"/>
                <a:gd name="T64" fmla="*/ 13 w 172"/>
                <a:gd name="T65" fmla="*/ 151 h 197"/>
                <a:gd name="T66" fmla="*/ 13 w 172"/>
                <a:gd name="T67" fmla="*/ 165 h 197"/>
                <a:gd name="T68" fmla="*/ 10 w 172"/>
                <a:gd name="T69" fmla="*/ 165 h 197"/>
                <a:gd name="T70" fmla="*/ 0 w 172"/>
                <a:gd name="T71" fmla="*/ 176 h 197"/>
                <a:gd name="T72" fmla="*/ 0 w 172"/>
                <a:gd name="T73" fmla="*/ 186 h 197"/>
                <a:gd name="T74" fmla="*/ 10 w 172"/>
                <a:gd name="T75" fmla="*/ 197 h 197"/>
                <a:gd name="T76" fmla="*/ 162 w 172"/>
                <a:gd name="T77" fmla="*/ 197 h 197"/>
                <a:gd name="T78" fmla="*/ 172 w 172"/>
                <a:gd name="T79" fmla="*/ 186 h 197"/>
                <a:gd name="T80" fmla="*/ 172 w 172"/>
                <a:gd name="T81" fmla="*/ 176 h 197"/>
                <a:gd name="T82" fmla="*/ 162 w 172"/>
                <a:gd name="T83" fmla="*/ 165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2" h="197">
                  <a:moveTo>
                    <a:pt x="162" y="165"/>
                  </a:moveTo>
                  <a:cubicBezTo>
                    <a:pt x="158" y="165"/>
                    <a:pt x="158" y="165"/>
                    <a:pt x="158" y="165"/>
                  </a:cubicBezTo>
                  <a:cubicBezTo>
                    <a:pt x="157" y="152"/>
                    <a:pt x="157" y="152"/>
                    <a:pt x="157" y="152"/>
                  </a:cubicBezTo>
                  <a:cubicBezTo>
                    <a:pt x="137" y="129"/>
                    <a:pt x="137" y="129"/>
                    <a:pt x="137" y="129"/>
                  </a:cubicBezTo>
                  <a:cubicBezTo>
                    <a:pt x="137" y="57"/>
                    <a:pt x="137" y="57"/>
                    <a:pt x="137" y="57"/>
                  </a:cubicBezTo>
                  <a:cubicBezTo>
                    <a:pt x="152" y="44"/>
                    <a:pt x="152" y="44"/>
                    <a:pt x="152" y="44"/>
                  </a:cubicBezTo>
                  <a:cubicBezTo>
                    <a:pt x="157" y="44"/>
                    <a:pt x="161" y="40"/>
                    <a:pt x="161" y="34"/>
                  </a:cubicBezTo>
                  <a:cubicBezTo>
                    <a:pt x="161" y="24"/>
                    <a:pt x="161" y="24"/>
                    <a:pt x="161" y="24"/>
                  </a:cubicBezTo>
                  <a:cubicBezTo>
                    <a:pt x="161" y="20"/>
                    <a:pt x="161" y="20"/>
                    <a:pt x="161" y="20"/>
                  </a:cubicBezTo>
                  <a:cubicBezTo>
                    <a:pt x="161" y="10"/>
                    <a:pt x="161" y="10"/>
                    <a:pt x="161" y="10"/>
                  </a:cubicBezTo>
                  <a:cubicBezTo>
                    <a:pt x="161" y="4"/>
                    <a:pt x="157" y="0"/>
                    <a:pt x="151" y="0"/>
                  </a:cubicBezTo>
                  <a:cubicBezTo>
                    <a:pt x="134" y="0"/>
                    <a:pt x="134" y="0"/>
                    <a:pt x="134" y="0"/>
                  </a:cubicBezTo>
                  <a:cubicBezTo>
                    <a:pt x="129" y="0"/>
                    <a:pt x="125" y="4"/>
                    <a:pt x="125" y="10"/>
                  </a:cubicBezTo>
                  <a:cubicBezTo>
                    <a:pt x="125" y="14"/>
                    <a:pt x="125" y="14"/>
                    <a:pt x="125" y="14"/>
                  </a:cubicBezTo>
                  <a:cubicBezTo>
                    <a:pt x="104" y="14"/>
                    <a:pt x="104" y="14"/>
                    <a:pt x="104" y="14"/>
                  </a:cubicBezTo>
                  <a:cubicBezTo>
                    <a:pt x="104" y="10"/>
                    <a:pt x="104" y="10"/>
                    <a:pt x="104" y="10"/>
                  </a:cubicBezTo>
                  <a:cubicBezTo>
                    <a:pt x="104" y="4"/>
                    <a:pt x="100" y="0"/>
                    <a:pt x="95" y="0"/>
                  </a:cubicBezTo>
                  <a:cubicBezTo>
                    <a:pt x="78" y="0"/>
                    <a:pt x="78" y="0"/>
                    <a:pt x="78" y="0"/>
                  </a:cubicBezTo>
                  <a:cubicBezTo>
                    <a:pt x="72" y="0"/>
                    <a:pt x="68" y="4"/>
                    <a:pt x="68" y="10"/>
                  </a:cubicBezTo>
                  <a:cubicBezTo>
                    <a:pt x="68" y="14"/>
                    <a:pt x="68" y="14"/>
                    <a:pt x="68" y="14"/>
                  </a:cubicBezTo>
                  <a:cubicBezTo>
                    <a:pt x="45" y="14"/>
                    <a:pt x="45" y="14"/>
                    <a:pt x="45" y="14"/>
                  </a:cubicBezTo>
                  <a:cubicBezTo>
                    <a:pt x="45" y="10"/>
                    <a:pt x="45" y="10"/>
                    <a:pt x="45" y="10"/>
                  </a:cubicBezTo>
                  <a:cubicBezTo>
                    <a:pt x="45" y="4"/>
                    <a:pt x="41" y="0"/>
                    <a:pt x="35" y="0"/>
                  </a:cubicBezTo>
                  <a:cubicBezTo>
                    <a:pt x="19" y="0"/>
                    <a:pt x="19" y="0"/>
                    <a:pt x="19" y="0"/>
                  </a:cubicBezTo>
                  <a:cubicBezTo>
                    <a:pt x="13" y="0"/>
                    <a:pt x="9" y="4"/>
                    <a:pt x="9" y="10"/>
                  </a:cubicBezTo>
                  <a:cubicBezTo>
                    <a:pt x="9" y="20"/>
                    <a:pt x="9" y="20"/>
                    <a:pt x="9" y="20"/>
                  </a:cubicBezTo>
                  <a:cubicBezTo>
                    <a:pt x="9" y="24"/>
                    <a:pt x="9" y="24"/>
                    <a:pt x="9" y="24"/>
                  </a:cubicBezTo>
                  <a:cubicBezTo>
                    <a:pt x="9" y="34"/>
                    <a:pt x="9" y="34"/>
                    <a:pt x="9" y="34"/>
                  </a:cubicBezTo>
                  <a:cubicBezTo>
                    <a:pt x="9" y="38"/>
                    <a:pt x="11" y="41"/>
                    <a:pt x="13" y="43"/>
                  </a:cubicBezTo>
                  <a:cubicBezTo>
                    <a:pt x="13" y="43"/>
                    <a:pt x="13" y="43"/>
                    <a:pt x="13" y="43"/>
                  </a:cubicBezTo>
                  <a:cubicBezTo>
                    <a:pt x="34" y="58"/>
                    <a:pt x="34" y="58"/>
                    <a:pt x="34" y="58"/>
                  </a:cubicBezTo>
                  <a:cubicBezTo>
                    <a:pt x="33" y="129"/>
                    <a:pt x="33" y="129"/>
                    <a:pt x="33" y="129"/>
                  </a:cubicBezTo>
                  <a:cubicBezTo>
                    <a:pt x="13" y="151"/>
                    <a:pt x="13" y="151"/>
                    <a:pt x="13" y="151"/>
                  </a:cubicBezTo>
                  <a:cubicBezTo>
                    <a:pt x="13" y="165"/>
                    <a:pt x="13" y="165"/>
                    <a:pt x="13" y="165"/>
                  </a:cubicBezTo>
                  <a:cubicBezTo>
                    <a:pt x="10" y="165"/>
                    <a:pt x="10" y="165"/>
                    <a:pt x="10" y="165"/>
                  </a:cubicBezTo>
                  <a:cubicBezTo>
                    <a:pt x="5" y="165"/>
                    <a:pt x="0" y="170"/>
                    <a:pt x="0" y="176"/>
                  </a:cubicBezTo>
                  <a:cubicBezTo>
                    <a:pt x="0" y="186"/>
                    <a:pt x="0" y="186"/>
                    <a:pt x="0" y="186"/>
                  </a:cubicBezTo>
                  <a:cubicBezTo>
                    <a:pt x="0" y="192"/>
                    <a:pt x="5" y="197"/>
                    <a:pt x="10" y="197"/>
                  </a:cubicBezTo>
                  <a:cubicBezTo>
                    <a:pt x="162" y="197"/>
                    <a:pt x="162" y="197"/>
                    <a:pt x="162" y="197"/>
                  </a:cubicBezTo>
                  <a:cubicBezTo>
                    <a:pt x="167" y="197"/>
                    <a:pt x="172" y="192"/>
                    <a:pt x="172" y="186"/>
                  </a:cubicBezTo>
                  <a:cubicBezTo>
                    <a:pt x="172" y="176"/>
                    <a:pt x="172" y="176"/>
                    <a:pt x="172" y="176"/>
                  </a:cubicBezTo>
                  <a:cubicBezTo>
                    <a:pt x="172" y="170"/>
                    <a:pt x="167" y="165"/>
                    <a:pt x="162" y="16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GB" sz="1865">
                <a:latin typeface="Arial" panose="020B0604020202020204" pitchFamily="34" charset="0"/>
                <a:cs typeface="Arial" panose="020B0604020202020204" pitchFamily="34" charset="0"/>
              </a:endParaRPr>
            </a:p>
          </p:txBody>
        </p:sp>
        <p:sp>
          <p:nvSpPr>
            <p:cNvPr id="69" name="Freeform 540"/>
            <p:cNvSpPr/>
            <p:nvPr/>
          </p:nvSpPr>
          <p:spPr bwMode="auto">
            <a:xfrm>
              <a:off x="5760517" y="4082829"/>
              <a:ext cx="301416" cy="345111"/>
            </a:xfrm>
            <a:custGeom>
              <a:avLst/>
              <a:gdLst>
                <a:gd name="T0" fmla="*/ 162 w 172"/>
                <a:gd name="T1" fmla="*/ 165 h 197"/>
                <a:gd name="T2" fmla="*/ 158 w 172"/>
                <a:gd name="T3" fmla="*/ 165 h 197"/>
                <a:gd name="T4" fmla="*/ 157 w 172"/>
                <a:gd name="T5" fmla="*/ 152 h 197"/>
                <a:gd name="T6" fmla="*/ 137 w 172"/>
                <a:gd name="T7" fmla="*/ 129 h 197"/>
                <a:gd name="T8" fmla="*/ 137 w 172"/>
                <a:gd name="T9" fmla="*/ 57 h 197"/>
                <a:gd name="T10" fmla="*/ 152 w 172"/>
                <a:gd name="T11" fmla="*/ 44 h 197"/>
                <a:gd name="T12" fmla="*/ 161 w 172"/>
                <a:gd name="T13" fmla="*/ 34 h 197"/>
                <a:gd name="T14" fmla="*/ 161 w 172"/>
                <a:gd name="T15" fmla="*/ 24 h 197"/>
                <a:gd name="T16" fmla="*/ 161 w 172"/>
                <a:gd name="T17" fmla="*/ 20 h 197"/>
                <a:gd name="T18" fmla="*/ 161 w 172"/>
                <a:gd name="T19" fmla="*/ 10 h 197"/>
                <a:gd name="T20" fmla="*/ 151 w 172"/>
                <a:gd name="T21" fmla="*/ 0 h 197"/>
                <a:gd name="T22" fmla="*/ 134 w 172"/>
                <a:gd name="T23" fmla="*/ 0 h 197"/>
                <a:gd name="T24" fmla="*/ 125 w 172"/>
                <a:gd name="T25" fmla="*/ 10 h 197"/>
                <a:gd name="T26" fmla="*/ 125 w 172"/>
                <a:gd name="T27" fmla="*/ 14 h 197"/>
                <a:gd name="T28" fmla="*/ 104 w 172"/>
                <a:gd name="T29" fmla="*/ 14 h 197"/>
                <a:gd name="T30" fmla="*/ 104 w 172"/>
                <a:gd name="T31" fmla="*/ 10 h 197"/>
                <a:gd name="T32" fmla="*/ 95 w 172"/>
                <a:gd name="T33" fmla="*/ 0 h 197"/>
                <a:gd name="T34" fmla="*/ 78 w 172"/>
                <a:gd name="T35" fmla="*/ 0 h 197"/>
                <a:gd name="T36" fmla="*/ 68 w 172"/>
                <a:gd name="T37" fmla="*/ 10 h 197"/>
                <a:gd name="T38" fmla="*/ 68 w 172"/>
                <a:gd name="T39" fmla="*/ 14 h 197"/>
                <a:gd name="T40" fmla="*/ 45 w 172"/>
                <a:gd name="T41" fmla="*/ 14 h 197"/>
                <a:gd name="T42" fmla="*/ 45 w 172"/>
                <a:gd name="T43" fmla="*/ 10 h 197"/>
                <a:gd name="T44" fmla="*/ 35 w 172"/>
                <a:gd name="T45" fmla="*/ 0 h 197"/>
                <a:gd name="T46" fmla="*/ 19 w 172"/>
                <a:gd name="T47" fmla="*/ 0 h 197"/>
                <a:gd name="T48" fmla="*/ 9 w 172"/>
                <a:gd name="T49" fmla="*/ 10 h 197"/>
                <a:gd name="T50" fmla="*/ 9 w 172"/>
                <a:gd name="T51" fmla="*/ 20 h 197"/>
                <a:gd name="T52" fmla="*/ 9 w 172"/>
                <a:gd name="T53" fmla="*/ 24 h 197"/>
                <a:gd name="T54" fmla="*/ 9 w 172"/>
                <a:gd name="T55" fmla="*/ 34 h 197"/>
                <a:gd name="T56" fmla="*/ 13 w 172"/>
                <a:gd name="T57" fmla="*/ 43 h 197"/>
                <a:gd name="T58" fmla="*/ 13 w 172"/>
                <a:gd name="T59" fmla="*/ 43 h 197"/>
                <a:gd name="T60" fmla="*/ 34 w 172"/>
                <a:gd name="T61" fmla="*/ 58 h 197"/>
                <a:gd name="T62" fmla="*/ 33 w 172"/>
                <a:gd name="T63" fmla="*/ 129 h 197"/>
                <a:gd name="T64" fmla="*/ 13 w 172"/>
                <a:gd name="T65" fmla="*/ 151 h 197"/>
                <a:gd name="T66" fmla="*/ 13 w 172"/>
                <a:gd name="T67" fmla="*/ 165 h 197"/>
                <a:gd name="T68" fmla="*/ 10 w 172"/>
                <a:gd name="T69" fmla="*/ 165 h 197"/>
                <a:gd name="T70" fmla="*/ 0 w 172"/>
                <a:gd name="T71" fmla="*/ 176 h 197"/>
                <a:gd name="T72" fmla="*/ 0 w 172"/>
                <a:gd name="T73" fmla="*/ 186 h 197"/>
                <a:gd name="T74" fmla="*/ 10 w 172"/>
                <a:gd name="T75" fmla="*/ 197 h 197"/>
                <a:gd name="T76" fmla="*/ 162 w 172"/>
                <a:gd name="T77" fmla="*/ 197 h 197"/>
                <a:gd name="T78" fmla="*/ 172 w 172"/>
                <a:gd name="T79" fmla="*/ 186 h 197"/>
                <a:gd name="T80" fmla="*/ 172 w 172"/>
                <a:gd name="T81" fmla="*/ 176 h 197"/>
                <a:gd name="T82" fmla="*/ 162 w 172"/>
                <a:gd name="T83" fmla="*/ 165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2" h="197">
                  <a:moveTo>
                    <a:pt x="162" y="165"/>
                  </a:moveTo>
                  <a:cubicBezTo>
                    <a:pt x="158" y="165"/>
                    <a:pt x="158" y="165"/>
                    <a:pt x="158" y="165"/>
                  </a:cubicBezTo>
                  <a:cubicBezTo>
                    <a:pt x="157" y="152"/>
                    <a:pt x="157" y="152"/>
                    <a:pt x="157" y="152"/>
                  </a:cubicBezTo>
                  <a:cubicBezTo>
                    <a:pt x="137" y="129"/>
                    <a:pt x="137" y="129"/>
                    <a:pt x="137" y="129"/>
                  </a:cubicBezTo>
                  <a:cubicBezTo>
                    <a:pt x="137" y="57"/>
                    <a:pt x="137" y="57"/>
                    <a:pt x="137" y="57"/>
                  </a:cubicBezTo>
                  <a:cubicBezTo>
                    <a:pt x="152" y="44"/>
                    <a:pt x="152" y="44"/>
                    <a:pt x="152" y="44"/>
                  </a:cubicBezTo>
                  <a:cubicBezTo>
                    <a:pt x="157" y="44"/>
                    <a:pt x="161" y="40"/>
                    <a:pt x="161" y="34"/>
                  </a:cubicBezTo>
                  <a:cubicBezTo>
                    <a:pt x="161" y="24"/>
                    <a:pt x="161" y="24"/>
                    <a:pt x="161" y="24"/>
                  </a:cubicBezTo>
                  <a:cubicBezTo>
                    <a:pt x="161" y="20"/>
                    <a:pt x="161" y="20"/>
                    <a:pt x="161" y="20"/>
                  </a:cubicBezTo>
                  <a:cubicBezTo>
                    <a:pt x="161" y="10"/>
                    <a:pt x="161" y="10"/>
                    <a:pt x="161" y="10"/>
                  </a:cubicBezTo>
                  <a:cubicBezTo>
                    <a:pt x="161" y="4"/>
                    <a:pt x="157" y="0"/>
                    <a:pt x="151" y="0"/>
                  </a:cubicBezTo>
                  <a:cubicBezTo>
                    <a:pt x="134" y="0"/>
                    <a:pt x="134" y="0"/>
                    <a:pt x="134" y="0"/>
                  </a:cubicBezTo>
                  <a:cubicBezTo>
                    <a:pt x="129" y="0"/>
                    <a:pt x="125" y="4"/>
                    <a:pt x="125" y="10"/>
                  </a:cubicBezTo>
                  <a:cubicBezTo>
                    <a:pt x="125" y="14"/>
                    <a:pt x="125" y="14"/>
                    <a:pt x="125" y="14"/>
                  </a:cubicBezTo>
                  <a:cubicBezTo>
                    <a:pt x="104" y="14"/>
                    <a:pt x="104" y="14"/>
                    <a:pt x="104" y="14"/>
                  </a:cubicBezTo>
                  <a:cubicBezTo>
                    <a:pt x="104" y="10"/>
                    <a:pt x="104" y="10"/>
                    <a:pt x="104" y="10"/>
                  </a:cubicBezTo>
                  <a:cubicBezTo>
                    <a:pt x="104" y="4"/>
                    <a:pt x="100" y="0"/>
                    <a:pt x="95" y="0"/>
                  </a:cubicBezTo>
                  <a:cubicBezTo>
                    <a:pt x="78" y="0"/>
                    <a:pt x="78" y="0"/>
                    <a:pt x="78" y="0"/>
                  </a:cubicBezTo>
                  <a:cubicBezTo>
                    <a:pt x="72" y="0"/>
                    <a:pt x="68" y="4"/>
                    <a:pt x="68" y="10"/>
                  </a:cubicBezTo>
                  <a:cubicBezTo>
                    <a:pt x="68" y="14"/>
                    <a:pt x="68" y="14"/>
                    <a:pt x="68" y="14"/>
                  </a:cubicBezTo>
                  <a:cubicBezTo>
                    <a:pt x="45" y="14"/>
                    <a:pt x="45" y="14"/>
                    <a:pt x="45" y="14"/>
                  </a:cubicBezTo>
                  <a:cubicBezTo>
                    <a:pt x="45" y="10"/>
                    <a:pt x="45" y="10"/>
                    <a:pt x="45" y="10"/>
                  </a:cubicBezTo>
                  <a:cubicBezTo>
                    <a:pt x="45" y="4"/>
                    <a:pt x="41" y="0"/>
                    <a:pt x="35" y="0"/>
                  </a:cubicBezTo>
                  <a:cubicBezTo>
                    <a:pt x="19" y="0"/>
                    <a:pt x="19" y="0"/>
                    <a:pt x="19" y="0"/>
                  </a:cubicBezTo>
                  <a:cubicBezTo>
                    <a:pt x="13" y="0"/>
                    <a:pt x="9" y="4"/>
                    <a:pt x="9" y="10"/>
                  </a:cubicBezTo>
                  <a:cubicBezTo>
                    <a:pt x="9" y="20"/>
                    <a:pt x="9" y="20"/>
                    <a:pt x="9" y="20"/>
                  </a:cubicBezTo>
                  <a:cubicBezTo>
                    <a:pt x="9" y="24"/>
                    <a:pt x="9" y="24"/>
                    <a:pt x="9" y="24"/>
                  </a:cubicBezTo>
                  <a:cubicBezTo>
                    <a:pt x="9" y="34"/>
                    <a:pt x="9" y="34"/>
                    <a:pt x="9" y="34"/>
                  </a:cubicBezTo>
                  <a:cubicBezTo>
                    <a:pt x="9" y="38"/>
                    <a:pt x="11" y="41"/>
                    <a:pt x="13" y="43"/>
                  </a:cubicBezTo>
                  <a:cubicBezTo>
                    <a:pt x="13" y="43"/>
                    <a:pt x="13" y="43"/>
                    <a:pt x="13" y="43"/>
                  </a:cubicBezTo>
                  <a:cubicBezTo>
                    <a:pt x="34" y="58"/>
                    <a:pt x="34" y="58"/>
                    <a:pt x="34" y="58"/>
                  </a:cubicBezTo>
                  <a:cubicBezTo>
                    <a:pt x="33" y="129"/>
                    <a:pt x="33" y="129"/>
                    <a:pt x="33" y="129"/>
                  </a:cubicBezTo>
                  <a:cubicBezTo>
                    <a:pt x="13" y="151"/>
                    <a:pt x="13" y="151"/>
                    <a:pt x="13" y="151"/>
                  </a:cubicBezTo>
                  <a:cubicBezTo>
                    <a:pt x="13" y="165"/>
                    <a:pt x="13" y="165"/>
                    <a:pt x="13" y="165"/>
                  </a:cubicBezTo>
                  <a:cubicBezTo>
                    <a:pt x="10" y="165"/>
                    <a:pt x="10" y="165"/>
                    <a:pt x="10" y="165"/>
                  </a:cubicBezTo>
                  <a:cubicBezTo>
                    <a:pt x="5" y="165"/>
                    <a:pt x="0" y="170"/>
                    <a:pt x="0" y="176"/>
                  </a:cubicBezTo>
                  <a:cubicBezTo>
                    <a:pt x="0" y="186"/>
                    <a:pt x="0" y="186"/>
                    <a:pt x="0" y="186"/>
                  </a:cubicBezTo>
                  <a:cubicBezTo>
                    <a:pt x="0" y="192"/>
                    <a:pt x="5" y="197"/>
                    <a:pt x="10" y="197"/>
                  </a:cubicBezTo>
                  <a:cubicBezTo>
                    <a:pt x="162" y="197"/>
                    <a:pt x="162" y="197"/>
                    <a:pt x="162" y="197"/>
                  </a:cubicBezTo>
                  <a:cubicBezTo>
                    <a:pt x="167" y="197"/>
                    <a:pt x="172" y="192"/>
                    <a:pt x="172" y="186"/>
                  </a:cubicBezTo>
                  <a:cubicBezTo>
                    <a:pt x="172" y="176"/>
                    <a:pt x="172" y="176"/>
                    <a:pt x="172" y="176"/>
                  </a:cubicBezTo>
                  <a:cubicBezTo>
                    <a:pt x="172" y="170"/>
                    <a:pt x="167" y="165"/>
                    <a:pt x="162" y="16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GB" sz="1865">
                <a:latin typeface="Arial" panose="020B0604020202020204" pitchFamily="34" charset="0"/>
                <a:cs typeface="Arial" panose="020B0604020202020204" pitchFamily="34" charset="0"/>
              </a:endParaRPr>
            </a:p>
          </p:txBody>
        </p:sp>
      </p:grpSp>
      <p:grpSp>
        <p:nvGrpSpPr>
          <p:cNvPr id="70" name="Group 58"/>
          <p:cNvGrpSpPr/>
          <p:nvPr/>
        </p:nvGrpSpPr>
        <p:grpSpPr>
          <a:xfrm>
            <a:off x="6557381" y="2137269"/>
            <a:ext cx="610979" cy="611720"/>
            <a:chOff x="6557381" y="2464660"/>
            <a:chExt cx="610979" cy="611720"/>
          </a:xfrm>
        </p:grpSpPr>
        <p:sp>
          <p:nvSpPr>
            <p:cNvPr id="71" name="Freeform 541"/>
            <p:cNvSpPr/>
            <p:nvPr/>
          </p:nvSpPr>
          <p:spPr bwMode="auto">
            <a:xfrm>
              <a:off x="6557381" y="2464660"/>
              <a:ext cx="610979" cy="611720"/>
            </a:xfrm>
            <a:custGeom>
              <a:avLst/>
              <a:gdLst>
                <a:gd name="T0" fmla="*/ 349 w 349"/>
                <a:gd name="T1" fmla="*/ 282 h 349"/>
                <a:gd name="T2" fmla="*/ 282 w 349"/>
                <a:gd name="T3" fmla="*/ 349 h 349"/>
                <a:gd name="T4" fmla="*/ 68 w 349"/>
                <a:gd name="T5" fmla="*/ 349 h 349"/>
                <a:gd name="T6" fmla="*/ 0 w 349"/>
                <a:gd name="T7" fmla="*/ 282 h 349"/>
                <a:gd name="T8" fmla="*/ 0 w 349"/>
                <a:gd name="T9" fmla="*/ 68 h 349"/>
                <a:gd name="T10" fmla="*/ 68 w 349"/>
                <a:gd name="T11" fmla="*/ 0 h 349"/>
                <a:gd name="T12" fmla="*/ 282 w 349"/>
                <a:gd name="T13" fmla="*/ 0 h 349"/>
                <a:gd name="T14" fmla="*/ 349 w 349"/>
                <a:gd name="T15" fmla="*/ 68 h 349"/>
                <a:gd name="T16" fmla="*/ 349 w 349"/>
                <a:gd name="T17" fmla="*/ 282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9" h="349">
                  <a:moveTo>
                    <a:pt x="349" y="282"/>
                  </a:moveTo>
                  <a:cubicBezTo>
                    <a:pt x="349" y="319"/>
                    <a:pt x="319" y="349"/>
                    <a:pt x="282" y="349"/>
                  </a:cubicBezTo>
                  <a:cubicBezTo>
                    <a:pt x="68" y="349"/>
                    <a:pt x="68" y="349"/>
                    <a:pt x="68" y="349"/>
                  </a:cubicBezTo>
                  <a:cubicBezTo>
                    <a:pt x="30" y="349"/>
                    <a:pt x="0" y="319"/>
                    <a:pt x="0" y="282"/>
                  </a:cubicBezTo>
                  <a:cubicBezTo>
                    <a:pt x="0" y="68"/>
                    <a:pt x="0" y="68"/>
                    <a:pt x="0" y="68"/>
                  </a:cubicBezTo>
                  <a:cubicBezTo>
                    <a:pt x="0" y="31"/>
                    <a:pt x="30" y="0"/>
                    <a:pt x="68" y="0"/>
                  </a:cubicBezTo>
                  <a:cubicBezTo>
                    <a:pt x="282" y="0"/>
                    <a:pt x="282" y="0"/>
                    <a:pt x="282" y="0"/>
                  </a:cubicBezTo>
                  <a:cubicBezTo>
                    <a:pt x="319" y="0"/>
                    <a:pt x="349" y="31"/>
                    <a:pt x="349" y="68"/>
                  </a:cubicBezTo>
                  <a:lnTo>
                    <a:pt x="349" y="282"/>
                  </a:lnTo>
                  <a:close/>
                </a:path>
              </a:pathLst>
            </a:custGeom>
            <a:noFill/>
            <a:ln w="68263" cap="flat">
              <a:solidFill>
                <a:schemeClr val="accent2"/>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lstStyle/>
            <a:p>
              <a:endParaRPr lang="en-GB" sz="1865">
                <a:latin typeface="Arial" panose="020B0604020202020204" pitchFamily="34" charset="0"/>
                <a:cs typeface="Arial" panose="020B0604020202020204" pitchFamily="34" charset="0"/>
              </a:endParaRPr>
            </a:p>
          </p:txBody>
        </p:sp>
        <p:sp>
          <p:nvSpPr>
            <p:cNvPr id="72" name="Freeform 542"/>
            <p:cNvSpPr>
              <a:spLocks noEditPoints="1"/>
            </p:cNvSpPr>
            <p:nvPr/>
          </p:nvSpPr>
          <p:spPr bwMode="auto">
            <a:xfrm>
              <a:off x="6704757" y="2572044"/>
              <a:ext cx="309563" cy="385102"/>
            </a:xfrm>
            <a:custGeom>
              <a:avLst/>
              <a:gdLst>
                <a:gd name="T0" fmla="*/ 106 w 177"/>
                <a:gd name="T1" fmla="*/ 39 h 220"/>
                <a:gd name="T2" fmla="*/ 119 w 177"/>
                <a:gd name="T3" fmla="*/ 12 h 220"/>
                <a:gd name="T4" fmla="*/ 99 w 177"/>
                <a:gd name="T5" fmla="*/ 6 h 220"/>
                <a:gd name="T6" fmla="*/ 51 w 177"/>
                <a:gd name="T7" fmla="*/ 6 h 220"/>
                <a:gd name="T8" fmla="*/ 55 w 177"/>
                <a:gd name="T9" fmla="*/ 24 h 220"/>
                <a:gd name="T10" fmla="*/ 67 w 177"/>
                <a:gd name="T11" fmla="*/ 39 h 220"/>
                <a:gd name="T12" fmla="*/ 1 w 177"/>
                <a:gd name="T13" fmla="*/ 177 h 220"/>
                <a:gd name="T14" fmla="*/ 3 w 177"/>
                <a:gd name="T15" fmla="*/ 202 h 220"/>
                <a:gd name="T16" fmla="*/ 23 w 177"/>
                <a:gd name="T17" fmla="*/ 220 h 220"/>
                <a:gd name="T18" fmla="*/ 153 w 177"/>
                <a:gd name="T19" fmla="*/ 217 h 220"/>
                <a:gd name="T20" fmla="*/ 175 w 177"/>
                <a:gd name="T21" fmla="*/ 201 h 220"/>
                <a:gd name="T22" fmla="*/ 176 w 177"/>
                <a:gd name="T23" fmla="*/ 195 h 220"/>
                <a:gd name="T24" fmla="*/ 176 w 177"/>
                <a:gd name="T25" fmla="*/ 193 h 220"/>
                <a:gd name="T26" fmla="*/ 176 w 177"/>
                <a:gd name="T27" fmla="*/ 174 h 220"/>
                <a:gd name="T28" fmla="*/ 106 w 177"/>
                <a:gd name="T29" fmla="*/ 39 h 220"/>
                <a:gd name="T30" fmla="*/ 112 w 177"/>
                <a:gd name="T31" fmla="*/ 168 h 220"/>
                <a:gd name="T32" fmla="*/ 92 w 177"/>
                <a:gd name="T33" fmla="*/ 178 h 220"/>
                <a:gd name="T34" fmla="*/ 92 w 177"/>
                <a:gd name="T35" fmla="*/ 190 h 220"/>
                <a:gd name="T36" fmla="*/ 85 w 177"/>
                <a:gd name="T37" fmla="*/ 190 h 220"/>
                <a:gd name="T38" fmla="*/ 85 w 177"/>
                <a:gd name="T39" fmla="*/ 178 h 220"/>
                <a:gd name="T40" fmla="*/ 70 w 177"/>
                <a:gd name="T41" fmla="*/ 174 h 220"/>
                <a:gd name="T42" fmla="*/ 60 w 177"/>
                <a:gd name="T43" fmla="*/ 165 h 220"/>
                <a:gd name="T44" fmla="*/ 55 w 177"/>
                <a:gd name="T45" fmla="*/ 149 h 220"/>
                <a:gd name="T46" fmla="*/ 67 w 177"/>
                <a:gd name="T47" fmla="*/ 147 h 220"/>
                <a:gd name="T48" fmla="*/ 72 w 177"/>
                <a:gd name="T49" fmla="*/ 161 h 220"/>
                <a:gd name="T50" fmla="*/ 85 w 177"/>
                <a:gd name="T51" fmla="*/ 168 h 220"/>
                <a:gd name="T52" fmla="*/ 84 w 177"/>
                <a:gd name="T53" fmla="*/ 130 h 220"/>
                <a:gd name="T54" fmla="*/ 69 w 177"/>
                <a:gd name="T55" fmla="*/ 124 h 220"/>
                <a:gd name="T56" fmla="*/ 60 w 177"/>
                <a:gd name="T57" fmla="*/ 116 h 220"/>
                <a:gd name="T58" fmla="*/ 57 w 177"/>
                <a:gd name="T59" fmla="*/ 103 h 220"/>
                <a:gd name="T60" fmla="*/ 65 w 177"/>
                <a:gd name="T61" fmla="*/ 82 h 220"/>
                <a:gd name="T62" fmla="*/ 83 w 177"/>
                <a:gd name="T63" fmla="*/ 75 h 220"/>
                <a:gd name="T64" fmla="*/ 83 w 177"/>
                <a:gd name="T65" fmla="*/ 69 h 220"/>
                <a:gd name="T66" fmla="*/ 90 w 177"/>
                <a:gd name="T67" fmla="*/ 69 h 220"/>
                <a:gd name="T68" fmla="*/ 90 w 177"/>
                <a:gd name="T69" fmla="*/ 75 h 220"/>
                <a:gd name="T70" fmla="*/ 107 w 177"/>
                <a:gd name="T71" fmla="*/ 81 h 220"/>
                <a:gd name="T72" fmla="*/ 116 w 177"/>
                <a:gd name="T73" fmla="*/ 99 h 220"/>
                <a:gd name="T74" fmla="*/ 104 w 177"/>
                <a:gd name="T75" fmla="*/ 101 h 220"/>
                <a:gd name="T76" fmla="*/ 100 w 177"/>
                <a:gd name="T77" fmla="*/ 90 h 220"/>
                <a:gd name="T78" fmla="*/ 90 w 177"/>
                <a:gd name="T79" fmla="*/ 85 h 220"/>
                <a:gd name="T80" fmla="*/ 91 w 177"/>
                <a:gd name="T81" fmla="*/ 120 h 220"/>
                <a:gd name="T82" fmla="*/ 103 w 177"/>
                <a:gd name="T83" fmla="*/ 123 h 220"/>
                <a:gd name="T84" fmla="*/ 112 w 177"/>
                <a:gd name="T85" fmla="*/ 129 h 220"/>
                <a:gd name="T86" fmla="*/ 118 w 177"/>
                <a:gd name="T87" fmla="*/ 137 h 220"/>
                <a:gd name="T88" fmla="*/ 120 w 177"/>
                <a:gd name="T89" fmla="*/ 147 h 220"/>
                <a:gd name="T90" fmla="*/ 112 w 177"/>
                <a:gd name="T91" fmla="*/ 168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77" h="220">
                  <a:moveTo>
                    <a:pt x="106" y="39"/>
                  </a:moveTo>
                  <a:cubicBezTo>
                    <a:pt x="107" y="30"/>
                    <a:pt x="111" y="19"/>
                    <a:pt x="119" y="12"/>
                  </a:cubicBezTo>
                  <a:cubicBezTo>
                    <a:pt x="131" y="3"/>
                    <a:pt x="112" y="4"/>
                    <a:pt x="99" y="6"/>
                  </a:cubicBezTo>
                  <a:cubicBezTo>
                    <a:pt x="86" y="7"/>
                    <a:pt x="57" y="0"/>
                    <a:pt x="51" y="6"/>
                  </a:cubicBezTo>
                  <a:cubicBezTo>
                    <a:pt x="45" y="11"/>
                    <a:pt x="48" y="20"/>
                    <a:pt x="55" y="24"/>
                  </a:cubicBezTo>
                  <a:cubicBezTo>
                    <a:pt x="59" y="27"/>
                    <a:pt x="64" y="34"/>
                    <a:pt x="67" y="39"/>
                  </a:cubicBezTo>
                  <a:cubicBezTo>
                    <a:pt x="28" y="54"/>
                    <a:pt x="0" y="110"/>
                    <a:pt x="1" y="177"/>
                  </a:cubicBezTo>
                  <a:cubicBezTo>
                    <a:pt x="1" y="185"/>
                    <a:pt x="2" y="194"/>
                    <a:pt x="3" y="202"/>
                  </a:cubicBezTo>
                  <a:cubicBezTo>
                    <a:pt x="5" y="207"/>
                    <a:pt x="10" y="220"/>
                    <a:pt x="23" y="220"/>
                  </a:cubicBezTo>
                  <a:cubicBezTo>
                    <a:pt x="40" y="219"/>
                    <a:pt x="153" y="217"/>
                    <a:pt x="153" y="217"/>
                  </a:cubicBezTo>
                  <a:cubicBezTo>
                    <a:pt x="153" y="217"/>
                    <a:pt x="172" y="217"/>
                    <a:pt x="175" y="201"/>
                  </a:cubicBezTo>
                  <a:cubicBezTo>
                    <a:pt x="175" y="199"/>
                    <a:pt x="176" y="197"/>
                    <a:pt x="176" y="195"/>
                  </a:cubicBezTo>
                  <a:cubicBezTo>
                    <a:pt x="176" y="194"/>
                    <a:pt x="176" y="194"/>
                    <a:pt x="176" y="193"/>
                  </a:cubicBezTo>
                  <a:cubicBezTo>
                    <a:pt x="176" y="187"/>
                    <a:pt x="177" y="180"/>
                    <a:pt x="176" y="174"/>
                  </a:cubicBezTo>
                  <a:cubicBezTo>
                    <a:pt x="175" y="107"/>
                    <a:pt x="145" y="52"/>
                    <a:pt x="106" y="39"/>
                  </a:cubicBezTo>
                  <a:close/>
                  <a:moveTo>
                    <a:pt x="112" y="168"/>
                  </a:moveTo>
                  <a:cubicBezTo>
                    <a:pt x="107" y="174"/>
                    <a:pt x="100" y="177"/>
                    <a:pt x="92" y="178"/>
                  </a:cubicBezTo>
                  <a:cubicBezTo>
                    <a:pt x="92" y="190"/>
                    <a:pt x="92" y="190"/>
                    <a:pt x="92" y="190"/>
                  </a:cubicBezTo>
                  <a:cubicBezTo>
                    <a:pt x="85" y="190"/>
                    <a:pt x="85" y="190"/>
                    <a:pt x="85" y="190"/>
                  </a:cubicBezTo>
                  <a:cubicBezTo>
                    <a:pt x="85" y="178"/>
                    <a:pt x="85" y="178"/>
                    <a:pt x="85" y="178"/>
                  </a:cubicBezTo>
                  <a:cubicBezTo>
                    <a:pt x="79" y="177"/>
                    <a:pt x="74" y="176"/>
                    <a:pt x="70" y="174"/>
                  </a:cubicBezTo>
                  <a:cubicBezTo>
                    <a:pt x="66" y="172"/>
                    <a:pt x="63" y="169"/>
                    <a:pt x="60" y="165"/>
                  </a:cubicBezTo>
                  <a:cubicBezTo>
                    <a:pt x="58" y="161"/>
                    <a:pt x="56" y="155"/>
                    <a:pt x="55" y="149"/>
                  </a:cubicBezTo>
                  <a:cubicBezTo>
                    <a:pt x="67" y="147"/>
                    <a:pt x="67" y="147"/>
                    <a:pt x="67" y="147"/>
                  </a:cubicBezTo>
                  <a:cubicBezTo>
                    <a:pt x="68" y="153"/>
                    <a:pt x="70" y="158"/>
                    <a:pt x="72" y="161"/>
                  </a:cubicBezTo>
                  <a:cubicBezTo>
                    <a:pt x="76" y="165"/>
                    <a:pt x="80" y="167"/>
                    <a:pt x="85" y="168"/>
                  </a:cubicBezTo>
                  <a:cubicBezTo>
                    <a:pt x="84" y="130"/>
                    <a:pt x="84" y="130"/>
                    <a:pt x="84" y="130"/>
                  </a:cubicBezTo>
                  <a:cubicBezTo>
                    <a:pt x="79" y="129"/>
                    <a:pt x="74" y="127"/>
                    <a:pt x="69" y="124"/>
                  </a:cubicBezTo>
                  <a:cubicBezTo>
                    <a:pt x="65" y="122"/>
                    <a:pt x="62" y="119"/>
                    <a:pt x="60" y="116"/>
                  </a:cubicBezTo>
                  <a:cubicBezTo>
                    <a:pt x="58" y="112"/>
                    <a:pt x="57" y="108"/>
                    <a:pt x="57" y="103"/>
                  </a:cubicBezTo>
                  <a:cubicBezTo>
                    <a:pt x="56" y="94"/>
                    <a:pt x="59" y="87"/>
                    <a:pt x="65" y="82"/>
                  </a:cubicBezTo>
                  <a:cubicBezTo>
                    <a:pt x="69" y="78"/>
                    <a:pt x="75" y="76"/>
                    <a:pt x="83" y="75"/>
                  </a:cubicBezTo>
                  <a:cubicBezTo>
                    <a:pt x="83" y="69"/>
                    <a:pt x="83" y="69"/>
                    <a:pt x="83" y="69"/>
                  </a:cubicBezTo>
                  <a:cubicBezTo>
                    <a:pt x="90" y="69"/>
                    <a:pt x="90" y="69"/>
                    <a:pt x="90" y="69"/>
                  </a:cubicBezTo>
                  <a:cubicBezTo>
                    <a:pt x="90" y="75"/>
                    <a:pt x="90" y="75"/>
                    <a:pt x="90" y="75"/>
                  </a:cubicBezTo>
                  <a:cubicBezTo>
                    <a:pt x="97" y="76"/>
                    <a:pt x="103" y="78"/>
                    <a:pt x="107" y="81"/>
                  </a:cubicBezTo>
                  <a:cubicBezTo>
                    <a:pt x="112" y="85"/>
                    <a:pt x="115" y="91"/>
                    <a:pt x="116" y="99"/>
                  </a:cubicBezTo>
                  <a:cubicBezTo>
                    <a:pt x="104" y="101"/>
                    <a:pt x="104" y="101"/>
                    <a:pt x="104" y="101"/>
                  </a:cubicBezTo>
                  <a:cubicBezTo>
                    <a:pt x="103" y="96"/>
                    <a:pt x="102" y="92"/>
                    <a:pt x="100" y="90"/>
                  </a:cubicBezTo>
                  <a:cubicBezTo>
                    <a:pt x="97" y="87"/>
                    <a:pt x="94" y="86"/>
                    <a:pt x="90" y="85"/>
                  </a:cubicBezTo>
                  <a:cubicBezTo>
                    <a:pt x="91" y="120"/>
                    <a:pt x="91" y="120"/>
                    <a:pt x="91" y="120"/>
                  </a:cubicBezTo>
                  <a:cubicBezTo>
                    <a:pt x="97" y="121"/>
                    <a:pt x="101" y="122"/>
                    <a:pt x="103" y="123"/>
                  </a:cubicBezTo>
                  <a:cubicBezTo>
                    <a:pt x="107" y="124"/>
                    <a:pt x="110" y="126"/>
                    <a:pt x="112" y="129"/>
                  </a:cubicBezTo>
                  <a:cubicBezTo>
                    <a:pt x="114" y="131"/>
                    <a:pt x="116" y="134"/>
                    <a:pt x="118" y="137"/>
                  </a:cubicBezTo>
                  <a:cubicBezTo>
                    <a:pt x="119" y="140"/>
                    <a:pt x="120" y="144"/>
                    <a:pt x="120" y="147"/>
                  </a:cubicBezTo>
                  <a:cubicBezTo>
                    <a:pt x="120" y="156"/>
                    <a:pt x="117" y="163"/>
                    <a:pt x="112" y="168"/>
                  </a:cubicBezTo>
                  <a:close/>
                </a:path>
              </a:pathLst>
            </a:custGeom>
            <a:solidFill>
              <a:schemeClr val="accent2"/>
            </a:solidFill>
            <a:ln>
              <a:noFill/>
            </a:ln>
          </p:spPr>
          <p:txBody>
            <a:bodyPr vert="horz" wrap="square" lIns="121920" tIns="60960" rIns="121920" bIns="60960" numCol="1" anchor="t" anchorCtr="0" compatLnSpc="1"/>
            <a:lstStyle/>
            <a:p>
              <a:endParaRPr lang="en-GB" sz="1865">
                <a:latin typeface="Arial" panose="020B0604020202020204" pitchFamily="34" charset="0"/>
                <a:cs typeface="Arial" panose="020B0604020202020204" pitchFamily="34" charset="0"/>
              </a:endParaRPr>
            </a:p>
          </p:txBody>
        </p:sp>
        <p:sp>
          <p:nvSpPr>
            <p:cNvPr id="73" name="Freeform 543"/>
            <p:cNvSpPr/>
            <p:nvPr/>
          </p:nvSpPr>
          <p:spPr bwMode="auto">
            <a:xfrm>
              <a:off x="6863981" y="2800884"/>
              <a:ext cx="28142" cy="65171"/>
            </a:xfrm>
            <a:custGeom>
              <a:avLst/>
              <a:gdLst>
                <a:gd name="T0" fmla="*/ 0 w 16"/>
                <a:gd name="T1" fmla="*/ 0 h 37"/>
                <a:gd name="T2" fmla="*/ 1 w 16"/>
                <a:gd name="T3" fmla="*/ 37 h 37"/>
                <a:gd name="T4" fmla="*/ 12 w 16"/>
                <a:gd name="T5" fmla="*/ 30 h 37"/>
                <a:gd name="T6" fmla="*/ 16 w 16"/>
                <a:gd name="T7" fmla="*/ 17 h 37"/>
                <a:gd name="T8" fmla="*/ 13 w 16"/>
                <a:gd name="T9" fmla="*/ 7 h 37"/>
                <a:gd name="T10" fmla="*/ 0 w 16"/>
                <a:gd name="T11" fmla="*/ 0 h 37"/>
              </a:gdLst>
              <a:ahLst/>
              <a:cxnLst>
                <a:cxn ang="0">
                  <a:pos x="T0" y="T1"/>
                </a:cxn>
                <a:cxn ang="0">
                  <a:pos x="T2" y="T3"/>
                </a:cxn>
                <a:cxn ang="0">
                  <a:pos x="T4" y="T5"/>
                </a:cxn>
                <a:cxn ang="0">
                  <a:pos x="T6" y="T7"/>
                </a:cxn>
                <a:cxn ang="0">
                  <a:pos x="T8" y="T9"/>
                </a:cxn>
                <a:cxn ang="0">
                  <a:pos x="T10" y="T11"/>
                </a:cxn>
              </a:cxnLst>
              <a:rect l="0" t="0" r="r" b="b"/>
              <a:pathLst>
                <a:path w="16" h="37">
                  <a:moveTo>
                    <a:pt x="0" y="0"/>
                  </a:moveTo>
                  <a:cubicBezTo>
                    <a:pt x="1" y="37"/>
                    <a:pt x="1" y="37"/>
                    <a:pt x="1" y="37"/>
                  </a:cubicBezTo>
                  <a:cubicBezTo>
                    <a:pt x="5" y="36"/>
                    <a:pt x="9" y="34"/>
                    <a:pt x="12" y="30"/>
                  </a:cubicBezTo>
                  <a:cubicBezTo>
                    <a:pt x="15" y="27"/>
                    <a:pt x="16" y="23"/>
                    <a:pt x="16" y="17"/>
                  </a:cubicBezTo>
                  <a:cubicBezTo>
                    <a:pt x="16" y="13"/>
                    <a:pt x="15" y="10"/>
                    <a:pt x="13" y="7"/>
                  </a:cubicBezTo>
                  <a:cubicBezTo>
                    <a:pt x="11" y="4"/>
                    <a:pt x="6" y="2"/>
                    <a:pt x="0" y="0"/>
                  </a:cubicBezTo>
                  <a:close/>
                </a:path>
              </a:pathLst>
            </a:custGeom>
            <a:solidFill>
              <a:schemeClr val="accent2"/>
            </a:solidFill>
            <a:ln>
              <a:noFill/>
            </a:ln>
          </p:spPr>
          <p:txBody>
            <a:bodyPr vert="horz" wrap="square" lIns="121920" tIns="60960" rIns="121920" bIns="60960" numCol="1" anchor="t" anchorCtr="0" compatLnSpc="1"/>
            <a:lstStyle/>
            <a:p>
              <a:endParaRPr lang="en-GB" sz="1865">
                <a:latin typeface="Arial" panose="020B0604020202020204" pitchFamily="34" charset="0"/>
                <a:cs typeface="Arial" panose="020B0604020202020204" pitchFamily="34" charset="0"/>
              </a:endParaRPr>
            </a:p>
          </p:txBody>
        </p:sp>
        <p:sp>
          <p:nvSpPr>
            <p:cNvPr id="74" name="Freeform 544"/>
            <p:cNvSpPr/>
            <p:nvPr/>
          </p:nvSpPr>
          <p:spPr bwMode="auto">
            <a:xfrm>
              <a:off x="6823249" y="2720901"/>
              <a:ext cx="28142" cy="57765"/>
            </a:xfrm>
            <a:custGeom>
              <a:avLst/>
              <a:gdLst>
                <a:gd name="T0" fmla="*/ 1 w 16"/>
                <a:gd name="T1" fmla="*/ 17 h 33"/>
                <a:gd name="T2" fmla="*/ 4 w 16"/>
                <a:gd name="T3" fmla="*/ 27 h 33"/>
                <a:gd name="T4" fmla="*/ 16 w 16"/>
                <a:gd name="T5" fmla="*/ 33 h 33"/>
                <a:gd name="T6" fmla="*/ 15 w 16"/>
                <a:gd name="T7" fmla="*/ 0 h 33"/>
                <a:gd name="T8" fmla="*/ 4 w 16"/>
                <a:gd name="T9" fmla="*/ 6 h 33"/>
                <a:gd name="T10" fmla="*/ 1 w 16"/>
                <a:gd name="T11" fmla="*/ 17 h 33"/>
              </a:gdLst>
              <a:ahLst/>
              <a:cxnLst>
                <a:cxn ang="0">
                  <a:pos x="T0" y="T1"/>
                </a:cxn>
                <a:cxn ang="0">
                  <a:pos x="T2" y="T3"/>
                </a:cxn>
                <a:cxn ang="0">
                  <a:pos x="T4" y="T5"/>
                </a:cxn>
                <a:cxn ang="0">
                  <a:pos x="T6" y="T7"/>
                </a:cxn>
                <a:cxn ang="0">
                  <a:pos x="T8" y="T9"/>
                </a:cxn>
                <a:cxn ang="0">
                  <a:pos x="T10" y="T11"/>
                </a:cxn>
              </a:cxnLst>
              <a:rect l="0" t="0" r="r" b="b"/>
              <a:pathLst>
                <a:path w="16" h="33">
                  <a:moveTo>
                    <a:pt x="1" y="17"/>
                  </a:moveTo>
                  <a:cubicBezTo>
                    <a:pt x="1" y="21"/>
                    <a:pt x="2" y="24"/>
                    <a:pt x="4" y="27"/>
                  </a:cubicBezTo>
                  <a:cubicBezTo>
                    <a:pt x="6" y="30"/>
                    <a:pt x="10" y="32"/>
                    <a:pt x="16" y="33"/>
                  </a:cubicBezTo>
                  <a:cubicBezTo>
                    <a:pt x="15" y="0"/>
                    <a:pt x="15" y="0"/>
                    <a:pt x="15" y="0"/>
                  </a:cubicBezTo>
                  <a:cubicBezTo>
                    <a:pt x="11" y="1"/>
                    <a:pt x="7" y="3"/>
                    <a:pt x="4" y="6"/>
                  </a:cubicBezTo>
                  <a:cubicBezTo>
                    <a:pt x="2" y="9"/>
                    <a:pt x="0" y="13"/>
                    <a:pt x="1" y="17"/>
                  </a:cubicBezTo>
                  <a:close/>
                </a:path>
              </a:pathLst>
            </a:custGeom>
            <a:solidFill>
              <a:schemeClr val="accent2"/>
            </a:solidFill>
            <a:ln>
              <a:noFill/>
            </a:ln>
          </p:spPr>
          <p:txBody>
            <a:bodyPr vert="horz" wrap="square" lIns="121920" tIns="60960" rIns="121920" bIns="60960" numCol="1" anchor="t" anchorCtr="0" compatLnSpc="1"/>
            <a:lstStyle/>
            <a:p>
              <a:endParaRPr lang="en-GB" sz="1865">
                <a:latin typeface="Arial" panose="020B0604020202020204" pitchFamily="34" charset="0"/>
                <a:cs typeface="Arial" panose="020B0604020202020204" pitchFamily="34" charset="0"/>
              </a:endParaRPr>
            </a:p>
          </p:txBody>
        </p:sp>
      </p:grpSp>
      <p:grpSp>
        <p:nvGrpSpPr>
          <p:cNvPr id="75" name="Group 57"/>
          <p:cNvGrpSpPr/>
          <p:nvPr/>
        </p:nvGrpSpPr>
        <p:grpSpPr>
          <a:xfrm>
            <a:off x="5581708" y="1385033"/>
            <a:ext cx="2425196" cy="1408739"/>
            <a:chOff x="7813898" y="2232029"/>
            <a:chExt cx="2425195" cy="1408737"/>
          </a:xfrm>
        </p:grpSpPr>
        <p:sp>
          <p:nvSpPr>
            <p:cNvPr id="76" name="Rectangle 55"/>
            <p:cNvSpPr/>
            <p:nvPr/>
          </p:nvSpPr>
          <p:spPr>
            <a:xfrm>
              <a:off x="7813898" y="2534175"/>
              <a:ext cx="2425195" cy="1106591"/>
            </a:xfrm>
            <a:prstGeom prst="rect">
              <a:avLst/>
            </a:prstGeom>
          </p:spPr>
          <p:txBody>
            <a:bodyPr wrap="square">
              <a:spAutoFit/>
            </a:bodyPr>
            <a:lstStyle/>
            <a:p>
              <a:pPr algn="r"/>
              <a:r>
                <a:rPr lang="zh-CN" altLang="en-US" sz="1200" dirty="0">
                  <a:latin typeface="Arial" panose="020B0604020202020204" pitchFamily="34" charset="0"/>
                  <a:cs typeface="Arial" panose="020B0604020202020204" pitchFamily="34" charset="0"/>
                </a:rPr>
                <a:t>点击输入文字点击输入文字点击此处更换文本点击输入文字点击点击输入文字点击输入文字</a:t>
              </a:r>
              <a:r>
                <a:rPr lang="en-GB" altLang="zh-CN" sz="1200" dirty="0">
                  <a:latin typeface="Arial" panose="020B0604020202020204" pitchFamily="34" charset="0"/>
                  <a:cs typeface="Arial" panose="020B0604020202020204" pitchFamily="34" charset="0"/>
                </a:rPr>
                <a:t>. </a:t>
              </a:r>
            </a:p>
          </p:txBody>
        </p:sp>
        <p:sp>
          <p:nvSpPr>
            <p:cNvPr id="77" name="TextBox 76"/>
            <p:cNvSpPr txBox="1"/>
            <p:nvPr/>
          </p:nvSpPr>
          <p:spPr>
            <a:xfrm>
              <a:off x="7813899" y="2232029"/>
              <a:ext cx="1132840" cy="378459"/>
            </a:xfrm>
            <a:prstGeom prst="rect">
              <a:avLst/>
            </a:prstGeom>
            <a:noFill/>
          </p:spPr>
          <p:txBody>
            <a:bodyPr wrap="none" rtlCol="0">
              <a:spAutoFit/>
            </a:bodyPr>
            <a:lstStyle/>
            <a:p>
              <a:r>
                <a:rPr lang="zh-CN" altLang="en-US" sz="1865" i="1" dirty="0">
                  <a:latin typeface="Arial" panose="020B0604020202020204" pitchFamily="34" charset="0"/>
                  <a:cs typeface="Arial" panose="020B0604020202020204" pitchFamily="34" charset="0"/>
                </a:rPr>
                <a:t>添加标题</a:t>
              </a:r>
              <a:endParaRPr lang="en-GB" altLang="zh-CN" sz="1865" i="1" dirty="0">
                <a:latin typeface="Arial" panose="020B0604020202020204" pitchFamily="34" charset="0"/>
                <a:cs typeface="Arial" panose="020B0604020202020204" pitchFamily="34" charset="0"/>
              </a:endParaRPr>
            </a:p>
          </p:txBody>
        </p:sp>
      </p:grpSp>
      <p:grpSp>
        <p:nvGrpSpPr>
          <p:cNvPr id="78" name="Group 66"/>
          <p:cNvGrpSpPr/>
          <p:nvPr/>
        </p:nvGrpSpPr>
        <p:grpSpPr>
          <a:xfrm flipH="1">
            <a:off x="1371599" y="3533626"/>
            <a:ext cx="2425376" cy="1408740"/>
            <a:chOff x="7813899" y="2232029"/>
            <a:chExt cx="2425375" cy="1408739"/>
          </a:xfrm>
        </p:grpSpPr>
        <p:sp>
          <p:nvSpPr>
            <p:cNvPr id="79" name="Rectangle 67"/>
            <p:cNvSpPr/>
            <p:nvPr/>
          </p:nvSpPr>
          <p:spPr>
            <a:xfrm>
              <a:off x="7813899" y="2534175"/>
              <a:ext cx="2425375" cy="1106593"/>
            </a:xfrm>
            <a:prstGeom prst="rect">
              <a:avLst/>
            </a:prstGeom>
          </p:spPr>
          <p:txBody>
            <a:bodyPr wrap="square">
              <a:spAutoFit/>
            </a:bodyPr>
            <a:lstStyle/>
            <a:p>
              <a:pPr algn="r"/>
              <a:r>
                <a:rPr lang="zh-CN" altLang="en-US" sz="1200" dirty="0">
                  <a:latin typeface="Arial" panose="020B0604020202020204" pitchFamily="34" charset="0"/>
                  <a:cs typeface="Arial" panose="020B0604020202020204" pitchFamily="34" charset="0"/>
                </a:rPr>
                <a:t>点击输入文字点击输入文字点击此处更换文本点击输入文字点击点击输入文字点击输入文字</a:t>
              </a:r>
              <a:r>
                <a:rPr lang="en-GB" sz="1200" dirty="0">
                  <a:latin typeface="Arial" panose="020B0604020202020204" pitchFamily="34" charset="0"/>
                  <a:cs typeface="Arial" panose="020B0604020202020204" pitchFamily="34" charset="0"/>
                </a:rPr>
                <a:t>. </a:t>
              </a:r>
            </a:p>
          </p:txBody>
        </p:sp>
        <p:sp>
          <p:nvSpPr>
            <p:cNvPr id="80" name="TextBox 79"/>
            <p:cNvSpPr txBox="1"/>
            <p:nvPr/>
          </p:nvSpPr>
          <p:spPr>
            <a:xfrm>
              <a:off x="8341821" y="2232029"/>
              <a:ext cx="1132840" cy="378460"/>
            </a:xfrm>
            <a:prstGeom prst="rect">
              <a:avLst/>
            </a:prstGeom>
            <a:noFill/>
          </p:spPr>
          <p:txBody>
            <a:bodyPr wrap="none" rtlCol="0">
              <a:spAutoFit/>
            </a:bodyPr>
            <a:lstStyle/>
            <a:p>
              <a:r>
                <a:rPr lang="zh-CN" altLang="en-US" sz="1865" i="1" dirty="0">
                  <a:latin typeface="Arial" panose="020B0604020202020204" pitchFamily="34" charset="0"/>
                  <a:cs typeface="Arial" panose="020B0604020202020204" pitchFamily="34" charset="0"/>
                </a:rPr>
                <a:t>添加标题</a:t>
              </a:r>
              <a:endParaRPr lang="en-GB" altLang="zh-CN" sz="1865" i="1" dirty="0">
                <a:latin typeface="Arial" panose="020B0604020202020204" pitchFamily="34" charset="0"/>
                <a:cs typeface="Arial" panose="020B0604020202020204" pitchFamily="34" charset="0"/>
              </a:endParaRPr>
            </a:p>
          </p:txBody>
        </p:sp>
      </p:grpSp>
      <p:grpSp>
        <p:nvGrpSpPr>
          <p:cNvPr id="81" name="Group 62"/>
          <p:cNvGrpSpPr/>
          <p:nvPr/>
        </p:nvGrpSpPr>
        <p:grpSpPr>
          <a:xfrm>
            <a:off x="6338979" y="3462841"/>
            <a:ext cx="3254107" cy="1531256"/>
            <a:chOff x="8451972" y="4944509"/>
            <a:chExt cx="3254106" cy="1531256"/>
          </a:xfrm>
        </p:grpSpPr>
        <p:sp>
          <p:nvSpPr>
            <p:cNvPr id="82" name="Rectangle 73"/>
            <p:cNvSpPr/>
            <p:nvPr/>
          </p:nvSpPr>
          <p:spPr>
            <a:xfrm>
              <a:off x="8451972" y="4944509"/>
              <a:ext cx="3254106" cy="122998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65">
                <a:latin typeface="Arial" panose="020B0604020202020204" pitchFamily="34" charset="0"/>
                <a:cs typeface="Arial" panose="020B0604020202020204" pitchFamily="34" charset="0"/>
              </a:endParaRPr>
            </a:p>
          </p:txBody>
        </p:sp>
        <p:sp>
          <p:nvSpPr>
            <p:cNvPr id="83" name="Rectangle 74"/>
            <p:cNvSpPr/>
            <p:nvPr/>
          </p:nvSpPr>
          <p:spPr>
            <a:xfrm>
              <a:off x="9746214" y="5122792"/>
              <a:ext cx="1892128" cy="1352973"/>
            </a:xfrm>
            <a:prstGeom prst="rect">
              <a:avLst/>
            </a:prstGeom>
          </p:spPr>
          <p:txBody>
            <a:bodyPr wrap="square">
              <a:spAutoFit/>
            </a:bodyPr>
            <a:lstStyle/>
            <a:p>
              <a:pPr algn="r"/>
              <a:r>
                <a:rPr lang="zh-CN" altLang="en-US" sz="1200" dirty="0">
                  <a:latin typeface="Arial" panose="020B0604020202020204" pitchFamily="34" charset="0"/>
                  <a:cs typeface="Arial" panose="020B0604020202020204" pitchFamily="34" charset="0"/>
                </a:rPr>
                <a:t>点击输入文字点击输入文字点击此处更换文本点击输入文字点击点击输入文字点击输入文字</a:t>
              </a:r>
              <a:r>
                <a:rPr lang="en-GB" altLang="zh-CN" sz="1200" dirty="0">
                  <a:latin typeface="Arial" panose="020B0604020202020204" pitchFamily="34" charset="0"/>
                  <a:cs typeface="Arial" panose="020B0604020202020204" pitchFamily="34" charset="0"/>
                </a:rPr>
                <a:t>. </a:t>
              </a:r>
            </a:p>
          </p:txBody>
        </p:sp>
        <p:sp>
          <p:nvSpPr>
            <p:cNvPr id="84" name="TextBox 83"/>
            <p:cNvSpPr txBox="1"/>
            <p:nvPr/>
          </p:nvSpPr>
          <p:spPr>
            <a:xfrm>
              <a:off x="8597465" y="5123740"/>
              <a:ext cx="1199515" cy="706755"/>
            </a:xfrm>
            <a:prstGeom prst="rect">
              <a:avLst/>
            </a:prstGeom>
            <a:noFill/>
          </p:spPr>
          <p:txBody>
            <a:bodyPr wrap="none" rtlCol="0">
              <a:spAutoFit/>
            </a:bodyPr>
            <a:lstStyle/>
            <a:p>
              <a:r>
                <a:rPr lang="en-US" sz="4000" b="1">
                  <a:solidFill>
                    <a:schemeClr val="accent1"/>
                  </a:solidFill>
                  <a:latin typeface="Arial" panose="020B0604020202020204" pitchFamily="34" charset="0"/>
                  <a:cs typeface="Arial" panose="020B0604020202020204" pitchFamily="34" charset="0"/>
                </a:rPr>
                <a:t>85%</a:t>
              </a:r>
              <a:endParaRPr lang="en-GB" sz="4000" b="1">
                <a:solidFill>
                  <a:schemeClr val="accent1"/>
                </a:solidFill>
                <a:latin typeface="Arial" panose="020B0604020202020204" pitchFamily="34" charset="0"/>
                <a:cs typeface="Arial" panose="020B0604020202020204" pitchFamily="34" charset="0"/>
              </a:endParaRPr>
            </a:p>
          </p:txBody>
        </p:sp>
        <p:sp>
          <p:nvSpPr>
            <p:cNvPr id="85" name="TextBox 84"/>
            <p:cNvSpPr txBox="1"/>
            <p:nvPr/>
          </p:nvSpPr>
          <p:spPr>
            <a:xfrm>
              <a:off x="8597687" y="5702798"/>
              <a:ext cx="995680" cy="337185"/>
            </a:xfrm>
            <a:prstGeom prst="rect">
              <a:avLst/>
            </a:prstGeom>
            <a:noFill/>
          </p:spPr>
          <p:txBody>
            <a:bodyPr wrap="none" rtlCol="0">
              <a:spAutoFit/>
            </a:bodyPr>
            <a:lstStyle/>
            <a:p>
              <a:r>
                <a:rPr lang="zh-CN" altLang="en-US" sz="1600" i="1" dirty="0">
                  <a:latin typeface="Arial" panose="020B0604020202020204" pitchFamily="34" charset="0"/>
                  <a:cs typeface="Arial" panose="020B0604020202020204" pitchFamily="34" charset="0"/>
                </a:rPr>
                <a:t>添加标题</a:t>
              </a:r>
              <a:endParaRPr lang="en-GB" altLang="zh-CN" sz="1600" i="1" dirty="0">
                <a:latin typeface="Arial" panose="020B0604020202020204" pitchFamily="34" charset="0"/>
                <a:cs typeface="Arial" panose="020B0604020202020204" pitchFamily="34" charset="0"/>
              </a:endParaRPr>
            </a:p>
          </p:txBody>
        </p:sp>
      </p:grpSp>
      <p:grpSp>
        <p:nvGrpSpPr>
          <p:cNvPr id="86" name="Group 3"/>
          <p:cNvGrpSpPr/>
          <p:nvPr/>
        </p:nvGrpSpPr>
        <p:grpSpPr>
          <a:xfrm>
            <a:off x="555928" y="1285246"/>
            <a:ext cx="3254107" cy="1531256"/>
            <a:chOff x="741238" y="2041048"/>
            <a:chExt cx="3254106" cy="1531256"/>
          </a:xfrm>
        </p:grpSpPr>
        <p:sp>
          <p:nvSpPr>
            <p:cNvPr id="87" name="Rectangle 77"/>
            <p:cNvSpPr/>
            <p:nvPr/>
          </p:nvSpPr>
          <p:spPr>
            <a:xfrm>
              <a:off x="741238" y="2041048"/>
              <a:ext cx="3254106" cy="122998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65">
                <a:latin typeface="Arial" panose="020B0604020202020204" pitchFamily="34" charset="0"/>
                <a:cs typeface="Arial" panose="020B0604020202020204" pitchFamily="34" charset="0"/>
              </a:endParaRPr>
            </a:p>
          </p:txBody>
        </p:sp>
        <p:sp>
          <p:nvSpPr>
            <p:cNvPr id="88" name="Rectangle 78"/>
            <p:cNvSpPr/>
            <p:nvPr/>
          </p:nvSpPr>
          <p:spPr>
            <a:xfrm>
              <a:off x="2069348" y="2219331"/>
              <a:ext cx="1892128" cy="1352973"/>
            </a:xfrm>
            <a:prstGeom prst="rect">
              <a:avLst/>
            </a:prstGeom>
          </p:spPr>
          <p:txBody>
            <a:bodyPr wrap="square">
              <a:spAutoFit/>
            </a:bodyPr>
            <a:lstStyle/>
            <a:p>
              <a:r>
                <a:rPr lang="zh-CN" altLang="en-US" sz="1200" dirty="0">
                  <a:latin typeface="Arial" panose="020B0604020202020204" pitchFamily="34" charset="0"/>
                  <a:cs typeface="Arial" panose="020B0604020202020204" pitchFamily="34" charset="0"/>
                </a:rPr>
                <a:t>点击输入文字点击输入文字点击此处更换文本点击输入文字点击点击输入文字点击输入文字</a:t>
              </a:r>
            </a:p>
          </p:txBody>
        </p:sp>
        <p:sp>
          <p:nvSpPr>
            <p:cNvPr id="89" name="TextBox 88"/>
            <p:cNvSpPr txBox="1"/>
            <p:nvPr/>
          </p:nvSpPr>
          <p:spPr>
            <a:xfrm>
              <a:off x="886731" y="2220279"/>
              <a:ext cx="1199515" cy="706755"/>
            </a:xfrm>
            <a:prstGeom prst="rect">
              <a:avLst/>
            </a:prstGeom>
            <a:noFill/>
          </p:spPr>
          <p:txBody>
            <a:bodyPr wrap="none" rtlCol="0">
              <a:spAutoFit/>
            </a:bodyPr>
            <a:lstStyle/>
            <a:p>
              <a:r>
                <a:rPr lang="en-US" sz="4000" b="1">
                  <a:solidFill>
                    <a:schemeClr val="accent2"/>
                  </a:solidFill>
                  <a:latin typeface="Arial" panose="020B0604020202020204" pitchFamily="34" charset="0"/>
                  <a:cs typeface="Arial" panose="020B0604020202020204" pitchFamily="34" charset="0"/>
                </a:rPr>
                <a:t>90%</a:t>
              </a:r>
              <a:endParaRPr lang="en-GB" sz="4000" b="1">
                <a:solidFill>
                  <a:schemeClr val="accent2"/>
                </a:solidFill>
                <a:latin typeface="Arial" panose="020B0604020202020204" pitchFamily="34" charset="0"/>
                <a:cs typeface="Arial" panose="020B0604020202020204" pitchFamily="34" charset="0"/>
              </a:endParaRPr>
            </a:p>
          </p:txBody>
        </p:sp>
        <p:sp>
          <p:nvSpPr>
            <p:cNvPr id="90" name="TextBox 89"/>
            <p:cNvSpPr txBox="1"/>
            <p:nvPr/>
          </p:nvSpPr>
          <p:spPr>
            <a:xfrm>
              <a:off x="886953" y="2799337"/>
              <a:ext cx="995680" cy="337185"/>
            </a:xfrm>
            <a:prstGeom prst="rect">
              <a:avLst/>
            </a:prstGeom>
            <a:noFill/>
          </p:spPr>
          <p:txBody>
            <a:bodyPr wrap="none" rtlCol="0">
              <a:spAutoFit/>
            </a:bodyPr>
            <a:lstStyle/>
            <a:p>
              <a:r>
                <a:rPr lang="zh-CN" altLang="en-US" sz="1600" i="1" dirty="0">
                  <a:latin typeface="Arial" panose="020B0604020202020204" pitchFamily="34" charset="0"/>
                  <a:cs typeface="Arial" panose="020B0604020202020204" pitchFamily="34" charset="0"/>
                </a:rPr>
                <a:t>添加标题</a:t>
              </a:r>
              <a:endParaRPr lang="en-GB" sz="1600" i="1" dirty="0">
                <a:latin typeface="Arial" panose="020B0604020202020204" pitchFamily="34" charset="0"/>
                <a:cs typeface="Arial" panose="020B0604020202020204" pitchFamily="34" charset="0"/>
              </a:endParaRPr>
            </a:p>
          </p:txBody>
        </p:sp>
      </p:grpSp>
      <p:sp>
        <p:nvSpPr>
          <p:cNvPr id="92" name="TextBox 91"/>
          <p:cNvSpPr txBox="1"/>
          <p:nvPr/>
        </p:nvSpPr>
        <p:spPr>
          <a:xfrm>
            <a:off x="5405921" y="20588"/>
            <a:ext cx="1422400" cy="420370"/>
          </a:xfrm>
          <a:prstGeom prst="rect">
            <a:avLst/>
          </a:prstGeom>
          <a:noFill/>
        </p:spPr>
        <p:txBody>
          <a:bodyPr wrap="none" rtlCol="0">
            <a:spAutoFit/>
          </a:bodyPr>
          <a:lstStyle/>
          <a:p>
            <a:pPr algn="dist"/>
            <a:r>
              <a:rPr lang="zh-CN" altLang="en-US" sz="2135" b="1" spc="300" dirty="0">
                <a:solidFill>
                  <a:schemeClr val="bg1"/>
                </a:solidFill>
              </a:rPr>
              <a:t>薪资福利</a:t>
            </a:r>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p:cTn id="7" dur="500" fill="hold"/>
                                        <p:tgtEl>
                                          <p:spTgt spid="34"/>
                                        </p:tgtEl>
                                        <p:attrNameLst>
                                          <p:attrName>ppt_w</p:attrName>
                                        </p:attrNameLst>
                                      </p:cBhvr>
                                      <p:tavLst>
                                        <p:tav tm="0">
                                          <p:val>
                                            <p:fltVal val="0"/>
                                          </p:val>
                                        </p:tav>
                                        <p:tav tm="100000">
                                          <p:val>
                                            <p:strVal val="#ppt_w"/>
                                          </p:val>
                                        </p:tav>
                                      </p:tavLst>
                                    </p:anim>
                                    <p:anim calcmode="lin" valueType="num">
                                      <p:cBhvr>
                                        <p:cTn id="8" dur="500" fill="hold"/>
                                        <p:tgtEl>
                                          <p:spTgt spid="34"/>
                                        </p:tgtEl>
                                        <p:attrNameLst>
                                          <p:attrName>ppt_h</p:attrName>
                                        </p:attrNameLst>
                                      </p:cBhvr>
                                      <p:tavLst>
                                        <p:tav tm="0">
                                          <p:val>
                                            <p:fltVal val="0"/>
                                          </p:val>
                                        </p:tav>
                                        <p:tav tm="100000">
                                          <p:val>
                                            <p:strVal val="#ppt_h"/>
                                          </p:val>
                                        </p:tav>
                                      </p:tavLst>
                                    </p:anim>
                                    <p:animEffect transition="in" filter="fade">
                                      <p:cBhvr>
                                        <p:cTn id="9" dur="500"/>
                                        <p:tgtEl>
                                          <p:spTgt spid="34"/>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50"/>
                                        </p:tgtEl>
                                        <p:attrNameLst>
                                          <p:attrName>style.visibility</p:attrName>
                                        </p:attrNameLst>
                                      </p:cBhvr>
                                      <p:to>
                                        <p:strVal val="visible"/>
                                      </p:to>
                                    </p:set>
                                    <p:anim calcmode="lin" valueType="num">
                                      <p:cBhvr>
                                        <p:cTn id="13" dur="500" fill="hold"/>
                                        <p:tgtEl>
                                          <p:spTgt spid="50"/>
                                        </p:tgtEl>
                                        <p:attrNameLst>
                                          <p:attrName>ppt_w</p:attrName>
                                        </p:attrNameLst>
                                      </p:cBhvr>
                                      <p:tavLst>
                                        <p:tav tm="0">
                                          <p:val>
                                            <p:fltVal val="0"/>
                                          </p:val>
                                        </p:tav>
                                        <p:tav tm="100000">
                                          <p:val>
                                            <p:strVal val="#ppt_w"/>
                                          </p:val>
                                        </p:tav>
                                      </p:tavLst>
                                    </p:anim>
                                    <p:anim calcmode="lin" valueType="num">
                                      <p:cBhvr>
                                        <p:cTn id="14" dur="500" fill="hold"/>
                                        <p:tgtEl>
                                          <p:spTgt spid="50"/>
                                        </p:tgtEl>
                                        <p:attrNameLst>
                                          <p:attrName>ppt_h</p:attrName>
                                        </p:attrNameLst>
                                      </p:cBhvr>
                                      <p:tavLst>
                                        <p:tav tm="0">
                                          <p:val>
                                            <p:fltVal val="0"/>
                                          </p:val>
                                        </p:tav>
                                        <p:tav tm="100000">
                                          <p:val>
                                            <p:strVal val="#ppt_h"/>
                                          </p:val>
                                        </p:tav>
                                      </p:tavLst>
                                    </p:anim>
                                    <p:animEffect transition="in" filter="fade">
                                      <p:cBhvr>
                                        <p:cTn id="15" dur="500"/>
                                        <p:tgtEl>
                                          <p:spTgt spid="50"/>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70"/>
                                        </p:tgtEl>
                                        <p:attrNameLst>
                                          <p:attrName>style.visibility</p:attrName>
                                        </p:attrNameLst>
                                      </p:cBhvr>
                                      <p:to>
                                        <p:strVal val="visible"/>
                                      </p:to>
                                    </p:set>
                                    <p:anim calcmode="lin" valueType="num">
                                      <p:cBhvr>
                                        <p:cTn id="19" dur="500" fill="hold"/>
                                        <p:tgtEl>
                                          <p:spTgt spid="70"/>
                                        </p:tgtEl>
                                        <p:attrNameLst>
                                          <p:attrName>ppt_w</p:attrName>
                                        </p:attrNameLst>
                                      </p:cBhvr>
                                      <p:tavLst>
                                        <p:tav tm="0">
                                          <p:val>
                                            <p:fltVal val="0"/>
                                          </p:val>
                                        </p:tav>
                                        <p:tav tm="100000">
                                          <p:val>
                                            <p:strVal val="#ppt_w"/>
                                          </p:val>
                                        </p:tav>
                                      </p:tavLst>
                                    </p:anim>
                                    <p:anim calcmode="lin" valueType="num">
                                      <p:cBhvr>
                                        <p:cTn id="20" dur="500" fill="hold"/>
                                        <p:tgtEl>
                                          <p:spTgt spid="70"/>
                                        </p:tgtEl>
                                        <p:attrNameLst>
                                          <p:attrName>ppt_h</p:attrName>
                                        </p:attrNameLst>
                                      </p:cBhvr>
                                      <p:tavLst>
                                        <p:tav tm="0">
                                          <p:val>
                                            <p:fltVal val="0"/>
                                          </p:val>
                                        </p:tav>
                                        <p:tav tm="100000">
                                          <p:val>
                                            <p:strVal val="#ppt_h"/>
                                          </p:val>
                                        </p:tav>
                                      </p:tavLst>
                                    </p:anim>
                                    <p:animEffect transition="in" filter="fade">
                                      <p:cBhvr>
                                        <p:cTn id="21" dur="500"/>
                                        <p:tgtEl>
                                          <p:spTgt spid="70"/>
                                        </p:tgtEl>
                                      </p:cBhvr>
                                    </p:animEffect>
                                  </p:childTnLst>
                                </p:cTn>
                              </p:par>
                            </p:childTnLst>
                          </p:cTn>
                        </p:par>
                        <p:par>
                          <p:cTn id="22" fill="hold">
                            <p:stCondLst>
                              <p:cond delay="1500"/>
                            </p:stCondLst>
                            <p:childTnLst>
                              <p:par>
                                <p:cTn id="23" presetID="12" presetClass="entr" presetSubtype="8"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additive="base">
                                        <p:cTn id="25" dur="500"/>
                                        <p:tgtEl>
                                          <p:spTgt spid="75"/>
                                        </p:tgtEl>
                                        <p:attrNameLst>
                                          <p:attrName>ppt_x</p:attrName>
                                        </p:attrNameLst>
                                      </p:cBhvr>
                                      <p:tavLst>
                                        <p:tav tm="0">
                                          <p:val>
                                            <p:strVal val="#ppt_x-#ppt_w*1.125000"/>
                                          </p:val>
                                        </p:tav>
                                        <p:tav tm="100000">
                                          <p:val>
                                            <p:strVal val="#ppt_x"/>
                                          </p:val>
                                        </p:tav>
                                      </p:tavLst>
                                    </p:anim>
                                    <p:animEffect transition="in" filter="wipe(right)">
                                      <p:cBhvr>
                                        <p:cTn id="26" dur="500"/>
                                        <p:tgtEl>
                                          <p:spTgt spid="75"/>
                                        </p:tgtEl>
                                      </p:cBhvr>
                                    </p:animEffect>
                                  </p:childTnLst>
                                </p:cTn>
                              </p:par>
                            </p:childTnLst>
                          </p:cTn>
                        </p:par>
                        <p:par>
                          <p:cTn id="27" fill="hold">
                            <p:stCondLst>
                              <p:cond delay="2000"/>
                            </p:stCondLst>
                            <p:childTnLst>
                              <p:par>
                                <p:cTn id="28" presetID="53" presetClass="entr" presetSubtype="16"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500" fill="hold"/>
                                        <p:tgtEl>
                                          <p:spTgt spid="20"/>
                                        </p:tgtEl>
                                        <p:attrNameLst>
                                          <p:attrName>ppt_w</p:attrName>
                                        </p:attrNameLst>
                                      </p:cBhvr>
                                      <p:tavLst>
                                        <p:tav tm="0">
                                          <p:val>
                                            <p:fltVal val="0"/>
                                          </p:val>
                                        </p:tav>
                                        <p:tav tm="100000">
                                          <p:val>
                                            <p:strVal val="#ppt_w"/>
                                          </p:val>
                                        </p:tav>
                                      </p:tavLst>
                                    </p:anim>
                                    <p:anim calcmode="lin" valueType="num">
                                      <p:cBhvr>
                                        <p:cTn id="31" dur="500" fill="hold"/>
                                        <p:tgtEl>
                                          <p:spTgt spid="20"/>
                                        </p:tgtEl>
                                        <p:attrNameLst>
                                          <p:attrName>ppt_h</p:attrName>
                                        </p:attrNameLst>
                                      </p:cBhvr>
                                      <p:tavLst>
                                        <p:tav tm="0">
                                          <p:val>
                                            <p:fltVal val="0"/>
                                          </p:val>
                                        </p:tav>
                                        <p:tav tm="100000">
                                          <p:val>
                                            <p:strVal val="#ppt_h"/>
                                          </p:val>
                                        </p:tav>
                                      </p:tavLst>
                                    </p:anim>
                                    <p:animEffect transition="in" filter="fade">
                                      <p:cBhvr>
                                        <p:cTn id="32" dur="500"/>
                                        <p:tgtEl>
                                          <p:spTgt spid="20"/>
                                        </p:tgtEl>
                                      </p:cBhvr>
                                    </p:animEffect>
                                  </p:childTnLst>
                                </p:cTn>
                              </p:par>
                            </p:childTnLst>
                          </p:cTn>
                        </p:par>
                        <p:par>
                          <p:cTn id="33" fill="hold">
                            <p:stCondLst>
                              <p:cond delay="2500"/>
                            </p:stCondLst>
                            <p:childTnLst>
                              <p:par>
                                <p:cTn id="34" presetID="12" presetClass="entr" presetSubtype="2" fill="hold" nodeType="afterEffect">
                                  <p:stCondLst>
                                    <p:cond delay="0"/>
                                  </p:stCondLst>
                                  <p:childTnLst>
                                    <p:set>
                                      <p:cBhvr>
                                        <p:cTn id="35" dur="1" fill="hold">
                                          <p:stCondLst>
                                            <p:cond delay="0"/>
                                          </p:stCondLst>
                                        </p:cTn>
                                        <p:tgtEl>
                                          <p:spTgt spid="78"/>
                                        </p:tgtEl>
                                        <p:attrNameLst>
                                          <p:attrName>style.visibility</p:attrName>
                                        </p:attrNameLst>
                                      </p:cBhvr>
                                      <p:to>
                                        <p:strVal val="visible"/>
                                      </p:to>
                                    </p:set>
                                    <p:anim calcmode="lin" valueType="num">
                                      <p:cBhvr additive="base">
                                        <p:cTn id="36" dur="500"/>
                                        <p:tgtEl>
                                          <p:spTgt spid="78"/>
                                        </p:tgtEl>
                                        <p:attrNameLst>
                                          <p:attrName>ppt_x</p:attrName>
                                        </p:attrNameLst>
                                      </p:cBhvr>
                                      <p:tavLst>
                                        <p:tav tm="0">
                                          <p:val>
                                            <p:strVal val="#ppt_x+#ppt_w*1.125000"/>
                                          </p:val>
                                        </p:tav>
                                        <p:tav tm="100000">
                                          <p:val>
                                            <p:strVal val="#ppt_x"/>
                                          </p:val>
                                        </p:tav>
                                      </p:tavLst>
                                    </p:anim>
                                    <p:animEffect transition="in" filter="wipe(left)">
                                      <p:cBhvr>
                                        <p:cTn id="37" dur="500"/>
                                        <p:tgtEl>
                                          <p:spTgt spid="78"/>
                                        </p:tgtEl>
                                      </p:cBhvr>
                                    </p:animEffect>
                                  </p:childTnLst>
                                </p:cTn>
                              </p:par>
                            </p:childTnLst>
                          </p:cTn>
                        </p:par>
                        <p:par>
                          <p:cTn id="38" fill="hold">
                            <p:stCondLst>
                              <p:cond delay="3000"/>
                            </p:stCondLst>
                            <p:childTnLst>
                              <p:par>
                                <p:cTn id="39" presetID="42" presetClass="entr" presetSubtype="0" fill="hold" nodeType="afterEffect">
                                  <p:stCondLst>
                                    <p:cond delay="0"/>
                                  </p:stCondLst>
                                  <p:childTnLst>
                                    <p:set>
                                      <p:cBhvr>
                                        <p:cTn id="40" dur="1" fill="hold">
                                          <p:stCondLst>
                                            <p:cond delay="0"/>
                                          </p:stCondLst>
                                        </p:cTn>
                                        <p:tgtEl>
                                          <p:spTgt spid="86"/>
                                        </p:tgtEl>
                                        <p:attrNameLst>
                                          <p:attrName>style.visibility</p:attrName>
                                        </p:attrNameLst>
                                      </p:cBhvr>
                                      <p:to>
                                        <p:strVal val="visible"/>
                                      </p:to>
                                    </p:set>
                                    <p:animEffect transition="in" filter="fade">
                                      <p:cBhvr>
                                        <p:cTn id="41" dur="1000"/>
                                        <p:tgtEl>
                                          <p:spTgt spid="86"/>
                                        </p:tgtEl>
                                      </p:cBhvr>
                                    </p:animEffect>
                                    <p:anim calcmode="lin" valueType="num">
                                      <p:cBhvr>
                                        <p:cTn id="42" dur="1000" fill="hold"/>
                                        <p:tgtEl>
                                          <p:spTgt spid="86"/>
                                        </p:tgtEl>
                                        <p:attrNameLst>
                                          <p:attrName>ppt_x</p:attrName>
                                        </p:attrNameLst>
                                      </p:cBhvr>
                                      <p:tavLst>
                                        <p:tav tm="0">
                                          <p:val>
                                            <p:strVal val="#ppt_x"/>
                                          </p:val>
                                        </p:tav>
                                        <p:tav tm="100000">
                                          <p:val>
                                            <p:strVal val="#ppt_x"/>
                                          </p:val>
                                        </p:tav>
                                      </p:tavLst>
                                    </p:anim>
                                    <p:anim calcmode="lin" valueType="num">
                                      <p:cBhvr>
                                        <p:cTn id="43" dur="1000" fill="hold"/>
                                        <p:tgtEl>
                                          <p:spTgt spid="86"/>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42" presetClass="entr" presetSubtype="0" fill="hold" nodeType="afterEffect">
                                  <p:stCondLst>
                                    <p:cond delay="0"/>
                                  </p:stCondLst>
                                  <p:childTnLst>
                                    <p:set>
                                      <p:cBhvr>
                                        <p:cTn id="46" dur="1" fill="hold">
                                          <p:stCondLst>
                                            <p:cond delay="0"/>
                                          </p:stCondLst>
                                        </p:cTn>
                                        <p:tgtEl>
                                          <p:spTgt spid="81"/>
                                        </p:tgtEl>
                                        <p:attrNameLst>
                                          <p:attrName>style.visibility</p:attrName>
                                        </p:attrNameLst>
                                      </p:cBhvr>
                                      <p:to>
                                        <p:strVal val="visible"/>
                                      </p:to>
                                    </p:set>
                                    <p:animEffect transition="in" filter="fade">
                                      <p:cBhvr>
                                        <p:cTn id="47" dur="1000"/>
                                        <p:tgtEl>
                                          <p:spTgt spid="81"/>
                                        </p:tgtEl>
                                      </p:cBhvr>
                                    </p:animEffect>
                                    <p:anim calcmode="lin" valueType="num">
                                      <p:cBhvr>
                                        <p:cTn id="48" dur="1000" fill="hold"/>
                                        <p:tgtEl>
                                          <p:spTgt spid="81"/>
                                        </p:tgtEl>
                                        <p:attrNameLst>
                                          <p:attrName>ppt_x</p:attrName>
                                        </p:attrNameLst>
                                      </p:cBhvr>
                                      <p:tavLst>
                                        <p:tav tm="0">
                                          <p:val>
                                            <p:strVal val="#ppt_x"/>
                                          </p:val>
                                        </p:tav>
                                        <p:tav tm="100000">
                                          <p:val>
                                            <p:strVal val="#ppt_x"/>
                                          </p:val>
                                        </p:tav>
                                      </p:tavLst>
                                    </p:anim>
                                    <p:anim calcmode="lin" valueType="num">
                                      <p:cBhvr>
                                        <p:cTn id="49" dur="1000" fill="hold"/>
                                        <p:tgtEl>
                                          <p:spTgt spid="8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163637" y="1751536"/>
            <a:ext cx="3116263" cy="1901825"/>
          </a:xfrm>
          <a:prstGeom prst="rect">
            <a:avLst/>
          </a:prstGeom>
          <a:blipFill dpi="0" rotWithShape="1">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865">
              <a:solidFill>
                <a:schemeClr val="tx1">
                  <a:lumMod val="75000"/>
                  <a:lumOff val="25000"/>
                </a:schemeClr>
              </a:solidFill>
            </a:endParaRPr>
          </a:p>
        </p:txBody>
      </p:sp>
      <p:sp>
        <p:nvSpPr>
          <p:cNvPr id="3" name="矩形 2"/>
          <p:cNvSpPr/>
          <p:nvPr/>
        </p:nvSpPr>
        <p:spPr>
          <a:xfrm>
            <a:off x="1163637" y="3872436"/>
            <a:ext cx="3116263" cy="190182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1865"/>
          </a:p>
        </p:txBody>
      </p:sp>
      <p:sp>
        <p:nvSpPr>
          <p:cNvPr id="4" name="矩形 3"/>
          <p:cNvSpPr/>
          <p:nvPr/>
        </p:nvSpPr>
        <p:spPr>
          <a:xfrm>
            <a:off x="4537869" y="1751536"/>
            <a:ext cx="3116263" cy="1901825"/>
          </a:xfrm>
          <a:prstGeom prst="rect">
            <a:avLst/>
          </a:prstGeom>
          <a:solidFill>
            <a:srgbClr val="0070C0">
              <a:alpha val="8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1865"/>
          </a:p>
        </p:txBody>
      </p:sp>
      <p:sp>
        <p:nvSpPr>
          <p:cNvPr id="5" name="矩形 4"/>
          <p:cNvSpPr/>
          <p:nvPr/>
        </p:nvSpPr>
        <p:spPr>
          <a:xfrm>
            <a:off x="4537869" y="3872436"/>
            <a:ext cx="3116263" cy="1901825"/>
          </a:xfrm>
          <a:prstGeom prst="rect">
            <a:avLst/>
          </a:pr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865">
              <a:solidFill>
                <a:schemeClr val="tx1">
                  <a:lumMod val="75000"/>
                  <a:lumOff val="25000"/>
                </a:schemeClr>
              </a:solidFill>
            </a:endParaRPr>
          </a:p>
        </p:txBody>
      </p:sp>
      <p:sp>
        <p:nvSpPr>
          <p:cNvPr id="6" name="矩形 5"/>
          <p:cNvSpPr/>
          <p:nvPr/>
        </p:nvSpPr>
        <p:spPr>
          <a:xfrm>
            <a:off x="7912100" y="1751536"/>
            <a:ext cx="3116263" cy="1901825"/>
          </a:xfrm>
          <a:prstGeom prst="rect">
            <a:avLst/>
          </a:prstGeom>
          <a:blipFill dpi="0" rotWithShape="1">
            <a:blip r:embed="rId5"/>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865">
              <a:solidFill>
                <a:schemeClr val="tx1">
                  <a:lumMod val="75000"/>
                  <a:lumOff val="25000"/>
                </a:schemeClr>
              </a:solidFill>
            </a:endParaRPr>
          </a:p>
        </p:txBody>
      </p:sp>
      <p:sp>
        <p:nvSpPr>
          <p:cNvPr id="7" name="矩形 6"/>
          <p:cNvSpPr/>
          <p:nvPr/>
        </p:nvSpPr>
        <p:spPr>
          <a:xfrm>
            <a:off x="7912100" y="3872436"/>
            <a:ext cx="3116263" cy="19018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1865"/>
          </a:p>
        </p:txBody>
      </p:sp>
      <p:sp>
        <p:nvSpPr>
          <p:cNvPr id="8" name="矩形 7"/>
          <p:cNvSpPr/>
          <p:nvPr/>
        </p:nvSpPr>
        <p:spPr>
          <a:xfrm>
            <a:off x="4749855" y="2010389"/>
            <a:ext cx="2692291" cy="1198880"/>
          </a:xfrm>
          <a:prstGeom prst="rect">
            <a:avLst/>
          </a:prstGeom>
        </p:spPr>
        <p:txBody>
          <a:bodyPr wrap="square" lIns="91440" tIns="45720" rIns="91440" bIns="45720">
            <a:spAutoFit/>
          </a:bodyPr>
          <a:lstStyle/>
          <a:p>
            <a:pPr fontAlgn="ctr">
              <a:lnSpc>
                <a:spcPct val="150000"/>
              </a:lnSpc>
            </a:pPr>
            <a:r>
              <a:rPr lang="zh-CN" altLang="en-US" sz="1200" dirty="0">
                <a:solidFill>
                  <a:schemeClr val="bg1"/>
                </a:solidFill>
                <a:latin typeface="微软雅黑" panose="020B0503020204020204" pitchFamily="34" charset="-122"/>
                <a:ea typeface="微软雅黑" panose="020B0503020204020204" pitchFamily="34" charset="-122"/>
              </a:rPr>
              <a:t>点击输入文字点击输入文字点击此处更换文本点击输入文字点击点击输入文字点击输入文字点击此处更换文本</a:t>
            </a:r>
            <a:endParaRPr lang="en-US" altLang="zh-CN" sz="1200" dirty="0">
              <a:solidFill>
                <a:schemeClr val="bg1"/>
              </a:solidFill>
              <a:latin typeface="微软雅黑" panose="020B0503020204020204" pitchFamily="34" charset="-122"/>
              <a:ea typeface="微软雅黑" panose="020B0503020204020204" pitchFamily="34" charset="-122"/>
            </a:endParaRPr>
          </a:p>
          <a:p>
            <a:pPr fontAlgn="ctr">
              <a:lnSpc>
                <a:spcPct val="150000"/>
              </a:lnSpc>
            </a:pPr>
            <a:endParaRPr lang="en-US" altLang="zh-CN" sz="1200" dirty="0">
              <a:solidFill>
                <a:schemeClr val="bg1"/>
              </a:solidFill>
              <a:latin typeface="微软雅黑" panose="020B0503020204020204" pitchFamily="34" charset="-122"/>
              <a:ea typeface="微软雅黑" panose="020B0503020204020204" pitchFamily="34" charset="-122"/>
            </a:endParaRPr>
          </a:p>
        </p:txBody>
      </p:sp>
      <p:sp>
        <p:nvSpPr>
          <p:cNvPr id="9" name="任意多边形: 形状 10"/>
          <p:cNvSpPr/>
          <p:nvPr/>
        </p:nvSpPr>
        <p:spPr>
          <a:xfrm>
            <a:off x="5918749" y="3116072"/>
            <a:ext cx="354501" cy="325963"/>
          </a:xfrm>
          <a:custGeom>
            <a:avLst/>
            <a:gdLst>
              <a:gd name="connsiteX0" fmla="*/ 190208 w 354501"/>
              <a:gd name="connsiteY0" fmla="*/ 0 h 325962"/>
              <a:gd name="connsiteX1" fmla="*/ 185831 w 354501"/>
              <a:gd name="connsiteY1" fmla="*/ 286410 h 325962"/>
              <a:gd name="connsiteX2" fmla="*/ 325799 w 354501"/>
              <a:gd name="connsiteY2" fmla="*/ 146441 h 325962"/>
              <a:gd name="connsiteX3" fmla="*/ 340370 w 354501"/>
              <a:gd name="connsiteY3" fmla="*/ 131871 h 325962"/>
              <a:gd name="connsiteX4" fmla="*/ 354501 w 354501"/>
              <a:gd name="connsiteY4" fmla="*/ 146002 h 325962"/>
              <a:gd name="connsiteX5" fmla="*/ 174542 w 354501"/>
              <a:gd name="connsiteY5" fmla="*/ 325962 h 325962"/>
              <a:gd name="connsiteX6" fmla="*/ 0 w 354501"/>
              <a:gd name="connsiteY6" fmla="*/ 151420 h 325962"/>
              <a:gd name="connsiteX7" fmla="*/ 14570 w 354501"/>
              <a:gd name="connsiteY7" fmla="*/ 136850 h 325962"/>
              <a:gd name="connsiteX8" fmla="*/ 28702 w 354501"/>
              <a:gd name="connsiteY8" fmla="*/ 150982 h 325962"/>
              <a:gd name="connsiteX9" fmla="*/ 165358 w 354501"/>
              <a:gd name="connsiteY9" fmla="*/ 287638 h 325962"/>
              <a:gd name="connsiteX10" fmla="*/ 169750 w 354501"/>
              <a:gd name="connsiteY10" fmla="*/ 312 h 325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4501" h="325962">
                <a:moveTo>
                  <a:pt x="190208" y="0"/>
                </a:moveTo>
                <a:lnTo>
                  <a:pt x="185831" y="286410"/>
                </a:lnTo>
                <a:lnTo>
                  <a:pt x="325799" y="146441"/>
                </a:lnTo>
                <a:lnTo>
                  <a:pt x="340370" y="131871"/>
                </a:lnTo>
                <a:lnTo>
                  <a:pt x="354501" y="146002"/>
                </a:lnTo>
                <a:lnTo>
                  <a:pt x="174542" y="325962"/>
                </a:lnTo>
                <a:lnTo>
                  <a:pt x="0" y="151420"/>
                </a:lnTo>
                <a:lnTo>
                  <a:pt x="14570" y="136850"/>
                </a:lnTo>
                <a:lnTo>
                  <a:pt x="28702" y="150982"/>
                </a:lnTo>
                <a:lnTo>
                  <a:pt x="165358" y="287638"/>
                </a:lnTo>
                <a:lnTo>
                  <a:pt x="169750" y="312"/>
                </a:lnTo>
                <a:close/>
              </a:path>
            </a:pathLst>
          </a:custGeom>
          <a:solidFill>
            <a:schemeClr val="bg1"/>
          </a:solidFill>
          <a:ln>
            <a:noFill/>
          </a:ln>
        </p:spPr>
        <p:txBody>
          <a:bodyPr vert="horz" wrap="square" lIns="91440" tIns="45720" rIns="91440" bIns="45720" numCol="1" anchor="t" anchorCtr="0" compatLnSpc="1"/>
          <a:lstStyle/>
          <a:p>
            <a:endParaRPr lang="zh-CN" altLang="en-US" sz="1335"/>
          </a:p>
        </p:txBody>
      </p:sp>
      <p:sp>
        <p:nvSpPr>
          <p:cNvPr id="10" name="矩形 9"/>
          <p:cNvSpPr/>
          <p:nvPr/>
        </p:nvSpPr>
        <p:spPr>
          <a:xfrm>
            <a:off x="1380353" y="4586943"/>
            <a:ext cx="2692291" cy="1476375"/>
          </a:xfrm>
          <a:prstGeom prst="rect">
            <a:avLst/>
          </a:prstGeom>
        </p:spPr>
        <p:txBody>
          <a:bodyPr wrap="square" lIns="91440" tIns="45720" rIns="91440" bIns="45720">
            <a:spAutoFit/>
          </a:bodyPr>
          <a:lstStyle/>
          <a:p>
            <a:pPr fontAlgn="ctr">
              <a:lnSpc>
                <a:spcPct val="150000"/>
              </a:lnSpc>
            </a:pPr>
            <a:r>
              <a:rPr lang="zh-CN" altLang="en-US" sz="1200" dirty="0">
                <a:solidFill>
                  <a:schemeClr val="bg1"/>
                </a:solidFill>
                <a:latin typeface="微软雅黑" panose="020B0503020204020204" pitchFamily="34" charset="-122"/>
                <a:ea typeface="微软雅黑" panose="020B0503020204020204" pitchFamily="34" charset="-122"/>
              </a:rPr>
              <a:t>点击输入文字点击输入文字点击此处更换文本点击输入文字点击点击输入文字点击输入文字点击此处更换文本点击输入文字点击</a:t>
            </a:r>
            <a:endParaRPr lang="en-US" altLang="zh-CN" sz="1200" dirty="0">
              <a:solidFill>
                <a:schemeClr val="bg1"/>
              </a:solidFill>
              <a:latin typeface="微软雅黑" panose="020B0503020204020204" pitchFamily="34" charset="-122"/>
              <a:ea typeface="微软雅黑" panose="020B0503020204020204" pitchFamily="34" charset="-122"/>
            </a:endParaRPr>
          </a:p>
          <a:p>
            <a:pPr fontAlgn="ctr">
              <a:lnSpc>
                <a:spcPct val="150000"/>
              </a:lnSpc>
            </a:pPr>
            <a:endParaRPr lang="en-US" altLang="zh-CN" sz="1200" dirty="0">
              <a:solidFill>
                <a:schemeClr val="bg1"/>
              </a:solidFill>
              <a:latin typeface="微软雅黑" panose="020B0503020204020204" pitchFamily="34" charset="-122"/>
              <a:ea typeface="微软雅黑" panose="020B0503020204020204" pitchFamily="34" charset="-122"/>
            </a:endParaRPr>
          </a:p>
        </p:txBody>
      </p:sp>
      <p:sp>
        <p:nvSpPr>
          <p:cNvPr id="11" name="任意多边形: 形状 12"/>
          <p:cNvSpPr/>
          <p:nvPr/>
        </p:nvSpPr>
        <p:spPr>
          <a:xfrm rot="10800000">
            <a:off x="2544520" y="4151443"/>
            <a:ext cx="354501" cy="325963"/>
          </a:xfrm>
          <a:custGeom>
            <a:avLst/>
            <a:gdLst>
              <a:gd name="connsiteX0" fmla="*/ 190208 w 354501"/>
              <a:gd name="connsiteY0" fmla="*/ 0 h 325962"/>
              <a:gd name="connsiteX1" fmla="*/ 185831 w 354501"/>
              <a:gd name="connsiteY1" fmla="*/ 286410 h 325962"/>
              <a:gd name="connsiteX2" fmla="*/ 325799 w 354501"/>
              <a:gd name="connsiteY2" fmla="*/ 146441 h 325962"/>
              <a:gd name="connsiteX3" fmla="*/ 340370 w 354501"/>
              <a:gd name="connsiteY3" fmla="*/ 131871 h 325962"/>
              <a:gd name="connsiteX4" fmla="*/ 354501 w 354501"/>
              <a:gd name="connsiteY4" fmla="*/ 146002 h 325962"/>
              <a:gd name="connsiteX5" fmla="*/ 174542 w 354501"/>
              <a:gd name="connsiteY5" fmla="*/ 325962 h 325962"/>
              <a:gd name="connsiteX6" fmla="*/ 0 w 354501"/>
              <a:gd name="connsiteY6" fmla="*/ 151420 h 325962"/>
              <a:gd name="connsiteX7" fmla="*/ 14570 w 354501"/>
              <a:gd name="connsiteY7" fmla="*/ 136850 h 325962"/>
              <a:gd name="connsiteX8" fmla="*/ 28702 w 354501"/>
              <a:gd name="connsiteY8" fmla="*/ 150982 h 325962"/>
              <a:gd name="connsiteX9" fmla="*/ 165358 w 354501"/>
              <a:gd name="connsiteY9" fmla="*/ 287638 h 325962"/>
              <a:gd name="connsiteX10" fmla="*/ 169750 w 354501"/>
              <a:gd name="connsiteY10" fmla="*/ 312 h 325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4501" h="325962">
                <a:moveTo>
                  <a:pt x="190208" y="0"/>
                </a:moveTo>
                <a:lnTo>
                  <a:pt x="185831" y="286410"/>
                </a:lnTo>
                <a:lnTo>
                  <a:pt x="325799" y="146441"/>
                </a:lnTo>
                <a:lnTo>
                  <a:pt x="340370" y="131871"/>
                </a:lnTo>
                <a:lnTo>
                  <a:pt x="354501" y="146002"/>
                </a:lnTo>
                <a:lnTo>
                  <a:pt x="174542" y="325962"/>
                </a:lnTo>
                <a:lnTo>
                  <a:pt x="0" y="151420"/>
                </a:lnTo>
                <a:lnTo>
                  <a:pt x="14570" y="136850"/>
                </a:lnTo>
                <a:lnTo>
                  <a:pt x="28702" y="150982"/>
                </a:lnTo>
                <a:lnTo>
                  <a:pt x="165358" y="287638"/>
                </a:lnTo>
                <a:lnTo>
                  <a:pt x="169750" y="312"/>
                </a:lnTo>
                <a:close/>
              </a:path>
            </a:pathLst>
          </a:custGeom>
          <a:solidFill>
            <a:schemeClr val="bg1"/>
          </a:solidFill>
          <a:ln>
            <a:noFill/>
          </a:ln>
        </p:spPr>
        <p:txBody>
          <a:bodyPr vert="horz" wrap="square" lIns="91440" tIns="45720" rIns="91440" bIns="45720" numCol="1" anchor="t" anchorCtr="0" compatLnSpc="1"/>
          <a:lstStyle/>
          <a:p>
            <a:endParaRPr lang="zh-CN" altLang="en-US" sz="1335"/>
          </a:p>
        </p:txBody>
      </p:sp>
      <p:sp>
        <p:nvSpPr>
          <p:cNvPr id="12" name="矩形 11"/>
          <p:cNvSpPr/>
          <p:nvPr/>
        </p:nvSpPr>
        <p:spPr>
          <a:xfrm>
            <a:off x="8128817" y="4586943"/>
            <a:ext cx="2692291" cy="1198880"/>
          </a:xfrm>
          <a:prstGeom prst="rect">
            <a:avLst/>
          </a:prstGeom>
        </p:spPr>
        <p:txBody>
          <a:bodyPr wrap="square" lIns="91440" tIns="45720" rIns="91440" bIns="45720">
            <a:spAutoFit/>
          </a:bodyPr>
          <a:lstStyle/>
          <a:p>
            <a:pPr fontAlgn="ctr">
              <a:lnSpc>
                <a:spcPct val="150000"/>
              </a:lnSpc>
            </a:pPr>
            <a:r>
              <a:rPr lang="zh-CN" altLang="en-US" sz="1200" dirty="0">
                <a:solidFill>
                  <a:schemeClr val="bg1"/>
                </a:solidFill>
                <a:latin typeface="微软雅黑" panose="020B0503020204020204" pitchFamily="34" charset="-122"/>
                <a:ea typeface="微软雅黑" panose="020B0503020204020204" pitchFamily="34" charset="-122"/>
              </a:rPr>
              <a:t>点击输入文字点击输入文字点击此处更换文本点击输入文字点击点击输入文字点击输入文字点击此处更换文本</a:t>
            </a:r>
            <a:endParaRPr lang="en-US" altLang="zh-CN" sz="1200" dirty="0">
              <a:solidFill>
                <a:schemeClr val="bg1"/>
              </a:solidFill>
              <a:latin typeface="微软雅黑" panose="020B0503020204020204" pitchFamily="34" charset="-122"/>
              <a:ea typeface="微软雅黑" panose="020B0503020204020204" pitchFamily="34" charset="-122"/>
            </a:endParaRPr>
          </a:p>
          <a:p>
            <a:pPr fontAlgn="ctr">
              <a:lnSpc>
                <a:spcPct val="150000"/>
              </a:lnSpc>
            </a:pPr>
            <a:endParaRPr lang="en-US" altLang="zh-CN" sz="1200" dirty="0">
              <a:solidFill>
                <a:schemeClr val="bg1"/>
              </a:solidFill>
              <a:latin typeface="微软雅黑" panose="020B0503020204020204" pitchFamily="34" charset="-122"/>
              <a:ea typeface="微软雅黑" panose="020B0503020204020204" pitchFamily="34" charset="-122"/>
            </a:endParaRPr>
          </a:p>
        </p:txBody>
      </p:sp>
      <p:sp>
        <p:nvSpPr>
          <p:cNvPr id="13" name="任意多边形: 形状 14"/>
          <p:cNvSpPr/>
          <p:nvPr/>
        </p:nvSpPr>
        <p:spPr>
          <a:xfrm rot="10800000">
            <a:off x="9292983" y="4151443"/>
            <a:ext cx="354501" cy="325963"/>
          </a:xfrm>
          <a:custGeom>
            <a:avLst/>
            <a:gdLst>
              <a:gd name="connsiteX0" fmla="*/ 190208 w 354501"/>
              <a:gd name="connsiteY0" fmla="*/ 0 h 325962"/>
              <a:gd name="connsiteX1" fmla="*/ 185831 w 354501"/>
              <a:gd name="connsiteY1" fmla="*/ 286410 h 325962"/>
              <a:gd name="connsiteX2" fmla="*/ 325799 w 354501"/>
              <a:gd name="connsiteY2" fmla="*/ 146441 h 325962"/>
              <a:gd name="connsiteX3" fmla="*/ 340370 w 354501"/>
              <a:gd name="connsiteY3" fmla="*/ 131871 h 325962"/>
              <a:gd name="connsiteX4" fmla="*/ 354501 w 354501"/>
              <a:gd name="connsiteY4" fmla="*/ 146002 h 325962"/>
              <a:gd name="connsiteX5" fmla="*/ 174542 w 354501"/>
              <a:gd name="connsiteY5" fmla="*/ 325962 h 325962"/>
              <a:gd name="connsiteX6" fmla="*/ 0 w 354501"/>
              <a:gd name="connsiteY6" fmla="*/ 151420 h 325962"/>
              <a:gd name="connsiteX7" fmla="*/ 14570 w 354501"/>
              <a:gd name="connsiteY7" fmla="*/ 136850 h 325962"/>
              <a:gd name="connsiteX8" fmla="*/ 28702 w 354501"/>
              <a:gd name="connsiteY8" fmla="*/ 150982 h 325962"/>
              <a:gd name="connsiteX9" fmla="*/ 165358 w 354501"/>
              <a:gd name="connsiteY9" fmla="*/ 287638 h 325962"/>
              <a:gd name="connsiteX10" fmla="*/ 169750 w 354501"/>
              <a:gd name="connsiteY10" fmla="*/ 312 h 325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4501" h="325962">
                <a:moveTo>
                  <a:pt x="190208" y="0"/>
                </a:moveTo>
                <a:lnTo>
                  <a:pt x="185831" y="286410"/>
                </a:lnTo>
                <a:lnTo>
                  <a:pt x="325799" y="146441"/>
                </a:lnTo>
                <a:lnTo>
                  <a:pt x="340370" y="131871"/>
                </a:lnTo>
                <a:lnTo>
                  <a:pt x="354501" y="146002"/>
                </a:lnTo>
                <a:lnTo>
                  <a:pt x="174542" y="325962"/>
                </a:lnTo>
                <a:lnTo>
                  <a:pt x="0" y="151420"/>
                </a:lnTo>
                <a:lnTo>
                  <a:pt x="14570" y="136850"/>
                </a:lnTo>
                <a:lnTo>
                  <a:pt x="28702" y="150982"/>
                </a:lnTo>
                <a:lnTo>
                  <a:pt x="165358" y="287638"/>
                </a:lnTo>
                <a:lnTo>
                  <a:pt x="169750" y="312"/>
                </a:lnTo>
                <a:close/>
              </a:path>
            </a:pathLst>
          </a:custGeom>
          <a:solidFill>
            <a:schemeClr val="bg1"/>
          </a:solidFill>
          <a:ln>
            <a:noFill/>
          </a:ln>
        </p:spPr>
        <p:txBody>
          <a:bodyPr vert="horz" wrap="square" lIns="91440" tIns="45720" rIns="91440" bIns="45720" numCol="1" anchor="t" anchorCtr="0" compatLnSpc="1"/>
          <a:lstStyle/>
          <a:p>
            <a:endParaRPr lang="zh-CN" altLang="en-US" sz="1335"/>
          </a:p>
        </p:txBody>
      </p:sp>
      <p:sp>
        <p:nvSpPr>
          <p:cNvPr id="14" name="TextBox 13"/>
          <p:cNvSpPr txBox="1"/>
          <p:nvPr/>
        </p:nvSpPr>
        <p:spPr>
          <a:xfrm>
            <a:off x="5405921" y="20588"/>
            <a:ext cx="1422400" cy="420370"/>
          </a:xfrm>
          <a:prstGeom prst="rect">
            <a:avLst/>
          </a:prstGeom>
          <a:noFill/>
        </p:spPr>
        <p:txBody>
          <a:bodyPr wrap="none" rtlCol="0">
            <a:spAutoFit/>
          </a:bodyPr>
          <a:lstStyle/>
          <a:p>
            <a:pPr algn="dist"/>
            <a:r>
              <a:rPr lang="zh-CN" altLang="en-US" sz="2135" b="1" spc="300" dirty="0">
                <a:solidFill>
                  <a:schemeClr val="bg1"/>
                </a:solidFill>
              </a:rPr>
              <a:t>薪资福利</a:t>
            </a:r>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decel="100000" fill="hold" grpId="0" nodeType="withEffect">
                                  <p:stCondLst>
                                    <p:cond delay="20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1000" fill="hold"/>
                                        <p:tgtEl>
                                          <p:spTgt spid="4"/>
                                        </p:tgtEl>
                                        <p:attrNameLst>
                                          <p:attrName>ppt_x</p:attrName>
                                        </p:attrNameLst>
                                      </p:cBhvr>
                                      <p:tavLst>
                                        <p:tav tm="0">
                                          <p:val>
                                            <p:strVal val="#ppt_x"/>
                                          </p:val>
                                        </p:tav>
                                        <p:tav tm="100000">
                                          <p:val>
                                            <p:strVal val="#ppt_x"/>
                                          </p:val>
                                        </p:tav>
                                      </p:tavLst>
                                    </p:anim>
                                    <p:anim calcmode="lin" valueType="num">
                                      <p:cBhvr additive="base">
                                        <p:cTn id="12" dur="1000" fill="hold"/>
                                        <p:tgtEl>
                                          <p:spTgt spid="4"/>
                                        </p:tgtEl>
                                        <p:attrNameLst>
                                          <p:attrName>ppt_y</p:attrName>
                                        </p:attrNameLst>
                                      </p:cBhvr>
                                      <p:tavLst>
                                        <p:tav tm="0">
                                          <p:val>
                                            <p:strVal val="1+#ppt_h/2"/>
                                          </p:val>
                                        </p:tav>
                                        <p:tav tm="100000">
                                          <p:val>
                                            <p:strVal val="#ppt_y"/>
                                          </p:val>
                                        </p:tav>
                                      </p:tavLst>
                                    </p:anim>
                                  </p:childTnLst>
                                </p:cTn>
                              </p:par>
                              <p:par>
                                <p:cTn id="13" presetID="2" presetClass="entr" presetSubtype="4" decel="100000" fill="hold" grpId="0" nodeType="withEffect">
                                  <p:stCondLst>
                                    <p:cond delay="40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1000" fill="hold"/>
                                        <p:tgtEl>
                                          <p:spTgt spid="6"/>
                                        </p:tgtEl>
                                        <p:attrNameLst>
                                          <p:attrName>ppt_x</p:attrName>
                                        </p:attrNameLst>
                                      </p:cBhvr>
                                      <p:tavLst>
                                        <p:tav tm="0">
                                          <p:val>
                                            <p:strVal val="#ppt_x"/>
                                          </p:val>
                                        </p:tav>
                                        <p:tav tm="100000">
                                          <p:val>
                                            <p:strVal val="#ppt_x"/>
                                          </p:val>
                                        </p:tav>
                                      </p:tavLst>
                                    </p:anim>
                                    <p:anim calcmode="lin" valueType="num">
                                      <p:cBhvr additive="base">
                                        <p:cTn id="16" dur="1000" fill="hold"/>
                                        <p:tgtEl>
                                          <p:spTgt spid="6"/>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decel="100000"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additive="base">
                                        <p:cTn id="20" dur="1000" fill="hold"/>
                                        <p:tgtEl>
                                          <p:spTgt spid="7"/>
                                        </p:tgtEl>
                                        <p:attrNameLst>
                                          <p:attrName>ppt_x</p:attrName>
                                        </p:attrNameLst>
                                      </p:cBhvr>
                                      <p:tavLst>
                                        <p:tav tm="0">
                                          <p:val>
                                            <p:strVal val="#ppt_x"/>
                                          </p:val>
                                        </p:tav>
                                        <p:tav tm="100000">
                                          <p:val>
                                            <p:strVal val="#ppt_x"/>
                                          </p:val>
                                        </p:tav>
                                      </p:tavLst>
                                    </p:anim>
                                    <p:anim calcmode="lin" valueType="num">
                                      <p:cBhvr additive="base">
                                        <p:cTn id="21" dur="1000" fill="hold"/>
                                        <p:tgtEl>
                                          <p:spTgt spid="7"/>
                                        </p:tgtEl>
                                        <p:attrNameLst>
                                          <p:attrName>ppt_y</p:attrName>
                                        </p:attrNameLst>
                                      </p:cBhvr>
                                      <p:tavLst>
                                        <p:tav tm="0">
                                          <p:val>
                                            <p:strVal val="1+#ppt_h/2"/>
                                          </p:val>
                                        </p:tav>
                                        <p:tav tm="100000">
                                          <p:val>
                                            <p:strVal val="#ppt_y"/>
                                          </p:val>
                                        </p:tav>
                                      </p:tavLst>
                                    </p:anim>
                                  </p:childTnLst>
                                </p:cTn>
                              </p:par>
                              <p:par>
                                <p:cTn id="22" presetID="2" presetClass="entr" presetSubtype="4" decel="100000" fill="hold" grpId="0" nodeType="withEffect">
                                  <p:stCondLst>
                                    <p:cond delay="200"/>
                                  </p:stCondLst>
                                  <p:childTnLst>
                                    <p:set>
                                      <p:cBhvr>
                                        <p:cTn id="23" dur="1" fill="hold">
                                          <p:stCondLst>
                                            <p:cond delay="0"/>
                                          </p:stCondLst>
                                        </p:cTn>
                                        <p:tgtEl>
                                          <p:spTgt spid="5"/>
                                        </p:tgtEl>
                                        <p:attrNameLst>
                                          <p:attrName>style.visibility</p:attrName>
                                        </p:attrNameLst>
                                      </p:cBhvr>
                                      <p:to>
                                        <p:strVal val="visible"/>
                                      </p:to>
                                    </p:set>
                                    <p:anim calcmode="lin" valueType="num">
                                      <p:cBhvr additive="base">
                                        <p:cTn id="24" dur="1000" fill="hold"/>
                                        <p:tgtEl>
                                          <p:spTgt spid="5"/>
                                        </p:tgtEl>
                                        <p:attrNameLst>
                                          <p:attrName>ppt_x</p:attrName>
                                        </p:attrNameLst>
                                      </p:cBhvr>
                                      <p:tavLst>
                                        <p:tav tm="0">
                                          <p:val>
                                            <p:strVal val="#ppt_x"/>
                                          </p:val>
                                        </p:tav>
                                        <p:tav tm="100000">
                                          <p:val>
                                            <p:strVal val="#ppt_x"/>
                                          </p:val>
                                        </p:tav>
                                      </p:tavLst>
                                    </p:anim>
                                    <p:anim calcmode="lin" valueType="num">
                                      <p:cBhvr additive="base">
                                        <p:cTn id="25" dur="1000" fill="hold"/>
                                        <p:tgtEl>
                                          <p:spTgt spid="5"/>
                                        </p:tgtEl>
                                        <p:attrNameLst>
                                          <p:attrName>ppt_y</p:attrName>
                                        </p:attrNameLst>
                                      </p:cBhvr>
                                      <p:tavLst>
                                        <p:tav tm="0">
                                          <p:val>
                                            <p:strVal val="1+#ppt_h/2"/>
                                          </p:val>
                                        </p:tav>
                                        <p:tav tm="100000">
                                          <p:val>
                                            <p:strVal val="#ppt_y"/>
                                          </p:val>
                                        </p:tav>
                                      </p:tavLst>
                                    </p:anim>
                                  </p:childTnLst>
                                </p:cTn>
                              </p:par>
                              <p:par>
                                <p:cTn id="26" presetID="2" presetClass="entr" presetSubtype="4" decel="100000" fill="hold" grpId="0" nodeType="withEffect">
                                  <p:stCondLst>
                                    <p:cond delay="40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1000" fill="hold"/>
                                        <p:tgtEl>
                                          <p:spTgt spid="3"/>
                                        </p:tgtEl>
                                        <p:attrNameLst>
                                          <p:attrName>ppt_x</p:attrName>
                                        </p:attrNameLst>
                                      </p:cBhvr>
                                      <p:tavLst>
                                        <p:tav tm="0">
                                          <p:val>
                                            <p:strVal val="#ppt_x"/>
                                          </p:val>
                                        </p:tav>
                                        <p:tav tm="100000">
                                          <p:val>
                                            <p:strVal val="#ppt_x"/>
                                          </p:val>
                                        </p:tav>
                                      </p:tavLst>
                                    </p:anim>
                                    <p:anim calcmode="lin" valueType="num">
                                      <p:cBhvr additive="base">
                                        <p:cTn id="29" dur="1000" fill="hold"/>
                                        <p:tgtEl>
                                          <p:spTgt spid="3"/>
                                        </p:tgtEl>
                                        <p:attrNameLst>
                                          <p:attrName>ppt_y</p:attrName>
                                        </p:attrNameLst>
                                      </p:cBhvr>
                                      <p:tavLst>
                                        <p:tav tm="0">
                                          <p:val>
                                            <p:strVal val="1+#ppt_h/2"/>
                                          </p:val>
                                        </p:tav>
                                        <p:tav tm="100000">
                                          <p:val>
                                            <p:strVal val="#ppt_y"/>
                                          </p:val>
                                        </p:tav>
                                      </p:tavLst>
                                    </p:anim>
                                  </p:childTnLst>
                                </p:cTn>
                              </p:par>
                            </p:childTnLst>
                          </p:cTn>
                        </p:par>
                        <p:par>
                          <p:cTn id="30" fill="hold">
                            <p:stCondLst>
                              <p:cond delay="2000"/>
                            </p:stCondLst>
                            <p:childTnLst>
                              <p:par>
                                <p:cTn id="31" presetID="2" presetClass="entr" presetSubtype="4" fill="hold" grpId="0" nodeType="after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additive="base">
                                        <p:cTn id="33" dur="500" fill="hold"/>
                                        <p:tgtEl>
                                          <p:spTgt spid="11"/>
                                        </p:tgtEl>
                                        <p:attrNameLst>
                                          <p:attrName>ppt_x</p:attrName>
                                        </p:attrNameLst>
                                      </p:cBhvr>
                                      <p:tavLst>
                                        <p:tav tm="0">
                                          <p:val>
                                            <p:strVal val="#ppt_x"/>
                                          </p:val>
                                        </p:tav>
                                        <p:tav tm="100000">
                                          <p:val>
                                            <p:strVal val="#ppt_x"/>
                                          </p:val>
                                        </p:tav>
                                      </p:tavLst>
                                    </p:anim>
                                    <p:anim calcmode="lin" valueType="num">
                                      <p:cBhvr additive="base">
                                        <p:cTn id="34" dur="500" fill="hold"/>
                                        <p:tgtEl>
                                          <p:spTgt spid="11"/>
                                        </p:tgtEl>
                                        <p:attrNameLst>
                                          <p:attrName>ppt_y</p:attrName>
                                        </p:attrNameLst>
                                      </p:cBhvr>
                                      <p:tavLst>
                                        <p:tav tm="0">
                                          <p:val>
                                            <p:strVal val="1+#ppt_h/2"/>
                                          </p:val>
                                        </p:tav>
                                        <p:tav tm="100000">
                                          <p:val>
                                            <p:strVal val="#ppt_y"/>
                                          </p:val>
                                        </p:tav>
                                      </p:tavLst>
                                    </p:anim>
                                  </p:childTnLst>
                                </p:cTn>
                              </p:par>
                            </p:childTnLst>
                          </p:cTn>
                        </p:par>
                        <p:par>
                          <p:cTn id="35" fill="hold">
                            <p:stCondLst>
                              <p:cond delay="2500"/>
                            </p:stCondLst>
                            <p:childTnLst>
                              <p:par>
                                <p:cTn id="36" presetID="53" presetClass="entr" presetSubtype="16" fill="hold" grpId="0" nodeType="afterEffect">
                                  <p:stCondLst>
                                    <p:cond delay="0"/>
                                  </p:stCondLst>
                                  <p:iterate type="lt">
                                    <p:tmPct val="10000"/>
                                  </p:iterate>
                                  <p:childTnLst>
                                    <p:set>
                                      <p:cBhvr>
                                        <p:cTn id="37" dur="1" fill="hold">
                                          <p:stCondLst>
                                            <p:cond delay="0"/>
                                          </p:stCondLst>
                                        </p:cTn>
                                        <p:tgtEl>
                                          <p:spTgt spid="10"/>
                                        </p:tgtEl>
                                        <p:attrNameLst>
                                          <p:attrName>style.visibility</p:attrName>
                                        </p:attrNameLst>
                                      </p:cBhvr>
                                      <p:to>
                                        <p:strVal val="visible"/>
                                      </p:to>
                                    </p:set>
                                    <p:anim calcmode="lin" valueType="num">
                                      <p:cBhvr>
                                        <p:cTn id="38" dur="250" fill="hold"/>
                                        <p:tgtEl>
                                          <p:spTgt spid="10"/>
                                        </p:tgtEl>
                                        <p:attrNameLst>
                                          <p:attrName>ppt_w</p:attrName>
                                        </p:attrNameLst>
                                      </p:cBhvr>
                                      <p:tavLst>
                                        <p:tav tm="0">
                                          <p:val>
                                            <p:fltVal val="0"/>
                                          </p:val>
                                        </p:tav>
                                        <p:tav tm="100000">
                                          <p:val>
                                            <p:strVal val="#ppt_w"/>
                                          </p:val>
                                        </p:tav>
                                      </p:tavLst>
                                    </p:anim>
                                    <p:anim calcmode="lin" valueType="num">
                                      <p:cBhvr>
                                        <p:cTn id="39" dur="250" fill="hold"/>
                                        <p:tgtEl>
                                          <p:spTgt spid="10"/>
                                        </p:tgtEl>
                                        <p:attrNameLst>
                                          <p:attrName>ppt_h</p:attrName>
                                        </p:attrNameLst>
                                      </p:cBhvr>
                                      <p:tavLst>
                                        <p:tav tm="0">
                                          <p:val>
                                            <p:fltVal val="0"/>
                                          </p:val>
                                        </p:tav>
                                        <p:tav tm="100000">
                                          <p:val>
                                            <p:strVal val="#ppt_h"/>
                                          </p:val>
                                        </p:tav>
                                      </p:tavLst>
                                    </p:anim>
                                    <p:animEffect transition="in" filter="fade">
                                      <p:cBhvr>
                                        <p:cTn id="40" dur="250"/>
                                        <p:tgtEl>
                                          <p:spTgt spid="10"/>
                                        </p:tgtEl>
                                      </p:cBhvr>
                                    </p:animEffect>
                                  </p:childTnLst>
                                </p:cTn>
                              </p:par>
                            </p:childTnLst>
                          </p:cTn>
                        </p:par>
                        <p:par>
                          <p:cTn id="41" fill="hold">
                            <p:stCondLst>
                              <p:cond delay="4925"/>
                            </p:stCondLst>
                            <p:childTnLst>
                              <p:par>
                                <p:cTn id="42" presetID="2" presetClass="entr" presetSubtype="1" fill="hold" grpId="0"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425"/>
                            </p:stCondLst>
                            <p:childTnLst>
                              <p:par>
                                <p:cTn id="47" presetID="53" presetClass="entr" presetSubtype="16" fill="hold" grpId="0" nodeType="afterEffect">
                                  <p:stCondLst>
                                    <p:cond delay="0"/>
                                  </p:stCondLst>
                                  <p:iterate type="lt">
                                    <p:tmPct val="10000"/>
                                  </p:iterate>
                                  <p:childTnLst>
                                    <p:set>
                                      <p:cBhvr>
                                        <p:cTn id="48" dur="1" fill="hold">
                                          <p:stCondLst>
                                            <p:cond delay="0"/>
                                          </p:stCondLst>
                                        </p:cTn>
                                        <p:tgtEl>
                                          <p:spTgt spid="8"/>
                                        </p:tgtEl>
                                        <p:attrNameLst>
                                          <p:attrName>style.visibility</p:attrName>
                                        </p:attrNameLst>
                                      </p:cBhvr>
                                      <p:to>
                                        <p:strVal val="visible"/>
                                      </p:to>
                                    </p:set>
                                    <p:anim calcmode="lin" valueType="num">
                                      <p:cBhvr>
                                        <p:cTn id="49" dur="250" fill="hold"/>
                                        <p:tgtEl>
                                          <p:spTgt spid="8"/>
                                        </p:tgtEl>
                                        <p:attrNameLst>
                                          <p:attrName>ppt_w</p:attrName>
                                        </p:attrNameLst>
                                      </p:cBhvr>
                                      <p:tavLst>
                                        <p:tav tm="0">
                                          <p:val>
                                            <p:fltVal val="0"/>
                                          </p:val>
                                        </p:tav>
                                        <p:tav tm="100000">
                                          <p:val>
                                            <p:strVal val="#ppt_w"/>
                                          </p:val>
                                        </p:tav>
                                      </p:tavLst>
                                    </p:anim>
                                    <p:anim calcmode="lin" valueType="num">
                                      <p:cBhvr>
                                        <p:cTn id="50" dur="250" fill="hold"/>
                                        <p:tgtEl>
                                          <p:spTgt spid="8"/>
                                        </p:tgtEl>
                                        <p:attrNameLst>
                                          <p:attrName>ppt_h</p:attrName>
                                        </p:attrNameLst>
                                      </p:cBhvr>
                                      <p:tavLst>
                                        <p:tav tm="0">
                                          <p:val>
                                            <p:fltVal val="0"/>
                                          </p:val>
                                        </p:tav>
                                        <p:tav tm="100000">
                                          <p:val>
                                            <p:strVal val="#ppt_h"/>
                                          </p:val>
                                        </p:tav>
                                      </p:tavLst>
                                    </p:anim>
                                    <p:animEffect transition="in" filter="fade">
                                      <p:cBhvr>
                                        <p:cTn id="51" dur="250"/>
                                        <p:tgtEl>
                                          <p:spTgt spid="8"/>
                                        </p:tgtEl>
                                      </p:cBhvr>
                                    </p:animEffect>
                                  </p:childTnLst>
                                </p:cTn>
                              </p:par>
                            </p:childTnLst>
                          </p:cTn>
                        </p:par>
                        <p:par>
                          <p:cTn id="52" fill="hold">
                            <p:stCondLst>
                              <p:cond delay="6850"/>
                            </p:stCondLst>
                            <p:childTnLst>
                              <p:par>
                                <p:cTn id="53" presetID="2" presetClass="entr" presetSubtype="4"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additive="base">
                                        <p:cTn id="55" dur="500" fill="hold"/>
                                        <p:tgtEl>
                                          <p:spTgt spid="13"/>
                                        </p:tgtEl>
                                        <p:attrNameLst>
                                          <p:attrName>ppt_x</p:attrName>
                                        </p:attrNameLst>
                                      </p:cBhvr>
                                      <p:tavLst>
                                        <p:tav tm="0">
                                          <p:val>
                                            <p:strVal val="#ppt_x"/>
                                          </p:val>
                                        </p:tav>
                                        <p:tav tm="100000">
                                          <p:val>
                                            <p:strVal val="#ppt_x"/>
                                          </p:val>
                                        </p:tav>
                                      </p:tavLst>
                                    </p:anim>
                                    <p:anim calcmode="lin" valueType="num">
                                      <p:cBhvr additive="base">
                                        <p:cTn id="56" dur="500" fill="hold"/>
                                        <p:tgtEl>
                                          <p:spTgt spid="13"/>
                                        </p:tgtEl>
                                        <p:attrNameLst>
                                          <p:attrName>ppt_y</p:attrName>
                                        </p:attrNameLst>
                                      </p:cBhvr>
                                      <p:tavLst>
                                        <p:tav tm="0">
                                          <p:val>
                                            <p:strVal val="1+#ppt_h/2"/>
                                          </p:val>
                                        </p:tav>
                                        <p:tav tm="100000">
                                          <p:val>
                                            <p:strVal val="#ppt_y"/>
                                          </p:val>
                                        </p:tav>
                                      </p:tavLst>
                                    </p:anim>
                                  </p:childTnLst>
                                </p:cTn>
                              </p:par>
                            </p:childTnLst>
                          </p:cTn>
                        </p:par>
                        <p:par>
                          <p:cTn id="57" fill="hold">
                            <p:stCondLst>
                              <p:cond delay="7350"/>
                            </p:stCondLst>
                            <p:childTnLst>
                              <p:par>
                                <p:cTn id="58" presetID="53" presetClass="entr" presetSubtype="16" fill="hold" grpId="0" nodeType="afterEffect">
                                  <p:stCondLst>
                                    <p:cond delay="0"/>
                                  </p:stCondLst>
                                  <p:iterate type="lt">
                                    <p:tmPct val="10000"/>
                                  </p:iterate>
                                  <p:childTnLst>
                                    <p:set>
                                      <p:cBhvr>
                                        <p:cTn id="59" dur="1" fill="hold">
                                          <p:stCondLst>
                                            <p:cond delay="0"/>
                                          </p:stCondLst>
                                        </p:cTn>
                                        <p:tgtEl>
                                          <p:spTgt spid="12"/>
                                        </p:tgtEl>
                                        <p:attrNameLst>
                                          <p:attrName>style.visibility</p:attrName>
                                        </p:attrNameLst>
                                      </p:cBhvr>
                                      <p:to>
                                        <p:strVal val="visible"/>
                                      </p:to>
                                    </p:set>
                                    <p:anim calcmode="lin" valueType="num">
                                      <p:cBhvr>
                                        <p:cTn id="60" dur="250" fill="hold"/>
                                        <p:tgtEl>
                                          <p:spTgt spid="12"/>
                                        </p:tgtEl>
                                        <p:attrNameLst>
                                          <p:attrName>ppt_w</p:attrName>
                                        </p:attrNameLst>
                                      </p:cBhvr>
                                      <p:tavLst>
                                        <p:tav tm="0">
                                          <p:val>
                                            <p:fltVal val="0"/>
                                          </p:val>
                                        </p:tav>
                                        <p:tav tm="100000">
                                          <p:val>
                                            <p:strVal val="#ppt_w"/>
                                          </p:val>
                                        </p:tav>
                                      </p:tavLst>
                                    </p:anim>
                                    <p:anim calcmode="lin" valueType="num">
                                      <p:cBhvr>
                                        <p:cTn id="61" dur="250" fill="hold"/>
                                        <p:tgtEl>
                                          <p:spTgt spid="12"/>
                                        </p:tgtEl>
                                        <p:attrNameLst>
                                          <p:attrName>ppt_h</p:attrName>
                                        </p:attrNameLst>
                                      </p:cBhvr>
                                      <p:tavLst>
                                        <p:tav tm="0">
                                          <p:val>
                                            <p:fltVal val="0"/>
                                          </p:val>
                                        </p:tav>
                                        <p:tav tm="100000">
                                          <p:val>
                                            <p:strVal val="#ppt_h"/>
                                          </p:val>
                                        </p:tav>
                                      </p:tavLst>
                                    </p:anim>
                                    <p:animEffect transition="in" filter="fade">
                                      <p:cBhvr>
                                        <p:cTn id="62" dur="2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3" grpId="0" bldLvl="0" animBg="1"/>
      <p:bldP spid="4" grpId="0" bldLvl="0" animBg="1"/>
      <p:bldP spid="5" grpId="0" bldLvl="0" animBg="1"/>
      <p:bldP spid="6" grpId="0" bldLvl="0" animBg="1"/>
      <p:bldP spid="7" grpId="0" bldLvl="0" animBg="1"/>
      <p:bldP spid="8" grpId="0"/>
      <p:bldP spid="9" grpId="0" bldLvl="0" animBg="1"/>
      <p:bldP spid="10" grpId="0"/>
      <p:bldP spid="11" grpId="0" bldLvl="0" animBg="1"/>
      <p:bldP spid="12" grpId="0"/>
      <p:bldP spid="13" grpId="0" bldLvl="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bwMode="auto">
          <a:xfrm>
            <a:off x="5917757" y="1968496"/>
            <a:ext cx="4904827" cy="3900503"/>
            <a:chOff x="3785121" y="1812417"/>
            <a:chExt cx="4627889" cy="3779783"/>
          </a:xfrm>
        </p:grpSpPr>
        <p:pic>
          <p:nvPicPr>
            <p:cNvPr id="3" name="Picture 7"/>
            <p:cNvPicPr>
              <a:picLocks noChangeAspect="1"/>
            </p:cNvPicPr>
            <p:nvPr/>
          </p:nvPicPr>
          <p:blipFill>
            <a:blip r:embed="rId3" cstate="email"/>
            <a:srcRect/>
            <a:stretch>
              <a:fillRect/>
            </a:stretch>
          </p:blipFill>
          <p:spPr bwMode="auto">
            <a:xfrm>
              <a:off x="3785121" y="1812417"/>
              <a:ext cx="4627889" cy="3779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1"/>
            <p:cNvSpPr/>
            <p:nvPr/>
          </p:nvSpPr>
          <p:spPr>
            <a:xfrm>
              <a:off x="4121695" y="1998151"/>
              <a:ext cx="3959505" cy="2484403"/>
            </a:xfrm>
            <a:prstGeom prst="rect">
              <a:avLst/>
            </a:pr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1600" dirty="0">
                <a:sym typeface="Arial" panose="020B0604020202020204" pitchFamily="34" charset="0"/>
              </a:endParaRPr>
            </a:p>
          </p:txBody>
        </p:sp>
      </p:grpSp>
      <p:sp>
        <p:nvSpPr>
          <p:cNvPr id="5" name="矩形 4"/>
          <p:cNvSpPr/>
          <p:nvPr/>
        </p:nvSpPr>
        <p:spPr>
          <a:xfrm>
            <a:off x="2395949" y="2322021"/>
            <a:ext cx="3348385" cy="645160"/>
          </a:xfrm>
          <a:prstGeom prst="rect">
            <a:avLst/>
          </a:prstGeom>
        </p:spPr>
        <p:txBody>
          <a:bodyPr wrap="square" lIns="91440" tIns="45720" rIns="91440" bIns="45720">
            <a:spAutoFit/>
          </a:bodyPr>
          <a:lstStyle/>
          <a:p>
            <a:pPr fontAlgn="ctr">
              <a:lnSpc>
                <a:spcPct val="15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点击输入文字点击输入文字点击此处更换文本点击输入文字点击</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 name="矩形 5"/>
          <p:cNvSpPr/>
          <p:nvPr/>
        </p:nvSpPr>
        <p:spPr>
          <a:xfrm>
            <a:off x="2395951" y="1968496"/>
            <a:ext cx="1198880" cy="398780"/>
          </a:xfrm>
          <a:prstGeom prst="rect">
            <a:avLst/>
          </a:prstGeom>
        </p:spPr>
        <p:txBody>
          <a:bodyPr wrap="none" lIns="91440" tIns="45720" rIns="91440" bIns="45720">
            <a:spAutoFit/>
          </a:bodyPr>
          <a:lstStyle/>
          <a:p>
            <a:r>
              <a:rPr lang="zh-CN" altLang="en-US" sz="2000" dirty="0">
                <a:solidFill>
                  <a:schemeClr val="accent1"/>
                </a:solidFill>
                <a:latin typeface="微软雅黑" panose="020B0503020204020204" pitchFamily="34" charset="-122"/>
                <a:ea typeface="微软雅黑" panose="020B0503020204020204" pitchFamily="34" charset="-122"/>
              </a:rPr>
              <a:t>标题内容</a:t>
            </a:r>
          </a:p>
        </p:txBody>
      </p:sp>
      <p:sp>
        <p:nvSpPr>
          <p:cNvPr id="7" name="Rounded Rectangle 14"/>
          <p:cNvSpPr>
            <a:spLocks noChangeAspect="1"/>
          </p:cNvSpPr>
          <p:nvPr/>
        </p:nvSpPr>
        <p:spPr>
          <a:xfrm>
            <a:off x="1485072" y="2045095"/>
            <a:ext cx="760664" cy="760664"/>
          </a:xfrm>
          <a:prstGeom prst="roundRect">
            <a:avLst/>
          </a:prstGeom>
          <a:solidFill>
            <a:srgbClr val="00B0F0"/>
          </a:solidFill>
          <a:ln w="25400">
            <a:noFill/>
          </a:ln>
        </p:spPr>
        <p:txBody>
          <a:bodyPr vert="horz" wrap="square" lIns="0" tIns="0" rIns="0" bIns="0" numCol="1" anchor="ctr" anchorCtr="0" compatLnSpc="1"/>
          <a:lstStyle/>
          <a:p>
            <a:pPr algn="ctr"/>
            <a:r>
              <a:rPr lang="en-US" altLang="zh-CN" sz="3200" dirty="0">
                <a:solidFill>
                  <a:schemeClr val="bg1"/>
                </a:solidFill>
                <a:latin typeface="Agency FB" panose="020B0503020202020204" pitchFamily="34" charset="0"/>
                <a:sym typeface="Arial" panose="020B0604020202020204" pitchFamily="34" charset="0"/>
              </a:rPr>
              <a:t>01</a:t>
            </a:r>
            <a:endParaRPr lang="zh-CN" altLang="zh-CN" sz="3200" dirty="0">
              <a:solidFill>
                <a:schemeClr val="bg1"/>
              </a:solidFill>
              <a:latin typeface="Agency FB" panose="020B0503020202020204" pitchFamily="34" charset="0"/>
              <a:sym typeface="Arial" panose="020B0604020202020204" pitchFamily="34" charset="0"/>
            </a:endParaRPr>
          </a:p>
        </p:txBody>
      </p:sp>
      <p:sp>
        <p:nvSpPr>
          <p:cNvPr id="8" name="矩形 7"/>
          <p:cNvSpPr/>
          <p:nvPr/>
        </p:nvSpPr>
        <p:spPr>
          <a:xfrm>
            <a:off x="2395949" y="3622501"/>
            <a:ext cx="3348385" cy="645160"/>
          </a:xfrm>
          <a:prstGeom prst="rect">
            <a:avLst/>
          </a:prstGeom>
        </p:spPr>
        <p:txBody>
          <a:bodyPr wrap="square" lIns="91440" tIns="45720" rIns="91440" bIns="45720">
            <a:spAutoFit/>
          </a:bodyPr>
          <a:lstStyle/>
          <a:p>
            <a:pPr fontAlgn="ctr">
              <a:lnSpc>
                <a:spcPct val="15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点击输入文字点击输入文字点击此处更换文本点击输入文字点击</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9" name="矩形 8"/>
          <p:cNvSpPr/>
          <p:nvPr/>
        </p:nvSpPr>
        <p:spPr>
          <a:xfrm>
            <a:off x="2395951" y="3268976"/>
            <a:ext cx="1198880" cy="398780"/>
          </a:xfrm>
          <a:prstGeom prst="rect">
            <a:avLst/>
          </a:prstGeom>
        </p:spPr>
        <p:txBody>
          <a:bodyPr wrap="none" lIns="91440" tIns="45720" rIns="91440" bIns="45720">
            <a:spAutoFit/>
          </a:bodyPr>
          <a:lstStyle/>
          <a:p>
            <a:r>
              <a:rPr lang="zh-CN" altLang="en-US" sz="2000" dirty="0">
                <a:solidFill>
                  <a:schemeClr val="accent1"/>
                </a:solidFill>
                <a:latin typeface="微软雅黑" panose="020B0503020204020204" pitchFamily="34" charset="-122"/>
                <a:ea typeface="微软雅黑" panose="020B0503020204020204" pitchFamily="34" charset="-122"/>
              </a:rPr>
              <a:t>标题内容</a:t>
            </a:r>
          </a:p>
        </p:txBody>
      </p:sp>
      <p:sp>
        <p:nvSpPr>
          <p:cNvPr id="10" name="Rounded Rectangle 14"/>
          <p:cNvSpPr>
            <a:spLocks noChangeAspect="1"/>
          </p:cNvSpPr>
          <p:nvPr/>
        </p:nvSpPr>
        <p:spPr>
          <a:xfrm>
            <a:off x="1485072" y="3345575"/>
            <a:ext cx="760664" cy="760664"/>
          </a:xfrm>
          <a:prstGeom prst="roundRect">
            <a:avLst/>
          </a:prstGeom>
          <a:solidFill>
            <a:schemeClr val="accent1"/>
          </a:solidFill>
          <a:ln w="25400">
            <a:noFill/>
          </a:ln>
        </p:spPr>
        <p:txBody>
          <a:bodyPr vert="horz" wrap="square" lIns="0" tIns="0" rIns="0" bIns="0" numCol="1" anchor="ctr" anchorCtr="0" compatLnSpc="1"/>
          <a:lstStyle/>
          <a:p>
            <a:pPr algn="ctr"/>
            <a:r>
              <a:rPr lang="en-US" altLang="zh-CN" sz="3200" dirty="0">
                <a:solidFill>
                  <a:schemeClr val="bg1"/>
                </a:solidFill>
                <a:latin typeface="Agency FB" panose="020B0503020202020204" pitchFamily="34" charset="0"/>
                <a:sym typeface="Arial" panose="020B0604020202020204" pitchFamily="34" charset="0"/>
              </a:rPr>
              <a:t>02</a:t>
            </a:r>
            <a:endParaRPr lang="zh-CN" altLang="zh-CN" sz="3200" dirty="0">
              <a:solidFill>
                <a:schemeClr val="bg1"/>
              </a:solidFill>
              <a:latin typeface="Agency FB" panose="020B0503020202020204" pitchFamily="34" charset="0"/>
              <a:sym typeface="Arial" panose="020B0604020202020204" pitchFamily="34" charset="0"/>
            </a:endParaRPr>
          </a:p>
        </p:txBody>
      </p:sp>
      <p:sp>
        <p:nvSpPr>
          <p:cNvPr id="11" name="矩形 10"/>
          <p:cNvSpPr/>
          <p:nvPr/>
        </p:nvSpPr>
        <p:spPr>
          <a:xfrm>
            <a:off x="2395949" y="4911552"/>
            <a:ext cx="3348385" cy="645160"/>
          </a:xfrm>
          <a:prstGeom prst="rect">
            <a:avLst/>
          </a:prstGeom>
        </p:spPr>
        <p:txBody>
          <a:bodyPr wrap="square" lIns="91440" tIns="45720" rIns="91440" bIns="45720">
            <a:spAutoFit/>
          </a:bodyPr>
          <a:lstStyle/>
          <a:p>
            <a:pPr fontAlgn="ctr">
              <a:lnSpc>
                <a:spcPct val="15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点击输入文字点击输入文字点击此处更换文本点击输入文字点击</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2" name="矩形 11"/>
          <p:cNvSpPr/>
          <p:nvPr/>
        </p:nvSpPr>
        <p:spPr>
          <a:xfrm>
            <a:off x="2395951" y="4558027"/>
            <a:ext cx="1198880" cy="398780"/>
          </a:xfrm>
          <a:prstGeom prst="rect">
            <a:avLst/>
          </a:prstGeom>
        </p:spPr>
        <p:txBody>
          <a:bodyPr wrap="none" lIns="91440" tIns="45720" rIns="91440" bIns="45720">
            <a:spAutoFit/>
          </a:bodyPr>
          <a:lstStyle/>
          <a:p>
            <a:r>
              <a:rPr lang="zh-CN" altLang="en-US" sz="2000" dirty="0">
                <a:solidFill>
                  <a:schemeClr val="accent1"/>
                </a:solidFill>
                <a:latin typeface="微软雅黑" panose="020B0503020204020204" pitchFamily="34" charset="-122"/>
                <a:ea typeface="微软雅黑" panose="020B0503020204020204" pitchFamily="34" charset="-122"/>
              </a:rPr>
              <a:t>标题内容</a:t>
            </a:r>
          </a:p>
        </p:txBody>
      </p:sp>
      <p:sp>
        <p:nvSpPr>
          <p:cNvPr id="13" name="Rounded Rectangle 14"/>
          <p:cNvSpPr>
            <a:spLocks noChangeAspect="1"/>
          </p:cNvSpPr>
          <p:nvPr/>
        </p:nvSpPr>
        <p:spPr>
          <a:xfrm>
            <a:off x="1485072" y="4634625"/>
            <a:ext cx="760664" cy="760664"/>
          </a:xfrm>
          <a:prstGeom prst="roundRect">
            <a:avLst/>
          </a:prstGeom>
          <a:solidFill>
            <a:srgbClr val="0070C0"/>
          </a:solidFill>
          <a:ln w="25400">
            <a:noFill/>
          </a:ln>
        </p:spPr>
        <p:txBody>
          <a:bodyPr vert="horz" wrap="square" lIns="0" tIns="0" rIns="0" bIns="0" numCol="1" anchor="ctr" anchorCtr="0" compatLnSpc="1"/>
          <a:lstStyle/>
          <a:p>
            <a:pPr algn="ctr"/>
            <a:r>
              <a:rPr lang="en-US" altLang="zh-CN" sz="3200" dirty="0">
                <a:solidFill>
                  <a:schemeClr val="bg1"/>
                </a:solidFill>
                <a:latin typeface="Agency FB" panose="020B0503020202020204" pitchFamily="34" charset="0"/>
                <a:sym typeface="Arial" panose="020B0604020202020204" pitchFamily="34" charset="0"/>
              </a:rPr>
              <a:t>03</a:t>
            </a:r>
            <a:endParaRPr lang="zh-CN" altLang="zh-CN" sz="3200" dirty="0">
              <a:solidFill>
                <a:schemeClr val="bg1"/>
              </a:solidFill>
              <a:latin typeface="Agency FB" panose="020B0503020202020204" pitchFamily="34" charset="0"/>
              <a:sym typeface="Arial" panose="020B0604020202020204" pitchFamily="34" charset="0"/>
            </a:endParaRPr>
          </a:p>
        </p:txBody>
      </p:sp>
      <p:sp>
        <p:nvSpPr>
          <p:cNvPr id="14" name="TextBox 13"/>
          <p:cNvSpPr txBox="1"/>
          <p:nvPr/>
        </p:nvSpPr>
        <p:spPr>
          <a:xfrm>
            <a:off x="5405921" y="20588"/>
            <a:ext cx="1422400" cy="420370"/>
          </a:xfrm>
          <a:prstGeom prst="rect">
            <a:avLst/>
          </a:prstGeom>
          <a:noFill/>
        </p:spPr>
        <p:txBody>
          <a:bodyPr wrap="none" rtlCol="0">
            <a:spAutoFit/>
          </a:bodyPr>
          <a:lstStyle/>
          <a:p>
            <a:pPr algn="dist"/>
            <a:r>
              <a:rPr lang="zh-CN" altLang="en-US" sz="2135" b="1" spc="300" dirty="0">
                <a:solidFill>
                  <a:schemeClr val="bg1"/>
                </a:solidFill>
              </a:rPr>
              <a:t>薪资福利</a:t>
            </a:r>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par>
                          <p:cTn id="8" fill="hold">
                            <p:stCondLst>
                              <p:cond delay="2000"/>
                            </p:stCondLst>
                            <p:childTnLst>
                              <p:par>
                                <p:cTn id="9" presetID="14"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randombar(horizontal)">
                                      <p:cBhvr>
                                        <p:cTn id="11" dur="1500"/>
                                        <p:tgtEl>
                                          <p:spTgt spid="7"/>
                                        </p:tgtEl>
                                      </p:cBhvr>
                                    </p:animEffect>
                                  </p:childTnLst>
                                </p:cTn>
                              </p:par>
                            </p:childTnLst>
                          </p:cTn>
                        </p:par>
                        <p:par>
                          <p:cTn id="12" fill="hold">
                            <p:stCondLst>
                              <p:cond delay="3500"/>
                            </p:stCondLst>
                            <p:childTnLst>
                              <p:par>
                                <p:cTn id="13" presetID="17" presetClass="entr" presetSubtype="1" fill="hold" grpId="0" nodeType="afterEffect">
                                  <p:stCondLst>
                                    <p:cond delay="0"/>
                                  </p:stCondLst>
                                  <p:iterate type="lt">
                                    <p:tmPct val="40000"/>
                                  </p:iterate>
                                  <p:childTnLst>
                                    <p:set>
                                      <p:cBhvr>
                                        <p:cTn id="14" dur="1" fill="hold">
                                          <p:stCondLst>
                                            <p:cond delay="0"/>
                                          </p:stCondLst>
                                        </p:cTn>
                                        <p:tgtEl>
                                          <p:spTgt spid="6"/>
                                        </p:tgtEl>
                                        <p:attrNameLst>
                                          <p:attrName>style.visibility</p:attrName>
                                        </p:attrNameLst>
                                      </p:cBhvr>
                                      <p:to>
                                        <p:strVal val="visible"/>
                                      </p:to>
                                    </p:set>
                                    <p:anim calcmode="lin" valueType="num">
                                      <p:cBhvr>
                                        <p:cTn id="15" dur="250" fill="hold"/>
                                        <p:tgtEl>
                                          <p:spTgt spid="6"/>
                                        </p:tgtEl>
                                        <p:attrNameLst>
                                          <p:attrName>ppt_x</p:attrName>
                                        </p:attrNameLst>
                                      </p:cBhvr>
                                      <p:tavLst>
                                        <p:tav tm="0">
                                          <p:val>
                                            <p:strVal val="#ppt_x"/>
                                          </p:val>
                                        </p:tav>
                                        <p:tav tm="100000">
                                          <p:val>
                                            <p:strVal val="#ppt_x"/>
                                          </p:val>
                                        </p:tav>
                                      </p:tavLst>
                                    </p:anim>
                                    <p:anim calcmode="lin" valueType="num">
                                      <p:cBhvr>
                                        <p:cTn id="16" dur="250" fill="hold"/>
                                        <p:tgtEl>
                                          <p:spTgt spid="6"/>
                                        </p:tgtEl>
                                        <p:attrNameLst>
                                          <p:attrName>ppt_y</p:attrName>
                                        </p:attrNameLst>
                                      </p:cBhvr>
                                      <p:tavLst>
                                        <p:tav tm="0">
                                          <p:val>
                                            <p:strVal val="#ppt_y-#ppt_h/2"/>
                                          </p:val>
                                        </p:tav>
                                        <p:tav tm="100000">
                                          <p:val>
                                            <p:strVal val="#ppt_y"/>
                                          </p:val>
                                        </p:tav>
                                      </p:tavLst>
                                    </p:anim>
                                    <p:anim calcmode="lin" valueType="num">
                                      <p:cBhvr>
                                        <p:cTn id="17" dur="250" fill="hold"/>
                                        <p:tgtEl>
                                          <p:spTgt spid="6"/>
                                        </p:tgtEl>
                                        <p:attrNameLst>
                                          <p:attrName>ppt_w</p:attrName>
                                        </p:attrNameLst>
                                      </p:cBhvr>
                                      <p:tavLst>
                                        <p:tav tm="0">
                                          <p:val>
                                            <p:strVal val="#ppt_w"/>
                                          </p:val>
                                        </p:tav>
                                        <p:tav tm="100000">
                                          <p:val>
                                            <p:strVal val="#ppt_w"/>
                                          </p:val>
                                        </p:tav>
                                      </p:tavLst>
                                    </p:anim>
                                    <p:anim calcmode="lin" valueType="num">
                                      <p:cBhvr>
                                        <p:cTn id="18" dur="250" fill="hold"/>
                                        <p:tgtEl>
                                          <p:spTgt spid="6"/>
                                        </p:tgtEl>
                                        <p:attrNameLst>
                                          <p:attrName>ppt_h</p:attrName>
                                        </p:attrNameLst>
                                      </p:cBhvr>
                                      <p:tavLst>
                                        <p:tav tm="0">
                                          <p:val>
                                            <p:fltVal val="0"/>
                                          </p:val>
                                        </p:tav>
                                        <p:tav tm="100000">
                                          <p:val>
                                            <p:strVal val="#ppt_h"/>
                                          </p:val>
                                        </p:tav>
                                      </p:tavLst>
                                    </p:anim>
                                  </p:childTnLst>
                                </p:cTn>
                              </p:par>
                            </p:childTnLst>
                          </p:cTn>
                        </p:par>
                        <p:par>
                          <p:cTn id="19" fill="hold">
                            <p:stCondLst>
                              <p:cond delay="4050"/>
                            </p:stCondLst>
                            <p:childTnLst>
                              <p:par>
                                <p:cTn id="20" presetID="10" presetClass="entr" presetSubtype="0" fill="hold" grpId="0" nodeType="after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childTnLst>
                                </p:cTn>
                              </p:par>
                            </p:childTnLst>
                          </p:cTn>
                        </p:par>
                        <p:par>
                          <p:cTn id="23" fill="hold">
                            <p:stCondLst>
                              <p:cond delay="5050"/>
                            </p:stCondLst>
                            <p:childTnLst>
                              <p:par>
                                <p:cTn id="24" presetID="14" presetClass="entr" presetSubtype="1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randombar(horizontal)">
                                      <p:cBhvr>
                                        <p:cTn id="26" dur="1500"/>
                                        <p:tgtEl>
                                          <p:spTgt spid="10"/>
                                        </p:tgtEl>
                                      </p:cBhvr>
                                    </p:animEffect>
                                  </p:childTnLst>
                                </p:cTn>
                              </p:par>
                            </p:childTnLst>
                          </p:cTn>
                        </p:par>
                        <p:par>
                          <p:cTn id="27" fill="hold">
                            <p:stCondLst>
                              <p:cond delay="6550"/>
                            </p:stCondLst>
                            <p:childTnLst>
                              <p:par>
                                <p:cTn id="28" presetID="17" presetClass="entr" presetSubtype="1" fill="hold" grpId="0" nodeType="afterEffect">
                                  <p:stCondLst>
                                    <p:cond delay="0"/>
                                  </p:stCondLst>
                                  <p:iterate type="lt">
                                    <p:tmPct val="40000"/>
                                  </p:iterate>
                                  <p:childTnLst>
                                    <p:set>
                                      <p:cBhvr>
                                        <p:cTn id="29" dur="1" fill="hold">
                                          <p:stCondLst>
                                            <p:cond delay="0"/>
                                          </p:stCondLst>
                                        </p:cTn>
                                        <p:tgtEl>
                                          <p:spTgt spid="9"/>
                                        </p:tgtEl>
                                        <p:attrNameLst>
                                          <p:attrName>style.visibility</p:attrName>
                                        </p:attrNameLst>
                                      </p:cBhvr>
                                      <p:to>
                                        <p:strVal val="visible"/>
                                      </p:to>
                                    </p:set>
                                    <p:anim calcmode="lin" valueType="num">
                                      <p:cBhvr>
                                        <p:cTn id="30" dur="250" fill="hold"/>
                                        <p:tgtEl>
                                          <p:spTgt spid="9"/>
                                        </p:tgtEl>
                                        <p:attrNameLst>
                                          <p:attrName>ppt_x</p:attrName>
                                        </p:attrNameLst>
                                      </p:cBhvr>
                                      <p:tavLst>
                                        <p:tav tm="0">
                                          <p:val>
                                            <p:strVal val="#ppt_x"/>
                                          </p:val>
                                        </p:tav>
                                        <p:tav tm="100000">
                                          <p:val>
                                            <p:strVal val="#ppt_x"/>
                                          </p:val>
                                        </p:tav>
                                      </p:tavLst>
                                    </p:anim>
                                    <p:anim calcmode="lin" valueType="num">
                                      <p:cBhvr>
                                        <p:cTn id="31" dur="250" fill="hold"/>
                                        <p:tgtEl>
                                          <p:spTgt spid="9"/>
                                        </p:tgtEl>
                                        <p:attrNameLst>
                                          <p:attrName>ppt_y</p:attrName>
                                        </p:attrNameLst>
                                      </p:cBhvr>
                                      <p:tavLst>
                                        <p:tav tm="0">
                                          <p:val>
                                            <p:strVal val="#ppt_y-#ppt_h/2"/>
                                          </p:val>
                                        </p:tav>
                                        <p:tav tm="100000">
                                          <p:val>
                                            <p:strVal val="#ppt_y"/>
                                          </p:val>
                                        </p:tav>
                                      </p:tavLst>
                                    </p:anim>
                                    <p:anim calcmode="lin" valueType="num">
                                      <p:cBhvr>
                                        <p:cTn id="32" dur="250" fill="hold"/>
                                        <p:tgtEl>
                                          <p:spTgt spid="9"/>
                                        </p:tgtEl>
                                        <p:attrNameLst>
                                          <p:attrName>ppt_w</p:attrName>
                                        </p:attrNameLst>
                                      </p:cBhvr>
                                      <p:tavLst>
                                        <p:tav tm="0">
                                          <p:val>
                                            <p:strVal val="#ppt_w"/>
                                          </p:val>
                                        </p:tav>
                                        <p:tav tm="100000">
                                          <p:val>
                                            <p:strVal val="#ppt_w"/>
                                          </p:val>
                                        </p:tav>
                                      </p:tavLst>
                                    </p:anim>
                                    <p:anim calcmode="lin" valueType="num">
                                      <p:cBhvr>
                                        <p:cTn id="33" dur="250" fill="hold"/>
                                        <p:tgtEl>
                                          <p:spTgt spid="9"/>
                                        </p:tgtEl>
                                        <p:attrNameLst>
                                          <p:attrName>ppt_h</p:attrName>
                                        </p:attrNameLst>
                                      </p:cBhvr>
                                      <p:tavLst>
                                        <p:tav tm="0">
                                          <p:val>
                                            <p:fltVal val="0"/>
                                          </p:val>
                                        </p:tav>
                                        <p:tav tm="100000">
                                          <p:val>
                                            <p:strVal val="#ppt_h"/>
                                          </p:val>
                                        </p:tav>
                                      </p:tavLst>
                                    </p:anim>
                                  </p:childTnLst>
                                </p:cTn>
                              </p:par>
                            </p:childTnLst>
                          </p:cTn>
                        </p:par>
                        <p:par>
                          <p:cTn id="34" fill="hold">
                            <p:stCondLst>
                              <p:cond delay="7099"/>
                            </p:stCondLst>
                            <p:childTnLst>
                              <p:par>
                                <p:cTn id="35" presetID="10" presetClass="entr" presetSubtype="0" fill="hold" grpId="0" nodeType="after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1000"/>
                                        <p:tgtEl>
                                          <p:spTgt spid="8"/>
                                        </p:tgtEl>
                                      </p:cBhvr>
                                    </p:animEffect>
                                  </p:childTnLst>
                                </p:cTn>
                              </p:par>
                            </p:childTnLst>
                          </p:cTn>
                        </p:par>
                        <p:par>
                          <p:cTn id="38" fill="hold">
                            <p:stCondLst>
                              <p:cond delay="8099"/>
                            </p:stCondLst>
                            <p:childTnLst>
                              <p:par>
                                <p:cTn id="39" presetID="14" presetClass="entr" presetSubtype="10"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randombar(horizontal)">
                                      <p:cBhvr>
                                        <p:cTn id="41" dur="1500"/>
                                        <p:tgtEl>
                                          <p:spTgt spid="13"/>
                                        </p:tgtEl>
                                      </p:cBhvr>
                                    </p:animEffect>
                                  </p:childTnLst>
                                </p:cTn>
                              </p:par>
                            </p:childTnLst>
                          </p:cTn>
                        </p:par>
                        <p:par>
                          <p:cTn id="42" fill="hold">
                            <p:stCondLst>
                              <p:cond delay="9599"/>
                            </p:stCondLst>
                            <p:childTnLst>
                              <p:par>
                                <p:cTn id="43" presetID="17" presetClass="entr" presetSubtype="1" fill="hold" grpId="0" nodeType="afterEffect">
                                  <p:stCondLst>
                                    <p:cond delay="0"/>
                                  </p:stCondLst>
                                  <p:iterate type="lt">
                                    <p:tmPct val="40000"/>
                                  </p:iterate>
                                  <p:childTnLst>
                                    <p:set>
                                      <p:cBhvr>
                                        <p:cTn id="44" dur="1" fill="hold">
                                          <p:stCondLst>
                                            <p:cond delay="0"/>
                                          </p:stCondLst>
                                        </p:cTn>
                                        <p:tgtEl>
                                          <p:spTgt spid="12"/>
                                        </p:tgtEl>
                                        <p:attrNameLst>
                                          <p:attrName>style.visibility</p:attrName>
                                        </p:attrNameLst>
                                      </p:cBhvr>
                                      <p:to>
                                        <p:strVal val="visible"/>
                                      </p:to>
                                    </p:set>
                                    <p:anim calcmode="lin" valueType="num">
                                      <p:cBhvr>
                                        <p:cTn id="45" dur="250" fill="hold"/>
                                        <p:tgtEl>
                                          <p:spTgt spid="12"/>
                                        </p:tgtEl>
                                        <p:attrNameLst>
                                          <p:attrName>ppt_x</p:attrName>
                                        </p:attrNameLst>
                                      </p:cBhvr>
                                      <p:tavLst>
                                        <p:tav tm="0">
                                          <p:val>
                                            <p:strVal val="#ppt_x"/>
                                          </p:val>
                                        </p:tav>
                                        <p:tav tm="100000">
                                          <p:val>
                                            <p:strVal val="#ppt_x"/>
                                          </p:val>
                                        </p:tav>
                                      </p:tavLst>
                                    </p:anim>
                                    <p:anim calcmode="lin" valueType="num">
                                      <p:cBhvr>
                                        <p:cTn id="46" dur="250" fill="hold"/>
                                        <p:tgtEl>
                                          <p:spTgt spid="12"/>
                                        </p:tgtEl>
                                        <p:attrNameLst>
                                          <p:attrName>ppt_y</p:attrName>
                                        </p:attrNameLst>
                                      </p:cBhvr>
                                      <p:tavLst>
                                        <p:tav tm="0">
                                          <p:val>
                                            <p:strVal val="#ppt_y-#ppt_h/2"/>
                                          </p:val>
                                        </p:tav>
                                        <p:tav tm="100000">
                                          <p:val>
                                            <p:strVal val="#ppt_y"/>
                                          </p:val>
                                        </p:tav>
                                      </p:tavLst>
                                    </p:anim>
                                    <p:anim calcmode="lin" valueType="num">
                                      <p:cBhvr>
                                        <p:cTn id="47" dur="250" fill="hold"/>
                                        <p:tgtEl>
                                          <p:spTgt spid="12"/>
                                        </p:tgtEl>
                                        <p:attrNameLst>
                                          <p:attrName>ppt_w</p:attrName>
                                        </p:attrNameLst>
                                      </p:cBhvr>
                                      <p:tavLst>
                                        <p:tav tm="0">
                                          <p:val>
                                            <p:strVal val="#ppt_w"/>
                                          </p:val>
                                        </p:tav>
                                        <p:tav tm="100000">
                                          <p:val>
                                            <p:strVal val="#ppt_w"/>
                                          </p:val>
                                        </p:tav>
                                      </p:tavLst>
                                    </p:anim>
                                    <p:anim calcmode="lin" valueType="num">
                                      <p:cBhvr>
                                        <p:cTn id="48" dur="250" fill="hold"/>
                                        <p:tgtEl>
                                          <p:spTgt spid="12"/>
                                        </p:tgtEl>
                                        <p:attrNameLst>
                                          <p:attrName>ppt_h</p:attrName>
                                        </p:attrNameLst>
                                      </p:cBhvr>
                                      <p:tavLst>
                                        <p:tav tm="0">
                                          <p:val>
                                            <p:fltVal val="0"/>
                                          </p:val>
                                        </p:tav>
                                        <p:tav tm="100000">
                                          <p:val>
                                            <p:strVal val="#ppt_h"/>
                                          </p:val>
                                        </p:tav>
                                      </p:tavLst>
                                    </p:anim>
                                  </p:childTnLst>
                                </p:cTn>
                              </p:par>
                            </p:childTnLst>
                          </p:cTn>
                        </p:par>
                        <p:par>
                          <p:cTn id="49" fill="hold">
                            <p:stCondLst>
                              <p:cond delay="10149"/>
                            </p:stCondLst>
                            <p:childTnLst>
                              <p:par>
                                <p:cTn id="50" presetID="10" presetClass="entr" presetSubtype="0" fill="hold" grpId="0" nodeType="after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fade">
                                      <p:cBhvr>
                                        <p:cTn id="52"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bldLvl="0" animBg="1"/>
      <p:bldP spid="8" grpId="0"/>
      <p:bldP spid="9" grpId="0"/>
      <p:bldP spid="10" grpId="0" bldLvl="0" animBg="1"/>
      <p:bldP spid="11" grpId="0"/>
      <p:bldP spid="12" grpId="0"/>
      <p:bldP spid="13" grpId="0" bldLvl="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2" name="Group 77"/>
          <p:cNvGrpSpPr/>
          <p:nvPr/>
        </p:nvGrpSpPr>
        <p:grpSpPr>
          <a:xfrm>
            <a:off x="6517637" y="1870712"/>
            <a:ext cx="4594384" cy="4211955"/>
            <a:chOff x="6987639" y="2274060"/>
            <a:chExt cx="4176713" cy="3829050"/>
          </a:xfrm>
        </p:grpSpPr>
        <p:grpSp>
          <p:nvGrpSpPr>
            <p:cNvPr id="63" name="Group 5"/>
            <p:cNvGrpSpPr/>
            <p:nvPr/>
          </p:nvGrpSpPr>
          <p:grpSpPr bwMode="auto">
            <a:xfrm>
              <a:off x="6987639" y="2274060"/>
              <a:ext cx="4176713" cy="3829050"/>
              <a:chOff x="1859" y="1160"/>
              <a:chExt cx="2631" cy="2412"/>
            </a:xfrm>
          </p:grpSpPr>
          <p:grpSp>
            <p:nvGrpSpPr>
              <p:cNvPr id="66" name="Group 6"/>
              <p:cNvGrpSpPr/>
              <p:nvPr/>
            </p:nvGrpSpPr>
            <p:grpSpPr bwMode="auto">
              <a:xfrm>
                <a:off x="1859" y="1160"/>
                <a:ext cx="2631" cy="2412"/>
                <a:chOff x="1149" y="1417"/>
                <a:chExt cx="2540" cy="2328"/>
              </a:xfrm>
            </p:grpSpPr>
            <p:sp>
              <p:nvSpPr>
                <p:cNvPr id="68" name="Freeform 7"/>
                <p:cNvSpPr/>
                <p:nvPr/>
              </p:nvSpPr>
              <p:spPr bwMode="auto">
                <a:xfrm>
                  <a:off x="2419" y="1840"/>
                  <a:ext cx="1270" cy="1905"/>
                </a:xfrm>
                <a:custGeom>
                  <a:avLst/>
                  <a:gdLst>
                    <a:gd name="T0" fmla="*/ 0 w 1270"/>
                    <a:gd name="T1" fmla="*/ 1905 h 1905"/>
                    <a:gd name="T2" fmla="*/ 0 w 1270"/>
                    <a:gd name="T3" fmla="*/ 1481 h 1905"/>
                    <a:gd name="T4" fmla="*/ 423 w 1270"/>
                    <a:gd name="T5" fmla="*/ 1270 h 1905"/>
                    <a:gd name="T6" fmla="*/ 423 w 1270"/>
                    <a:gd name="T7" fmla="*/ 847 h 1905"/>
                    <a:gd name="T8" fmla="*/ 846 w 1270"/>
                    <a:gd name="T9" fmla="*/ 635 h 1905"/>
                    <a:gd name="T10" fmla="*/ 846 w 1270"/>
                    <a:gd name="T11" fmla="*/ 212 h 1905"/>
                    <a:gd name="T12" fmla="*/ 1270 w 1270"/>
                    <a:gd name="T13" fmla="*/ 0 h 1905"/>
                    <a:gd name="T14" fmla="*/ 1270 w 1270"/>
                    <a:gd name="T15" fmla="*/ 1270 h 1905"/>
                    <a:gd name="T16" fmla="*/ 0 w 1270"/>
                    <a:gd name="T17" fmla="*/ 1905 h 1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70" h="1905">
                      <a:moveTo>
                        <a:pt x="0" y="1905"/>
                      </a:moveTo>
                      <a:lnTo>
                        <a:pt x="0" y="1481"/>
                      </a:lnTo>
                      <a:lnTo>
                        <a:pt x="423" y="1270"/>
                      </a:lnTo>
                      <a:lnTo>
                        <a:pt x="423" y="847"/>
                      </a:lnTo>
                      <a:lnTo>
                        <a:pt x="846" y="635"/>
                      </a:lnTo>
                      <a:lnTo>
                        <a:pt x="846" y="212"/>
                      </a:lnTo>
                      <a:lnTo>
                        <a:pt x="1270" y="0"/>
                      </a:lnTo>
                      <a:lnTo>
                        <a:pt x="1270" y="1270"/>
                      </a:lnTo>
                      <a:lnTo>
                        <a:pt x="0" y="1905"/>
                      </a:lnTo>
                      <a:close/>
                    </a:path>
                  </a:pathLst>
                </a:custGeom>
                <a:solidFill>
                  <a:schemeClr val="tx1"/>
                </a:solidFill>
                <a:ln>
                  <a:noFill/>
                </a:ln>
                <a:extLst>
                  <a:ext uri="{91240B29-F687-4F45-9708-019B960494DF}">
                    <a14:hiddenLine xmlns:a14="http://schemas.microsoft.com/office/drawing/2010/main" w="9525">
                      <a:solidFill>
                        <a:srgbClr val="000000"/>
                      </a:solidFill>
                      <a:prstDash val="solid"/>
                      <a:round/>
                    </a14:hiddenLine>
                  </a:ext>
                </a:extLst>
              </p:spPr>
              <p:txBody>
                <a:bodyPr/>
                <a:lstStyle/>
                <a:p>
                  <a:endParaRPr lang="en-GB" sz="1865">
                    <a:latin typeface="Arial" panose="020B0604020202020204" pitchFamily="34" charset="0"/>
                    <a:cs typeface="Arial" panose="020B0604020202020204" pitchFamily="34" charset="0"/>
                  </a:endParaRPr>
                </a:p>
              </p:txBody>
            </p:sp>
            <p:sp>
              <p:nvSpPr>
                <p:cNvPr id="69" name="Freeform 8"/>
                <p:cNvSpPr/>
                <p:nvPr/>
              </p:nvSpPr>
              <p:spPr bwMode="auto">
                <a:xfrm>
                  <a:off x="1149" y="2898"/>
                  <a:ext cx="1270" cy="847"/>
                </a:xfrm>
                <a:custGeom>
                  <a:avLst/>
                  <a:gdLst>
                    <a:gd name="T0" fmla="*/ 1270 w 1270"/>
                    <a:gd name="T1" fmla="*/ 423 h 847"/>
                    <a:gd name="T2" fmla="*/ 0 w 1270"/>
                    <a:gd name="T3" fmla="*/ 0 h 847"/>
                    <a:gd name="T4" fmla="*/ 0 w 1270"/>
                    <a:gd name="T5" fmla="*/ 423 h 847"/>
                    <a:gd name="T6" fmla="*/ 1270 w 1270"/>
                    <a:gd name="T7" fmla="*/ 847 h 847"/>
                    <a:gd name="T8" fmla="*/ 1270 w 1270"/>
                    <a:gd name="T9" fmla="*/ 423 h 847"/>
                  </a:gdLst>
                  <a:ahLst/>
                  <a:cxnLst>
                    <a:cxn ang="0">
                      <a:pos x="T0" y="T1"/>
                    </a:cxn>
                    <a:cxn ang="0">
                      <a:pos x="T2" y="T3"/>
                    </a:cxn>
                    <a:cxn ang="0">
                      <a:pos x="T4" y="T5"/>
                    </a:cxn>
                    <a:cxn ang="0">
                      <a:pos x="T6" y="T7"/>
                    </a:cxn>
                    <a:cxn ang="0">
                      <a:pos x="T8" y="T9"/>
                    </a:cxn>
                  </a:cxnLst>
                  <a:rect l="0" t="0" r="r" b="b"/>
                  <a:pathLst>
                    <a:path w="1270" h="847">
                      <a:moveTo>
                        <a:pt x="1270" y="423"/>
                      </a:moveTo>
                      <a:lnTo>
                        <a:pt x="0" y="0"/>
                      </a:lnTo>
                      <a:lnTo>
                        <a:pt x="0" y="423"/>
                      </a:lnTo>
                      <a:lnTo>
                        <a:pt x="1270" y="847"/>
                      </a:lnTo>
                      <a:lnTo>
                        <a:pt x="1270" y="423"/>
                      </a:lnTo>
                      <a:close/>
                    </a:path>
                  </a:pathLst>
                </a:custGeom>
                <a:solidFill>
                  <a:srgbClr val="808080"/>
                </a:solidFill>
                <a:ln>
                  <a:noFill/>
                </a:ln>
                <a:effectLst/>
                <a:extLst>
                  <a:ext uri="{91240B29-F687-4F45-9708-019B960494DF}">
                    <a14:hiddenLine xmlns:a14="http://schemas.microsoft.com/office/drawing/2010/main" w="9525">
                      <a:solidFill>
                        <a:schemeClr val="tx1"/>
                      </a:solidFill>
                      <a:prstDash val="solid"/>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1865">
                    <a:latin typeface="Arial" panose="020B0604020202020204" pitchFamily="34" charset="0"/>
                    <a:cs typeface="Arial" panose="020B0604020202020204" pitchFamily="34" charset="0"/>
                  </a:endParaRPr>
                </a:p>
              </p:txBody>
            </p:sp>
            <p:sp>
              <p:nvSpPr>
                <p:cNvPr id="70" name="Freeform 9"/>
                <p:cNvSpPr/>
                <p:nvPr/>
              </p:nvSpPr>
              <p:spPr bwMode="auto">
                <a:xfrm>
                  <a:off x="1573" y="2263"/>
                  <a:ext cx="1269" cy="847"/>
                </a:xfrm>
                <a:custGeom>
                  <a:avLst/>
                  <a:gdLst>
                    <a:gd name="T0" fmla="*/ 1269 w 1269"/>
                    <a:gd name="T1" fmla="*/ 424 h 847"/>
                    <a:gd name="T2" fmla="*/ 0 w 1269"/>
                    <a:gd name="T3" fmla="*/ 0 h 847"/>
                    <a:gd name="T4" fmla="*/ 0 w 1269"/>
                    <a:gd name="T5" fmla="*/ 424 h 847"/>
                    <a:gd name="T6" fmla="*/ 1269 w 1269"/>
                    <a:gd name="T7" fmla="*/ 847 h 847"/>
                    <a:gd name="T8" fmla="*/ 1269 w 1269"/>
                    <a:gd name="T9" fmla="*/ 424 h 847"/>
                  </a:gdLst>
                  <a:ahLst/>
                  <a:cxnLst>
                    <a:cxn ang="0">
                      <a:pos x="T0" y="T1"/>
                    </a:cxn>
                    <a:cxn ang="0">
                      <a:pos x="T2" y="T3"/>
                    </a:cxn>
                    <a:cxn ang="0">
                      <a:pos x="T4" y="T5"/>
                    </a:cxn>
                    <a:cxn ang="0">
                      <a:pos x="T6" y="T7"/>
                    </a:cxn>
                    <a:cxn ang="0">
                      <a:pos x="T8" y="T9"/>
                    </a:cxn>
                  </a:cxnLst>
                  <a:rect l="0" t="0" r="r" b="b"/>
                  <a:pathLst>
                    <a:path w="1269" h="847">
                      <a:moveTo>
                        <a:pt x="1269" y="424"/>
                      </a:moveTo>
                      <a:lnTo>
                        <a:pt x="0" y="0"/>
                      </a:lnTo>
                      <a:lnTo>
                        <a:pt x="0" y="424"/>
                      </a:lnTo>
                      <a:lnTo>
                        <a:pt x="1269" y="847"/>
                      </a:lnTo>
                      <a:lnTo>
                        <a:pt x="1269" y="424"/>
                      </a:lnTo>
                      <a:close/>
                    </a:path>
                  </a:pathLst>
                </a:custGeom>
                <a:solidFill>
                  <a:srgbClr val="808080"/>
                </a:solidFill>
                <a:ln>
                  <a:noFill/>
                </a:ln>
                <a:effectLst/>
                <a:extLst>
                  <a:ext uri="{91240B29-F687-4F45-9708-019B960494DF}">
                    <a14:hiddenLine xmlns:a14="http://schemas.microsoft.com/office/drawing/2010/main" w="9525">
                      <a:solidFill>
                        <a:schemeClr val="tx1"/>
                      </a:solidFill>
                      <a:prstDash val="solid"/>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1865">
                    <a:latin typeface="Arial" panose="020B0604020202020204" pitchFamily="34" charset="0"/>
                    <a:cs typeface="Arial" panose="020B0604020202020204" pitchFamily="34" charset="0"/>
                  </a:endParaRPr>
                </a:p>
              </p:txBody>
            </p:sp>
            <p:sp>
              <p:nvSpPr>
                <p:cNvPr id="71" name="Freeform 10"/>
                <p:cNvSpPr/>
                <p:nvPr/>
              </p:nvSpPr>
              <p:spPr bwMode="auto">
                <a:xfrm>
                  <a:off x="1996" y="1629"/>
                  <a:ext cx="1269" cy="846"/>
                </a:xfrm>
                <a:custGeom>
                  <a:avLst/>
                  <a:gdLst>
                    <a:gd name="T0" fmla="*/ 1269 w 1269"/>
                    <a:gd name="T1" fmla="*/ 423 h 846"/>
                    <a:gd name="T2" fmla="*/ 0 w 1269"/>
                    <a:gd name="T3" fmla="*/ 0 h 846"/>
                    <a:gd name="T4" fmla="*/ 0 w 1269"/>
                    <a:gd name="T5" fmla="*/ 423 h 846"/>
                    <a:gd name="T6" fmla="*/ 1269 w 1269"/>
                    <a:gd name="T7" fmla="*/ 846 h 846"/>
                    <a:gd name="T8" fmla="*/ 1269 w 1269"/>
                    <a:gd name="T9" fmla="*/ 423 h 846"/>
                  </a:gdLst>
                  <a:ahLst/>
                  <a:cxnLst>
                    <a:cxn ang="0">
                      <a:pos x="T0" y="T1"/>
                    </a:cxn>
                    <a:cxn ang="0">
                      <a:pos x="T2" y="T3"/>
                    </a:cxn>
                    <a:cxn ang="0">
                      <a:pos x="T4" y="T5"/>
                    </a:cxn>
                    <a:cxn ang="0">
                      <a:pos x="T6" y="T7"/>
                    </a:cxn>
                    <a:cxn ang="0">
                      <a:pos x="T8" y="T9"/>
                    </a:cxn>
                  </a:cxnLst>
                  <a:rect l="0" t="0" r="r" b="b"/>
                  <a:pathLst>
                    <a:path w="1269" h="846">
                      <a:moveTo>
                        <a:pt x="1269" y="423"/>
                      </a:moveTo>
                      <a:lnTo>
                        <a:pt x="0" y="0"/>
                      </a:lnTo>
                      <a:lnTo>
                        <a:pt x="0" y="423"/>
                      </a:lnTo>
                      <a:lnTo>
                        <a:pt x="1269" y="846"/>
                      </a:lnTo>
                      <a:lnTo>
                        <a:pt x="1269" y="423"/>
                      </a:lnTo>
                      <a:close/>
                    </a:path>
                  </a:pathLst>
                </a:custGeom>
                <a:solidFill>
                  <a:srgbClr val="808080"/>
                </a:solidFill>
                <a:ln>
                  <a:noFill/>
                </a:ln>
                <a:effectLst/>
                <a:extLst>
                  <a:ext uri="{91240B29-F687-4F45-9708-019B960494DF}">
                    <a14:hiddenLine xmlns:a14="http://schemas.microsoft.com/office/drawing/2010/main" w="9525">
                      <a:solidFill>
                        <a:schemeClr val="tx1"/>
                      </a:solidFill>
                      <a:prstDash val="solid"/>
                      <a:round/>
                    </a14:hiddenLine>
                  </a:ext>
                  <a:ext uri="{AF507438-7753-43E0-B8FC-AC1667EBCBE1}">
                    <a14:hiddenEffects xmlns:a14="http://schemas.microsoft.com/office/drawing/2010/main">
                      <a:effectLst>
                        <a:outerShdw dist="35921" dir="2700000" algn="ctr" rotWithShape="0">
                          <a:schemeClr val="tx1">
                            <a:alpha val="50000"/>
                          </a:schemeClr>
                        </a:outerShdw>
                      </a:effectLst>
                    </a14:hiddenEffects>
                  </a:ext>
                </a:extLst>
              </p:spPr>
              <p:txBody>
                <a:bodyPr wrap="none" anchor="ctr"/>
                <a:lstStyle/>
                <a:p>
                  <a:endParaRPr lang="en-GB" sz="1865">
                    <a:latin typeface="Arial" panose="020B0604020202020204" pitchFamily="34" charset="0"/>
                    <a:cs typeface="Arial" panose="020B0604020202020204" pitchFamily="34" charset="0"/>
                  </a:endParaRPr>
                </a:p>
              </p:txBody>
            </p:sp>
            <p:sp>
              <p:nvSpPr>
                <p:cNvPr id="72" name="Freeform 11"/>
                <p:cNvSpPr/>
                <p:nvPr/>
              </p:nvSpPr>
              <p:spPr bwMode="auto">
                <a:xfrm>
                  <a:off x="1996" y="1417"/>
                  <a:ext cx="1693" cy="635"/>
                </a:xfrm>
                <a:custGeom>
                  <a:avLst/>
                  <a:gdLst>
                    <a:gd name="T0" fmla="*/ 1693 w 1693"/>
                    <a:gd name="T1" fmla="*/ 423 h 635"/>
                    <a:gd name="T2" fmla="*/ 423 w 1693"/>
                    <a:gd name="T3" fmla="*/ 0 h 635"/>
                    <a:gd name="T4" fmla="*/ 0 w 1693"/>
                    <a:gd name="T5" fmla="*/ 212 h 635"/>
                    <a:gd name="T6" fmla="*/ 1269 w 1693"/>
                    <a:gd name="T7" fmla="*/ 635 h 635"/>
                    <a:gd name="T8" fmla="*/ 1693 w 1693"/>
                    <a:gd name="T9" fmla="*/ 423 h 635"/>
                  </a:gdLst>
                  <a:ahLst/>
                  <a:cxnLst>
                    <a:cxn ang="0">
                      <a:pos x="T0" y="T1"/>
                    </a:cxn>
                    <a:cxn ang="0">
                      <a:pos x="T2" y="T3"/>
                    </a:cxn>
                    <a:cxn ang="0">
                      <a:pos x="T4" y="T5"/>
                    </a:cxn>
                    <a:cxn ang="0">
                      <a:pos x="T6" y="T7"/>
                    </a:cxn>
                    <a:cxn ang="0">
                      <a:pos x="T8" y="T9"/>
                    </a:cxn>
                  </a:cxnLst>
                  <a:rect l="0" t="0" r="r" b="b"/>
                  <a:pathLst>
                    <a:path w="1693" h="635">
                      <a:moveTo>
                        <a:pt x="1693" y="423"/>
                      </a:moveTo>
                      <a:lnTo>
                        <a:pt x="423" y="0"/>
                      </a:lnTo>
                      <a:lnTo>
                        <a:pt x="0" y="212"/>
                      </a:lnTo>
                      <a:lnTo>
                        <a:pt x="1269" y="635"/>
                      </a:lnTo>
                      <a:lnTo>
                        <a:pt x="1693" y="423"/>
                      </a:lnTo>
                      <a:close/>
                    </a:path>
                  </a:pathLst>
                </a:custGeom>
                <a:gradFill rotWithShape="1">
                  <a:gsLst>
                    <a:gs pos="0">
                      <a:srgbClr val="C0C0C0">
                        <a:gamma/>
                        <a:tint val="0"/>
                        <a:invGamma/>
                      </a:srgbClr>
                    </a:gs>
                    <a:gs pos="100000">
                      <a:srgbClr val="C0C0C0"/>
                    </a:gs>
                  </a:gsLst>
                  <a:lin ang="0" scaled="1"/>
                </a:gradFill>
                <a:ln>
                  <a:noFill/>
                </a:ln>
                <a:extLst>
                  <a:ext uri="{91240B29-F687-4F45-9708-019B960494DF}">
                    <a14:hiddenLine xmlns:a14="http://schemas.microsoft.com/office/drawing/2010/main" w="9525">
                      <a:solidFill>
                        <a:srgbClr val="000000"/>
                      </a:solidFill>
                      <a:prstDash val="solid"/>
                      <a:round/>
                    </a14:hiddenLine>
                  </a:ext>
                </a:extLst>
              </p:spPr>
              <p:txBody>
                <a:bodyPr/>
                <a:lstStyle/>
                <a:p>
                  <a:endParaRPr lang="en-GB" sz="1865">
                    <a:latin typeface="Arial" panose="020B0604020202020204" pitchFamily="34" charset="0"/>
                    <a:cs typeface="Arial" panose="020B0604020202020204" pitchFamily="34" charset="0"/>
                  </a:endParaRPr>
                </a:p>
              </p:txBody>
            </p:sp>
            <p:sp>
              <p:nvSpPr>
                <p:cNvPr id="73" name="Freeform 12"/>
                <p:cNvSpPr/>
                <p:nvPr/>
              </p:nvSpPr>
              <p:spPr bwMode="auto">
                <a:xfrm>
                  <a:off x="1573" y="2052"/>
                  <a:ext cx="1692" cy="635"/>
                </a:xfrm>
                <a:custGeom>
                  <a:avLst/>
                  <a:gdLst>
                    <a:gd name="T0" fmla="*/ 1692 w 1692"/>
                    <a:gd name="T1" fmla="*/ 423 h 635"/>
                    <a:gd name="T2" fmla="*/ 423 w 1692"/>
                    <a:gd name="T3" fmla="*/ 0 h 635"/>
                    <a:gd name="T4" fmla="*/ 0 w 1692"/>
                    <a:gd name="T5" fmla="*/ 211 h 635"/>
                    <a:gd name="T6" fmla="*/ 1269 w 1692"/>
                    <a:gd name="T7" fmla="*/ 635 h 635"/>
                    <a:gd name="T8" fmla="*/ 1692 w 1692"/>
                    <a:gd name="T9" fmla="*/ 423 h 635"/>
                  </a:gdLst>
                  <a:ahLst/>
                  <a:cxnLst>
                    <a:cxn ang="0">
                      <a:pos x="T0" y="T1"/>
                    </a:cxn>
                    <a:cxn ang="0">
                      <a:pos x="T2" y="T3"/>
                    </a:cxn>
                    <a:cxn ang="0">
                      <a:pos x="T4" y="T5"/>
                    </a:cxn>
                    <a:cxn ang="0">
                      <a:pos x="T6" y="T7"/>
                    </a:cxn>
                    <a:cxn ang="0">
                      <a:pos x="T8" y="T9"/>
                    </a:cxn>
                  </a:cxnLst>
                  <a:rect l="0" t="0" r="r" b="b"/>
                  <a:pathLst>
                    <a:path w="1692" h="635">
                      <a:moveTo>
                        <a:pt x="1692" y="423"/>
                      </a:moveTo>
                      <a:lnTo>
                        <a:pt x="423" y="0"/>
                      </a:lnTo>
                      <a:lnTo>
                        <a:pt x="0" y="211"/>
                      </a:lnTo>
                      <a:lnTo>
                        <a:pt x="1269" y="635"/>
                      </a:lnTo>
                      <a:lnTo>
                        <a:pt x="1692" y="423"/>
                      </a:lnTo>
                      <a:close/>
                    </a:path>
                  </a:pathLst>
                </a:custGeom>
                <a:gradFill rotWithShape="1">
                  <a:gsLst>
                    <a:gs pos="0">
                      <a:srgbClr val="C0C0C0">
                        <a:gamma/>
                        <a:tint val="0"/>
                        <a:invGamma/>
                      </a:srgbClr>
                    </a:gs>
                    <a:gs pos="100000">
                      <a:srgbClr val="C0C0C0"/>
                    </a:gs>
                  </a:gsLst>
                  <a:lin ang="0" scaled="1"/>
                </a:gradFill>
                <a:ln>
                  <a:noFill/>
                </a:ln>
                <a:extLst>
                  <a:ext uri="{91240B29-F687-4F45-9708-019B960494DF}">
                    <a14:hiddenLine xmlns:a14="http://schemas.microsoft.com/office/drawing/2010/main" w="9525">
                      <a:solidFill>
                        <a:srgbClr val="000000"/>
                      </a:solidFill>
                      <a:prstDash val="solid"/>
                      <a:round/>
                    </a14:hiddenLine>
                  </a:ext>
                </a:extLst>
              </p:spPr>
              <p:txBody>
                <a:bodyPr/>
                <a:lstStyle/>
                <a:p>
                  <a:endParaRPr lang="en-GB" sz="1865">
                    <a:latin typeface="Arial" panose="020B0604020202020204" pitchFamily="34" charset="0"/>
                    <a:cs typeface="Arial" panose="020B0604020202020204" pitchFamily="34" charset="0"/>
                  </a:endParaRPr>
                </a:p>
              </p:txBody>
            </p:sp>
            <p:sp>
              <p:nvSpPr>
                <p:cNvPr id="74" name="Freeform 13"/>
                <p:cNvSpPr/>
                <p:nvPr/>
              </p:nvSpPr>
              <p:spPr bwMode="auto">
                <a:xfrm>
                  <a:off x="1149" y="2687"/>
                  <a:ext cx="1693" cy="634"/>
                </a:xfrm>
                <a:custGeom>
                  <a:avLst/>
                  <a:gdLst>
                    <a:gd name="T0" fmla="*/ 1693 w 1693"/>
                    <a:gd name="T1" fmla="*/ 423 h 634"/>
                    <a:gd name="T2" fmla="*/ 424 w 1693"/>
                    <a:gd name="T3" fmla="*/ 0 h 634"/>
                    <a:gd name="T4" fmla="*/ 0 w 1693"/>
                    <a:gd name="T5" fmla="*/ 211 h 634"/>
                    <a:gd name="T6" fmla="*/ 1270 w 1693"/>
                    <a:gd name="T7" fmla="*/ 634 h 634"/>
                    <a:gd name="T8" fmla="*/ 1693 w 1693"/>
                    <a:gd name="T9" fmla="*/ 423 h 634"/>
                  </a:gdLst>
                  <a:ahLst/>
                  <a:cxnLst>
                    <a:cxn ang="0">
                      <a:pos x="T0" y="T1"/>
                    </a:cxn>
                    <a:cxn ang="0">
                      <a:pos x="T2" y="T3"/>
                    </a:cxn>
                    <a:cxn ang="0">
                      <a:pos x="T4" y="T5"/>
                    </a:cxn>
                    <a:cxn ang="0">
                      <a:pos x="T6" y="T7"/>
                    </a:cxn>
                    <a:cxn ang="0">
                      <a:pos x="T8" y="T9"/>
                    </a:cxn>
                  </a:cxnLst>
                  <a:rect l="0" t="0" r="r" b="b"/>
                  <a:pathLst>
                    <a:path w="1693" h="634">
                      <a:moveTo>
                        <a:pt x="1693" y="423"/>
                      </a:moveTo>
                      <a:lnTo>
                        <a:pt x="424" y="0"/>
                      </a:lnTo>
                      <a:lnTo>
                        <a:pt x="0" y="211"/>
                      </a:lnTo>
                      <a:lnTo>
                        <a:pt x="1270" y="634"/>
                      </a:lnTo>
                      <a:lnTo>
                        <a:pt x="1693" y="423"/>
                      </a:lnTo>
                      <a:close/>
                    </a:path>
                  </a:pathLst>
                </a:custGeom>
                <a:gradFill rotWithShape="1">
                  <a:gsLst>
                    <a:gs pos="0">
                      <a:srgbClr val="C0C0C0">
                        <a:gamma/>
                        <a:tint val="0"/>
                        <a:invGamma/>
                      </a:srgbClr>
                    </a:gs>
                    <a:gs pos="100000">
                      <a:srgbClr val="C0C0C0"/>
                    </a:gs>
                  </a:gsLst>
                  <a:lin ang="0" scaled="1"/>
                </a:gradFill>
                <a:ln>
                  <a:noFill/>
                </a:ln>
                <a:extLst>
                  <a:ext uri="{91240B29-F687-4F45-9708-019B960494DF}">
                    <a14:hiddenLine xmlns:a14="http://schemas.microsoft.com/office/drawing/2010/main" w="9525">
                      <a:solidFill>
                        <a:srgbClr val="000000"/>
                      </a:solidFill>
                      <a:prstDash val="solid"/>
                      <a:round/>
                    </a14:hiddenLine>
                  </a:ext>
                </a:extLst>
              </p:spPr>
              <p:txBody>
                <a:bodyPr/>
                <a:lstStyle/>
                <a:p>
                  <a:endParaRPr lang="en-GB" sz="1865">
                    <a:latin typeface="Arial" panose="020B0604020202020204" pitchFamily="34" charset="0"/>
                    <a:cs typeface="Arial" panose="020B0604020202020204" pitchFamily="34" charset="0"/>
                  </a:endParaRPr>
                </a:p>
              </p:txBody>
            </p:sp>
          </p:grpSp>
          <p:sp>
            <p:nvSpPr>
              <p:cNvPr id="67" name="Freeform 14"/>
              <p:cNvSpPr/>
              <p:nvPr/>
            </p:nvSpPr>
            <p:spPr bwMode="auto">
              <a:xfrm>
                <a:off x="3175" y="1593"/>
                <a:ext cx="1315" cy="1974"/>
              </a:xfrm>
              <a:custGeom>
                <a:avLst/>
                <a:gdLst>
                  <a:gd name="T0" fmla="*/ 0 w 1270"/>
                  <a:gd name="T1" fmla="*/ 1905 h 1905"/>
                  <a:gd name="T2" fmla="*/ 0 w 1270"/>
                  <a:gd name="T3" fmla="*/ 1481 h 1905"/>
                  <a:gd name="T4" fmla="*/ 423 w 1270"/>
                  <a:gd name="T5" fmla="*/ 1270 h 1905"/>
                  <a:gd name="T6" fmla="*/ 423 w 1270"/>
                  <a:gd name="T7" fmla="*/ 847 h 1905"/>
                  <a:gd name="T8" fmla="*/ 846 w 1270"/>
                  <a:gd name="T9" fmla="*/ 635 h 1905"/>
                  <a:gd name="T10" fmla="*/ 846 w 1270"/>
                  <a:gd name="T11" fmla="*/ 212 h 1905"/>
                  <a:gd name="T12" fmla="*/ 1270 w 1270"/>
                  <a:gd name="T13" fmla="*/ 0 h 1905"/>
                  <a:gd name="T14" fmla="*/ 1270 w 1270"/>
                  <a:gd name="T15" fmla="*/ 1270 h 1905"/>
                  <a:gd name="T16" fmla="*/ 0 w 1270"/>
                  <a:gd name="T17" fmla="*/ 1905 h 1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70" h="1905">
                    <a:moveTo>
                      <a:pt x="0" y="1905"/>
                    </a:moveTo>
                    <a:lnTo>
                      <a:pt x="0" y="1481"/>
                    </a:lnTo>
                    <a:lnTo>
                      <a:pt x="423" y="1270"/>
                    </a:lnTo>
                    <a:lnTo>
                      <a:pt x="423" y="847"/>
                    </a:lnTo>
                    <a:lnTo>
                      <a:pt x="846" y="635"/>
                    </a:lnTo>
                    <a:lnTo>
                      <a:pt x="846" y="212"/>
                    </a:lnTo>
                    <a:lnTo>
                      <a:pt x="1270" y="0"/>
                    </a:lnTo>
                    <a:lnTo>
                      <a:pt x="1270" y="1270"/>
                    </a:lnTo>
                    <a:lnTo>
                      <a:pt x="0" y="1905"/>
                    </a:lnTo>
                    <a:close/>
                  </a:path>
                </a:pathLst>
              </a:custGeom>
              <a:gradFill rotWithShape="1">
                <a:gsLst>
                  <a:gs pos="0">
                    <a:schemeClr val="tx1">
                      <a:alpha val="0"/>
                    </a:schemeClr>
                  </a:gs>
                  <a:gs pos="100000">
                    <a:schemeClr val="tx1">
                      <a:gamma/>
                      <a:tint val="51373"/>
                      <a:invGamma/>
                    </a:schemeClr>
                  </a:gs>
                </a:gsLst>
                <a:lin ang="2700000" scaled="1"/>
              </a:gradFill>
              <a:ln>
                <a:noFill/>
              </a:ln>
              <a:extLst>
                <a:ext uri="{91240B29-F687-4F45-9708-019B960494DF}">
                  <a14:hiddenLine xmlns:a14="http://schemas.microsoft.com/office/drawing/2010/main" w="9525">
                    <a:solidFill>
                      <a:srgbClr val="000000"/>
                    </a:solidFill>
                    <a:prstDash val="solid"/>
                    <a:round/>
                  </a14:hiddenLine>
                </a:ext>
              </a:extLst>
            </p:spPr>
            <p:txBody>
              <a:bodyPr/>
              <a:lstStyle/>
              <a:p>
                <a:endParaRPr lang="en-GB" sz="1865">
                  <a:latin typeface="Arial" panose="020B0604020202020204" pitchFamily="34" charset="0"/>
                  <a:cs typeface="Arial" panose="020B0604020202020204" pitchFamily="34" charset="0"/>
                </a:endParaRPr>
              </a:p>
            </p:txBody>
          </p:sp>
        </p:grpSp>
        <p:sp>
          <p:nvSpPr>
            <p:cNvPr id="64" name="AutoShape 51"/>
            <p:cNvSpPr>
              <a:spLocks noChangeArrowheads="1"/>
            </p:cNvSpPr>
            <p:nvPr/>
          </p:nvSpPr>
          <p:spPr bwMode="auto">
            <a:xfrm rot="15300000">
              <a:off x="7060664" y="3929823"/>
              <a:ext cx="749300" cy="749300"/>
            </a:xfrm>
            <a:custGeom>
              <a:avLst/>
              <a:gdLst>
                <a:gd name="G0" fmla="+- 0 0 0"/>
                <a:gd name="G1" fmla="+- -6597710 0 0"/>
                <a:gd name="G2" fmla="+- 0 0 -6597710"/>
                <a:gd name="G3" fmla="+- 10800 0 0"/>
                <a:gd name="G4" fmla="+- 0 0 0"/>
                <a:gd name="T0" fmla="*/ 360 256 1"/>
                <a:gd name="T1" fmla="*/ 0 256 1"/>
                <a:gd name="G5" fmla="+- G2 T0 T1"/>
                <a:gd name="G6" fmla="?: G2 G2 G5"/>
                <a:gd name="G7" fmla="+- 0 0 G6"/>
                <a:gd name="G8" fmla="+- 5400 0 0"/>
                <a:gd name="G9" fmla="+- 0 0 -6597710"/>
                <a:gd name="G10" fmla="+- 5400 0 2700"/>
                <a:gd name="G11" fmla="cos G10 0"/>
                <a:gd name="G12" fmla="sin G10 0"/>
                <a:gd name="G13" fmla="cos 13500 0"/>
                <a:gd name="G14" fmla="sin 13500 0"/>
                <a:gd name="G15" fmla="+- G11 10800 0"/>
                <a:gd name="G16" fmla="+- G12 10800 0"/>
                <a:gd name="G17" fmla="+- G13 10800 0"/>
                <a:gd name="G18" fmla="+- G14 10800 0"/>
                <a:gd name="G19" fmla="*/ 5400 1 2"/>
                <a:gd name="G20" fmla="+- G19 5400 0"/>
                <a:gd name="G21" fmla="cos G20 0"/>
                <a:gd name="G22" fmla="sin G20 0"/>
                <a:gd name="G23" fmla="+- G21 10800 0"/>
                <a:gd name="G24" fmla="+- G12 G23 G22"/>
                <a:gd name="G25" fmla="+- G22 G23 G11"/>
                <a:gd name="G26" fmla="cos 10800 0"/>
                <a:gd name="G27" fmla="sin 10800 0"/>
                <a:gd name="G28" fmla="cos 5400 0"/>
                <a:gd name="G29" fmla="sin 5400 0"/>
                <a:gd name="G30" fmla="+- G26 10800 0"/>
                <a:gd name="G31" fmla="+- G27 10800 0"/>
                <a:gd name="G32" fmla="+- G28 10800 0"/>
                <a:gd name="G33" fmla="+- G29 10800 0"/>
                <a:gd name="G34" fmla="+- G19 5400 0"/>
                <a:gd name="G35" fmla="cos G34 -6597710"/>
                <a:gd name="G36" fmla="sin G34 -6597710"/>
                <a:gd name="G37" fmla="+/ -6597710 0 2"/>
                <a:gd name="T2" fmla="*/ 180 256 1"/>
                <a:gd name="T3" fmla="*/ 0 256 1"/>
                <a:gd name="G38" fmla="+- G37 T2 T3"/>
                <a:gd name="G39" fmla="?: G2 G37 G38"/>
                <a:gd name="G40" fmla="cos 10800 G39"/>
                <a:gd name="G41" fmla="sin 10800 G39"/>
                <a:gd name="G42" fmla="cos 5400 G39"/>
                <a:gd name="G43" fmla="sin 5400 G39"/>
                <a:gd name="G44" fmla="+- G40 10800 0"/>
                <a:gd name="G45" fmla="+- G41 10800 0"/>
                <a:gd name="G46" fmla="+- G42 10800 0"/>
                <a:gd name="G47" fmla="+- G43 10800 0"/>
                <a:gd name="G48" fmla="+- G35 10800 0"/>
                <a:gd name="G49" fmla="+- G36 10800 0"/>
                <a:gd name="T4" fmla="*/ 17693 w 21600"/>
                <a:gd name="T5" fmla="*/ 2486 h 21600"/>
                <a:gd name="T6" fmla="*/ 9299 w 21600"/>
                <a:gd name="T7" fmla="*/ 2840 h 21600"/>
                <a:gd name="T8" fmla="*/ 14246 w 21600"/>
                <a:gd name="T9" fmla="*/ 6643 h 21600"/>
                <a:gd name="T10" fmla="*/ 24300 w 21600"/>
                <a:gd name="T11" fmla="*/ 10800 h 21600"/>
                <a:gd name="T12" fmla="*/ 18900 w 21600"/>
                <a:gd name="T13" fmla="*/ 16200 h 21600"/>
                <a:gd name="T14" fmla="*/ 13500 w 21600"/>
                <a:gd name="T15" fmla="*/ 10800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6200" y="10800"/>
                  </a:moveTo>
                  <a:cubicBezTo>
                    <a:pt x="16200" y="7817"/>
                    <a:pt x="13782" y="5400"/>
                    <a:pt x="10800" y="5400"/>
                  </a:cubicBezTo>
                  <a:cubicBezTo>
                    <a:pt x="10464" y="5399"/>
                    <a:pt x="10129" y="5431"/>
                    <a:pt x="9799" y="5493"/>
                  </a:cubicBezTo>
                  <a:lnTo>
                    <a:pt x="8799" y="186"/>
                  </a:lnTo>
                  <a:cubicBezTo>
                    <a:pt x="9459" y="62"/>
                    <a:pt x="10128" y="-1"/>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chemeClr val="tx2">
                <a:lumMod val="60000"/>
                <a:lumOff val="40000"/>
              </a:schemeClr>
            </a:solidFill>
            <a:ln>
              <a:noFill/>
            </a:ln>
            <a:effectLst/>
          </p:spPr>
          <p:txBody>
            <a:bodyPr wrap="none" anchor="ctr"/>
            <a:lstStyle/>
            <a:p>
              <a:endParaRPr lang="en-GB" sz="1865">
                <a:latin typeface="Arial" panose="020B0604020202020204" pitchFamily="34" charset="0"/>
                <a:cs typeface="Arial" panose="020B0604020202020204" pitchFamily="34" charset="0"/>
              </a:endParaRPr>
            </a:p>
          </p:txBody>
        </p:sp>
        <p:sp>
          <p:nvSpPr>
            <p:cNvPr id="65" name="AutoShape 52"/>
            <p:cNvSpPr>
              <a:spLocks noChangeArrowheads="1"/>
            </p:cNvSpPr>
            <p:nvPr/>
          </p:nvSpPr>
          <p:spPr bwMode="auto">
            <a:xfrm rot="15300000">
              <a:off x="7744876" y="2921760"/>
              <a:ext cx="749300" cy="749300"/>
            </a:xfrm>
            <a:custGeom>
              <a:avLst/>
              <a:gdLst>
                <a:gd name="G0" fmla="+- 0 0 0"/>
                <a:gd name="G1" fmla="+- -6597710 0 0"/>
                <a:gd name="G2" fmla="+- 0 0 -6597710"/>
                <a:gd name="G3" fmla="+- 10800 0 0"/>
                <a:gd name="G4" fmla="+- 0 0 0"/>
                <a:gd name="T0" fmla="*/ 360 256 1"/>
                <a:gd name="T1" fmla="*/ 0 256 1"/>
                <a:gd name="G5" fmla="+- G2 T0 T1"/>
                <a:gd name="G6" fmla="?: G2 G2 G5"/>
                <a:gd name="G7" fmla="+- 0 0 G6"/>
                <a:gd name="G8" fmla="+- 5400 0 0"/>
                <a:gd name="G9" fmla="+- 0 0 -6597710"/>
                <a:gd name="G10" fmla="+- 5400 0 2700"/>
                <a:gd name="G11" fmla="cos G10 0"/>
                <a:gd name="G12" fmla="sin G10 0"/>
                <a:gd name="G13" fmla="cos 13500 0"/>
                <a:gd name="G14" fmla="sin 13500 0"/>
                <a:gd name="G15" fmla="+- G11 10800 0"/>
                <a:gd name="G16" fmla="+- G12 10800 0"/>
                <a:gd name="G17" fmla="+- G13 10800 0"/>
                <a:gd name="G18" fmla="+- G14 10800 0"/>
                <a:gd name="G19" fmla="*/ 5400 1 2"/>
                <a:gd name="G20" fmla="+- G19 5400 0"/>
                <a:gd name="G21" fmla="cos G20 0"/>
                <a:gd name="G22" fmla="sin G20 0"/>
                <a:gd name="G23" fmla="+- G21 10800 0"/>
                <a:gd name="G24" fmla="+- G12 G23 G22"/>
                <a:gd name="G25" fmla="+- G22 G23 G11"/>
                <a:gd name="G26" fmla="cos 10800 0"/>
                <a:gd name="G27" fmla="sin 10800 0"/>
                <a:gd name="G28" fmla="cos 5400 0"/>
                <a:gd name="G29" fmla="sin 5400 0"/>
                <a:gd name="G30" fmla="+- G26 10800 0"/>
                <a:gd name="G31" fmla="+- G27 10800 0"/>
                <a:gd name="G32" fmla="+- G28 10800 0"/>
                <a:gd name="G33" fmla="+- G29 10800 0"/>
                <a:gd name="G34" fmla="+- G19 5400 0"/>
                <a:gd name="G35" fmla="cos G34 -6597710"/>
                <a:gd name="G36" fmla="sin G34 -6597710"/>
                <a:gd name="G37" fmla="+/ -6597710 0 2"/>
                <a:gd name="T2" fmla="*/ 180 256 1"/>
                <a:gd name="T3" fmla="*/ 0 256 1"/>
                <a:gd name="G38" fmla="+- G37 T2 T3"/>
                <a:gd name="G39" fmla="?: G2 G37 G38"/>
                <a:gd name="G40" fmla="cos 10800 G39"/>
                <a:gd name="G41" fmla="sin 10800 G39"/>
                <a:gd name="G42" fmla="cos 5400 G39"/>
                <a:gd name="G43" fmla="sin 5400 G39"/>
                <a:gd name="G44" fmla="+- G40 10800 0"/>
                <a:gd name="G45" fmla="+- G41 10800 0"/>
                <a:gd name="G46" fmla="+- G42 10800 0"/>
                <a:gd name="G47" fmla="+- G43 10800 0"/>
                <a:gd name="G48" fmla="+- G35 10800 0"/>
                <a:gd name="G49" fmla="+- G36 10800 0"/>
                <a:gd name="T4" fmla="*/ 17693 w 21600"/>
                <a:gd name="T5" fmla="*/ 2486 h 21600"/>
                <a:gd name="T6" fmla="*/ 9299 w 21600"/>
                <a:gd name="T7" fmla="*/ 2840 h 21600"/>
                <a:gd name="T8" fmla="*/ 14246 w 21600"/>
                <a:gd name="T9" fmla="*/ 6643 h 21600"/>
                <a:gd name="T10" fmla="*/ 24300 w 21600"/>
                <a:gd name="T11" fmla="*/ 10800 h 21600"/>
                <a:gd name="T12" fmla="*/ 18900 w 21600"/>
                <a:gd name="T13" fmla="*/ 16200 h 21600"/>
                <a:gd name="T14" fmla="*/ 13500 w 21600"/>
                <a:gd name="T15" fmla="*/ 10800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6200" y="10800"/>
                  </a:moveTo>
                  <a:cubicBezTo>
                    <a:pt x="16200" y="7817"/>
                    <a:pt x="13782" y="5400"/>
                    <a:pt x="10800" y="5400"/>
                  </a:cubicBezTo>
                  <a:cubicBezTo>
                    <a:pt x="10464" y="5399"/>
                    <a:pt x="10129" y="5431"/>
                    <a:pt x="9799" y="5493"/>
                  </a:cubicBezTo>
                  <a:lnTo>
                    <a:pt x="8799" y="186"/>
                  </a:lnTo>
                  <a:cubicBezTo>
                    <a:pt x="9459" y="62"/>
                    <a:pt x="10128" y="-1"/>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chemeClr val="tx2">
                <a:lumMod val="60000"/>
                <a:lumOff val="40000"/>
              </a:schemeClr>
            </a:solidFill>
            <a:ln>
              <a:noFill/>
            </a:ln>
            <a:effectLst/>
          </p:spPr>
          <p:txBody>
            <a:bodyPr wrap="none" anchor="ctr"/>
            <a:lstStyle/>
            <a:p>
              <a:endParaRPr lang="en-GB" sz="1865">
                <a:latin typeface="Arial" panose="020B0604020202020204" pitchFamily="34" charset="0"/>
                <a:cs typeface="Arial" panose="020B0604020202020204" pitchFamily="34" charset="0"/>
              </a:endParaRPr>
            </a:p>
          </p:txBody>
        </p:sp>
      </p:grpSp>
      <p:sp>
        <p:nvSpPr>
          <p:cNvPr id="75" name="TextBox 74"/>
          <p:cNvSpPr txBox="1"/>
          <p:nvPr/>
        </p:nvSpPr>
        <p:spPr>
          <a:xfrm>
            <a:off x="8814147" y="1627073"/>
            <a:ext cx="1531620" cy="1116965"/>
          </a:xfrm>
          <a:prstGeom prst="rect">
            <a:avLst/>
          </a:prstGeom>
          <a:noFill/>
        </p:spPr>
        <p:txBody>
          <a:bodyPr wrap="none" lIns="91440" tIns="45720" rIns="91440" bIns="45720" rtlCol="0">
            <a:spAutoFit/>
          </a:bodyPr>
          <a:lstStyle/>
          <a:p>
            <a:pPr algn="ctr"/>
            <a:r>
              <a:rPr lang="en-US" sz="6665" b="1">
                <a:solidFill>
                  <a:schemeClr val="accent3"/>
                </a:solidFill>
                <a:latin typeface="Arial" panose="020B0604020202020204" pitchFamily="34" charset="0"/>
                <a:cs typeface="Arial" panose="020B0604020202020204" pitchFamily="34" charset="0"/>
              </a:rPr>
              <a:t>75</a:t>
            </a:r>
            <a:r>
              <a:rPr lang="en-US" sz="3600" b="1">
                <a:solidFill>
                  <a:schemeClr val="accent3"/>
                </a:solidFill>
                <a:latin typeface="Arial" panose="020B0604020202020204" pitchFamily="34" charset="0"/>
                <a:cs typeface="Arial" panose="020B0604020202020204" pitchFamily="34" charset="0"/>
              </a:rPr>
              <a:t>%</a:t>
            </a:r>
            <a:endParaRPr lang="en-GB" sz="6665" b="1">
              <a:solidFill>
                <a:schemeClr val="accent3"/>
              </a:solidFill>
              <a:latin typeface="Arial" panose="020B0604020202020204" pitchFamily="34" charset="0"/>
              <a:cs typeface="Arial" panose="020B0604020202020204" pitchFamily="34" charset="0"/>
            </a:endParaRPr>
          </a:p>
        </p:txBody>
      </p:sp>
      <p:sp>
        <p:nvSpPr>
          <p:cNvPr id="76" name="TextBox 75"/>
          <p:cNvSpPr txBox="1"/>
          <p:nvPr/>
        </p:nvSpPr>
        <p:spPr>
          <a:xfrm>
            <a:off x="8300281" y="3163899"/>
            <a:ext cx="1029970" cy="768350"/>
          </a:xfrm>
          <a:prstGeom prst="rect">
            <a:avLst/>
          </a:prstGeom>
          <a:noFill/>
        </p:spPr>
        <p:txBody>
          <a:bodyPr wrap="none" lIns="91440" tIns="45720" rIns="91440" bIns="45720" rtlCol="0">
            <a:spAutoFit/>
          </a:bodyPr>
          <a:lstStyle/>
          <a:p>
            <a:pPr algn="ctr"/>
            <a:r>
              <a:rPr lang="en-US" sz="4400" b="1">
                <a:solidFill>
                  <a:schemeClr val="accent2"/>
                </a:solidFill>
                <a:latin typeface="Arial" panose="020B0604020202020204" pitchFamily="34" charset="0"/>
                <a:cs typeface="Arial" panose="020B0604020202020204" pitchFamily="34" charset="0"/>
              </a:rPr>
              <a:t>62</a:t>
            </a:r>
            <a:r>
              <a:rPr lang="en-US" sz="2000" b="1">
                <a:solidFill>
                  <a:schemeClr val="accent2"/>
                </a:solidFill>
                <a:latin typeface="Arial" panose="020B0604020202020204" pitchFamily="34" charset="0"/>
                <a:cs typeface="Arial" panose="020B0604020202020204" pitchFamily="34" charset="0"/>
              </a:rPr>
              <a:t>%</a:t>
            </a:r>
            <a:endParaRPr lang="en-GB" sz="4400" b="1">
              <a:solidFill>
                <a:schemeClr val="accent2"/>
              </a:solidFill>
              <a:latin typeface="Arial" panose="020B0604020202020204" pitchFamily="34" charset="0"/>
              <a:cs typeface="Arial" panose="020B0604020202020204" pitchFamily="34" charset="0"/>
            </a:endParaRPr>
          </a:p>
        </p:txBody>
      </p:sp>
      <p:sp>
        <p:nvSpPr>
          <p:cNvPr id="77" name="TextBox 76"/>
          <p:cNvSpPr txBox="1"/>
          <p:nvPr/>
        </p:nvSpPr>
        <p:spPr>
          <a:xfrm>
            <a:off x="7534717" y="4329267"/>
            <a:ext cx="1029970" cy="768350"/>
          </a:xfrm>
          <a:prstGeom prst="rect">
            <a:avLst/>
          </a:prstGeom>
          <a:noFill/>
        </p:spPr>
        <p:txBody>
          <a:bodyPr wrap="none" lIns="91440" tIns="45720" rIns="91440" bIns="45720" rtlCol="0">
            <a:spAutoFit/>
          </a:bodyPr>
          <a:lstStyle/>
          <a:p>
            <a:pPr algn="ctr"/>
            <a:r>
              <a:rPr lang="en-US" sz="4400" b="1">
                <a:solidFill>
                  <a:schemeClr val="accent1"/>
                </a:solidFill>
                <a:latin typeface="Arial" panose="020B0604020202020204" pitchFamily="34" charset="0"/>
                <a:cs typeface="Arial" panose="020B0604020202020204" pitchFamily="34" charset="0"/>
              </a:rPr>
              <a:t>53</a:t>
            </a:r>
            <a:r>
              <a:rPr lang="en-US" sz="2000" b="1">
                <a:solidFill>
                  <a:schemeClr val="accent1"/>
                </a:solidFill>
                <a:latin typeface="Arial" panose="020B0604020202020204" pitchFamily="34" charset="0"/>
                <a:cs typeface="Arial" panose="020B0604020202020204" pitchFamily="34" charset="0"/>
              </a:rPr>
              <a:t>%</a:t>
            </a:r>
            <a:endParaRPr lang="en-GB" sz="4400" b="1">
              <a:solidFill>
                <a:schemeClr val="accent1"/>
              </a:solidFill>
              <a:latin typeface="Arial" panose="020B0604020202020204" pitchFamily="34" charset="0"/>
              <a:cs typeface="Arial" panose="020B0604020202020204" pitchFamily="34" charset="0"/>
            </a:endParaRPr>
          </a:p>
        </p:txBody>
      </p:sp>
      <p:sp>
        <p:nvSpPr>
          <p:cNvPr id="78" name="Freeform 23"/>
          <p:cNvSpPr>
            <a:spLocks noEditPoints="1"/>
          </p:cNvSpPr>
          <p:nvPr/>
        </p:nvSpPr>
        <p:spPr bwMode="auto">
          <a:xfrm>
            <a:off x="1398149" y="4960063"/>
            <a:ext cx="542623" cy="438717"/>
          </a:xfrm>
          <a:custGeom>
            <a:avLst/>
            <a:gdLst>
              <a:gd name="T0" fmla="*/ 86 w 109"/>
              <a:gd name="T1" fmla="*/ 88 h 88"/>
              <a:gd name="T2" fmla="*/ 84 w 109"/>
              <a:gd name="T3" fmla="*/ 44 h 88"/>
              <a:gd name="T4" fmla="*/ 80 w 109"/>
              <a:gd name="T5" fmla="*/ 71 h 88"/>
              <a:gd name="T6" fmla="*/ 109 w 109"/>
              <a:gd name="T7" fmla="*/ 0 h 88"/>
              <a:gd name="T8" fmla="*/ 92 w 109"/>
              <a:gd name="T9" fmla="*/ 33 h 88"/>
              <a:gd name="T10" fmla="*/ 80 w 109"/>
              <a:gd name="T11" fmla="*/ 25 h 88"/>
              <a:gd name="T12" fmla="*/ 67 w 109"/>
              <a:gd name="T13" fmla="*/ 68 h 88"/>
              <a:gd name="T14" fmla="*/ 37 w 109"/>
              <a:gd name="T15" fmla="*/ 73 h 88"/>
              <a:gd name="T16" fmla="*/ 19 w 109"/>
              <a:gd name="T17" fmla="*/ 63 h 88"/>
              <a:gd name="T18" fmla="*/ 0 w 109"/>
              <a:gd name="T19" fmla="*/ 56 h 88"/>
              <a:gd name="T20" fmla="*/ 25 w 109"/>
              <a:gd name="T21" fmla="*/ 48 h 88"/>
              <a:gd name="T22" fmla="*/ 30 w 109"/>
              <a:gd name="T23" fmla="*/ 57 h 88"/>
              <a:gd name="T24" fmla="*/ 44 w 109"/>
              <a:gd name="T25" fmla="*/ 29 h 88"/>
              <a:gd name="T26" fmla="*/ 66 w 109"/>
              <a:gd name="T27" fmla="*/ 50 h 88"/>
              <a:gd name="T28" fmla="*/ 68 w 109"/>
              <a:gd name="T29" fmla="*/ 18 h 88"/>
              <a:gd name="T30" fmla="*/ 78 w 109"/>
              <a:gd name="T31" fmla="*/ 12 h 88"/>
              <a:gd name="T32" fmla="*/ 90 w 109"/>
              <a:gd name="T33" fmla="*/ 1 h 88"/>
              <a:gd name="T34" fmla="*/ 22 w 109"/>
              <a:gd name="T35" fmla="*/ 88 h 88"/>
              <a:gd name="T36" fmla="*/ 29 w 109"/>
              <a:gd name="T37" fmla="*/ 80 h 88"/>
              <a:gd name="T38" fmla="*/ 22 w 109"/>
              <a:gd name="T39" fmla="*/ 79 h 88"/>
              <a:gd name="T40" fmla="*/ 11 w 109"/>
              <a:gd name="T41" fmla="*/ 88 h 88"/>
              <a:gd name="T42" fmla="*/ 17 w 109"/>
              <a:gd name="T43" fmla="*/ 71 h 88"/>
              <a:gd name="T44" fmla="*/ 11 w 109"/>
              <a:gd name="T45" fmla="*/ 73 h 88"/>
              <a:gd name="T46" fmla="*/ 34 w 109"/>
              <a:gd name="T47" fmla="*/ 88 h 88"/>
              <a:gd name="T48" fmla="*/ 40 w 109"/>
              <a:gd name="T49" fmla="*/ 79 h 88"/>
              <a:gd name="T50" fmla="*/ 34 w 109"/>
              <a:gd name="T51" fmla="*/ 80 h 88"/>
              <a:gd name="T52" fmla="*/ 45 w 109"/>
              <a:gd name="T53" fmla="*/ 88 h 88"/>
              <a:gd name="T54" fmla="*/ 52 w 109"/>
              <a:gd name="T55" fmla="*/ 63 h 88"/>
              <a:gd name="T56" fmla="*/ 45 w 109"/>
              <a:gd name="T57" fmla="*/ 69 h 88"/>
              <a:gd name="T58" fmla="*/ 57 w 109"/>
              <a:gd name="T59" fmla="*/ 88 h 88"/>
              <a:gd name="T60" fmla="*/ 63 w 109"/>
              <a:gd name="T61" fmla="*/ 73 h 88"/>
              <a:gd name="T62" fmla="*/ 57 w 109"/>
              <a:gd name="T63" fmla="*/ 88 h 88"/>
              <a:gd name="T64" fmla="*/ 75 w 109"/>
              <a:gd name="T65" fmla="*/ 88 h 88"/>
              <a:gd name="T66" fmla="*/ 68 w 109"/>
              <a:gd name="T67" fmla="*/ 75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9" h="88">
                <a:moveTo>
                  <a:pt x="80" y="88"/>
                </a:moveTo>
                <a:cubicBezTo>
                  <a:pt x="86" y="88"/>
                  <a:pt x="86" y="88"/>
                  <a:pt x="86" y="88"/>
                </a:cubicBezTo>
                <a:cubicBezTo>
                  <a:pt x="86" y="44"/>
                  <a:pt x="86" y="44"/>
                  <a:pt x="86" y="44"/>
                </a:cubicBezTo>
                <a:cubicBezTo>
                  <a:pt x="84" y="44"/>
                  <a:pt x="84" y="44"/>
                  <a:pt x="84" y="44"/>
                </a:cubicBezTo>
                <a:cubicBezTo>
                  <a:pt x="82" y="70"/>
                  <a:pt x="82" y="70"/>
                  <a:pt x="82" y="70"/>
                </a:cubicBezTo>
                <a:cubicBezTo>
                  <a:pt x="80" y="71"/>
                  <a:pt x="80" y="71"/>
                  <a:pt x="80" y="71"/>
                </a:cubicBezTo>
                <a:cubicBezTo>
                  <a:pt x="80" y="88"/>
                  <a:pt x="80" y="88"/>
                  <a:pt x="80" y="88"/>
                </a:cubicBezTo>
                <a:close/>
                <a:moveTo>
                  <a:pt x="109" y="0"/>
                </a:moveTo>
                <a:cubicBezTo>
                  <a:pt x="100" y="17"/>
                  <a:pt x="100" y="17"/>
                  <a:pt x="100" y="17"/>
                </a:cubicBezTo>
                <a:cubicBezTo>
                  <a:pt x="92" y="33"/>
                  <a:pt x="92" y="33"/>
                  <a:pt x="92" y="33"/>
                </a:cubicBezTo>
                <a:cubicBezTo>
                  <a:pt x="84" y="22"/>
                  <a:pt x="84" y="22"/>
                  <a:pt x="84" y="22"/>
                </a:cubicBezTo>
                <a:cubicBezTo>
                  <a:pt x="80" y="25"/>
                  <a:pt x="80" y="25"/>
                  <a:pt x="80" y="25"/>
                </a:cubicBezTo>
                <a:cubicBezTo>
                  <a:pt x="77" y="64"/>
                  <a:pt x="77" y="64"/>
                  <a:pt x="77" y="64"/>
                </a:cubicBezTo>
                <a:cubicBezTo>
                  <a:pt x="67" y="68"/>
                  <a:pt x="67" y="68"/>
                  <a:pt x="67" y="68"/>
                </a:cubicBezTo>
                <a:cubicBezTo>
                  <a:pt x="48" y="50"/>
                  <a:pt x="48" y="50"/>
                  <a:pt x="48" y="50"/>
                </a:cubicBezTo>
                <a:cubicBezTo>
                  <a:pt x="37" y="73"/>
                  <a:pt x="37" y="73"/>
                  <a:pt x="37" y="73"/>
                </a:cubicBezTo>
                <a:cubicBezTo>
                  <a:pt x="26" y="73"/>
                  <a:pt x="26" y="73"/>
                  <a:pt x="26" y="73"/>
                </a:cubicBezTo>
                <a:cubicBezTo>
                  <a:pt x="19" y="63"/>
                  <a:pt x="19" y="63"/>
                  <a:pt x="19" y="63"/>
                </a:cubicBezTo>
                <a:cubicBezTo>
                  <a:pt x="4" y="67"/>
                  <a:pt x="4" y="67"/>
                  <a:pt x="4" y="67"/>
                </a:cubicBezTo>
                <a:cubicBezTo>
                  <a:pt x="0" y="56"/>
                  <a:pt x="0" y="56"/>
                  <a:pt x="0" y="56"/>
                </a:cubicBezTo>
                <a:cubicBezTo>
                  <a:pt x="20" y="50"/>
                  <a:pt x="20" y="50"/>
                  <a:pt x="20" y="50"/>
                </a:cubicBezTo>
                <a:cubicBezTo>
                  <a:pt x="25" y="48"/>
                  <a:pt x="25" y="48"/>
                  <a:pt x="25" y="48"/>
                </a:cubicBezTo>
                <a:cubicBezTo>
                  <a:pt x="27" y="52"/>
                  <a:pt x="27" y="52"/>
                  <a:pt x="27" y="52"/>
                </a:cubicBezTo>
                <a:cubicBezTo>
                  <a:pt x="30" y="57"/>
                  <a:pt x="30" y="57"/>
                  <a:pt x="30" y="57"/>
                </a:cubicBezTo>
                <a:cubicBezTo>
                  <a:pt x="40" y="37"/>
                  <a:pt x="40" y="37"/>
                  <a:pt x="40" y="37"/>
                </a:cubicBezTo>
                <a:cubicBezTo>
                  <a:pt x="44" y="29"/>
                  <a:pt x="44" y="29"/>
                  <a:pt x="44" y="29"/>
                </a:cubicBezTo>
                <a:cubicBezTo>
                  <a:pt x="50" y="35"/>
                  <a:pt x="50" y="35"/>
                  <a:pt x="50" y="35"/>
                </a:cubicBezTo>
                <a:cubicBezTo>
                  <a:pt x="66" y="50"/>
                  <a:pt x="66" y="50"/>
                  <a:pt x="66" y="50"/>
                </a:cubicBezTo>
                <a:cubicBezTo>
                  <a:pt x="68" y="21"/>
                  <a:pt x="68" y="21"/>
                  <a:pt x="68" y="21"/>
                </a:cubicBezTo>
                <a:cubicBezTo>
                  <a:pt x="68" y="18"/>
                  <a:pt x="68" y="18"/>
                  <a:pt x="68" y="18"/>
                </a:cubicBezTo>
                <a:cubicBezTo>
                  <a:pt x="71" y="16"/>
                  <a:pt x="71" y="16"/>
                  <a:pt x="71" y="16"/>
                </a:cubicBezTo>
                <a:cubicBezTo>
                  <a:pt x="78" y="12"/>
                  <a:pt x="78" y="12"/>
                  <a:pt x="78" y="12"/>
                </a:cubicBezTo>
                <a:cubicBezTo>
                  <a:pt x="72" y="2"/>
                  <a:pt x="72" y="2"/>
                  <a:pt x="72" y="2"/>
                </a:cubicBezTo>
                <a:cubicBezTo>
                  <a:pt x="90" y="1"/>
                  <a:pt x="90" y="1"/>
                  <a:pt x="90" y="1"/>
                </a:cubicBezTo>
                <a:cubicBezTo>
                  <a:pt x="109" y="0"/>
                  <a:pt x="109" y="0"/>
                  <a:pt x="109" y="0"/>
                </a:cubicBezTo>
                <a:close/>
                <a:moveTo>
                  <a:pt x="22" y="88"/>
                </a:moveTo>
                <a:cubicBezTo>
                  <a:pt x="24" y="88"/>
                  <a:pt x="27" y="88"/>
                  <a:pt x="29" y="88"/>
                </a:cubicBezTo>
                <a:cubicBezTo>
                  <a:pt x="29" y="80"/>
                  <a:pt x="29" y="80"/>
                  <a:pt x="29" y="80"/>
                </a:cubicBezTo>
                <a:cubicBezTo>
                  <a:pt x="23" y="81"/>
                  <a:pt x="23" y="81"/>
                  <a:pt x="23" y="81"/>
                </a:cubicBezTo>
                <a:cubicBezTo>
                  <a:pt x="22" y="79"/>
                  <a:pt x="22" y="79"/>
                  <a:pt x="22" y="79"/>
                </a:cubicBezTo>
                <a:cubicBezTo>
                  <a:pt x="22" y="88"/>
                  <a:pt x="22" y="88"/>
                  <a:pt x="22" y="88"/>
                </a:cubicBezTo>
                <a:close/>
                <a:moveTo>
                  <a:pt x="11" y="88"/>
                </a:moveTo>
                <a:cubicBezTo>
                  <a:pt x="17" y="88"/>
                  <a:pt x="17" y="88"/>
                  <a:pt x="17" y="88"/>
                </a:cubicBezTo>
                <a:cubicBezTo>
                  <a:pt x="17" y="71"/>
                  <a:pt x="17" y="71"/>
                  <a:pt x="17" y="71"/>
                </a:cubicBezTo>
                <a:cubicBezTo>
                  <a:pt x="17" y="71"/>
                  <a:pt x="17" y="71"/>
                  <a:pt x="17" y="71"/>
                </a:cubicBezTo>
                <a:cubicBezTo>
                  <a:pt x="11" y="73"/>
                  <a:pt x="11" y="73"/>
                  <a:pt x="11" y="73"/>
                </a:cubicBezTo>
                <a:cubicBezTo>
                  <a:pt x="11" y="88"/>
                  <a:pt x="11" y="88"/>
                  <a:pt x="11" y="88"/>
                </a:cubicBezTo>
                <a:close/>
                <a:moveTo>
                  <a:pt x="34" y="88"/>
                </a:moveTo>
                <a:cubicBezTo>
                  <a:pt x="36" y="88"/>
                  <a:pt x="38" y="88"/>
                  <a:pt x="40" y="88"/>
                </a:cubicBezTo>
                <a:cubicBezTo>
                  <a:pt x="40" y="79"/>
                  <a:pt x="40" y="79"/>
                  <a:pt x="40" y="79"/>
                </a:cubicBezTo>
                <a:cubicBezTo>
                  <a:pt x="40" y="80"/>
                  <a:pt x="40" y="80"/>
                  <a:pt x="40" y="80"/>
                </a:cubicBezTo>
                <a:cubicBezTo>
                  <a:pt x="34" y="80"/>
                  <a:pt x="34" y="80"/>
                  <a:pt x="34" y="80"/>
                </a:cubicBezTo>
                <a:cubicBezTo>
                  <a:pt x="34" y="88"/>
                  <a:pt x="34" y="88"/>
                  <a:pt x="34" y="88"/>
                </a:cubicBezTo>
                <a:close/>
                <a:moveTo>
                  <a:pt x="45" y="88"/>
                </a:moveTo>
                <a:cubicBezTo>
                  <a:pt x="47" y="88"/>
                  <a:pt x="50" y="88"/>
                  <a:pt x="52" y="88"/>
                </a:cubicBezTo>
                <a:cubicBezTo>
                  <a:pt x="52" y="63"/>
                  <a:pt x="52" y="63"/>
                  <a:pt x="52" y="63"/>
                </a:cubicBezTo>
                <a:cubicBezTo>
                  <a:pt x="49" y="60"/>
                  <a:pt x="49" y="60"/>
                  <a:pt x="49" y="60"/>
                </a:cubicBezTo>
                <a:cubicBezTo>
                  <a:pt x="45" y="69"/>
                  <a:pt x="45" y="69"/>
                  <a:pt x="45" y="69"/>
                </a:cubicBezTo>
                <a:cubicBezTo>
                  <a:pt x="45" y="88"/>
                  <a:pt x="45" y="88"/>
                  <a:pt x="45" y="88"/>
                </a:cubicBezTo>
                <a:close/>
                <a:moveTo>
                  <a:pt x="57" y="88"/>
                </a:moveTo>
                <a:cubicBezTo>
                  <a:pt x="59" y="88"/>
                  <a:pt x="61" y="88"/>
                  <a:pt x="63" y="88"/>
                </a:cubicBezTo>
                <a:cubicBezTo>
                  <a:pt x="63" y="73"/>
                  <a:pt x="63" y="73"/>
                  <a:pt x="63" y="73"/>
                </a:cubicBezTo>
                <a:cubicBezTo>
                  <a:pt x="57" y="67"/>
                  <a:pt x="57" y="67"/>
                  <a:pt x="57" y="67"/>
                </a:cubicBezTo>
                <a:cubicBezTo>
                  <a:pt x="57" y="88"/>
                  <a:pt x="57" y="88"/>
                  <a:pt x="57" y="88"/>
                </a:cubicBezTo>
                <a:close/>
                <a:moveTo>
                  <a:pt x="68" y="88"/>
                </a:moveTo>
                <a:cubicBezTo>
                  <a:pt x="70" y="88"/>
                  <a:pt x="73" y="88"/>
                  <a:pt x="75" y="88"/>
                </a:cubicBezTo>
                <a:cubicBezTo>
                  <a:pt x="75" y="72"/>
                  <a:pt x="75" y="72"/>
                  <a:pt x="75" y="72"/>
                </a:cubicBezTo>
                <a:cubicBezTo>
                  <a:pt x="68" y="75"/>
                  <a:pt x="68" y="75"/>
                  <a:pt x="68" y="75"/>
                </a:cubicBezTo>
                <a:lnTo>
                  <a:pt x="68" y="88"/>
                </a:lnTo>
                <a:close/>
              </a:path>
            </a:pathLst>
          </a:custGeom>
          <a:solidFill>
            <a:schemeClr val="accent3"/>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400">
              <a:solidFill>
                <a:prstClr val="black"/>
              </a:solidFill>
              <a:latin typeface="Arial" panose="020B0604020202020204" pitchFamily="34" charset="0"/>
              <a:cs typeface="Arial" panose="020B0604020202020204" pitchFamily="34" charset="0"/>
            </a:endParaRPr>
          </a:p>
        </p:txBody>
      </p:sp>
      <p:sp>
        <p:nvSpPr>
          <p:cNvPr id="79" name="Freeform 24"/>
          <p:cNvSpPr>
            <a:spLocks noEditPoints="1"/>
          </p:cNvSpPr>
          <p:nvPr/>
        </p:nvSpPr>
        <p:spPr bwMode="auto">
          <a:xfrm>
            <a:off x="1488201" y="1912913"/>
            <a:ext cx="362519" cy="531079"/>
          </a:xfrm>
          <a:custGeom>
            <a:avLst/>
            <a:gdLst>
              <a:gd name="T0" fmla="*/ 16 w 73"/>
              <a:gd name="T1" fmla="*/ 77 h 107"/>
              <a:gd name="T2" fmla="*/ 57 w 73"/>
              <a:gd name="T3" fmla="*/ 77 h 107"/>
              <a:gd name="T4" fmla="*/ 52 w 73"/>
              <a:gd name="T5" fmla="*/ 101 h 107"/>
              <a:gd name="T6" fmla="*/ 45 w 73"/>
              <a:gd name="T7" fmla="*/ 101 h 107"/>
              <a:gd name="T8" fmla="*/ 37 w 73"/>
              <a:gd name="T9" fmla="*/ 107 h 107"/>
              <a:gd name="T10" fmla="*/ 29 w 73"/>
              <a:gd name="T11" fmla="*/ 101 h 107"/>
              <a:gd name="T12" fmla="*/ 21 w 73"/>
              <a:gd name="T13" fmla="*/ 101 h 107"/>
              <a:gd name="T14" fmla="*/ 16 w 73"/>
              <a:gd name="T15" fmla="*/ 77 h 107"/>
              <a:gd name="T16" fmla="*/ 51 w 73"/>
              <a:gd name="T17" fmla="*/ 29 h 107"/>
              <a:gd name="T18" fmla="*/ 52 w 73"/>
              <a:gd name="T19" fmla="*/ 35 h 107"/>
              <a:gd name="T20" fmla="*/ 51 w 73"/>
              <a:gd name="T21" fmla="*/ 37 h 107"/>
              <a:gd name="T22" fmla="*/ 53 w 73"/>
              <a:gd name="T23" fmla="*/ 38 h 107"/>
              <a:gd name="T24" fmla="*/ 52 w 73"/>
              <a:gd name="T25" fmla="*/ 42 h 107"/>
              <a:gd name="T26" fmla="*/ 50 w 73"/>
              <a:gd name="T27" fmla="*/ 42 h 107"/>
              <a:gd name="T28" fmla="*/ 52 w 73"/>
              <a:gd name="T29" fmla="*/ 44 h 107"/>
              <a:gd name="T30" fmla="*/ 51 w 73"/>
              <a:gd name="T31" fmla="*/ 47 h 107"/>
              <a:gd name="T32" fmla="*/ 50 w 73"/>
              <a:gd name="T33" fmla="*/ 48 h 107"/>
              <a:gd name="T34" fmla="*/ 51 w 73"/>
              <a:gd name="T35" fmla="*/ 49 h 107"/>
              <a:gd name="T36" fmla="*/ 50 w 73"/>
              <a:gd name="T37" fmla="*/ 53 h 107"/>
              <a:gd name="T38" fmla="*/ 47 w 73"/>
              <a:gd name="T39" fmla="*/ 54 h 107"/>
              <a:gd name="T40" fmla="*/ 29 w 73"/>
              <a:gd name="T41" fmla="*/ 49 h 107"/>
              <a:gd name="T42" fmla="*/ 21 w 73"/>
              <a:gd name="T43" fmla="*/ 49 h 107"/>
              <a:gd name="T44" fmla="*/ 21 w 73"/>
              <a:gd name="T45" fmla="*/ 32 h 107"/>
              <a:gd name="T46" fmla="*/ 28 w 73"/>
              <a:gd name="T47" fmla="*/ 31 h 107"/>
              <a:gd name="T48" fmla="*/ 42 w 73"/>
              <a:gd name="T49" fmla="*/ 16 h 107"/>
              <a:gd name="T50" fmla="*/ 38 w 73"/>
              <a:gd name="T51" fmla="*/ 30 h 107"/>
              <a:gd name="T52" fmla="*/ 51 w 73"/>
              <a:gd name="T53" fmla="*/ 29 h 107"/>
              <a:gd name="T54" fmla="*/ 15 w 73"/>
              <a:gd name="T55" fmla="*/ 71 h 107"/>
              <a:gd name="T56" fmla="*/ 25 w 73"/>
              <a:gd name="T57" fmla="*/ 71 h 107"/>
              <a:gd name="T58" fmla="*/ 17 w 73"/>
              <a:gd name="T59" fmla="*/ 48 h 107"/>
              <a:gd name="T60" fmla="*/ 11 w 73"/>
              <a:gd name="T61" fmla="*/ 29 h 107"/>
              <a:gd name="T62" fmla="*/ 23 w 73"/>
              <a:gd name="T63" fmla="*/ 13 h 107"/>
              <a:gd name="T64" fmla="*/ 37 w 73"/>
              <a:gd name="T65" fmla="*/ 11 h 107"/>
              <a:gd name="T66" fmla="*/ 50 w 73"/>
              <a:gd name="T67" fmla="*/ 14 h 107"/>
              <a:gd name="T68" fmla="*/ 62 w 73"/>
              <a:gd name="T69" fmla="*/ 29 h 107"/>
              <a:gd name="T70" fmla="*/ 56 w 73"/>
              <a:gd name="T71" fmla="*/ 48 h 107"/>
              <a:gd name="T72" fmla="*/ 48 w 73"/>
              <a:gd name="T73" fmla="*/ 71 h 107"/>
              <a:gd name="T74" fmla="*/ 58 w 73"/>
              <a:gd name="T75" fmla="*/ 71 h 107"/>
              <a:gd name="T76" fmla="*/ 65 w 73"/>
              <a:gd name="T77" fmla="*/ 52 h 107"/>
              <a:gd name="T78" fmla="*/ 71 w 73"/>
              <a:gd name="T79" fmla="*/ 27 h 107"/>
              <a:gd name="T80" fmla="*/ 55 w 73"/>
              <a:gd name="T81" fmla="*/ 5 h 107"/>
              <a:gd name="T82" fmla="*/ 37 w 73"/>
              <a:gd name="T83" fmla="*/ 1 h 107"/>
              <a:gd name="T84" fmla="*/ 19 w 73"/>
              <a:gd name="T85" fmla="*/ 5 h 107"/>
              <a:gd name="T86" fmla="*/ 2 w 73"/>
              <a:gd name="T87" fmla="*/ 27 h 107"/>
              <a:gd name="T88" fmla="*/ 8 w 73"/>
              <a:gd name="T89" fmla="*/ 53 h 107"/>
              <a:gd name="T90" fmla="*/ 15 w 73"/>
              <a:gd name="T91" fmla="*/ 7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3" h="107">
                <a:moveTo>
                  <a:pt x="16" y="77"/>
                </a:moveTo>
                <a:cubicBezTo>
                  <a:pt x="57" y="77"/>
                  <a:pt x="57" y="77"/>
                  <a:pt x="57" y="77"/>
                </a:cubicBezTo>
                <a:cubicBezTo>
                  <a:pt x="52" y="101"/>
                  <a:pt x="52" y="101"/>
                  <a:pt x="52" y="101"/>
                </a:cubicBezTo>
                <a:cubicBezTo>
                  <a:pt x="45" y="101"/>
                  <a:pt x="45" y="101"/>
                  <a:pt x="45" y="101"/>
                </a:cubicBezTo>
                <a:cubicBezTo>
                  <a:pt x="44" y="104"/>
                  <a:pt x="41" y="107"/>
                  <a:pt x="37" y="107"/>
                </a:cubicBezTo>
                <a:cubicBezTo>
                  <a:pt x="33" y="107"/>
                  <a:pt x="30" y="104"/>
                  <a:pt x="29" y="101"/>
                </a:cubicBezTo>
                <a:cubicBezTo>
                  <a:pt x="21" y="101"/>
                  <a:pt x="21" y="101"/>
                  <a:pt x="21" y="101"/>
                </a:cubicBezTo>
                <a:cubicBezTo>
                  <a:pt x="16" y="77"/>
                  <a:pt x="16" y="77"/>
                  <a:pt x="16" y="77"/>
                </a:cubicBezTo>
                <a:close/>
                <a:moveTo>
                  <a:pt x="51" y="29"/>
                </a:moveTo>
                <a:cubicBezTo>
                  <a:pt x="52" y="35"/>
                  <a:pt x="52" y="35"/>
                  <a:pt x="52" y="35"/>
                </a:cubicBezTo>
                <a:cubicBezTo>
                  <a:pt x="51" y="37"/>
                  <a:pt x="51" y="37"/>
                  <a:pt x="51" y="37"/>
                </a:cubicBezTo>
                <a:cubicBezTo>
                  <a:pt x="53" y="38"/>
                  <a:pt x="53" y="38"/>
                  <a:pt x="53" y="38"/>
                </a:cubicBezTo>
                <a:cubicBezTo>
                  <a:pt x="52" y="42"/>
                  <a:pt x="52" y="42"/>
                  <a:pt x="52" y="42"/>
                </a:cubicBezTo>
                <a:cubicBezTo>
                  <a:pt x="50" y="42"/>
                  <a:pt x="50" y="42"/>
                  <a:pt x="50" y="42"/>
                </a:cubicBezTo>
                <a:cubicBezTo>
                  <a:pt x="52" y="44"/>
                  <a:pt x="52" y="44"/>
                  <a:pt x="52" y="44"/>
                </a:cubicBezTo>
                <a:cubicBezTo>
                  <a:pt x="51" y="47"/>
                  <a:pt x="51" y="47"/>
                  <a:pt x="51" y="47"/>
                </a:cubicBezTo>
                <a:cubicBezTo>
                  <a:pt x="50" y="48"/>
                  <a:pt x="50" y="48"/>
                  <a:pt x="50" y="48"/>
                </a:cubicBezTo>
                <a:cubicBezTo>
                  <a:pt x="51" y="49"/>
                  <a:pt x="51" y="49"/>
                  <a:pt x="51" y="49"/>
                </a:cubicBezTo>
                <a:cubicBezTo>
                  <a:pt x="50" y="53"/>
                  <a:pt x="50" y="53"/>
                  <a:pt x="50" y="53"/>
                </a:cubicBezTo>
                <a:cubicBezTo>
                  <a:pt x="47" y="54"/>
                  <a:pt x="47" y="54"/>
                  <a:pt x="47" y="54"/>
                </a:cubicBezTo>
                <a:cubicBezTo>
                  <a:pt x="29" y="49"/>
                  <a:pt x="29" y="49"/>
                  <a:pt x="29" y="49"/>
                </a:cubicBezTo>
                <a:cubicBezTo>
                  <a:pt x="21" y="49"/>
                  <a:pt x="21" y="49"/>
                  <a:pt x="21" y="49"/>
                </a:cubicBezTo>
                <a:cubicBezTo>
                  <a:pt x="21" y="32"/>
                  <a:pt x="21" y="32"/>
                  <a:pt x="21" y="32"/>
                </a:cubicBezTo>
                <a:cubicBezTo>
                  <a:pt x="28" y="31"/>
                  <a:pt x="28" y="31"/>
                  <a:pt x="28" y="31"/>
                </a:cubicBezTo>
                <a:cubicBezTo>
                  <a:pt x="42" y="16"/>
                  <a:pt x="42" y="16"/>
                  <a:pt x="42" y="16"/>
                </a:cubicBezTo>
                <a:cubicBezTo>
                  <a:pt x="50" y="21"/>
                  <a:pt x="43" y="27"/>
                  <a:pt x="38" y="30"/>
                </a:cubicBezTo>
                <a:cubicBezTo>
                  <a:pt x="51" y="29"/>
                  <a:pt x="51" y="29"/>
                  <a:pt x="51" y="29"/>
                </a:cubicBezTo>
                <a:close/>
                <a:moveTo>
                  <a:pt x="15" y="71"/>
                </a:moveTo>
                <a:cubicBezTo>
                  <a:pt x="25" y="71"/>
                  <a:pt x="25" y="71"/>
                  <a:pt x="25" y="71"/>
                </a:cubicBezTo>
                <a:cubicBezTo>
                  <a:pt x="24" y="62"/>
                  <a:pt x="20" y="55"/>
                  <a:pt x="17" y="48"/>
                </a:cubicBezTo>
                <a:cubicBezTo>
                  <a:pt x="13" y="41"/>
                  <a:pt x="10" y="34"/>
                  <a:pt x="11" y="29"/>
                </a:cubicBezTo>
                <a:cubicBezTo>
                  <a:pt x="13" y="21"/>
                  <a:pt x="17" y="16"/>
                  <a:pt x="23" y="13"/>
                </a:cubicBezTo>
                <a:cubicBezTo>
                  <a:pt x="27" y="11"/>
                  <a:pt x="32" y="10"/>
                  <a:pt x="37" y="11"/>
                </a:cubicBezTo>
                <a:cubicBezTo>
                  <a:pt x="42" y="11"/>
                  <a:pt x="46" y="12"/>
                  <a:pt x="50" y="14"/>
                </a:cubicBezTo>
                <a:cubicBezTo>
                  <a:pt x="56" y="17"/>
                  <a:pt x="60" y="22"/>
                  <a:pt x="62" y="29"/>
                </a:cubicBezTo>
                <a:cubicBezTo>
                  <a:pt x="63" y="34"/>
                  <a:pt x="59" y="41"/>
                  <a:pt x="56" y="48"/>
                </a:cubicBezTo>
                <a:cubicBezTo>
                  <a:pt x="53" y="55"/>
                  <a:pt x="49" y="62"/>
                  <a:pt x="48" y="71"/>
                </a:cubicBezTo>
                <a:cubicBezTo>
                  <a:pt x="58" y="71"/>
                  <a:pt x="58" y="71"/>
                  <a:pt x="58" y="71"/>
                </a:cubicBezTo>
                <a:cubicBezTo>
                  <a:pt x="59" y="64"/>
                  <a:pt x="62" y="58"/>
                  <a:pt x="65" y="52"/>
                </a:cubicBezTo>
                <a:cubicBezTo>
                  <a:pt x="69" y="44"/>
                  <a:pt x="73" y="36"/>
                  <a:pt x="71" y="27"/>
                </a:cubicBezTo>
                <a:cubicBezTo>
                  <a:pt x="70" y="17"/>
                  <a:pt x="63" y="9"/>
                  <a:pt x="55" y="5"/>
                </a:cubicBezTo>
                <a:cubicBezTo>
                  <a:pt x="49" y="2"/>
                  <a:pt x="43" y="1"/>
                  <a:pt x="37" y="1"/>
                </a:cubicBezTo>
                <a:cubicBezTo>
                  <a:pt x="31" y="0"/>
                  <a:pt x="24" y="2"/>
                  <a:pt x="19" y="5"/>
                </a:cubicBezTo>
                <a:cubicBezTo>
                  <a:pt x="10" y="9"/>
                  <a:pt x="4" y="16"/>
                  <a:pt x="2" y="27"/>
                </a:cubicBezTo>
                <a:cubicBezTo>
                  <a:pt x="0" y="36"/>
                  <a:pt x="4" y="44"/>
                  <a:pt x="8" y="53"/>
                </a:cubicBezTo>
                <a:cubicBezTo>
                  <a:pt x="11" y="58"/>
                  <a:pt x="13" y="64"/>
                  <a:pt x="15" y="71"/>
                </a:cubicBezTo>
                <a:close/>
              </a:path>
            </a:pathLst>
          </a:custGeom>
          <a:solidFill>
            <a:schemeClr val="accent1"/>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400">
              <a:solidFill>
                <a:prstClr val="black"/>
              </a:solidFill>
              <a:latin typeface="Arial" panose="020B0604020202020204" pitchFamily="34" charset="0"/>
              <a:cs typeface="Arial" panose="020B0604020202020204" pitchFamily="34" charset="0"/>
            </a:endParaRPr>
          </a:p>
        </p:txBody>
      </p:sp>
      <p:sp>
        <p:nvSpPr>
          <p:cNvPr id="80" name="Freeform 25"/>
          <p:cNvSpPr>
            <a:spLocks noEditPoints="1"/>
          </p:cNvSpPr>
          <p:nvPr/>
        </p:nvSpPr>
        <p:spPr bwMode="auto">
          <a:xfrm>
            <a:off x="1488203" y="3471140"/>
            <a:ext cx="383301" cy="464119"/>
          </a:xfrm>
          <a:custGeom>
            <a:avLst/>
            <a:gdLst>
              <a:gd name="T0" fmla="*/ 0 w 77"/>
              <a:gd name="T1" fmla="*/ 85 h 93"/>
              <a:gd name="T2" fmla="*/ 30 w 77"/>
              <a:gd name="T3" fmla="*/ 20 h 93"/>
              <a:gd name="T4" fmla="*/ 38 w 77"/>
              <a:gd name="T5" fmla="*/ 26 h 93"/>
              <a:gd name="T6" fmla="*/ 39 w 77"/>
              <a:gd name="T7" fmla="*/ 27 h 93"/>
              <a:gd name="T8" fmla="*/ 39 w 77"/>
              <a:gd name="T9" fmla="*/ 27 h 93"/>
              <a:gd name="T10" fmla="*/ 40 w 77"/>
              <a:gd name="T11" fmla="*/ 27 h 93"/>
              <a:gd name="T12" fmla="*/ 40 w 77"/>
              <a:gd name="T13" fmla="*/ 28 h 93"/>
              <a:gd name="T14" fmla="*/ 40 w 77"/>
              <a:gd name="T15" fmla="*/ 28 h 93"/>
              <a:gd name="T16" fmla="*/ 41 w 77"/>
              <a:gd name="T17" fmla="*/ 28 h 93"/>
              <a:gd name="T18" fmla="*/ 41 w 77"/>
              <a:gd name="T19" fmla="*/ 29 h 93"/>
              <a:gd name="T20" fmla="*/ 42 w 77"/>
              <a:gd name="T21" fmla="*/ 29 h 93"/>
              <a:gd name="T22" fmla="*/ 42 w 77"/>
              <a:gd name="T23" fmla="*/ 29 h 93"/>
              <a:gd name="T24" fmla="*/ 43 w 77"/>
              <a:gd name="T25" fmla="*/ 29 h 93"/>
              <a:gd name="T26" fmla="*/ 43 w 77"/>
              <a:gd name="T27" fmla="*/ 30 h 93"/>
              <a:gd name="T28" fmla="*/ 43 w 77"/>
              <a:gd name="T29" fmla="*/ 30 h 93"/>
              <a:gd name="T30" fmla="*/ 48 w 77"/>
              <a:gd name="T31" fmla="*/ 33 h 93"/>
              <a:gd name="T32" fmla="*/ 48 w 77"/>
              <a:gd name="T33" fmla="*/ 33 h 93"/>
              <a:gd name="T34" fmla="*/ 49 w 77"/>
              <a:gd name="T35" fmla="*/ 34 h 93"/>
              <a:gd name="T36" fmla="*/ 49 w 77"/>
              <a:gd name="T37" fmla="*/ 34 h 93"/>
              <a:gd name="T38" fmla="*/ 50 w 77"/>
              <a:gd name="T39" fmla="*/ 34 h 93"/>
              <a:gd name="T40" fmla="*/ 50 w 77"/>
              <a:gd name="T41" fmla="*/ 35 h 93"/>
              <a:gd name="T42" fmla="*/ 50 w 77"/>
              <a:gd name="T43" fmla="*/ 35 h 93"/>
              <a:gd name="T44" fmla="*/ 51 w 77"/>
              <a:gd name="T45" fmla="*/ 35 h 93"/>
              <a:gd name="T46" fmla="*/ 51 w 77"/>
              <a:gd name="T47" fmla="*/ 36 h 93"/>
              <a:gd name="T48" fmla="*/ 52 w 77"/>
              <a:gd name="T49" fmla="*/ 36 h 93"/>
              <a:gd name="T50" fmla="*/ 52 w 77"/>
              <a:gd name="T51" fmla="*/ 36 h 93"/>
              <a:gd name="T52" fmla="*/ 53 w 77"/>
              <a:gd name="T53" fmla="*/ 37 h 93"/>
              <a:gd name="T54" fmla="*/ 53 w 77"/>
              <a:gd name="T55" fmla="*/ 37 h 93"/>
              <a:gd name="T56" fmla="*/ 48 w 77"/>
              <a:gd name="T57" fmla="*/ 79 h 93"/>
              <a:gd name="T58" fmla="*/ 7 w 77"/>
              <a:gd name="T59" fmla="*/ 91 h 93"/>
              <a:gd name="T60" fmla="*/ 35 w 77"/>
              <a:gd name="T61" fmla="*/ 64 h 93"/>
              <a:gd name="T62" fmla="*/ 19 w 77"/>
              <a:gd name="T63" fmla="*/ 53 h 93"/>
              <a:gd name="T64" fmla="*/ 3 w 77"/>
              <a:gd name="T65" fmla="*/ 88 h 93"/>
              <a:gd name="T66" fmla="*/ 73 w 77"/>
              <a:gd name="T67" fmla="*/ 93 h 93"/>
              <a:gd name="T68" fmla="*/ 54 w 77"/>
              <a:gd name="T69" fmla="*/ 83 h 93"/>
              <a:gd name="T70" fmla="*/ 69 w 77"/>
              <a:gd name="T71" fmla="*/ 42 h 93"/>
              <a:gd name="T72" fmla="*/ 34 w 77"/>
              <a:gd name="T73" fmla="*/ 0 h 93"/>
              <a:gd name="T74" fmla="*/ 69 w 77"/>
              <a:gd name="T75" fmla="*/ 4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7" h="93">
                <a:moveTo>
                  <a:pt x="3" y="88"/>
                </a:moveTo>
                <a:cubicBezTo>
                  <a:pt x="2" y="87"/>
                  <a:pt x="1" y="86"/>
                  <a:pt x="0" y="85"/>
                </a:cubicBezTo>
                <a:cubicBezTo>
                  <a:pt x="0" y="72"/>
                  <a:pt x="0" y="58"/>
                  <a:pt x="0" y="45"/>
                </a:cubicBezTo>
                <a:cubicBezTo>
                  <a:pt x="12" y="40"/>
                  <a:pt x="21" y="32"/>
                  <a:pt x="30" y="20"/>
                </a:cubicBezTo>
                <a:cubicBezTo>
                  <a:pt x="38" y="26"/>
                  <a:pt x="38" y="26"/>
                  <a:pt x="38" y="26"/>
                </a:cubicBezTo>
                <a:cubicBezTo>
                  <a:pt x="38" y="26"/>
                  <a:pt x="38" y="26"/>
                  <a:pt x="38" y="26"/>
                </a:cubicBezTo>
                <a:cubicBezTo>
                  <a:pt x="38" y="27"/>
                  <a:pt x="38" y="27"/>
                  <a:pt x="38" y="27"/>
                </a:cubicBezTo>
                <a:cubicBezTo>
                  <a:pt x="39" y="27"/>
                  <a:pt x="39" y="27"/>
                  <a:pt x="39" y="27"/>
                </a:cubicBezTo>
                <a:cubicBezTo>
                  <a:pt x="39" y="27"/>
                  <a:pt x="39" y="27"/>
                  <a:pt x="39" y="27"/>
                </a:cubicBezTo>
                <a:cubicBezTo>
                  <a:pt x="39" y="27"/>
                  <a:pt x="39" y="27"/>
                  <a:pt x="39" y="27"/>
                </a:cubicBezTo>
                <a:cubicBezTo>
                  <a:pt x="39" y="27"/>
                  <a:pt x="39" y="27"/>
                  <a:pt x="39" y="27"/>
                </a:cubicBezTo>
                <a:cubicBezTo>
                  <a:pt x="40" y="27"/>
                  <a:pt x="40" y="27"/>
                  <a:pt x="40" y="27"/>
                </a:cubicBezTo>
                <a:cubicBezTo>
                  <a:pt x="40" y="27"/>
                  <a:pt x="40" y="27"/>
                  <a:pt x="40" y="27"/>
                </a:cubicBezTo>
                <a:cubicBezTo>
                  <a:pt x="40" y="28"/>
                  <a:pt x="40" y="28"/>
                  <a:pt x="40" y="28"/>
                </a:cubicBezTo>
                <a:cubicBezTo>
                  <a:pt x="40" y="28"/>
                  <a:pt x="40" y="28"/>
                  <a:pt x="40" y="28"/>
                </a:cubicBezTo>
                <a:cubicBezTo>
                  <a:pt x="40" y="28"/>
                  <a:pt x="40" y="28"/>
                  <a:pt x="40" y="28"/>
                </a:cubicBezTo>
                <a:cubicBezTo>
                  <a:pt x="41" y="28"/>
                  <a:pt x="41" y="28"/>
                  <a:pt x="41" y="28"/>
                </a:cubicBezTo>
                <a:cubicBezTo>
                  <a:pt x="41" y="28"/>
                  <a:pt x="41" y="28"/>
                  <a:pt x="41" y="28"/>
                </a:cubicBezTo>
                <a:cubicBezTo>
                  <a:pt x="41" y="28"/>
                  <a:pt x="41" y="28"/>
                  <a:pt x="41" y="28"/>
                </a:cubicBezTo>
                <a:cubicBezTo>
                  <a:pt x="41" y="29"/>
                  <a:pt x="41" y="29"/>
                  <a:pt x="41" y="29"/>
                </a:cubicBezTo>
                <a:cubicBezTo>
                  <a:pt x="42" y="29"/>
                  <a:pt x="42" y="29"/>
                  <a:pt x="42" y="29"/>
                </a:cubicBezTo>
                <a:cubicBezTo>
                  <a:pt x="42" y="29"/>
                  <a:pt x="42" y="29"/>
                  <a:pt x="42" y="29"/>
                </a:cubicBezTo>
                <a:cubicBezTo>
                  <a:pt x="42" y="29"/>
                  <a:pt x="42" y="29"/>
                  <a:pt x="42" y="29"/>
                </a:cubicBezTo>
                <a:cubicBezTo>
                  <a:pt x="42" y="29"/>
                  <a:pt x="42" y="29"/>
                  <a:pt x="42" y="29"/>
                </a:cubicBezTo>
                <a:cubicBezTo>
                  <a:pt x="42" y="29"/>
                  <a:pt x="42" y="29"/>
                  <a:pt x="42" y="29"/>
                </a:cubicBezTo>
                <a:cubicBezTo>
                  <a:pt x="43" y="29"/>
                  <a:pt x="43" y="29"/>
                  <a:pt x="43" y="29"/>
                </a:cubicBezTo>
                <a:cubicBezTo>
                  <a:pt x="43" y="30"/>
                  <a:pt x="43" y="30"/>
                  <a:pt x="43" y="30"/>
                </a:cubicBezTo>
                <a:cubicBezTo>
                  <a:pt x="43" y="30"/>
                  <a:pt x="43" y="30"/>
                  <a:pt x="43" y="30"/>
                </a:cubicBezTo>
                <a:cubicBezTo>
                  <a:pt x="43" y="30"/>
                  <a:pt x="43" y="30"/>
                  <a:pt x="43" y="30"/>
                </a:cubicBezTo>
                <a:cubicBezTo>
                  <a:pt x="43" y="30"/>
                  <a:pt x="43" y="30"/>
                  <a:pt x="43" y="30"/>
                </a:cubicBezTo>
                <a:cubicBezTo>
                  <a:pt x="44" y="30"/>
                  <a:pt x="44" y="30"/>
                  <a:pt x="44" y="30"/>
                </a:cubicBezTo>
                <a:cubicBezTo>
                  <a:pt x="48" y="33"/>
                  <a:pt x="48" y="33"/>
                  <a:pt x="48" y="33"/>
                </a:cubicBezTo>
                <a:cubicBezTo>
                  <a:pt x="48" y="33"/>
                  <a:pt x="48" y="33"/>
                  <a:pt x="48" y="33"/>
                </a:cubicBezTo>
                <a:cubicBezTo>
                  <a:pt x="48" y="33"/>
                  <a:pt x="48" y="33"/>
                  <a:pt x="48" y="33"/>
                </a:cubicBezTo>
                <a:cubicBezTo>
                  <a:pt x="48" y="34"/>
                  <a:pt x="48" y="34"/>
                  <a:pt x="48" y="34"/>
                </a:cubicBezTo>
                <a:cubicBezTo>
                  <a:pt x="49" y="34"/>
                  <a:pt x="49" y="34"/>
                  <a:pt x="49" y="34"/>
                </a:cubicBezTo>
                <a:cubicBezTo>
                  <a:pt x="49" y="34"/>
                  <a:pt x="49" y="34"/>
                  <a:pt x="49" y="34"/>
                </a:cubicBezTo>
                <a:cubicBezTo>
                  <a:pt x="49" y="34"/>
                  <a:pt x="49" y="34"/>
                  <a:pt x="49" y="34"/>
                </a:cubicBezTo>
                <a:cubicBezTo>
                  <a:pt x="49" y="34"/>
                  <a:pt x="49" y="34"/>
                  <a:pt x="49" y="34"/>
                </a:cubicBezTo>
                <a:cubicBezTo>
                  <a:pt x="50" y="34"/>
                  <a:pt x="50" y="34"/>
                  <a:pt x="50" y="34"/>
                </a:cubicBezTo>
                <a:cubicBezTo>
                  <a:pt x="50" y="35"/>
                  <a:pt x="50" y="35"/>
                  <a:pt x="50" y="35"/>
                </a:cubicBezTo>
                <a:cubicBezTo>
                  <a:pt x="50" y="35"/>
                  <a:pt x="50" y="35"/>
                  <a:pt x="50" y="35"/>
                </a:cubicBezTo>
                <a:cubicBezTo>
                  <a:pt x="50" y="35"/>
                  <a:pt x="50" y="35"/>
                  <a:pt x="50" y="35"/>
                </a:cubicBezTo>
                <a:cubicBezTo>
                  <a:pt x="50" y="35"/>
                  <a:pt x="50" y="35"/>
                  <a:pt x="50" y="35"/>
                </a:cubicBezTo>
                <a:cubicBezTo>
                  <a:pt x="51" y="35"/>
                  <a:pt x="51" y="35"/>
                  <a:pt x="51" y="35"/>
                </a:cubicBezTo>
                <a:cubicBezTo>
                  <a:pt x="51" y="35"/>
                  <a:pt x="51" y="35"/>
                  <a:pt x="51" y="35"/>
                </a:cubicBezTo>
                <a:cubicBezTo>
                  <a:pt x="51" y="35"/>
                  <a:pt x="51" y="35"/>
                  <a:pt x="51" y="35"/>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7"/>
                  <a:pt x="53" y="37"/>
                  <a:pt x="53" y="37"/>
                </a:cubicBezTo>
                <a:cubicBezTo>
                  <a:pt x="53" y="37"/>
                  <a:pt x="53" y="37"/>
                  <a:pt x="53" y="37"/>
                </a:cubicBezTo>
                <a:cubicBezTo>
                  <a:pt x="53" y="37"/>
                  <a:pt x="53" y="37"/>
                  <a:pt x="53" y="37"/>
                </a:cubicBezTo>
                <a:cubicBezTo>
                  <a:pt x="62" y="43"/>
                  <a:pt x="62" y="43"/>
                  <a:pt x="62" y="43"/>
                </a:cubicBezTo>
                <a:cubicBezTo>
                  <a:pt x="53" y="55"/>
                  <a:pt x="49" y="67"/>
                  <a:pt x="48" y="79"/>
                </a:cubicBezTo>
                <a:cubicBezTo>
                  <a:pt x="36" y="84"/>
                  <a:pt x="23" y="88"/>
                  <a:pt x="11" y="93"/>
                </a:cubicBezTo>
                <a:cubicBezTo>
                  <a:pt x="9" y="92"/>
                  <a:pt x="8" y="91"/>
                  <a:pt x="7" y="91"/>
                </a:cubicBezTo>
                <a:cubicBezTo>
                  <a:pt x="23" y="68"/>
                  <a:pt x="23" y="68"/>
                  <a:pt x="23" y="68"/>
                </a:cubicBezTo>
                <a:cubicBezTo>
                  <a:pt x="27" y="69"/>
                  <a:pt x="32" y="68"/>
                  <a:pt x="35" y="64"/>
                </a:cubicBezTo>
                <a:cubicBezTo>
                  <a:pt x="38" y="60"/>
                  <a:pt x="37" y="54"/>
                  <a:pt x="32" y="51"/>
                </a:cubicBezTo>
                <a:cubicBezTo>
                  <a:pt x="28" y="47"/>
                  <a:pt x="22" y="49"/>
                  <a:pt x="19" y="53"/>
                </a:cubicBezTo>
                <a:cubicBezTo>
                  <a:pt x="16" y="57"/>
                  <a:pt x="16" y="62"/>
                  <a:pt x="19" y="65"/>
                </a:cubicBezTo>
                <a:cubicBezTo>
                  <a:pt x="3" y="88"/>
                  <a:pt x="3" y="88"/>
                  <a:pt x="3" y="88"/>
                </a:cubicBezTo>
                <a:close/>
                <a:moveTo>
                  <a:pt x="27" y="93"/>
                </a:moveTo>
                <a:cubicBezTo>
                  <a:pt x="73" y="93"/>
                  <a:pt x="73" y="93"/>
                  <a:pt x="73" y="93"/>
                </a:cubicBezTo>
                <a:cubicBezTo>
                  <a:pt x="73" y="83"/>
                  <a:pt x="73" y="83"/>
                  <a:pt x="73" y="83"/>
                </a:cubicBezTo>
                <a:cubicBezTo>
                  <a:pt x="54" y="83"/>
                  <a:pt x="54" y="83"/>
                  <a:pt x="54" y="83"/>
                </a:cubicBezTo>
                <a:cubicBezTo>
                  <a:pt x="27" y="93"/>
                  <a:pt x="27" y="93"/>
                  <a:pt x="27" y="93"/>
                </a:cubicBezTo>
                <a:close/>
                <a:moveTo>
                  <a:pt x="69" y="42"/>
                </a:moveTo>
                <a:cubicBezTo>
                  <a:pt x="77" y="31"/>
                  <a:pt x="77" y="31"/>
                  <a:pt x="77" y="31"/>
                </a:cubicBezTo>
                <a:cubicBezTo>
                  <a:pt x="34" y="0"/>
                  <a:pt x="34" y="0"/>
                  <a:pt x="34" y="0"/>
                </a:cubicBezTo>
                <a:cubicBezTo>
                  <a:pt x="26" y="12"/>
                  <a:pt x="26" y="12"/>
                  <a:pt x="26" y="12"/>
                </a:cubicBezTo>
                <a:lnTo>
                  <a:pt x="69" y="42"/>
                </a:lnTo>
                <a:close/>
              </a:path>
            </a:pathLst>
          </a:custGeom>
          <a:solidFill>
            <a:schemeClr val="accent2"/>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400">
              <a:solidFill>
                <a:prstClr val="black"/>
              </a:solidFill>
              <a:latin typeface="Arial" panose="020B0604020202020204" pitchFamily="34" charset="0"/>
              <a:cs typeface="Arial" panose="020B0604020202020204" pitchFamily="34" charset="0"/>
            </a:endParaRPr>
          </a:p>
        </p:txBody>
      </p:sp>
      <p:sp>
        <p:nvSpPr>
          <p:cNvPr id="81" name="TextBox 80"/>
          <p:cNvSpPr txBox="1"/>
          <p:nvPr/>
        </p:nvSpPr>
        <p:spPr>
          <a:xfrm>
            <a:off x="2363373" y="2683109"/>
            <a:ext cx="309880" cy="378460"/>
          </a:xfrm>
          <a:prstGeom prst="rect">
            <a:avLst/>
          </a:prstGeom>
          <a:noFill/>
        </p:spPr>
        <p:txBody>
          <a:bodyPr wrap="none" lIns="91440" tIns="45720" rIns="91440" bIns="45720" rtlCol="0">
            <a:spAutoFit/>
          </a:bodyPr>
          <a:lstStyle/>
          <a:p>
            <a:endParaRPr lang="en-GB" sz="1865">
              <a:latin typeface="Arial" panose="020B0604020202020204" pitchFamily="34" charset="0"/>
              <a:cs typeface="Arial" panose="020B0604020202020204" pitchFamily="34" charset="0"/>
            </a:endParaRPr>
          </a:p>
        </p:txBody>
      </p:sp>
      <p:grpSp>
        <p:nvGrpSpPr>
          <p:cNvPr id="82" name="Group 13"/>
          <p:cNvGrpSpPr/>
          <p:nvPr/>
        </p:nvGrpSpPr>
        <p:grpSpPr>
          <a:xfrm>
            <a:off x="1487788" y="1207033"/>
            <a:ext cx="3310772" cy="952313"/>
            <a:chOff x="1940772" y="2106413"/>
            <a:chExt cx="3310771" cy="952312"/>
          </a:xfrm>
        </p:grpSpPr>
        <p:sp>
          <p:nvSpPr>
            <p:cNvPr id="83" name="TextBox 82"/>
            <p:cNvSpPr txBox="1"/>
            <p:nvPr/>
          </p:nvSpPr>
          <p:spPr>
            <a:xfrm>
              <a:off x="1940772" y="2106413"/>
              <a:ext cx="1327573" cy="504613"/>
            </a:xfrm>
            <a:prstGeom prst="rect">
              <a:avLst/>
            </a:prstGeom>
            <a:noFill/>
          </p:spPr>
          <p:txBody>
            <a:bodyPr wrap="none" rtlCol="0">
              <a:spAutoFit/>
            </a:bodyPr>
            <a:lstStyle/>
            <a:p>
              <a:r>
                <a:rPr lang="en-US" sz="1865" b="1">
                  <a:latin typeface="Arial" panose="020B0604020202020204" pitchFamily="34" charset="0"/>
                  <a:cs typeface="Arial" panose="020B0604020202020204" pitchFamily="34" charset="0"/>
                </a:rPr>
                <a:t>STEP 1</a:t>
              </a:r>
              <a:endParaRPr lang="en-GB" sz="1865" b="1">
                <a:latin typeface="Arial" panose="020B0604020202020204" pitchFamily="34" charset="0"/>
                <a:cs typeface="Arial" panose="020B0604020202020204" pitchFamily="34" charset="0"/>
              </a:endParaRPr>
            </a:p>
          </p:txBody>
        </p:sp>
        <p:sp>
          <p:nvSpPr>
            <p:cNvPr id="84" name="Rectangle 12"/>
            <p:cNvSpPr/>
            <p:nvPr/>
          </p:nvSpPr>
          <p:spPr>
            <a:xfrm>
              <a:off x="1940773" y="2413566"/>
              <a:ext cx="3310770" cy="645159"/>
            </a:xfrm>
            <a:prstGeom prst="rect">
              <a:avLst/>
            </a:prstGeom>
          </p:spPr>
          <p:txBody>
            <a:bodyPr wrap="square">
              <a:spAutoFit/>
            </a:bodyPr>
            <a:lstStyle/>
            <a:p>
              <a:r>
                <a:rPr lang="zh-CN" altLang="en-US" sz="1200" dirty="0">
                  <a:latin typeface="Arial" panose="020B0604020202020204" pitchFamily="34" charset="0"/>
                  <a:cs typeface="Arial" panose="020B0604020202020204" pitchFamily="34" charset="0"/>
                </a:rPr>
                <a:t>点击输入文字点击输入文字点击此处更换文本点击输入文字点击点击输入文字点击输入文字点击此处更换文本点击输入文字点击</a:t>
              </a:r>
            </a:p>
          </p:txBody>
        </p:sp>
      </p:grpSp>
      <p:grpSp>
        <p:nvGrpSpPr>
          <p:cNvPr id="85" name="Group 31"/>
          <p:cNvGrpSpPr/>
          <p:nvPr/>
        </p:nvGrpSpPr>
        <p:grpSpPr>
          <a:xfrm>
            <a:off x="1487788" y="2350594"/>
            <a:ext cx="3310772" cy="952313"/>
            <a:chOff x="1940772" y="2106413"/>
            <a:chExt cx="3310772" cy="952312"/>
          </a:xfrm>
        </p:grpSpPr>
        <p:sp>
          <p:nvSpPr>
            <p:cNvPr id="86" name="TextBox 85"/>
            <p:cNvSpPr txBox="1"/>
            <p:nvPr/>
          </p:nvSpPr>
          <p:spPr>
            <a:xfrm>
              <a:off x="1940772" y="2106413"/>
              <a:ext cx="1327573" cy="504613"/>
            </a:xfrm>
            <a:prstGeom prst="rect">
              <a:avLst/>
            </a:prstGeom>
            <a:noFill/>
          </p:spPr>
          <p:txBody>
            <a:bodyPr wrap="none" rtlCol="0">
              <a:spAutoFit/>
            </a:bodyPr>
            <a:lstStyle/>
            <a:p>
              <a:r>
                <a:rPr lang="en-US" sz="1865" b="1">
                  <a:latin typeface="Arial" panose="020B0604020202020204" pitchFamily="34" charset="0"/>
                  <a:cs typeface="Arial" panose="020B0604020202020204" pitchFamily="34" charset="0"/>
                </a:rPr>
                <a:t>STEP 2</a:t>
              </a:r>
              <a:endParaRPr lang="en-GB" sz="1865" b="1">
                <a:latin typeface="Arial" panose="020B0604020202020204" pitchFamily="34" charset="0"/>
                <a:cs typeface="Arial" panose="020B0604020202020204" pitchFamily="34" charset="0"/>
              </a:endParaRPr>
            </a:p>
          </p:txBody>
        </p:sp>
        <p:sp>
          <p:nvSpPr>
            <p:cNvPr id="87" name="Rectangle 33"/>
            <p:cNvSpPr/>
            <p:nvPr/>
          </p:nvSpPr>
          <p:spPr>
            <a:xfrm>
              <a:off x="1940772" y="2413566"/>
              <a:ext cx="3310772" cy="645159"/>
            </a:xfrm>
            <a:prstGeom prst="rect">
              <a:avLst/>
            </a:prstGeom>
          </p:spPr>
          <p:txBody>
            <a:bodyPr wrap="square">
              <a:spAutoFit/>
            </a:bodyPr>
            <a:lstStyle/>
            <a:p>
              <a:r>
                <a:rPr lang="zh-CN" altLang="en-US" sz="1200" dirty="0">
                  <a:latin typeface="Arial" panose="020B0604020202020204" pitchFamily="34" charset="0"/>
                  <a:cs typeface="Arial" panose="020B0604020202020204" pitchFamily="34" charset="0"/>
                </a:rPr>
                <a:t>点击输入文字点击输入文字点击此处更换文本点击输入文字点击点击输入文字点击输入文字点击此处更换文本点击输入文字点击</a:t>
              </a:r>
            </a:p>
          </p:txBody>
        </p:sp>
      </p:grpSp>
      <p:grpSp>
        <p:nvGrpSpPr>
          <p:cNvPr id="88" name="Group 34"/>
          <p:cNvGrpSpPr/>
          <p:nvPr/>
        </p:nvGrpSpPr>
        <p:grpSpPr>
          <a:xfrm>
            <a:off x="1487788" y="3498880"/>
            <a:ext cx="3457527" cy="952313"/>
            <a:chOff x="1940772" y="2106413"/>
            <a:chExt cx="3457526" cy="952312"/>
          </a:xfrm>
        </p:grpSpPr>
        <p:sp>
          <p:nvSpPr>
            <p:cNvPr id="89" name="TextBox 88"/>
            <p:cNvSpPr txBox="1"/>
            <p:nvPr/>
          </p:nvSpPr>
          <p:spPr>
            <a:xfrm>
              <a:off x="1940772" y="2106413"/>
              <a:ext cx="1327573" cy="504613"/>
            </a:xfrm>
            <a:prstGeom prst="rect">
              <a:avLst/>
            </a:prstGeom>
            <a:noFill/>
          </p:spPr>
          <p:txBody>
            <a:bodyPr wrap="none" rtlCol="0">
              <a:spAutoFit/>
            </a:bodyPr>
            <a:lstStyle/>
            <a:p>
              <a:r>
                <a:rPr lang="en-US" sz="1865" b="1">
                  <a:latin typeface="Arial" panose="020B0604020202020204" pitchFamily="34" charset="0"/>
                  <a:cs typeface="Arial" panose="020B0604020202020204" pitchFamily="34" charset="0"/>
                </a:rPr>
                <a:t>STEP 3</a:t>
              </a:r>
              <a:endParaRPr lang="en-GB" sz="1865" b="1">
                <a:latin typeface="Arial" panose="020B0604020202020204" pitchFamily="34" charset="0"/>
                <a:cs typeface="Arial" panose="020B0604020202020204" pitchFamily="34" charset="0"/>
              </a:endParaRPr>
            </a:p>
          </p:txBody>
        </p:sp>
        <p:sp>
          <p:nvSpPr>
            <p:cNvPr id="90" name="Rectangle 36"/>
            <p:cNvSpPr/>
            <p:nvPr/>
          </p:nvSpPr>
          <p:spPr>
            <a:xfrm>
              <a:off x="1940772" y="2413566"/>
              <a:ext cx="3457526" cy="645159"/>
            </a:xfrm>
            <a:prstGeom prst="rect">
              <a:avLst/>
            </a:prstGeom>
          </p:spPr>
          <p:txBody>
            <a:bodyPr wrap="square">
              <a:spAutoFit/>
            </a:bodyPr>
            <a:lstStyle/>
            <a:p>
              <a:r>
                <a:rPr lang="zh-CN" altLang="en-US" sz="1200" dirty="0">
                  <a:latin typeface="Arial" panose="020B0604020202020204" pitchFamily="34" charset="0"/>
                  <a:cs typeface="Arial" panose="020B0604020202020204" pitchFamily="34" charset="0"/>
                </a:rPr>
                <a:t>点击输入文字点击输入文字点击此处更换文本点击输入文字点击点击输入文字点击输入文字点击此处更换文本点击输入文字点击</a:t>
              </a:r>
            </a:p>
          </p:txBody>
        </p:sp>
      </p:grpSp>
      <p:sp>
        <p:nvSpPr>
          <p:cNvPr id="91" name="TextBox 90"/>
          <p:cNvSpPr txBox="1"/>
          <p:nvPr/>
        </p:nvSpPr>
        <p:spPr>
          <a:xfrm>
            <a:off x="5405921" y="20588"/>
            <a:ext cx="1422400" cy="420370"/>
          </a:xfrm>
          <a:prstGeom prst="rect">
            <a:avLst/>
          </a:prstGeom>
          <a:noFill/>
        </p:spPr>
        <p:txBody>
          <a:bodyPr wrap="none" rtlCol="0">
            <a:spAutoFit/>
          </a:bodyPr>
          <a:lstStyle/>
          <a:p>
            <a:pPr algn="dist"/>
            <a:r>
              <a:rPr lang="zh-CN" altLang="en-US" sz="2135" b="1" spc="300" dirty="0">
                <a:solidFill>
                  <a:schemeClr val="bg1"/>
                </a:solidFill>
              </a:rPr>
              <a:t>薪资福利</a:t>
            </a:r>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fade">
                                      <p:cBhvr>
                                        <p:cTn id="7" dur="1000"/>
                                        <p:tgtEl>
                                          <p:spTgt spid="62"/>
                                        </p:tgtEl>
                                      </p:cBhvr>
                                    </p:animEffect>
                                    <p:anim calcmode="lin" valueType="num">
                                      <p:cBhvr>
                                        <p:cTn id="8" dur="1000" fill="hold"/>
                                        <p:tgtEl>
                                          <p:spTgt spid="62"/>
                                        </p:tgtEl>
                                        <p:attrNameLst>
                                          <p:attrName>ppt_x</p:attrName>
                                        </p:attrNameLst>
                                      </p:cBhvr>
                                      <p:tavLst>
                                        <p:tav tm="0">
                                          <p:val>
                                            <p:strVal val="#ppt_x"/>
                                          </p:val>
                                        </p:tav>
                                        <p:tav tm="100000">
                                          <p:val>
                                            <p:strVal val="#ppt_x"/>
                                          </p:val>
                                        </p:tav>
                                      </p:tavLst>
                                    </p:anim>
                                    <p:anim calcmode="lin" valueType="num">
                                      <p:cBhvr>
                                        <p:cTn id="9" dur="1000" fill="hold"/>
                                        <p:tgtEl>
                                          <p:spTgt spid="6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77"/>
                                        </p:tgtEl>
                                        <p:attrNameLst>
                                          <p:attrName>style.visibility</p:attrName>
                                        </p:attrNameLst>
                                      </p:cBhvr>
                                      <p:to>
                                        <p:strVal val="visible"/>
                                      </p:to>
                                    </p:set>
                                    <p:anim calcmode="lin" valueType="num">
                                      <p:cBhvr>
                                        <p:cTn id="13" dur="500" fill="hold"/>
                                        <p:tgtEl>
                                          <p:spTgt spid="77"/>
                                        </p:tgtEl>
                                        <p:attrNameLst>
                                          <p:attrName>ppt_w</p:attrName>
                                        </p:attrNameLst>
                                      </p:cBhvr>
                                      <p:tavLst>
                                        <p:tav tm="0">
                                          <p:val>
                                            <p:fltVal val="0"/>
                                          </p:val>
                                        </p:tav>
                                        <p:tav tm="100000">
                                          <p:val>
                                            <p:strVal val="#ppt_w"/>
                                          </p:val>
                                        </p:tav>
                                      </p:tavLst>
                                    </p:anim>
                                    <p:anim calcmode="lin" valueType="num">
                                      <p:cBhvr>
                                        <p:cTn id="14" dur="500" fill="hold"/>
                                        <p:tgtEl>
                                          <p:spTgt spid="77"/>
                                        </p:tgtEl>
                                        <p:attrNameLst>
                                          <p:attrName>ppt_h</p:attrName>
                                        </p:attrNameLst>
                                      </p:cBhvr>
                                      <p:tavLst>
                                        <p:tav tm="0">
                                          <p:val>
                                            <p:fltVal val="0"/>
                                          </p:val>
                                        </p:tav>
                                        <p:tav tm="100000">
                                          <p:val>
                                            <p:strVal val="#ppt_h"/>
                                          </p:val>
                                        </p:tav>
                                      </p:tavLst>
                                    </p:anim>
                                    <p:animEffect transition="in" filter="fade">
                                      <p:cBhvr>
                                        <p:cTn id="15" dur="500"/>
                                        <p:tgtEl>
                                          <p:spTgt spid="77"/>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76"/>
                                        </p:tgtEl>
                                        <p:attrNameLst>
                                          <p:attrName>style.visibility</p:attrName>
                                        </p:attrNameLst>
                                      </p:cBhvr>
                                      <p:to>
                                        <p:strVal val="visible"/>
                                      </p:to>
                                    </p:set>
                                    <p:anim calcmode="lin" valueType="num">
                                      <p:cBhvr>
                                        <p:cTn id="19" dur="500" fill="hold"/>
                                        <p:tgtEl>
                                          <p:spTgt spid="76"/>
                                        </p:tgtEl>
                                        <p:attrNameLst>
                                          <p:attrName>ppt_w</p:attrName>
                                        </p:attrNameLst>
                                      </p:cBhvr>
                                      <p:tavLst>
                                        <p:tav tm="0">
                                          <p:val>
                                            <p:fltVal val="0"/>
                                          </p:val>
                                        </p:tav>
                                        <p:tav tm="100000">
                                          <p:val>
                                            <p:strVal val="#ppt_w"/>
                                          </p:val>
                                        </p:tav>
                                      </p:tavLst>
                                    </p:anim>
                                    <p:anim calcmode="lin" valueType="num">
                                      <p:cBhvr>
                                        <p:cTn id="20" dur="500" fill="hold"/>
                                        <p:tgtEl>
                                          <p:spTgt spid="76"/>
                                        </p:tgtEl>
                                        <p:attrNameLst>
                                          <p:attrName>ppt_h</p:attrName>
                                        </p:attrNameLst>
                                      </p:cBhvr>
                                      <p:tavLst>
                                        <p:tav tm="0">
                                          <p:val>
                                            <p:fltVal val="0"/>
                                          </p:val>
                                        </p:tav>
                                        <p:tav tm="100000">
                                          <p:val>
                                            <p:strVal val="#ppt_h"/>
                                          </p:val>
                                        </p:tav>
                                      </p:tavLst>
                                    </p:anim>
                                    <p:animEffect transition="in" filter="fade">
                                      <p:cBhvr>
                                        <p:cTn id="21" dur="500"/>
                                        <p:tgtEl>
                                          <p:spTgt spid="76"/>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500" fill="hold"/>
                                        <p:tgtEl>
                                          <p:spTgt spid="75"/>
                                        </p:tgtEl>
                                        <p:attrNameLst>
                                          <p:attrName>ppt_w</p:attrName>
                                        </p:attrNameLst>
                                      </p:cBhvr>
                                      <p:tavLst>
                                        <p:tav tm="0">
                                          <p:val>
                                            <p:fltVal val="0"/>
                                          </p:val>
                                        </p:tav>
                                        <p:tav tm="100000">
                                          <p:val>
                                            <p:strVal val="#ppt_w"/>
                                          </p:val>
                                        </p:tav>
                                      </p:tavLst>
                                    </p:anim>
                                    <p:anim calcmode="lin" valueType="num">
                                      <p:cBhvr>
                                        <p:cTn id="26" dur="500" fill="hold"/>
                                        <p:tgtEl>
                                          <p:spTgt spid="75"/>
                                        </p:tgtEl>
                                        <p:attrNameLst>
                                          <p:attrName>ppt_h</p:attrName>
                                        </p:attrNameLst>
                                      </p:cBhvr>
                                      <p:tavLst>
                                        <p:tav tm="0">
                                          <p:val>
                                            <p:fltVal val="0"/>
                                          </p:val>
                                        </p:tav>
                                        <p:tav tm="100000">
                                          <p:val>
                                            <p:strVal val="#ppt_h"/>
                                          </p:val>
                                        </p:tav>
                                      </p:tavLst>
                                    </p:anim>
                                    <p:animEffect transition="in" filter="fade">
                                      <p:cBhvr>
                                        <p:cTn id="27" dur="500"/>
                                        <p:tgtEl>
                                          <p:spTgt spid="75"/>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p:cTn id="31" dur="500" fill="hold"/>
                                        <p:tgtEl>
                                          <p:spTgt spid="79"/>
                                        </p:tgtEl>
                                        <p:attrNameLst>
                                          <p:attrName>ppt_w</p:attrName>
                                        </p:attrNameLst>
                                      </p:cBhvr>
                                      <p:tavLst>
                                        <p:tav tm="0">
                                          <p:val>
                                            <p:fltVal val="0"/>
                                          </p:val>
                                        </p:tav>
                                        <p:tav tm="100000">
                                          <p:val>
                                            <p:strVal val="#ppt_w"/>
                                          </p:val>
                                        </p:tav>
                                      </p:tavLst>
                                    </p:anim>
                                    <p:anim calcmode="lin" valueType="num">
                                      <p:cBhvr>
                                        <p:cTn id="32" dur="500" fill="hold"/>
                                        <p:tgtEl>
                                          <p:spTgt spid="79"/>
                                        </p:tgtEl>
                                        <p:attrNameLst>
                                          <p:attrName>ppt_h</p:attrName>
                                        </p:attrNameLst>
                                      </p:cBhvr>
                                      <p:tavLst>
                                        <p:tav tm="0">
                                          <p:val>
                                            <p:fltVal val="0"/>
                                          </p:val>
                                        </p:tav>
                                        <p:tav tm="100000">
                                          <p:val>
                                            <p:strVal val="#ppt_h"/>
                                          </p:val>
                                        </p:tav>
                                      </p:tavLst>
                                    </p:anim>
                                    <p:animEffect transition="in" filter="fade">
                                      <p:cBhvr>
                                        <p:cTn id="33" dur="500"/>
                                        <p:tgtEl>
                                          <p:spTgt spid="79"/>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82"/>
                                        </p:tgtEl>
                                        <p:attrNameLst>
                                          <p:attrName>style.visibility</p:attrName>
                                        </p:attrNameLst>
                                      </p:cBhvr>
                                      <p:to>
                                        <p:strVal val="visible"/>
                                      </p:to>
                                    </p:set>
                                    <p:animEffect transition="in" filter="wipe(left)">
                                      <p:cBhvr>
                                        <p:cTn id="37" dur="500"/>
                                        <p:tgtEl>
                                          <p:spTgt spid="82"/>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80"/>
                                        </p:tgtEl>
                                        <p:attrNameLst>
                                          <p:attrName>style.visibility</p:attrName>
                                        </p:attrNameLst>
                                      </p:cBhvr>
                                      <p:to>
                                        <p:strVal val="visible"/>
                                      </p:to>
                                    </p:set>
                                    <p:anim calcmode="lin" valueType="num">
                                      <p:cBhvr>
                                        <p:cTn id="41" dur="500" fill="hold"/>
                                        <p:tgtEl>
                                          <p:spTgt spid="80"/>
                                        </p:tgtEl>
                                        <p:attrNameLst>
                                          <p:attrName>ppt_w</p:attrName>
                                        </p:attrNameLst>
                                      </p:cBhvr>
                                      <p:tavLst>
                                        <p:tav tm="0">
                                          <p:val>
                                            <p:fltVal val="0"/>
                                          </p:val>
                                        </p:tav>
                                        <p:tav tm="100000">
                                          <p:val>
                                            <p:strVal val="#ppt_w"/>
                                          </p:val>
                                        </p:tav>
                                      </p:tavLst>
                                    </p:anim>
                                    <p:anim calcmode="lin" valueType="num">
                                      <p:cBhvr>
                                        <p:cTn id="42" dur="500" fill="hold"/>
                                        <p:tgtEl>
                                          <p:spTgt spid="80"/>
                                        </p:tgtEl>
                                        <p:attrNameLst>
                                          <p:attrName>ppt_h</p:attrName>
                                        </p:attrNameLst>
                                      </p:cBhvr>
                                      <p:tavLst>
                                        <p:tav tm="0">
                                          <p:val>
                                            <p:fltVal val="0"/>
                                          </p:val>
                                        </p:tav>
                                        <p:tav tm="100000">
                                          <p:val>
                                            <p:strVal val="#ppt_h"/>
                                          </p:val>
                                        </p:tav>
                                      </p:tavLst>
                                    </p:anim>
                                    <p:animEffect transition="in" filter="fade">
                                      <p:cBhvr>
                                        <p:cTn id="43" dur="500"/>
                                        <p:tgtEl>
                                          <p:spTgt spid="80"/>
                                        </p:tgtEl>
                                      </p:cBhvr>
                                    </p:animEffect>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85"/>
                                        </p:tgtEl>
                                        <p:attrNameLst>
                                          <p:attrName>style.visibility</p:attrName>
                                        </p:attrNameLst>
                                      </p:cBhvr>
                                      <p:to>
                                        <p:strVal val="visible"/>
                                      </p:to>
                                    </p:set>
                                    <p:animEffect transition="in" filter="wipe(left)">
                                      <p:cBhvr>
                                        <p:cTn id="47" dur="500"/>
                                        <p:tgtEl>
                                          <p:spTgt spid="85"/>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78"/>
                                        </p:tgtEl>
                                        <p:attrNameLst>
                                          <p:attrName>style.visibility</p:attrName>
                                        </p:attrNameLst>
                                      </p:cBhvr>
                                      <p:to>
                                        <p:strVal val="visible"/>
                                      </p:to>
                                    </p:set>
                                    <p:anim calcmode="lin" valueType="num">
                                      <p:cBhvr>
                                        <p:cTn id="51" dur="500" fill="hold"/>
                                        <p:tgtEl>
                                          <p:spTgt spid="78"/>
                                        </p:tgtEl>
                                        <p:attrNameLst>
                                          <p:attrName>ppt_w</p:attrName>
                                        </p:attrNameLst>
                                      </p:cBhvr>
                                      <p:tavLst>
                                        <p:tav tm="0">
                                          <p:val>
                                            <p:fltVal val="0"/>
                                          </p:val>
                                        </p:tav>
                                        <p:tav tm="100000">
                                          <p:val>
                                            <p:strVal val="#ppt_w"/>
                                          </p:val>
                                        </p:tav>
                                      </p:tavLst>
                                    </p:anim>
                                    <p:anim calcmode="lin" valueType="num">
                                      <p:cBhvr>
                                        <p:cTn id="52" dur="500" fill="hold"/>
                                        <p:tgtEl>
                                          <p:spTgt spid="78"/>
                                        </p:tgtEl>
                                        <p:attrNameLst>
                                          <p:attrName>ppt_h</p:attrName>
                                        </p:attrNameLst>
                                      </p:cBhvr>
                                      <p:tavLst>
                                        <p:tav tm="0">
                                          <p:val>
                                            <p:fltVal val="0"/>
                                          </p:val>
                                        </p:tav>
                                        <p:tav tm="100000">
                                          <p:val>
                                            <p:strVal val="#ppt_h"/>
                                          </p:val>
                                        </p:tav>
                                      </p:tavLst>
                                    </p:anim>
                                    <p:animEffect transition="in" filter="fade">
                                      <p:cBhvr>
                                        <p:cTn id="53" dur="500"/>
                                        <p:tgtEl>
                                          <p:spTgt spid="78"/>
                                        </p:tgtEl>
                                      </p:cBhvr>
                                    </p:animEffect>
                                  </p:childTnLst>
                                </p:cTn>
                              </p:par>
                            </p:childTnLst>
                          </p:cTn>
                        </p:par>
                        <p:par>
                          <p:cTn id="54" fill="hold">
                            <p:stCondLst>
                              <p:cond delay="5000"/>
                            </p:stCondLst>
                            <p:childTnLst>
                              <p:par>
                                <p:cTn id="55" presetID="22" presetClass="entr" presetSubtype="8"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Effect transition="in" filter="wipe(left)">
                                      <p:cBhvr>
                                        <p:cTn id="57" dur="5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6" grpId="0"/>
      <p:bldP spid="77" grpId="0"/>
      <p:bldP spid="78" grpId="0" bldLvl="0" animBg="1"/>
      <p:bldP spid="79" grpId="0" bldLvl="0" animBg="1"/>
      <p:bldP spid="80" grpId="0" bldLvl="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12" name="išḻíḍè"/>
          <p:cNvGrpSpPr/>
          <p:nvPr/>
        </p:nvGrpSpPr>
        <p:grpSpPr>
          <a:xfrm>
            <a:off x="965407" y="2181021"/>
            <a:ext cx="4555539" cy="958325"/>
            <a:chOff x="5519934" y="1376094"/>
            <a:chExt cx="4555538" cy="958325"/>
          </a:xfrm>
        </p:grpSpPr>
        <p:sp>
          <p:nvSpPr>
            <p:cNvPr id="13" name="ï$ḷïdè"/>
            <p:cNvSpPr/>
            <p:nvPr/>
          </p:nvSpPr>
          <p:spPr>
            <a:xfrm>
              <a:off x="5519934" y="1639232"/>
              <a:ext cx="720080" cy="432048"/>
            </a:xfrm>
            <a:prstGeom prst="roundRect">
              <a:avLst>
                <a:gd name="adj" fmla="val 10053"/>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fontScale="45000" lnSpcReduction="20000"/>
            </a:bodyPr>
            <a:lstStyle/>
            <a:p>
              <a:pPr algn="ctr"/>
              <a:r>
                <a:rPr lang="en-US" altLang="zh-CN" sz="2665" dirty="0">
                  <a:latin typeface="Impact" panose="020B0806030902050204" pitchFamily="34" charset="0"/>
                </a:rPr>
                <a:t>01</a:t>
              </a:r>
            </a:p>
          </p:txBody>
        </p:sp>
        <p:grpSp>
          <p:nvGrpSpPr>
            <p:cNvPr id="14" name="i$ḻide"/>
            <p:cNvGrpSpPr/>
            <p:nvPr/>
          </p:nvGrpSpPr>
          <p:grpSpPr>
            <a:xfrm>
              <a:off x="6384032" y="1376094"/>
              <a:ext cx="3691440" cy="958325"/>
              <a:chOff x="600158" y="2382076"/>
              <a:chExt cx="3691440" cy="958325"/>
            </a:xfrm>
          </p:grpSpPr>
          <p:sp>
            <p:nvSpPr>
              <p:cNvPr id="15" name="ïŝļîḓé"/>
              <p:cNvSpPr/>
              <p:nvPr/>
            </p:nvSpPr>
            <p:spPr bwMode="auto">
              <a:xfrm>
                <a:off x="600158" y="2733215"/>
                <a:ext cx="3691440" cy="607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0000" rIns="120000" anchor="t" anchorCtr="0">
                <a:normAutofit fontScale="70000"/>
              </a:bodyPr>
              <a:lstStyle/>
              <a:p>
                <a:pPr>
                  <a:lnSpc>
                    <a:spcPct val="120000"/>
                  </a:lnSpc>
                  <a:spcBef>
                    <a:spcPct val="0"/>
                  </a:spcBef>
                </a:pPr>
                <a:r>
                  <a:rPr lang="zh-CN" altLang="en-US" sz="1335" dirty="0"/>
                  <a:t>您的内容打在这里，或者通过复制您的文本后，在此框中选择粘贴，并选择只保留文字</a:t>
                </a:r>
              </a:p>
            </p:txBody>
          </p:sp>
          <p:sp>
            <p:nvSpPr>
              <p:cNvPr id="16" name="ï$1îḍè"/>
              <p:cNvSpPr txBox="1"/>
              <p:nvPr/>
            </p:nvSpPr>
            <p:spPr bwMode="auto">
              <a:xfrm>
                <a:off x="600158" y="2382076"/>
                <a:ext cx="3691440" cy="351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0000" rIns="120000">
                <a:normAutofit fontScale="52500"/>
              </a:bodyPr>
              <a:lstStyle/>
              <a:p>
                <a:pPr lvl="0" algn="ctr">
                  <a:defRPr/>
                </a:pPr>
                <a:r>
                  <a:rPr lang="zh-CN" altLang="en-US" sz="1865" b="1" kern="0" dirty="0">
                    <a:solidFill>
                      <a:schemeClr val="accent1">
                        <a:lumMod val="75000"/>
                      </a:schemeClr>
                    </a:solidFill>
                    <a:latin typeface="微软雅黑" panose="020B0503020204020204" pitchFamily="34" charset="-122"/>
                    <a:ea typeface="微软雅黑" panose="020B0503020204020204" pitchFamily="34" charset="-122"/>
                  </a:rPr>
                  <a:t>关于我们</a:t>
                </a:r>
              </a:p>
            </p:txBody>
          </p:sp>
        </p:grpSp>
      </p:grpSp>
      <p:grpSp>
        <p:nvGrpSpPr>
          <p:cNvPr id="17" name="îṩ1iḓê"/>
          <p:cNvGrpSpPr/>
          <p:nvPr/>
        </p:nvGrpSpPr>
        <p:grpSpPr>
          <a:xfrm>
            <a:off x="944905" y="3974467"/>
            <a:ext cx="4555539" cy="958325"/>
            <a:chOff x="5519934" y="1376094"/>
            <a:chExt cx="4555538" cy="958325"/>
          </a:xfrm>
        </p:grpSpPr>
        <p:sp>
          <p:nvSpPr>
            <p:cNvPr id="18" name="ïşľiḍé"/>
            <p:cNvSpPr/>
            <p:nvPr/>
          </p:nvSpPr>
          <p:spPr>
            <a:xfrm>
              <a:off x="5519934" y="1639232"/>
              <a:ext cx="720080" cy="432048"/>
            </a:xfrm>
            <a:prstGeom prst="roundRect">
              <a:avLst>
                <a:gd name="adj" fmla="val 10053"/>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fontScale="45000" lnSpcReduction="20000"/>
            </a:bodyPr>
            <a:lstStyle/>
            <a:p>
              <a:pPr algn="ctr"/>
              <a:r>
                <a:rPr lang="en-US" altLang="zh-CN" sz="2665" dirty="0">
                  <a:latin typeface="Impact" panose="020B0806030902050204" pitchFamily="34" charset="0"/>
                </a:rPr>
                <a:t>02</a:t>
              </a:r>
            </a:p>
          </p:txBody>
        </p:sp>
        <p:grpSp>
          <p:nvGrpSpPr>
            <p:cNvPr id="19" name="íṩḷiďé"/>
            <p:cNvGrpSpPr/>
            <p:nvPr/>
          </p:nvGrpSpPr>
          <p:grpSpPr>
            <a:xfrm>
              <a:off x="6384032" y="1376094"/>
              <a:ext cx="3691440" cy="958325"/>
              <a:chOff x="600158" y="2382076"/>
              <a:chExt cx="3691440" cy="958325"/>
            </a:xfrm>
          </p:grpSpPr>
          <p:sp>
            <p:nvSpPr>
              <p:cNvPr id="20" name="ïsľídê"/>
              <p:cNvSpPr/>
              <p:nvPr/>
            </p:nvSpPr>
            <p:spPr bwMode="auto">
              <a:xfrm>
                <a:off x="600158" y="2733215"/>
                <a:ext cx="3691440" cy="607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0000" rIns="120000" anchor="t" anchorCtr="0">
                <a:normAutofit fontScale="70000"/>
              </a:bodyPr>
              <a:lstStyle/>
              <a:p>
                <a:pPr>
                  <a:lnSpc>
                    <a:spcPct val="120000"/>
                  </a:lnSpc>
                  <a:spcBef>
                    <a:spcPct val="0"/>
                  </a:spcBef>
                </a:pPr>
                <a:r>
                  <a:rPr lang="zh-CN" altLang="en-US" sz="1335" dirty="0"/>
                  <a:t>您的内容打在这里，或者通过复制您的文本后，在此框中选择粘贴，并选择只保留文字</a:t>
                </a:r>
              </a:p>
            </p:txBody>
          </p:sp>
          <p:sp>
            <p:nvSpPr>
              <p:cNvPr id="21" name="îśliḓe"/>
              <p:cNvSpPr txBox="1"/>
              <p:nvPr/>
            </p:nvSpPr>
            <p:spPr bwMode="auto">
              <a:xfrm>
                <a:off x="600158" y="2382076"/>
                <a:ext cx="3691440" cy="351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0000" rIns="120000">
                <a:normAutofit fontScale="52500"/>
              </a:bodyPr>
              <a:lstStyle/>
              <a:p>
                <a:pPr lvl="0" algn="ctr">
                  <a:defRPr/>
                </a:pPr>
                <a:r>
                  <a:rPr lang="zh-CN" altLang="en-US" sz="1865" b="1" kern="0" dirty="0">
                    <a:solidFill>
                      <a:schemeClr val="accent1">
                        <a:lumMod val="75000"/>
                      </a:schemeClr>
                    </a:solidFill>
                    <a:latin typeface="微软雅黑" panose="020B0503020204020204" pitchFamily="34" charset="-122"/>
                    <a:ea typeface="微软雅黑" panose="020B0503020204020204" pitchFamily="34" charset="-122"/>
                  </a:rPr>
                  <a:t>招聘计划</a:t>
                </a:r>
              </a:p>
            </p:txBody>
          </p:sp>
        </p:grpSp>
      </p:grpSp>
      <p:grpSp>
        <p:nvGrpSpPr>
          <p:cNvPr id="32" name="íş1iḋe"/>
          <p:cNvGrpSpPr/>
          <p:nvPr/>
        </p:nvGrpSpPr>
        <p:grpSpPr>
          <a:xfrm>
            <a:off x="6818219" y="3970535"/>
            <a:ext cx="4555539" cy="958325"/>
            <a:chOff x="5519934" y="1376094"/>
            <a:chExt cx="4555538" cy="958325"/>
          </a:xfrm>
        </p:grpSpPr>
        <p:sp>
          <p:nvSpPr>
            <p:cNvPr id="33" name="îš1iďê"/>
            <p:cNvSpPr/>
            <p:nvPr/>
          </p:nvSpPr>
          <p:spPr>
            <a:xfrm>
              <a:off x="5519934" y="1639232"/>
              <a:ext cx="720080" cy="432048"/>
            </a:xfrm>
            <a:prstGeom prst="roundRect">
              <a:avLst>
                <a:gd name="adj" fmla="val 10053"/>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fontScale="45000" lnSpcReduction="20000"/>
            </a:bodyPr>
            <a:lstStyle/>
            <a:p>
              <a:pPr algn="ctr"/>
              <a:r>
                <a:rPr lang="en-US" altLang="zh-CN" sz="2665" dirty="0">
                  <a:latin typeface="Impact" panose="020B0806030902050204" pitchFamily="34" charset="0"/>
                </a:rPr>
                <a:t>04</a:t>
              </a:r>
            </a:p>
          </p:txBody>
        </p:sp>
        <p:grpSp>
          <p:nvGrpSpPr>
            <p:cNvPr id="34" name="îṥļîďè"/>
            <p:cNvGrpSpPr/>
            <p:nvPr/>
          </p:nvGrpSpPr>
          <p:grpSpPr>
            <a:xfrm>
              <a:off x="6384032" y="1376094"/>
              <a:ext cx="3691440" cy="958325"/>
              <a:chOff x="600158" y="2382076"/>
              <a:chExt cx="3691440" cy="958325"/>
            </a:xfrm>
          </p:grpSpPr>
          <p:sp>
            <p:nvSpPr>
              <p:cNvPr id="35" name="îSļîḋe"/>
              <p:cNvSpPr/>
              <p:nvPr/>
            </p:nvSpPr>
            <p:spPr bwMode="auto">
              <a:xfrm>
                <a:off x="600158" y="2733215"/>
                <a:ext cx="3691440" cy="607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0000" rIns="120000" anchor="t" anchorCtr="0">
                <a:normAutofit fontScale="70000"/>
              </a:bodyPr>
              <a:lstStyle/>
              <a:p>
                <a:pPr>
                  <a:lnSpc>
                    <a:spcPct val="120000"/>
                  </a:lnSpc>
                  <a:spcBef>
                    <a:spcPct val="0"/>
                  </a:spcBef>
                </a:pPr>
                <a:r>
                  <a:rPr lang="zh-CN" altLang="en-US" sz="1335" dirty="0"/>
                  <a:t>您的内容打在这里，或者通过复制您的文本后，在此框中选择粘贴，并选择只保留文字</a:t>
                </a:r>
              </a:p>
            </p:txBody>
          </p:sp>
          <p:sp>
            <p:nvSpPr>
              <p:cNvPr id="36" name="íṧ1iḋe"/>
              <p:cNvSpPr txBox="1"/>
              <p:nvPr/>
            </p:nvSpPr>
            <p:spPr bwMode="auto">
              <a:xfrm>
                <a:off x="600158" y="2382076"/>
                <a:ext cx="3691440" cy="351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0000" rIns="120000">
                <a:normAutofit fontScale="52500"/>
              </a:bodyPr>
              <a:lstStyle/>
              <a:p>
                <a:pPr lvl="0" algn="ctr">
                  <a:defRPr/>
                </a:pPr>
                <a:r>
                  <a:rPr lang="zh-CN" altLang="en-US" sz="1865" b="1" kern="0" dirty="0">
                    <a:solidFill>
                      <a:schemeClr val="accent1">
                        <a:lumMod val="75000"/>
                      </a:schemeClr>
                    </a:solidFill>
                    <a:latin typeface="微软雅黑" panose="020B0503020204020204" pitchFamily="34" charset="-122"/>
                    <a:ea typeface="微软雅黑" panose="020B0503020204020204" pitchFamily="34" charset="-122"/>
                  </a:rPr>
                  <a:t>招聘流程</a:t>
                </a:r>
              </a:p>
            </p:txBody>
          </p:sp>
        </p:grpSp>
      </p:grpSp>
      <p:cxnSp>
        <p:nvCxnSpPr>
          <p:cNvPr id="37" name="直接连接符 36"/>
          <p:cNvCxnSpPr/>
          <p:nvPr/>
        </p:nvCxnSpPr>
        <p:spPr>
          <a:xfrm>
            <a:off x="933616" y="3225815"/>
            <a:ext cx="4555539" cy="0"/>
          </a:xfrm>
          <a:prstGeom prst="line">
            <a:avLst/>
          </a:prstGeom>
          <a:ln w="3175" cap="rnd">
            <a:solidFill>
              <a:schemeClr val="bg1">
                <a:lumMod val="8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flipV="1">
            <a:off x="944905" y="4999276"/>
            <a:ext cx="4555539" cy="8441"/>
          </a:xfrm>
          <a:prstGeom prst="line">
            <a:avLst/>
          </a:prstGeom>
          <a:ln w="3175" cap="rnd">
            <a:solidFill>
              <a:schemeClr val="bg1">
                <a:lumMod val="8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a:off x="6790461" y="3198516"/>
            <a:ext cx="4572007" cy="0"/>
          </a:xfrm>
          <a:prstGeom prst="line">
            <a:avLst/>
          </a:prstGeom>
          <a:ln w="3175" cap="rnd">
            <a:solidFill>
              <a:schemeClr val="bg1">
                <a:lumMod val="8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grpSp>
        <p:nvGrpSpPr>
          <p:cNvPr id="40" name="íş1iḋe"/>
          <p:cNvGrpSpPr/>
          <p:nvPr/>
        </p:nvGrpSpPr>
        <p:grpSpPr>
          <a:xfrm>
            <a:off x="6806921" y="2181021"/>
            <a:ext cx="4555539" cy="958325"/>
            <a:chOff x="5519934" y="1376094"/>
            <a:chExt cx="4555538" cy="958325"/>
          </a:xfrm>
        </p:grpSpPr>
        <p:sp>
          <p:nvSpPr>
            <p:cNvPr id="41" name="îš1iďê"/>
            <p:cNvSpPr/>
            <p:nvPr/>
          </p:nvSpPr>
          <p:spPr>
            <a:xfrm>
              <a:off x="5519934" y="1639232"/>
              <a:ext cx="720080" cy="432048"/>
            </a:xfrm>
            <a:prstGeom prst="roundRect">
              <a:avLst>
                <a:gd name="adj" fmla="val 10053"/>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fontScale="45000" lnSpcReduction="20000"/>
            </a:bodyPr>
            <a:lstStyle/>
            <a:p>
              <a:pPr algn="ctr"/>
              <a:r>
                <a:rPr lang="en-US" altLang="zh-CN" sz="2665" dirty="0">
                  <a:latin typeface="Impact" panose="020B0806030902050204" pitchFamily="34" charset="0"/>
                </a:rPr>
                <a:t>03</a:t>
              </a:r>
            </a:p>
          </p:txBody>
        </p:sp>
        <p:grpSp>
          <p:nvGrpSpPr>
            <p:cNvPr id="42" name="îṥļîďè"/>
            <p:cNvGrpSpPr/>
            <p:nvPr/>
          </p:nvGrpSpPr>
          <p:grpSpPr>
            <a:xfrm>
              <a:off x="6384032" y="1376094"/>
              <a:ext cx="3691440" cy="958325"/>
              <a:chOff x="600158" y="2382076"/>
              <a:chExt cx="3691440" cy="958325"/>
            </a:xfrm>
          </p:grpSpPr>
          <p:sp>
            <p:nvSpPr>
              <p:cNvPr id="43" name="îSļîḋe"/>
              <p:cNvSpPr/>
              <p:nvPr/>
            </p:nvSpPr>
            <p:spPr bwMode="auto">
              <a:xfrm>
                <a:off x="600158" y="2733215"/>
                <a:ext cx="3691440" cy="607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0000" rIns="120000" anchor="t" anchorCtr="0">
                <a:normAutofit fontScale="70000"/>
              </a:bodyPr>
              <a:lstStyle/>
              <a:p>
                <a:pPr>
                  <a:lnSpc>
                    <a:spcPct val="120000"/>
                  </a:lnSpc>
                  <a:spcBef>
                    <a:spcPct val="0"/>
                  </a:spcBef>
                </a:pPr>
                <a:r>
                  <a:rPr lang="zh-CN" altLang="en-US" sz="1335" dirty="0"/>
                  <a:t>您的内容打在这里，或者通过复制您的文本后，在此框中选择粘贴，并选择只保留文字</a:t>
                </a:r>
              </a:p>
            </p:txBody>
          </p:sp>
          <p:sp>
            <p:nvSpPr>
              <p:cNvPr id="44" name="íṧ1iḋe"/>
              <p:cNvSpPr txBox="1"/>
              <p:nvPr/>
            </p:nvSpPr>
            <p:spPr bwMode="auto">
              <a:xfrm>
                <a:off x="600158" y="2382076"/>
                <a:ext cx="3691440" cy="351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0000" rIns="120000">
                <a:normAutofit fontScale="52500"/>
              </a:bodyPr>
              <a:lstStyle/>
              <a:p>
                <a:pPr lvl="0" algn="ctr">
                  <a:defRPr/>
                </a:pPr>
                <a:r>
                  <a:rPr lang="zh-CN" altLang="en-US" sz="1865" b="1" kern="0" dirty="0">
                    <a:solidFill>
                      <a:schemeClr val="accent1">
                        <a:lumMod val="75000"/>
                      </a:schemeClr>
                    </a:solidFill>
                    <a:latin typeface="微软雅黑" panose="020B0503020204020204" pitchFamily="34" charset="-122"/>
                    <a:ea typeface="微软雅黑" panose="020B0503020204020204" pitchFamily="34" charset="-122"/>
                  </a:rPr>
                  <a:t>薪资福利</a:t>
                </a:r>
              </a:p>
            </p:txBody>
          </p:sp>
        </p:grpSp>
      </p:grpSp>
      <p:cxnSp>
        <p:nvCxnSpPr>
          <p:cNvPr id="45" name="直接连接符 44"/>
          <p:cNvCxnSpPr/>
          <p:nvPr/>
        </p:nvCxnSpPr>
        <p:spPr>
          <a:xfrm>
            <a:off x="6829500" y="4999276"/>
            <a:ext cx="4544257" cy="8441"/>
          </a:xfrm>
          <a:prstGeom prst="line">
            <a:avLst/>
          </a:prstGeom>
          <a:ln w="3175" cap="rnd">
            <a:solidFill>
              <a:schemeClr val="bg1">
                <a:lumMod val="8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4612589" y="620889"/>
            <a:ext cx="2971800" cy="829945"/>
          </a:xfrm>
          <a:prstGeom prst="rect">
            <a:avLst/>
          </a:prstGeom>
          <a:noFill/>
        </p:spPr>
        <p:txBody>
          <a:bodyPr wrap="none" rtlCol="0">
            <a:spAutoFit/>
          </a:bodyPr>
          <a:lstStyle/>
          <a:p>
            <a:pPr algn="ctr"/>
            <a:r>
              <a:rPr lang="zh-CN" altLang="en-US" sz="4800" b="1" spc="300" dirty="0">
                <a:solidFill>
                  <a:schemeClr val="accent3">
                    <a:lumMod val="75000"/>
                  </a:schemeClr>
                </a:solidFill>
              </a:rPr>
              <a:t>目录</a:t>
            </a:r>
            <a:r>
              <a:rPr lang="en-US" altLang="zh-CN" sz="2135" dirty="0">
                <a:solidFill>
                  <a:schemeClr val="accent3">
                    <a:lumMod val="75000"/>
                  </a:schemeClr>
                </a:solidFill>
              </a:rPr>
              <a:t>CONTENTS</a:t>
            </a:r>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0-#ppt_w/2"/>
                                          </p:val>
                                        </p:tav>
                                        <p:tav tm="100000">
                                          <p:val>
                                            <p:strVal val="#ppt_x"/>
                                          </p:val>
                                        </p:tav>
                                      </p:tavLst>
                                    </p:anim>
                                    <p:anim calcmode="lin" valueType="num">
                                      <p:cBhvr additive="base">
                                        <p:cTn id="13" dur="500" fill="hold"/>
                                        <p:tgtEl>
                                          <p:spTgt spid="12"/>
                                        </p:tgtEl>
                                        <p:attrNameLst>
                                          <p:attrName>ppt_y</p:attrName>
                                        </p:attrNameLst>
                                      </p:cBhvr>
                                      <p:tavLst>
                                        <p:tav tm="0">
                                          <p:val>
                                            <p:strVal val="#ppt_y"/>
                                          </p:val>
                                        </p:tav>
                                        <p:tav tm="100000">
                                          <p:val>
                                            <p:strVal val="#ppt_y"/>
                                          </p:val>
                                        </p:tav>
                                      </p:tavLst>
                                    </p:anim>
                                  </p:childTnLst>
                                </p:cTn>
                              </p:par>
                              <p:par>
                                <p:cTn id="14" presetID="2" presetClass="entr" presetSubtype="8" fill="hold" nodeType="withEffect">
                                  <p:stCondLst>
                                    <p:cond delay="0"/>
                                  </p:stCondLst>
                                  <p:childTnLst>
                                    <p:set>
                                      <p:cBhvr>
                                        <p:cTn id="15" dur="1" fill="hold">
                                          <p:stCondLst>
                                            <p:cond delay="0"/>
                                          </p:stCondLst>
                                        </p:cTn>
                                        <p:tgtEl>
                                          <p:spTgt spid="37"/>
                                        </p:tgtEl>
                                        <p:attrNameLst>
                                          <p:attrName>style.visibility</p:attrName>
                                        </p:attrNameLst>
                                      </p:cBhvr>
                                      <p:to>
                                        <p:strVal val="visible"/>
                                      </p:to>
                                    </p:set>
                                    <p:anim calcmode="lin" valueType="num">
                                      <p:cBhvr additive="base">
                                        <p:cTn id="16" dur="500" fill="hold"/>
                                        <p:tgtEl>
                                          <p:spTgt spid="37"/>
                                        </p:tgtEl>
                                        <p:attrNameLst>
                                          <p:attrName>ppt_x</p:attrName>
                                        </p:attrNameLst>
                                      </p:cBhvr>
                                      <p:tavLst>
                                        <p:tav tm="0">
                                          <p:val>
                                            <p:strVal val="0-#ppt_w/2"/>
                                          </p:val>
                                        </p:tav>
                                        <p:tav tm="100000">
                                          <p:val>
                                            <p:strVal val="#ppt_x"/>
                                          </p:val>
                                        </p:tav>
                                      </p:tavLst>
                                    </p:anim>
                                    <p:anim calcmode="lin" valueType="num">
                                      <p:cBhvr additive="base">
                                        <p:cTn id="17" dur="500" fill="hold"/>
                                        <p:tgtEl>
                                          <p:spTgt spid="37"/>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nodeType="click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additive="base">
                                        <p:cTn id="22" dur="500" fill="hold"/>
                                        <p:tgtEl>
                                          <p:spTgt spid="17"/>
                                        </p:tgtEl>
                                        <p:attrNameLst>
                                          <p:attrName>ppt_x</p:attrName>
                                        </p:attrNameLst>
                                      </p:cBhvr>
                                      <p:tavLst>
                                        <p:tav tm="0">
                                          <p:val>
                                            <p:strVal val="0-#ppt_w/2"/>
                                          </p:val>
                                        </p:tav>
                                        <p:tav tm="100000">
                                          <p:val>
                                            <p:strVal val="#ppt_x"/>
                                          </p:val>
                                        </p:tav>
                                      </p:tavLst>
                                    </p:anim>
                                    <p:anim calcmode="lin" valueType="num">
                                      <p:cBhvr additive="base">
                                        <p:cTn id="23" dur="500" fill="hold"/>
                                        <p:tgtEl>
                                          <p:spTgt spid="17"/>
                                        </p:tgtEl>
                                        <p:attrNameLst>
                                          <p:attrName>ppt_y</p:attrName>
                                        </p:attrNameLst>
                                      </p:cBhvr>
                                      <p:tavLst>
                                        <p:tav tm="0">
                                          <p:val>
                                            <p:strVal val="#ppt_y"/>
                                          </p:val>
                                        </p:tav>
                                        <p:tav tm="100000">
                                          <p:val>
                                            <p:strVal val="#ppt_y"/>
                                          </p:val>
                                        </p:tav>
                                      </p:tavLst>
                                    </p:anim>
                                  </p:childTnLst>
                                </p:cTn>
                              </p:par>
                              <p:par>
                                <p:cTn id="24" presetID="2" presetClass="entr" presetSubtype="8" fill="hold" nodeType="withEffect">
                                  <p:stCondLst>
                                    <p:cond delay="0"/>
                                  </p:stCondLst>
                                  <p:childTnLst>
                                    <p:set>
                                      <p:cBhvr>
                                        <p:cTn id="25" dur="1" fill="hold">
                                          <p:stCondLst>
                                            <p:cond delay="0"/>
                                          </p:stCondLst>
                                        </p:cTn>
                                        <p:tgtEl>
                                          <p:spTgt spid="38"/>
                                        </p:tgtEl>
                                        <p:attrNameLst>
                                          <p:attrName>style.visibility</p:attrName>
                                        </p:attrNameLst>
                                      </p:cBhvr>
                                      <p:to>
                                        <p:strVal val="visible"/>
                                      </p:to>
                                    </p:set>
                                    <p:anim calcmode="lin" valueType="num">
                                      <p:cBhvr additive="base">
                                        <p:cTn id="26" dur="500" fill="hold"/>
                                        <p:tgtEl>
                                          <p:spTgt spid="38"/>
                                        </p:tgtEl>
                                        <p:attrNameLst>
                                          <p:attrName>ppt_x</p:attrName>
                                        </p:attrNameLst>
                                      </p:cBhvr>
                                      <p:tavLst>
                                        <p:tav tm="0">
                                          <p:val>
                                            <p:strVal val="0-#ppt_w/2"/>
                                          </p:val>
                                        </p:tav>
                                        <p:tav tm="100000">
                                          <p:val>
                                            <p:strVal val="#ppt_x"/>
                                          </p:val>
                                        </p:tav>
                                      </p:tavLst>
                                    </p:anim>
                                    <p:anim calcmode="lin" valueType="num">
                                      <p:cBhvr additive="base">
                                        <p:cTn id="27" dur="500" fill="hold"/>
                                        <p:tgtEl>
                                          <p:spTgt spid="38"/>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2" fill="hold" nodeType="clickEffect">
                                  <p:stCondLst>
                                    <p:cond delay="0"/>
                                  </p:stCondLst>
                                  <p:childTnLst>
                                    <p:set>
                                      <p:cBhvr>
                                        <p:cTn id="31" dur="1" fill="hold">
                                          <p:stCondLst>
                                            <p:cond delay="0"/>
                                          </p:stCondLst>
                                        </p:cTn>
                                        <p:tgtEl>
                                          <p:spTgt spid="32"/>
                                        </p:tgtEl>
                                        <p:attrNameLst>
                                          <p:attrName>style.visibility</p:attrName>
                                        </p:attrNameLst>
                                      </p:cBhvr>
                                      <p:to>
                                        <p:strVal val="visible"/>
                                      </p:to>
                                    </p:set>
                                    <p:anim calcmode="lin" valueType="num">
                                      <p:cBhvr additive="base">
                                        <p:cTn id="32" dur="500" fill="hold"/>
                                        <p:tgtEl>
                                          <p:spTgt spid="32"/>
                                        </p:tgtEl>
                                        <p:attrNameLst>
                                          <p:attrName>ppt_x</p:attrName>
                                        </p:attrNameLst>
                                      </p:cBhvr>
                                      <p:tavLst>
                                        <p:tav tm="0">
                                          <p:val>
                                            <p:strVal val="1+#ppt_w/2"/>
                                          </p:val>
                                        </p:tav>
                                        <p:tav tm="100000">
                                          <p:val>
                                            <p:strVal val="#ppt_x"/>
                                          </p:val>
                                        </p:tav>
                                      </p:tavLst>
                                    </p:anim>
                                    <p:anim calcmode="lin" valueType="num">
                                      <p:cBhvr additive="base">
                                        <p:cTn id="33" dur="500" fill="hold"/>
                                        <p:tgtEl>
                                          <p:spTgt spid="32"/>
                                        </p:tgtEl>
                                        <p:attrNameLst>
                                          <p:attrName>ppt_y</p:attrName>
                                        </p:attrNameLst>
                                      </p:cBhvr>
                                      <p:tavLst>
                                        <p:tav tm="0">
                                          <p:val>
                                            <p:strVal val="#ppt_y"/>
                                          </p:val>
                                        </p:tav>
                                        <p:tav tm="100000">
                                          <p:val>
                                            <p:strVal val="#ppt_y"/>
                                          </p:val>
                                        </p:tav>
                                      </p:tavLst>
                                    </p:anim>
                                  </p:childTnLst>
                                </p:cTn>
                              </p:par>
                              <p:par>
                                <p:cTn id="34" presetID="2" presetClass="entr" presetSubtype="2" fill="hold" nodeType="withEffect">
                                  <p:stCondLst>
                                    <p:cond delay="0"/>
                                  </p:stCondLst>
                                  <p:childTnLst>
                                    <p:set>
                                      <p:cBhvr>
                                        <p:cTn id="35" dur="1" fill="hold">
                                          <p:stCondLst>
                                            <p:cond delay="0"/>
                                          </p:stCondLst>
                                        </p:cTn>
                                        <p:tgtEl>
                                          <p:spTgt spid="39"/>
                                        </p:tgtEl>
                                        <p:attrNameLst>
                                          <p:attrName>style.visibility</p:attrName>
                                        </p:attrNameLst>
                                      </p:cBhvr>
                                      <p:to>
                                        <p:strVal val="visible"/>
                                      </p:to>
                                    </p:set>
                                    <p:anim calcmode="lin" valueType="num">
                                      <p:cBhvr additive="base">
                                        <p:cTn id="36" dur="500" fill="hold"/>
                                        <p:tgtEl>
                                          <p:spTgt spid="39"/>
                                        </p:tgtEl>
                                        <p:attrNameLst>
                                          <p:attrName>ppt_x</p:attrName>
                                        </p:attrNameLst>
                                      </p:cBhvr>
                                      <p:tavLst>
                                        <p:tav tm="0">
                                          <p:val>
                                            <p:strVal val="1+#ppt_w/2"/>
                                          </p:val>
                                        </p:tav>
                                        <p:tav tm="100000">
                                          <p:val>
                                            <p:strVal val="#ppt_x"/>
                                          </p:val>
                                        </p:tav>
                                      </p:tavLst>
                                    </p:anim>
                                    <p:anim calcmode="lin" valueType="num">
                                      <p:cBhvr additive="base">
                                        <p:cTn id="37" dur="500" fill="hold"/>
                                        <p:tgtEl>
                                          <p:spTgt spid="39"/>
                                        </p:tgtEl>
                                        <p:attrNameLst>
                                          <p:attrName>ppt_y</p:attrName>
                                        </p:attrNameLst>
                                      </p:cBhvr>
                                      <p:tavLst>
                                        <p:tav tm="0">
                                          <p:val>
                                            <p:strVal val="#ppt_y"/>
                                          </p:val>
                                        </p:tav>
                                        <p:tav tm="100000">
                                          <p:val>
                                            <p:strVal val="#ppt_y"/>
                                          </p:val>
                                        </p:tav>
                                      </p:tavLst>
                                    </p:anim>
                                  </p:childTnLst>
                                </p:cTn>
                              </p:par>
                              <p:par>
                                <p:cTn id="38" presetID="2" presetClass="entr" presetSubtype="2" fill="hold" nodeType="withEffect">
                                  <p:stCondLst>
                                    <p:cond delay="0"/>
                                  </p:stCondLst>
                                  <p:childTnLst>
                                    <p:set>
                                      <p:cBhvr>
                                        <p:cTn id="39" dur="1" fill="hold">
                                          <p:stCondLst>
                                            <p:cond delay="0"/>
                                          </p:stCondLst>
                                        </p:cTn>
                                        <p:tgtEl>
                                          <p:spTgt spid="40"/>
                                        </p:tgtEl>
                                        <p:attrNameLst>
                                          <p:attrName>style.visibility</p:attrName>
                                        </p:attrNameLst>
                                      </p:cBhvr>
                                      <p:to>
                                        <p:strVal val="visible"/>
                                      </p:to>
                                    </p:set>
                                    <p:anim calcmode="lin" valueType="num">
                                      <p:cBhvr additive="base">
                                        <p:cTn id="40" dur="500" fill="hold"/>
                                        <p:tgtEl>
                                          <p:spTgt spid="40"/>
                                        </p:tgtEl>
                                        <p:attrNameLst>
                                          <p:attrName>ppt_x</p:attrName>
                                        </p:attrNameLst>
                                      </p:cBhvr>
                                      <p:tavLst>
                                        <p:tav tm="0">
                                          <p:val>
                                            <p:strVal val="1+#ppt_w/2"/>
                                          </p:val>
                                        </p:tav>
                                        <p:tav tm="100000">
                                          <p:val>
                                            <p:strVal val="#ppt_x"/>
                                          </p:val>
                                        </p:tav>
                                      </p:tavLst>
                                    </p:anim>
                                    <p:anim calcmode="lin" valueType="num">
                                      <p:cBhvr additive="base">
                                        <p:cTn id="41" dur="500" fill="hold"/>
                                        <p:tgtEl>
                                          <p:spTgt spid="40"/>
                                        </p:tgtEl>
                                        <p:attrNameLst>
                                          <p:attrName>ppt_y</p:attrName>
                                        </p:attrNameLst>
                                      </p:cBhvr>
                                      <p:tavLst>
                                        <p:tav tm="0">
                                          <p:val>
                                            <p:strVal val="#ppt_y"/>
                                          </p:val>
                                        </p:tav>
                                        <p:tav tm="100000">
                                          <p:val>
                                            <p:strVal val="#ppt_y"/>
                                          </p:val>
                                        </p:tav>
                                      </p:tavLst>
                                    </p:anim>
                                  </p:childTnLst>
                                </p:cTn>
                              </p:par>
                              <p:par>
                                <p:cTn id="42" presetID="2" presetClass="entr" presetSubtype="2" fill="hold" nodeType="withEffect">
                                  <p:stCondLst>
                                    <p:cond delay="0"/>
                                  </p:stCondLst>
                                  <p:childTnLst>
                                    <p:set>
                                      <p:cBhvr>
                                        <p:cTn id="43" dur="1" fill="hold">
                                          <p:stCondLst>
                                            <p:cond delay="0"/>
                                          </p:stCondLst>
                                        </p:cTn>
                                        <p:tgtEl>
                                          <p:spTgt spid="45"/>
                                        </p:tgtEl>
                                        <p:attrNameLst>
                                          <p:attrName>style.visibility</p:attrName>
                                        </p:attrNameLst>
                                      </p:cBhvr>
                                      <p:to>
                                        <p:strVal val="visible"/>
                                      </p:to>
                                    </p:set>
                                    <p:anim calcmode="lin" valueType="num">
                                      <p:cBhvr additive="base">
                                        <p:cTn id="44" dur="500" fill="hold"/>
                                        <p:tgtEl>
                                          <p:spTgt spid="45"/>
                                        </p:tgtEl>
                                        <p:attrNameLst>
                                          <p:attrName>ppt_x</p:attrName>
                                        </p:attrNameLst>
                                      </p:cBhvr>
                                      <p:tavLst>
                                        <p:tav tm="0">
                                          <p:val>
                                            <p:strVal val="1+#ppt_w/2"/>
                                          </p:val>
                                        </p:tav>
                                        <p:tav tm="100000">
                                          <p:val>
                                            <p:strVal val="#ppt_x"/>
                                          </p:val>
                                        </p:tav>
                                      </p:tavLst>
                                    </p:anim>
                                    <p:anim calcmode="lin" valueType="num">
                                      <p:cBhvr additive="base">
                                        <p:cTn id="45" dur="500" fill="hold"/>
                                        <p:tgtEl>
                                          <p:spTgt spid="4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E:\PPT改稿\商务\5731c88929c7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14072" y="-608689"/>
            <a:ext cx="6250516" cy="6798292"/>
          </a:xfrm>
          <a:prstGeom prst="rect">
            <a:avLst/>
          </a:prstGeom>
          <a:noFill/>
          <a:extLst>
            <a:ext uri="{909E8E84-426E-40DD-AFC4-6F175D3DCCD1}">
              <a14:hiddenFill xmlns:a14="http://schemas.microsoft.com/office/drawing/2010/main">
                <a:solidFill>
                  <a:srgbClr val="FFFFFF"/>
                </a:solidFill>
              </a14:hiddenFill>
            </a:ext>
          </a:extLst>
        </p:spPr>
      </p:pic>
      <p:sp>
        <p:nvSpPr>
          <p:cNvPr id="3" name="椭圆 2"/>
          <p:cNvSpPr/>
          <p:nvPr/>
        </p:nvSpPr>
        <p:spPr>
          <a:xfrm>
            <a:off x="5033179" y="1264159"/>
            <a:ext cx="1967595" cy="1967595"/>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ltLang="zh-CN" sz="8800" dirty="0">
                <a:solidFill>
                  <a:schemeClr val="bg1"/>
                </a:solidFill>
                <a:latin typeface="Agency FB" panose="020B0503020202020204" pitchFamily="34" charset="0"/>
              </a:rPr>
              <a:t>04</a:t>
            </a:r>
            <a:endParaRPr lang="zh-CN" altLang="en-US" sz="8800" dirty="0">
              <a:solidFill>
                <a:schemeClr val="bg1"/>
              </a:solidFill>
              <a:latin typeface="Agency FB" panose="020B0503020202020204" pitchFamily="34" charset="0"/>
            </a:endParaRPr>
          </a:p>
        </p:txBody>
      </p:sp>
      <p:sp>
        <p:nvSpPr>
          <p:cNvPr id="4" name="文本框 3"/>
          <p:cNvSpPr txBox="1"/>
          <p:nvPr/>
        </p:nvSpPr>
        <p:spPr>
          <a:xfrm>
            <a:off x="3972563" y="3615591"/>
            <a:ext cx="4246880" cy="1322070"/>
          </a:xfrm>
          <a:prstGeom prst="rect">
            <a:avLst/>
          </a:prstGeom>
          <a:noFill/>
        </p:spPr>
        <p:txBody>
          <a:bodyPr wrap="none" lIns="91440" tIns="45720" rIns="91440" bIns="45720" rtlCol="0">
            <a:spAutoFit/>
          </a:bodyPr>
          <a:lstStyle/>
          <a:p>
            <a:pPr algn="ctr"/>
            <a:r>
              <a:rPr lang="zh-CN" altLang="en-US" sz="8000" dirty="0">
                <a:solidFill>
                  <a:schemeClr val="accent1">
                    <a:lumMod val="75000"/>
                  </a:schemeClr>
                </a:solidFill>
                <a:latin typeface="华文行楷" panose="02010800040101010101" pitchFamily="2" charset="-122"/>
                <a:ea typeface="华文行楷" panose="02010800040101010101" pitchFamily="2" charset="-122"/>
              </a:rPr>
              <a:t>招聘流程</a:t>
            </a:r>
          </a:p>
        </p:txBody>
      </p:sp>
      <p:sp>
        <p:nvSpPr>
          <p:cNvPr id="5" name="矩形 4"/>
          <p:cNvSpPr/>
          <p:nvPr/>
        </p:nvSpPr>
        <p:spPr>
          <a:xfrm>
            <a:off x="2709636" y="4861900"/>
            <a:ext cx="6772729" cy="533400"/>
          </a:xfrm>
          <a:prstGeom prst="rect">
            <a:avLst/>
          </a:prstGeom>
        </p:spPr>
        <p:txBody>
          <a:bodyPr wrap="square" lIns="91440" tIns="45720" rIns="91440" bIns="45720">
            <a:spAutoFit/>
          </a:bodyPr>
          <a:lstStyle/>
          <a:p>
            <a:pPr algn="ctr">
              <a:lnSpc>
                <a:spcPct val="120000"/>
              </a:lnSpc>
            </a:pPr>
            <a:r>
              <a:rPr lang="en-US" altLang="zh-CN" sz="1200" dirty="0">
                <a:solidFill>
                  <a:schemeClr val="tx1">
                    <a:lumMod val="50000"/>
                    <a:lumOff val="50000"/>
                  </a:schemeClr>
                </a:solidFill>
              </a:rPr>
              <a:t>Lorem ipsum dolor sit </a:t>
            </a:r>
            <a:r>
              <a:rPr lang="en-US" altLang="zh-CN" sz="1200" dirty="0" err="1">
                <a:solidFill>
                  <a:schemeClr val="tx1">
                    <a:lumMod val="50000"/>
                    <a:lumOff val="50000"/>
                  </a:schemeClr>
                </a:solidFill>
              </a:rPr>
              <a:t>amet</a:t>
            </a:r>
            <a:r>
              <a:rPr lang="en-US" altLang="zh-CN" sz="1200" dirty="0">
                <a:solidFill>
                  <a:schemeClr val="tx1">
                    <a:lumMod val="50000"/>
                    <a:lumOff val="50000"/>
                  </a:schemeClr>
                </a:solidFill>
              </a:rPr>
              <a:t> </a:t>
            </a:r>
            <a:r>
              <a:rPr lang="en-US" altLang="zh-CN" sz="1200" dirty="0" err="1">
                <a:solidFill>
                  <a:schemeClr val="tx1">
                    <a:lumMod val="50000"/>
                    <a:lumOff val="50000"/>
                  </a:schemeClr>
                </a:solidFill>
              </a:rPr>
              <a:t>consectetur</a:t>
            </a:r>
            <a:r>
              <a:rPr lang="en-US" altLang="zh-CN" sz="1200" dirty="0">
                <a:solidFill>
                  <a:schemeClr val="tx1">
                    <a:lumMod val="50000"/>
                    <a:lumOff val="50000"/>
                  </a:schemeClr>
                </a:solidFill>
              </a:rPr>
              <a:t> </a:t>
            </a:r>
            <a:r>
              <a:rPr lang="en-US" altLang="zh-CN" sz="1200" dirty="0" err="1">
                <a:solidFill>
                  <a:schemeClr val="tx1">
                    <a:lumMod val="50000"/>
                    <a:lumOff val="50000"/>
                  </a:schemeClr>
                </a:solidFill>
              </a:rPr>
              <a:t>adipiscing</a:t>
            </a:r>
            <a:r>
              <a:rPr lang="en-US" altLang="zh-CN" sz="1200" dirty="0">
                <a:solidFill>
                  <a:schemeClr val="tx1">
                    <a:lumMod val="50000"/>
                    <a:lumOff val="50000"/>
                  </a:schemeClr>
                </a:solidFill>
              </a:rPr>
              <a:t> </a:t>
            </a:r>
            <a:r>
              <a:rPr lang="en-US" altLang="zh-CN" sz="1200" dirty="0" err="1">
                <a:solidFill>
                  <a:schemeClr val="tx1">
                    <a:lumMod val="50000"/>
                    <a:lumOff val="50000"/>
                  </a:schemeClr>
                </a:solidFill>
              </a:rPr>
              <a:t>elit</a:t>
            </a:r>
            <a:r>
              <a:rPr lang="en-US" altLang="zh-CN" sz="1200" dirty="0">
                <a:solidFill>
                  <a:schemeClr val="tx1">
                    <a:lumMod val="50000"/>
                    <a:lumOff val="50000"/>
                  </a:schemeClr>
                </a:solidFill>
              </a:rPr>
              <a:t>. Nam </a:t>
            </a:r>
            <a:r>
              <a:rPr lang="en-US" altLang="zh-CN" sz="1200" dirty="0" err="1">
                <a:solidFill>
                  <a:schemeClr val="tx1">
                    <a:lumMod val="50000"/>
                    <a:lumOff val="50000"/>
                  </a:schemeClr>
                </a:solidFill>
              </a:rPr>
              <a:t>viverra</a:t>
            </a:r>
            <a:r>
              <a:rPr lang="en-US" altLang="zh-CN" sz="1200" dirty="0">
                <a:solidFill>
                  <a:schemeClr val="tx1">
                    <a:lumMod val="50000"/>
                    <a:lumOff val="50000"/>
                  </a:schemeClr>
                </a:solidFill>
              </a:rPr>
              <a:t> </a:t>
            </a:r>
            <a:r>
              <a:rPr lang="en-US" altLang="zh-CN" sz="1200" dirty="0" err="1">
                <a:solidFill>
                  <a:schemeClr val="tx1">
                    <a:lumMod val="50000"/>
                    <a:lumOff val="50000"/>
                  </a:schemeClr>
                </a:solidFill>
              </a:rPr>
              <a:t>euismod</a:t>
            </a:r>
            <a:r>
              <a:rPr lang="en-US" altLang="zh-CN" sz="1200" dirty="0">
                <a:solidFill>
                  <a:schemeClr val="tx1">
                    <a:lumMod val="50000"/>
                    <a:lumOff val="50000"/>
                  </a:schemeClr>
                </a:solidFill>
              </a:rPr>
              <a:t> </a:t>
            </a:r>
            <a:r>
              <a:rPr lang="en-US" altLang="zh-CN" sz="1200" dirty="0" err="1">
                <a:solidFill>
                  <a:schemeClr val="tx1">
                    <a:lumMod val="50000"/>
                    <a:lumOff val="50000"/>
                  </a:schemeClr>
                </a:solidFill>
              </a:rPr>
              <a:t>odio</a:t>
            </a:r>
            <a:r>
              <a:rPr lang="en-US" altLang="zh-CN" sz="1200" dirty="0">
                <a:solidFill>
                  <a:schemeClr val="tx1">
                    <a:lumMod val="50000"/>
                    <a:lumOff val="50000"/>
                  </a:schemeClr>
                </a:solidFill>
              </a:rPr>
              <a:t> gravida </a:t>
            </a:r>
            <a:r>
              <a:rPr lang="en-US" altLang="zh-CN" sz="1200" dirty="0" err="1">
                <a:solidFill>
                  <a:schemeClr val="tx1">
                    <a:lumMod val="50000"/>
                    <a:lumOff val="50000"/>
                  </a:schemeClr>
                </a:solidFill>
              </a:rPr>
              <a:t>pellentesque</a:t>
            </a:r>
            <a:r>
              <a:rPr lang="en-US" altLang="zh-CN" sz="1200" dirty="0">
                <a:solidFill>
                  <a:schemeClr val="tx1">
                    <a:lumMod val="50000"/>
                    <a:lumOff val="50000"/>
                  </a:schemeClr>
                </a:solidFill>
              </a:rPr>
              <a:t> </a:t>
            </a:r>
            <a:r>
              <a:rPr lang="en-US" altLang="zh-CN" sz="1200" dirty="0" err="1">
                <a:solidFill>
                  <a:schemeClr val="tx1">
                    <a:lumMod val="50000"/>
                    <a:lumOff val="50000"/>
                  </a:schemeClr>
                </a:solidFill>
              </a:rPr>
              <a:t>urna</a:t>
            </a:r>
            <a:r>
              <a:rPr lang="en-US" altLang="zh-CN" sz="1200" dirty="0">
                <a:solidFill>
                  <a:schemeClr val="tx1">
                    <a:lumMod val="50000"/>
                    <a:lumOff val="50000"/>
                  </a:schemeClr>
                </a:solidFill>
              </a:rPr>
              <a:t> </a:t>
            </a:r>
            <a:r>
              <a:rPr lang="en-US" altLang="zh-CN" sz="1200" dirty="0" err="1">
                <a:solidFill>
                  <a:schemeClr val="tx1">
                    <a:lumMod val="50000"/>
                    <a:lumOff val="50000"/>
                  </a:schemeClr>
                </a:solidFill>
              </a:rPr>
              <a:t>varius</a:t>
            </a:r>
            <a:r>
              <a:rPr lang="en-US" altLang="zh-CN" sz="1200" dirty="0">
                <a:solidFill>
                  <a:schemeClr val="tx1">
                    <a:lumMod val="50000"/>
                    <a:lumOff val="50000"/>
                  </a:schemeClr>
                </a:solidFill>
              </a:rPr>
              <a:t> vitae. </a:t>
            </a:r>
            <a:r>
              <a:rPr lang="en-US" altLang="zh-CN" sz="1200" dirty="0" err="1">
                <a:solidFill>
                  <a:schemeClr val="tx1">
                    <a:lumMod val="50000"/>
                    <a:lumOff val="50000"/>
                  </a:schemeClr>
                </a:solidFill>
              </a:rPr>
              <a:t>Sed</a:t>
            </a:r>
            <a:r>
              <a:rPr lang="en-US" altLang="zh-CN" sz="1200" dirty="0">
                <a:solidFill>
                  <a:schemeClr val="tx1">
                    <a:lumMod val="50000"/>
                    <a:lumOff val="50000"/>
                  </a:schemeClr>
                </a:solidFill>
              </a:rPr>
              <a:t> dui lorem </a:t>
            </a:r>
            <a:r>
              <a:rPr lang="en-US" altLang="zh-CN" sz="1200" dirty="0" err="1">
                <a:solidFill>
                  <a:schemeClr val="tx1">
                    <a:lumMod val="50000"/>
                    <a:lumOff val="50000"/>
                  </a:schemeClr>
                </a:solidFill>
              </a:rPr>
              <a:t>adipiscing</a:t>
            </a:r>
            <a:r>
              <a:rPr lang="en-US" altLang="zh-CN" sz="1200" dirty="0">
                <a:solidFill>
                  <a:schemeClr val="tx1">
                    <a:lumMod val="50000"/>
                    <a:lumOff val="50000"/>
                  </a:schemeClr>
                </a:solidFill>
              </a:rPr>
              <a:t> in </a:t>
            </a:r>
            <a:r>
              <a:rPr lang="en-US" altLang="zh-CN" sz="1200" dirty="0" err="1">
                <a:solidFill>
                  <a:schemeClr val="tx1">
                    <a:lumMod val="50000"/>
                    <a:lumOff val="50000"/>
                  </a:schemeClr>
                </a:solidFill>
              </a:rPr>
              <a:t>adipiscing</a:t>
            </a:r>
            <a:r>
              <a:rPr lang="en-US" altLang="zh-CN" sz="1200" dirty="0">
                <a:solidFill>
                  <a:schemeClr val="tx1">
                    <a:lumMod val="50000"/>
                    <a:lumOff val="50000"/>
                  </a:schemeClr>
                </a:solidFill>
              </a:rPr>
              <a:t> et </a:t>
            </a:r>
            <a:r>
              <a:rPr lang="en-US" altLang="zh-CN" sz="1200" dirty="0" err="1">
                <a:solidFill>
                  <a:schemeClr val="tx1">
                    <a:lumMod val="50000"/>
                    <a:lumOff val="50000"/>
                  </a:schemeClr>
                </a:solidFill>
              </a:rPr>
              <a:t>interdum</a:t>
            </a:r>
            <a:r>
              <a:rPr lang="en-US" altLang="zh-CN" sz="1200" dirty="0">
                <a:solidFill>
                  <a:schemeClr val="tx1">
                    <a:lumMod val="50000"/>
                    <a:lumOff val="50000"/>
                  </a:schemeClr>
                </a:solidFill>
              </a:rPr>
              <a:t> </a:t>
            </a:r>
            <a:r>
              <a:rPr lang="en-US" altLang="zh-CN" sz="1200" dirty="0" err="1">
                <a:solidFill>
                  <a:schemeClr val="tx1">
                    <a:lumMod val="50000"/>
                    <a:lumOff val="50000"/>
                  </a:schemeClr>
                </a:solidFill>
              </a:rPr>
              <a:t>nec</a:t>
            </a:r>
            <a:r>
              <a:rPr lang="en-US" altLang="zh-CN" sz="1200" dirty="0">
                <a:solidFill>
                  <a:schemeClr val="tx1">
                    <a:lumMod val="50000"/>
                    <a:lumOff val="50000"/>
                  </a:schemeClr>
                </a:solidFill>
              </a:rPr>
              <a:t> </a:t>
            </a:r>
            <a:r>
              <a:rPr lang="en-US" altLang="zh-CN" sz="1200" dirty="0" err="1">
                <a:solidFill>
                  <a:schemeClr val="tx1">
                    <a:lumMod val="50000"/>
                    <a:lumOff val="50000"/>
                  </a:schemeClr>
                </a:solidFill>
              </a:rPr>
              <a:t>metus</a:t>
            </a:r>
            <a:r>
              <a:rPr lang="en-US" altLang="zh-CN" sz="1200" dirty="0">
                <a:solidFill>
                  <a:schemeClr val="tx1">
                    <a:lumMod val="50000"/>
                    <a:lumOff val="50000"/>
                  </a:schemeClr>
                </a:solidFill>
              </a:rPr>
              <a:t>. </a:t>
            </a:r>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31" presetClass="entr" presetSubtype="0" fill="hold" nodeType="withEffect">
                                  <p:stCondLst>
                                    <p:cond delay="0"/>
                                  </p:stCondLst>
                                  <p:childTnLst>
                                    <p:set>
                                      <p:cBhvr>
                                        <p:cTn id="11" dur="1" fill="hold">
                                          <p:stCondLst>
                                            <p:cond delay="0"/>
                                          </p:stCondLst>
                                        </p:cTn>
                                        <p:tgtEl>
                                          <p:spTgt spid="1026"/>
                                        </p:tgtEl>
                                        <p:attrNameLst>
                                          <p:attrName>style.visibility</p:attrName>
                                        </p:attrNameLst>
                                      </p:cBhvr>
                                      <p:to>
                                        <p:strVal val="visible"/>
                                      </p:to>
                                    </p:set>
                                    <p:anim calcmode="lin" valueType="num">
                                      <p:cBhvr>
                                        <p:cTn id="12" dur="1000" fill="hold"/>
                                        <p:tgtEl>
                                          <p:spTgt spid="1026"/>
                                        </p:tgtEl>
                                        <p:attrNameLst>
                                          <p:attrName>ppt_w</p:attrName>
                                        </p:attrNameLst>
                                      </p:cBhvr>
                                      <p:tavLst>
                                        <p:tav tm="0">
                                          <p:val>
                                            <p:fltVal val="0"/>
                                          </p:val>
                                        </p:tav>
                                        <p:tav tm="100000">
                                          <p:val>
                                            <p:strVal val="#ppt_w"/>
                                          </p:val>
                                        </p:tav>
                                      </p:tavLst>
                                    </p:anim>
                                    <p:anim calcmode="lin" valueType="num">
                                      <p:cBhvr>
                                        <p:cTn id="13" dur="1000" fill="hold"/>
                                        <p:tgtEl>
                                          <p:spTgt spid="1026"/>
                                        </p:tgtEl>
                                        <p:attrNameLst>
                                          <p:attrName>ppt_h</p:attrName>
                                        </p:attrNameLst>
                                      </p:cBhvr>
                                      <p:tavLst>
                                        <p:tav tm="0">
                                          <p:val>
                                            <p:fltVal val="0"/>
                                          </p:val>
                                        </p:tav>
                                        <p:tav tm="100000">
                                          <p:val>
                                            <p:strVal val="#ppt_h"/>
                                          </p:val>
                                        </p:tav>
                                      </p:tavLst>
                                    </p:anim>
                                    <p:anim calcmode="lin" valueType="num">
                                      <p:cBhvr>
                                        <p:cTn id="14" dur="1000" fill="hold"/>
                                        <p:tgtEl>
                                          <p:spTgt spid="1026"/>
                                        </p:tgtEl>
                                        <p:attrNameLst>
                                          <p:attrName>style.rotation</p:attrName>
                                        </p:attrNameLst>
                                      </p:cBhvr>
                                      <p:tavLst>
                                        <p:tav tm="0">
                                          <p:val>
                                            <p:fltVal val="90"/>
                                          </p:val>
                                        </p:tav>
                                        <p:tav tm="100000">
                                          <p:val>
                                            <p:fltVal val="0"/>
                                          </p:val>
                                        </p:tav>
                                      </p:tavLst>
                                    </p:anim>
                                    <p:animEffect transition="in" filter="fade">
                                      <p:cBhvr>
                                        <p:cTn id="15" dur="1000"/>
                                        <p:tgtEl>
                                          <p:spTgt spid="1026"/>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37"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barn(outVertical)">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500"/>
                                        <p:tgtEl>
                                          <p:spTgt spid="5"/>
                                        </p:tgtEl>
                                      </p:cBhvr>
                                    </p:animEffect>
                                    <p:anim calcmode="lin" valueType="num">
                                      <p:cBhvr>
                                        <p:cTn id="26" dur="500" fill="hold"/>
                                        <p:tgtEl>
                                          <p:spTgt spid="5"/>
                                        </p:tgtEl>
                                        <p:attrNameLst>
                                          <p:attrName>ppt_x</p:attrName>
                                        </p:attrNameLst>
                                      </p:cBhvr>
                                      <p:tavLst>
                                        <p:tav tm="0">
                                          <p:val>
                                            <p:strVal val="#ppt_x"/>
                                          </p:val>
                                        </p:tav>
                                        <p:tav tm="100000">
                                          <p:val>
                                            <p:strVal val="#ppt_x"/>
                                          </p:val>
                                        </p:tav>
                                      </p:tavLst>
                                    </p:anim>
                                    <p:anim calcmode="lin" valueType="num">
                                      <p:cBhvr>
                                        <p:cTn id="27" dur="5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4" grpId="0"/>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 name="Group 9"/>
          <p:cNvGrpSpPr/>
          <p:nvPr/>
        </p:nvGrpSpPr>
        <p:grpSpPr>
          <a:xfrm flipV="1">
            <a:off x="7158811" y="3982864"/>
            <a:ext cx="716156" cy="1080452"/>
            <a:chOff x="7258929" y="1631852"/>
            <a:chExt cx="1674056" cy="464234"/>
          </a:xfrm>
        </p:grpSpPr>
        <p:cxnSp>
          <p:nvCxnSpPr>
            <p:cNvPr id="38" name="Straight Connector 10"/>
            <p:cNvCxnSpPr/>
            <p:nvPr/>
          </p:nvCxnSpPr>
          <p:spPr>
            <a:xfrm>
              <a:off x="7258929" y="2096086"/>
              <a:ext cx="1674056" cy="0"/>
            </a:xfrm>
            <a:prstGeom prst="line">
              <a:avLst/>
            </a:prstGeom>
            <a:ln>
              <a:solidFill>
                <a:schemeClr val="tx2">
                  <a:lumMod val="40000"/>
                  <a:lumOff val="60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cxnSp>
          <p:nvCxnSpPr>
            <p:cNvPr id="39" name="Straight Connector 11"/>
            <p:cNvCxnSpPr/>
            <p:nvPr/>
          </p:nvCxnSpPr>
          <p:spPr>
            <a:xfrm flipV="1">
              <a:off x="7263620" y="1631852"/>
              <a:ext cx="0" cy="464234"/>
            </a:xfrm>
            <a:prstGeom prst="line">
              <a:avLst/>
            </a:prstGeom>
            <a:ln>
              <a:solidFill>
                <a:schemeClr val="tx2">
                  <a:lumMod val="40000"/>
                  <a:lumOff val="60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0" name="Group 12"/>
          <p:cNvGrpSpPr/>
          <p:nvPr/>
        </p:nvGrpSpPr>
        <p:grpSpPr>
          <a:xfrm>
            <a:off x="5304921" y="3845427"/>
            <a:ext cx="2049073" cy="1143005"/>
            <a:chOff x="581767" y="3038869"/>
            <a:chExt cx="2049073" cy="1143005"/>
          </a:xfrm>
        </p:grpSpPr>
        <p:sp>
          <p:nvSpPr>
            <p:cNvPr id="41" name="TextBox 40"/>
            <p:cNvSpPr txBox="1"/>
            <p:nvPr/>
          </p:nvSpPr>
          <p:spPr>
            <a:xfrm>
              <a:off x="581767" y="3038869"/>
              <a:ext cx="1510453" cy="504613"/>
            </a:xfrm>
            <a:prstGeom prst="rect">
              <a:avLst/>
            </a:prstGeom>
            <a:noFill/>
          </p:spPr>
          <p:txBody>
            <a:bodyPr wrap="none" rtlCol="0">
              <a:spAutoFit/>
            </a:bodyPr>
            <a:lstStyle/>
            <a:p>
              <a:r>
                <a:rPr lang="zh-CN" altLang="en-US" sz="1865" b="1" dirty="0">
                  <a:solidFill>
                    <a:schemeClr val="accent2"/>
                  </a:solidFill>
                  <a:latin typeface="Arial" panose="020B0604020202020204" pitchFamily="34" charset="0"/>
                  <a:cs typeface="Arial" panose="020B0604020202020204" pitchFamily="34" charset="0"/>
                </a:rPr>
                <a:t>添加标题</a:t>
              </a:r>
            </a:p>
          </p:txBody>
        </p:sp>
        <p:sp>
          <p:nvSpPr>
            <p:cNvPr id="42" name="Rectangle 14"/>
            <p:cNvSpPr/>
            <p:nvPr/>
          </p:nvSpPr>
          <p:spPr>
            <a:xfrm>
              <a:off x="581767" y="3351929"/>
              <a:ext cx="2049073" cy="829945"/>
            </a:xfrm>
            <a:prstGeom prst="rect">
              <a:avLst/>
            </a:prstGeom>
          </p:spPr>
          <p:txBody>
            <a:bodyPr wrap="square">
              <a:spAutoFit/>
            </a:bodyPr>
            <a:lstStyle/>
            <a:p>
              <a:r>
                <a:rPr lang="zh-CN" altLang="en-US" sz="1200" dirty="0">
                  <a:latin typeface="Arial" panose="020B0604020202020204" pitchFamily="34" charset="0"/>
                  <a:cs typeface="Arial" panose="020B0604020202020204" pitchFamily="34" charset="0"/>
                </a:rPr>
                <a:t>点击输入文字点击输入文字点击此处更换文本点击输入文字点击输入文字点击此处更换文本</a:t>
              </a:r>
            </a:p>
          </p:txBody>
        </p:sp>
      </p:grpSp>
      <p:grpSp>
        <p:nvGrpSpPr>
          <p:cNvPr id="43" name="Group 46"/>
          <p:cNvGrpSpPr/>
          <p:nvPr/>
        </p:nvGrpSpPr>
        <p:grpSpPr>
          <a:xfrm>
            <a:off x="7138641" y="1907240"/>
            <a:ext cx="1472651" cy="1708275"/>
            <a:chOff x="6878987" y="2245920"/>
            <a:chExt cx="1472650" cy="1708274"/>
          </a:xfrm>
        </p:grpSpPr>
        <p:sp>
          <p:nvSpPr>
            <p:cNvPr id="44" name="Hexagon 3"/>
            <p:cNvSpPr/>
            <p:nvPr/>
          </p:nvSpPr>
          <p:spPr>
            <a:xfrm rot="16200000">
              <a:off x="6761175" y="2363732"/>
              <a:ext cx="1708274" cy="1472650"/>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65">
                <a:latin typeface="Arial" panose="020B0604020202020204" pitchFamily="34" charset="0"/>
                <a:cs typeface="Arial" panose="020B0604020202020204" pitchFamily="34" charset="0"/>
              </a:endParaRPr>
            </a:p>
          </p:txBody>
        </p:sp>
        <p:sp>
          <p:nvSpPr>
            <p:cNvPr id="45" name="Freeform 15"/>
            <p:cNvSpPr>
              <a:spLocks noEditPoints="1"/>
            </p:cNvSpPr>
            <p:nvPr/>
          </p:nvSpPr>
          <p:spPr bwMode="auto">
            <a:xfrm>
              <a:off x="7356447" y="2808713"/>
              <a:ext cx="516319" cy="583933"/>
            </a:xfrm>
            <a:custGeom>
              <a:avLst/>
              <a:gdLst>
                <a:gd name="T0" fmla="*/ 20 w 78"/>
                <a:gd name="T1" fmla="*/ 7 h 88"/>
                <a:gd name="T2" fmla="*/ 20 w 78"/>
                <a:gd name="T3" fmla="*/ 11 h 88"/>
                <a:gd name="T4" fmla="*/ 5 w 78"/>
                <a:gd name="T5" fmla="*/ 6 h 88"/>
                <a:gd name="T6" fmla="*/ 1 w 78"/>
                <a:gd name="T7" fmla="*/ 8 h 88"/>
                <a:gd name="T8" fmla="*/ 0 w 78"/>
                <a:gd name="T9" fmla="*/ 20 h 88"/>
                <a:gd name="T10" fmla="*/ 3 w 78"/>
                <a:gd name="T11" fmla="*/ 38 h 88"/>
                <a:gd name="T12" fmla="*/ 17 w 78"/>
                <a:gd name="T13" fmla="*/ 49 h 88"/>
                <a:gd name="T14" fmla="*/ 20 w 78"/>
                <a:gd name="T15" fmla="*/ 50 h 88"/>
                <a:gd name="T16" fmla="*/ 20 w 78"/>
                <a:gd name="T17" fmla="*/ 49 h 88"/>
                <a:gd name="T18" fmla="*/ 31 w 78"/>
                <a:gd name="T19" fmla="*/ 52 h 88"/>
                <a:gd name="T20" fmla="*/ 31 w 78"/>
                <a:gd name="T21" fmla="*/ 64 h 88"/>
                <a:gd name="T22" fmla="*/ 27 w 78"/>
                <a:gd name="T23" fmla="*/ 64 h 88"/>
                <a:gd name="T24" fmla="*/ 27 w 78"/>
                <a:gd name="T25" fmla="*/ 68 h 88"/>
                <a:gd name="T26" fmla="*/ 15 w 78"/>
                <a:gd name="T27" fmla="*/ 68 h 88"/>
                <a:gd name="T28" fmla="*/ 15 w 78"/>
                <a:gd name="T29" fmla="*/ 88 h 88"/>
                <a:gd name="T30" fmla="*/ 64 w 78"/>
                <a:gd name="T31" fmla="*/ 88 h 88"/>
                <a:gd name="T32" fmla="*/ 64 w 78"/>
                <a:gd name="T33" fmla="*/ 68 h 88"/>
                <a:gd name="T34" fmla="*/ 52 w 78"/>
                <a:gd name="T35" fmla="*/ 68 h 88"/>
                <a:gd name="T36" fmla="*/ 52 w 78"/>
                <a:gd name="T37" fmla="*/ 64 h 88"/>
                <a:gd name="T38" fmla="*/ 47 w 78"/>
                <a:gd name="T39" fmla="*/ 64 h 88"/>
                <a:gd name="T40" fmla="*/ 47 w 78"/>
                <a:gd name="T41" fmla="*/ 52 h 88"/>
                <a:gd name="T42" fmla="*/ 58 w 78"/>
                <a:gd name="T43" fmla="*/ 49 h 88"/>
                <a:gd name="T44" fmla="*/ 58 w 78"/>
                <a:gd name="T45" fmla="*/ 50 h 88"/>
                <a:gd name="T46" fmla="*/ 61 w 78"/>
                <a:gd name="T47" fmla="*/ 49 h 88"/>
                <a:gd name="T48" fmla="*/ 75 w 78"/>
                <a:gd name="T49" fmla="*/ 38 h 88"/>
                <a:gd name="T50" fmla="*/ 78 w 78"/>
                <a:gd name="T51" fmla="*/ 20 h 88"/>
                <a:gd name="T52" fmla="*/ 77 w 78"/>
                <a:gd name="T53" fmla="*/ 8 h 88"/>
                <a:gd name="T54" fmla="*/ 73 w 78"/>
                <a:gd name="T55" fmla="*/ 6 h 88"/>
                <a:gd name="T56" fmla="*/ 58 w 78"/>
                <a:gd name="T57" fmla="*/ 11 h 88"/>
                <a:gd name="T58" fmla="*/ 58 w 78"/>
                <a:gd name="T59" fmla="*/ 7 h 88"/>
                <a:gd name="T60" fmla="*/ 60 w 78"/>
                <a:gd name="T61" fmla="*/ 7 h 88"/>
                <a:gd name="T62" fmla="*/ 60 w 78"/>
                <a:gd name="T63" fmla="*/ 0 h 88"/>
                <a:gd name="T64" fmla="*/ 17 w 78"/>
                <a:gd name="T65" fmla="*/ 0 h 88"/>
                <a:gd name="T66" fmla="*/ 17 w 78"/>
                <a:gd name="T67" fmla="*/ 7 h 88"/>
                <a:gd name="T68" fmla="*/ 20 w 78"/>
                <a:gd name="T69" fmla="*/ 7 h 88"/>
                <a:gd name="T70" fmla="*/ 63 w 78"/>
                <a:gd name="T71" fmla="*/ 42 h 88"/>
                <a:gd name="T72" fmla="*/ 59 w 78"/>
                <a:gd name="T73" fmla="*/ 20 h 88"/>
                <a:gd name="T74" fmla="*/ 61 w 78"/>
                <a:gd name="T75" fmla="*/ 22 h 88"/>
                <a:gd name="T76" fmla="*/ 66 w 78"/>
                <a:gd name="T77" fmla="*/ 18 h 88"/>
                <a:gd name="T78" fmla="*/ 64 w 78"/>
                <a:gd name="T79" fmla="*/ 16 h 88"/>
                <a:gd name="T80" fmla="*/ 71 w 78"/>
                <a:gd name="T81" fmla="*/ 13 h 88"/>
                <a:gd name="T82" fmla="*/ 72 w 78"/>
                <a:gd name="T83" fmla="*/ 20 h 88"/>
                <a:gd name="T84" fmla="*/ 69 w 78"/>
                <a:gd name="T85" fmla="*/ 36 h 88"/>
                <a:gd name="T86" fmla="*/ 63 w 78"/>
                <a:gd name="T87" fmla="*/ 42 h 88"/>
                <a:gd name="T88" fmla="*/ 19 w 78"/>
                <a:gd name="T89" fmla="*/ 20 h 88"/>
                <a:gd name="T90" fmla="*/ 15 w 78"/>
                <a:gd name="T91" fmla="*/ 42 h 88"/>
                <a:gd name="T92" fmla="*/ 9 w 78"/>
                <a:gd name="T93" fmla="*/ 36 h 88"/>
                <a:gd name="T94" fmla="*/ 6 w 78"/>
                <a:gd name="T95" fmla="*/ 20 h 88"/>
                <a:gd name="T96" fmla="*/ 7 w 78"/>
                <a:gd name="T97" fmla="*/ 13 h 88"/>
                <a:gd name="T98" fmla="*/ 14 w 78"/>
                <a:gd name="T99" fmla="*/ 16 h 88"/>
                <a:gd name="T100" fmla="*/ 12 w 78"/>
                <a:gd name="T101" fmla="*/ 18 h 88"/>
                <a:gd name="T102" fmla="*/ 17 w 78"/>
                <a:gd name="T103" fmla="*/ 22 h 88"/>
                <a:gd name="T104" fmla="*/ 19 w 78"/>
                <a:gd name="T105" fmla="*/ 20 h 88"/>
                <a:gd name="T106" fmla="*/ 32 w 78"/>
                <a:gd name="T107" fmla="*/ 10 h 88"/>
                <a:gd name="T108" fmla="*/ 32 w 78"/>
                <a:gd name="T109" fmla="*/ 45 h 88"/>
                <a:gd name="T110" fmla="*/ 25 w 78"/>
                <a:gd name="T111" fmla="*/ 41 h 88"/>
                <a:gd name="T112" fmla="*/ 28 w 78"/>
                <a:gd name="T113" fmla="*/ 14 h 88"/>
                <a:gd name="T114" fmla="*/ 28 w 78"/>
                <a:gd name="T115" fmla="*/ 10 h 88"/>
                <a:gd name="T116" fmla="*/ 32 w 78"/>
                <a:gd name="T117" fmla="*/ 1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8" h="88">
                  <a:moveTo>
                    <a:pt x="20" y="7"/>
                  </a:moveTo>
                  <a:cubicBezTo>
                    <a:pt x="20" y="8"/>
                    <a:pt x="21" y="10"/>
                    <a:pt x="20" y="11"/>
                  </a:cubicBezTo>
                  <a:cubicBezTo>
                    <a:pt x="5" y="6"/>
                    <a:pt x="5" y="6"/>
                    <a:pt x="5" y="6"/>
                  </a:cubicBezTo>
                  <a:cubicBezTo>
                    <a:pt x="1" y="8"/>
                    <a:pt x="1" y="8"/>
                    <a:pt x="1" y="8"/>
                  </a:cubicBezTo>
                  <a:cubicBezTo>
                    <a:pt x="0" y="11"/>
                    <a:pt x="0" y="16"/>
                    <a:pt x="0" y="20"/>
                  </a:cubicBezTo>
                  <a:cubicBezTo>
                    <a:pt x="0" y="26"/>
                    <a:pt x="1" y="33"/>
                    <a:pt x="3" y="38"/>
                  </a:cubicBezTo>
                  <a:cubicBezTo>
                    <a:pt x="6" y="44"/>
                    <a:pt x="10" y="48"/>
                    <a:pt x="17" y="49"/>
                  </a:cubicBezTo>
                  <a:cubicBezTo>
                    <a:pt x="18" y="50"/>
                    <a:pt x="19" y="50"/>
                    <a:pt x="20" y="50"/>
                  </a:cubicBezTo>
                  <a:cubicBezTo>
                    <a:pt x="20" y="49"/>
                    <a:pt x="20" y="49"/>
                    <a:pt x="20" y="49"/>
                  </a:cubicBezTo>
                  <a:cubicBezTo>
                    <a:pt x="22" y="51"/>
                    <a:pt x="26" y="52"/>
                    <a:pt x="31" y="52"/>
                  </a:cubicBezTo>
                  <a:cubicBezTo>
                    <a:pt x="31" y="64"/>
                    <a:pt x="31" y="64"/>
                    <a:pt x="31" y="64"/>
                  </a:cubicBezTo>
                  <a:cubicBezTo>
                    <a:pt x="27" y="64"/>
                    <a:pt x="27" y="64"/>
                    <a:pt x="27" y="64"/>
                  </a:cubicBezTo>
                  <a:cubicBezTo>
                    <a:pt x="27" y="68"/>
                    <a:pt x="27" y="68"/>
                    <a:pt x="27" y="68"/>
                  </a:cubicBezTo>
                  <a:cubicBezTo>
                    <a:pt x="15" y="68"/>
                    <a:pt x="15" y="68"/>
                    <a:pt x="15" y="68"/>
                  </a:cubicBezTo>
                  <a:cubicBezTo>
                    <a:pt x="15" y="88"/>
                    <a:pt x="15" y="88"/>
                    <a:pt x="15" y="88"/>
                  </a:cubicBezTo>
                  <a:cubicBezTo>
                    <a:pt x="64" y="88"/>
                    <a:pt x="64" y="88"/>
                    <a:pt x="64" y="88"/>
                  </a:cubicBezTo>
                  <a:cubicBezTo>
                    <a:pt x="64" y="68"/>
                    <a:pt x="64" y="68"/>
                    <a:pt x="64" y="68"/>
                  </a:cubicBezTo>
                  <a:cubicBezTo>
                    <a:pt x="52" y="68"/>
                    <a:pt x="52" y="68"/>
                    <a:pt x="52" y="68"/>
                  </a:cubicBezTo>
                  <a:cubicBezTo>
                    <a:pt x="52" y="64"/>
                    <a:pt x="52" y="64"/>
                    <a:pt x="52" y="64"/>
                  </a:cubicBezTo>
                  <a:cubicBezTo>
                    <a:pt x="47" y="64"/>
                    <a:pt x="47" y="64"/>
                    <a:pt x="47" y="64"/>
                  </a:cubicBezTo>
                  <a:cubicBezTo>
                    <a:pt x="47" y="52"/>
                    <a:pt x="47" y="52"/>
                    <a:pt x="47" y="52"/>
                  </a:cubicBezTo>
                  <a:cubicBezTo>
                    <a:pt x="52" y="52"/>
                    <a:pt x="56" y="51"/>
                    <a:pt x="58" y="49"/>
                  </a:cubicBezTo>
                  <a:cubicBezTo>
                    <a:pt x="58" y="50"/>
                    <a:pt x="58" y="50"/>
                    <a:pt x="58" y="50"/>
                  </a:cubicBezTo>
                  <a:cubicBezTo>
                    <a:pt x="59" y="50"/>
                    <a:pt x="60" y="50"/>
                    <a:pt x="61" y="49"/>
                  </a:cubicBezTo>
                  <a:cubicBezTo>
                    <a:pt x="68" y="48"/>
                    <a:pt x="72" y="44"/>
                    <a:pt x="75" y="38"/>
                  </a:cubicBezTo>
                  <a:cubicBezTo>
                    <a:pt x="77" y="33"/>
                    <a:pt x="78" y="26"/>
                    <a:pt x="78" y="20"/>
                  </a:cubicBezTo>
                  <a:cubicBezTo>
                    <a:pt x="78" y="16"/>
                    <a:pt x="78" y="11"/>
                    <a:pt x="77" y="8"/>
                  </a:cubicBezTo>
                  <a:cubicBezTo>
                    <a:pt x="73" y="6"/>
                    <a:pt x="73" y="6"/>
                    <a:pt x="73" y="6"/>
                  </a:cubicBezTo>
                  <a:cubicBezTo>
                    <a:pt x="58" y="11"/>
                    <a:pt x="58" y="11"/>
                    <a:pt x="58" y="11"/>
                  </a:cubicBezTo>
                  <a:cubicBezTo>
                    <a:pt x="57" y="10"/>
                    <a:pt x="58" y="8"/>
                    <a:pt x="58" y="7"/>
                  </a:cubicBezTo>
                  <a:cubicBezTo>
                    <a:pt x="60" y="7"/>
                    <a:pt x="60" y="7"/>
                    <a:pt x="60" y="7"/>
                  </a:cubicBezTo>
                  <a:cubicBezTo>
                    <a:pt x="60" y="0"/>
                    <a:pt x="60" y="0"/>
                    <a:pt x="60" y="0"/>
                  </a:cubicBezTo>
                  <a:cubicBezTo>
                    <a:pt x="17" y="0"/>
                    <a:pt x="17" y="0"/>
                    <a:pt x="17" y="0"/>
                  </a:cubicBezTo>
                  <a:cubicBezTo>
                    <a:pt x="17" y="7"/>
                    <a:pt x="17" y="7"/>
                    <a:pt x="17" y="7"/>
                  </a:cubicBezTo>
                  <a:cubicBezTo>
                    <a:pt x="20" y="7"/>
                    <a:pt x="20" y="7"/>
                    <a:pt x="20" y="7"/>
                  </a:cubicBezTo>
                  <a:close/>
                  <a:moveTo>
                    <a:pt x="63" y="42"/>
                  </a:moveTo>
                  <a:cubicBezTo>
                    <a:pt x="64" y="36"/>
                    <a:pt x="60" y="28"/>
                    <a:pt x="59" y="20"/>
                  </a:cubicBezTo>
                  <a:cubicBezTo>
                    <a:pt x="61" y="22"/>
                    <a:pt x="61" y="22"/>
                    <a:pt x="61" y="22"/>
                  </a:cubicBezTo>
                  <a:cubicBezTo>
                    <a:pt x="66" y="18"/>
                    <a:pt x="66" y="18"/>
                    <a:pt x="66" y="18"/>
                  </a:cubicBezTo>
                  <a:cubicBezTo>
                    <a:pt x="64" y="16"/>
                    <a:pt x="64" y="16"/>
                    <a:pt x="64" y="16"/>
                  </a:cubicBezTo>
                  <a:cubicBezTo>
                    <a:pt x="71" y="13"/>
                    <a:pt x="71" y="13"/>
                    <a:pt x="71" y="13"/>
                  </a:cubicBezTo>
                  <a:cubicBezTo>
                    <a:pt x="72" y="15"/>
                    <a:pt x="72" y="18"/>
                    <a:pt x="72" y="20"/>
                  </a:cubicBezTo>
                  <a:cubicBezTo>
                    <a:pt x="71" y="26"/>
                    <a:pt x="71" y="31"/>
                    <a:pt x="69" y="36"/>
                  </a:cubicBezTo>
                  <a:cubicBezTo>
                    <a:pt x="67" y="39"/>
                    <a:pt x="65" y="41"/>
                    <a:pt x="63" y="42"/>
                  </a:cubicBezTo>
                  <a:close/>
                  <a:moveTo>
                    <a:pt x="19" y="20"/>
                  </a:moveTo>
                  <a:cubicBezTo>
                    <a:pt x="17" y="28"/>
                    <a:pt x="14" y="36"/>
                    <a:pt x="15" y="42"/>
                  </a:cubicBezTo>
                  <a:cubicBezTo>
                    <a:pt x="13" y="41"/>
                    <a:pt x="11" y="39"/>
                    <a:pt x="9" y="36"/>
                  </a:cubicBezTo>
                  <a:cubicBezTo>
                    <a:pt x="7" y="31"/>
                    <a:pt x="6" y="26"/>
                    <a:pt x="6" y="20"/>
                  </a:cubicBezTo>
                  <a:cubicBezTo>
                    <a:pt x="6" y="18"/>
                    <a:pt x="6" y="15"/>
                    <a:pt x="7" y="13"/>
                  </a:cubicBezTo>
                  <a:cubicBezTo>
                    <a:pt x="14" y="16"/>
                    <a:pt x="14" y="16"/>
                    <a:pt x="14" y="16"/>
                  </a:cubicBezTo>
                  <a:cubicBezTo>
                    <a:pt x="12" y="18"/>
                    <a:pt x="12" y="18"/>
                    <a:pt x="12" y="18"/>
                  </a:cubicBezTo>
                  <a:cubicBezTo>
                    <a:pt x="17" y="22"/>
                    <a:pt x="17" y="22"/>
                    <a:pt x="17" y="22"/>
                  </a:cubicBezTo>
                  <a:cubicBezTo>
                    <a:pt x="19" y="20"/>
                    <a:pt x="19" y="20"/>
                    <a:pt x="19" y="20"/>
                  </a:cubicBezTo>
                  <a:close/>
                  <a:moveTo>
                    <a:pt x="32" y="10"/>
                  </a:moveTo>
                  <a:cubicBezTo>
                    <a:pt x="32" y="45"/>
                    <a:pt x="32" y="45"/>
                    <a:pt x="32" y="45"/>
                  </a:cubicBezTo>
                  <a:cubicBezTo>
                    <a:pt x="32" y="45"/>
                    <a:pt x="27" y="45"/>
                    <a:pt x="25" y="41"/>
                  </a:cubicBezTo>
                  <a:cubicBezTo>
                    <a:pt x="24" y="37"/>
                    <a:pt x="28" y="16"/>
                    <a:pt x="28" y="14"/>
                  </a:cubicBezTo>
                  <a:cubicBezTo>
                    <a:pt x="28" y="13"/>
                    <a:pt x="28" y="10"/>
                    <a:pt x="28" y="10"/>
                  </a:cubicBezTo>
                  <a:lnTo>
                    <a:pt x="32" y="10"/>
                  </a:lnTo>
                  <a:close/>
                </a:path>
              </a:pathLst>
            </a:custGeom>
            <a:solidFill>
              <a:schemeClr val="bg2"/>
            </a:solid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400">
                <a:solidFill>
                  <a:prstClr val="black"/>
                </a:solidFill>
                <a:latin typeface="Arial" panose="020B0604020202020204" pitchFamily="34" charset="0"/>
                <a:cs typeface="Arial" panose="020B0604020202020204" pitchFamily="34" charset="0"/>
              </a:endParaRPr>
            </a:p>
          </p:txBody>
        </p:sp>
      </p:grpSp>
      <p:grpSp>
        <p:nvGrpSpPr>
          <p:cNvPr id="46" name="Group 45"/>
          <p:cNvGrpSpPr/>
          <p:nvPr/>
        </p:nvGrpSpPr>
        <p:grpSpPr>
          <a:xfrm>
            <a:off x="5966804" y="2003820"/>
            <a:ext cx="1106424" cy="1283451"/>
            <a:chOff x="5707149" y="2342500"/>
            <a:chExt cx="1106424" cy="1283451"/>
          </a:xfrm>
        </p:grpSpPr>
        <p:sp>
          <p:nvSpPr>
            <p:cNvPr id="47" name="Hexagon 6"/>
            <p:cNvSpPr/>
            <p:nvPr/>
          </p:nvSpPr>
          <p:spPr>
            <a:xfrm rot="16200000">
              <a:off x="5618635" y="2431014"/>
              <a:ext cx="1283451" cy="1106424"/>
            </a:xfrm>
            <a:prstGeom prst="hexag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65">
                <a:latin typeface="Arial" panose="020B0604020202020204" pitchFamily="34" charset="0"/>
                <a:cs typeface="Arial" panose="020B0604020202020204" pitchFamily="34" charset="0"/>
              </a:endParaRPr>
            </a:p>
          </p:txBody>
        </p:sp>
        <p:sp>
          <p:nvSpPr>
            <p:cNvPr id="48" name="Freeform 16"/>
            <p:cNvSpPr>
              <a:spLocks noEditPoints="1"/>
            </p:cNvSpPr>
            <p:nvPr/>
          </p:nvSpPr>
          <p:spPr bwMode="auto">
            <a:xfrm>
              <a:off x="6054264" y="2758092"/>
              <a:ext cx="412192" cy="452267"/>
            </a:xfrm>
            <a:custGeom>
              <a:avLst/>
              <a:gdLst>
                <a:gd name="T0" fmla="*/ 65 w 100"/>
                <a:gd name="T1" fmla="*/ 0 h 110"/>
                <a:gd name="T2" fmla="*/ 77 w 100"/>
                <a:gd name="T3" fmla="*/ 12 h 110"/>
                <a:gd name="T4" fmla="*/ 68 w 100"/>
                <a:gd name="T5" fmla="*/ 40 h 110"/>
                <a:gd name="T6" fmla="*/ 67 w 100"/>
                <a:gd name="T7" fmla="*/ 10 h 110"/>
                <a:gd name="T8" fmla="*/ 28 w 100"/>
                <a:gd name="T9" fmla="*/ 9 h 110"/>
                <a:gd name="T10" fmla="*/ 28 w 100"/>
                <a:gd name="T11" fmla="*/ 16 h 110"/>
                <a:gd name="T12" fmla="*/ 25 w 100"/>
                <a:gd name="T13" fmla="*/ 24 h 110"/>
                <a:gd name="T14" fmla="*/ 18 w 100"/>
                <a:gd name="T15" fmla="*/ 26 h 110"/>
                <a:gd name="T16" fmla="*/ 9 w 100"/>
                <a:gd name="T17" fmla="*/ 25 h 110"/>
                <a:gd name="T18" fmla="*/ 10 w 100"/>
                <a:gd name="T19" fmla="*/ 87 h 110"/>
                <a:gd name="T20" fmla="*/ 12 w 100"/>
                <a:gd name="T21" fmla="*/ 88 h 110"/>
                <a:gd name="T22" fmla="*/ 44 w 100"/>
                <a:gd name="T23" fmla="*/ 97 h 110"/>
                <a:gd name="T24" fmla="*/ 4 w 100"/>
                <a:gd name="T25" fmla="*/ 93 h 110"/>
                <a:gd name="T26" fmla="*/ 4 w 100"/>
                <a:gd name="T27" fmla="*/ 93 h 110"/>
                <a:gd name="T28" fmla="*/ 0 w 100"/>
                <a:gd name="T29" fmla="*/ 22 h 110"/>
                <a:gd name="T30" fmla="*/ 2 w 100"/>
                <a:gd name="T31" fmla="*/ 19 h 110"/>
                <a:gd name="T32" fmla="*/ 21 w 100"/>
                <a:gd name="T33" fmla="*/ 0 h 110"/>
                <a:gd name="T34" fmla="*/ 90 w 100"/>
                <a:gd name="T35" fmla="*/ 45 h 110"/>
                <a:gd name="T36" fmla="*/ 84 w 100"/>
                <a:gd name="T37" fmla="*/ 39 h 110"/>
                <a:gd name="T38" fmla="*/ 83 w 100"/>
                <a:gd name="T39" fmla="*/ 47 h 110"/>
                <a:gd name="T40" fmla="*/ 94 w 100"/>
                <a:gd name="T41" fmla="*/ 53 h 110"/>
                <a:gd name="T42" fmla="*/ 86 w 100"/>
                <a:gd name="T43" fmla="*/ 81 h 110"/>
                <a:gd name="T44" fmla="*/ 100 w 100"/>
                <a:gd name="T45" fmla="*/ 51 h 110"/>
                <a:gd name="T46" fmla="*/ 90 w 100"/>
                <a:gd name="T47" fmla="*/ 45 h 110"/>
                <a:gd name="T48" fmla="*/ 54 w 100"/>
                <a:gd name="T49" fmla="*/ 84 h 110"/>
                <a:gd name="T50" fmla="*/ 90 w 100"/>
                <a:gd name="T51" fmla="*/ 55 h 110"/>
                <a:gd name="T52" fmla="*/ 52 w 100"/>
                <a:gd name="T53" fmla="*/ 87 h 110"/>
                <a:gd name="T54" fmla="*/ 51 w 100"/>
                <a:gd name="T55" fmla="*/ 103 h 110"/>
                <a:gd name="T56" fmla="*/ 52 w 100"/>
                <a:gd name="T57" fmla="*/ 110 h 110"/>
                <a:gd name="T58" fmla="*/ 56 w 100"/>
                <a:gd name="T59" fmla="*/ 106 h 110"/>
                <a:gd name="T60" fmla="*/ 52 w 100"/>
                <a:gd name="T61" fmla="*/ 87 h 110"/>
                <a:gd name="T62" fmla="*/ 18 w 100"/>
                <a:gd name="T63" fmla="*/ 60 h 110"/>
                <a:gd name="T64" fmla="*/ 30 w 100"/>
                <a:gd name="T65" fmla="*/ 56 h 110"/>
                <a:gd name="T66" fmla="*/ 18 w 100"/>
                <a:gd name="T67" fmla="*/ 43 h 110"/>
                <a:gd name="T68" fmla="*/ 60 w 100"/>
                <a:gd name="T69" fmla="*/ 48 h 110"/>
                <a:gd name="T70" fmla="*/ 18 w 100"/>
                <a:gd name="T71" fmla="*/ 43 h 110"/>
                <a:gd name="T72" fmla="*/ 18 w 100"/>
                <a:gd name="T73" fmla="*/ 36 h 110"/>
                <a:gd name="T74" fmla="*/ 60 w 100"/>
                <a:gd name="T75" fmla="*/ 31 h 110"/>
                <a:gd name="T76" fmla="*/ 37 w 100"/>
                <a:gd name="T77" fmla="*/ 19 h 110"/>
                <a:gd name="T78" fmla="*/ 60 w 100"/>
                <a:gd name="T79" fmla="*/ 24 h 110"/>
                <a:gd name="T80" fmla="*/ 37 w 100"/>
                <a:gd name="T81" fmla="*/ 19 h 110"/>
                <a:gd name="T82" fmla="*/ 14 w 100"/>
                <a:gd name="T83" fmla="*/ 21 h 110"/>
                <a:gd name="T84" fmla="*/ 18 w 100"/>
                <a:gd name="T85" fmla="*/ 22 h 110"/>
                <a:gd name="T86" fmla="*/ 20 w 100"/>
                <a:gd name="T87" fmla="*/ 22 h 110"/>
                <a:gd name="T88" fmla="*/ 24 w 100"/>
                <a:gd name="T89" fmla="*/ 18 h 110"/>
                <a:gd name="T90" fmla="*/ 24 w 100"/>
                <a:gd name="T91" fmla="*/ 17 h 110"/>
                <a:gd name="T92" fmla="*/ 23 w 100"/>
                <a:gd name="T93" fmla="*/ 12 h 110"/>
                <a:gd name="T94" fmla="*/ 12 w 100"/>
                <a:gd name="T95" fmla="*/ 21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0">
                  <a:moveTo>
                    <a:pt x="23" y="0"/>
                  </a:moveTo>
                  <a:cubicBezTo>
                    <a:pt x="65" y="0"/>
                    <a:pt x="65" y="0"/>
                    <a:pt x="65" y="0"/>
                  </a:cubicBezTo>
                  <a:cubicBezTo>
                    <a:pt x="68" y="0"/>
                    <a:pt x="71" y="1"/>
                    <a:pt x="74" y="4"/>
                  </a:cubicBezTo>
                  <a:cubicBezTo>
                    <a:pt x="76" y="6"/>
                    <a:pt x="77" y="9"/>
                    <a:pt x="77" y="12"/>
                  </a:cubicBezTo>
                  <a:cubicBezTo>
                    <a:pt x="77" y="35"/>
                    <a:pt x="77" y="35"/>
                    <a:pt x="77" y="35"/>
                  </a:cubicBezTo>
                  <a:cubicBezTo>
                    <a:pt x="68" y="40"/>
                    <a:pt x="68" y="40"/>
                    <a:pt x="68" y="40"/>
                  </a:cubicBezTo>
                  <a:cubicBezTo>
                    <a:pt x="68" y="12"/>
                    <a:pt x="68" y="12"/>
                    <a:pt x="68" y="12"/>
                  </a:cubicBezTo>
                  <a:cubicBezTo>
                    <a:pt x="68" y="11"/>
                    <a:pt x="68" y="11"/>
                    <a:pt x="67" y="10"/>
                  </a:cubicBezTo>
                  <a:cubicBezTo>
                    <a:pt x="67" y="10"/>
                    <a:pt x="66" y="9"/>
                    <a:pt x="65" y="9"/>
                  </a:cubicBezTo>
                  <a:cubicBezTo>
                    <a:pt x="28" y="9"/>
                    <a:pt x="28" y="9"/>
                    <a:pt x="28" y="9"/>
                  </a:cubicBezTo>
                  <a:cubicBezTo>
                    <a:pt x="28" y="12"/>
                    <a:pt x="28" y="12"/>
                    <a:pt x="28" y="12"/>
                  </a:cubicBezTo>
                  <a:cubicBezTo>
                    <a:pt x="28" y="16"/>
                    <a:pt x="28" y="16"/>
                    <a:pt x="28" y="16"/>
                  </a:cubicBezTo>
                  <a:cubicBezTo>
                    <a:pt x="28" y="17"/>
                    <a:pt x="28" y="18"/>
                    <a:pt x="28" y="19"/>
                  </a:cubicBezTo>
                  <a:cubicBezTo>
                    <a:pt x="28" y="21"/>
                    <a:pt x="27" y="23"/>
                    <a:pt x="25" y="24"/>
                  </a:cubicBezTo>
                  <a:cubicBezTo>
                    <a:pt x="24" y="25"/>
                    <a:pt x="23" y="26"/>
                    <a:pt x="21" y="26"/>
                  </a:cubicBezTo>
                  <a:cubicBezTo>
                    <a:pt x="20" y="26"/>
                    <a:pt x="19" y="26"/>
                    <a:pt x="18" y="26"/>
                  </a:cubicBezTo>
                  <a:cubicBezTo>
                    <a:pt x="14" y="26"/>
                    <a:pt x="14" y="26"/>
                    <a:pt x="14" y="26"/>
                  </a:cubicBezTo>
                  <a:cubicBezTo>
                    <a:pt x="9" y="25"/>
                    <a:pt x="9" y="25"/>
                    <a:pt x="9" y="25"/>
                  </a:cubicBezTo>
                  <a:cubicBezTo>
                    <a:pt x="9" y="85"/>
                    <a:pt x="9" y="85"/>
                    <a:pt x="9" y="85"/>
                  </a:cubicBezTo>
                  <a:cubicBezTo>
                    <a:pt x="9" y="86"/>
                    <a:pt x="10" y="86"/>
                    <a:pt x="10" y="87"/>
                  </a:cubicBezTo>
                  <a:cubicBezTo>
                    <a:pt x="10" y="87"/>
                    <a:pt x="10" y="87"/>
                    <a:pt x="10" y="87"/>
                  </a:cubicBezTo>
                  <a:cubicBezTo>
                    <a:pt x="11" y="87"/>
                    <a:pt x="11" y="88"/>
                    <a:pt x="12" y="88"/>
                  </a:cubicBezTo>
                  <a:cubicBezTo>
                    <a:pt x="45" y="88"/>
                    <a:pt x="45" y="88"/>
                    <a:pt x="45" y="88"/>
                  </a:cubicBezTo>
                  <a:cubicBezTo>
                    <a:pt x="44" y="97"/>
                    <a:pt x="44" y="97"/>
                    <a:pt x="44" y="97"/>
                  </a:cubicBezTo>
                  <a:cubicBezTo>
                    <a:pt x="12" y="97"/>
                    <a:pt x="12" y="97"/>
                    <a:pt x="12" y="97"/>
                  </a:cubicBezTo>
                  <a:cubicBezTo>
                    <a:pt x="9" y="97"/>
                    <a:pt x="6" y="96"/>
                    <a:pt x="4" y="93"/>
                  </a:cubicBezTo>
                  <a:cubicBezTo>
                    <a:pt x="4" y="93"/>
                    <a:pt x="4" y="93"/>
                    <a:pt x="4" y="93"/>
                  </a:cubicBezTo>
                  <a:cubicBezTo>
                    <a:pt x="4" y="93"/>
                    <a:pt x="4" y="93"/>
                    <a:pt x="4" y="93"/>
                  </a:cubicBezTo>
                  <a:cubicBezTo>
                    <a:pt x="2" y="91"/>
                    <a:pt x="0" y="88"/>
                    <a:pt x="0" y="85"/>
                  </a:cubicBezTo>
                  <a:cubicBezTo>
                    <a:pt x="0" y="22"/>
                    <a:pt x="0" y="22"/>
                    <a:pt x="0" y="22"/>
                  </a:cubicBezTo>
                  <a:cubicBezTo>
                    <a:pt x="0" y="20"/>
                    <a:pt x="0" y="20"/>
                    <a:pt x="0" y="20"/>
                  </a:cubicBezTo>
                  <a:cubicBezTo>
                    <a:pt x="2" y="19"/>
                    <a:pt x="2" y="19"/>
                    <a:pt x="2" y="19"/>
                  </a:cubicBezTo>
                  <a:cubicBezTo>
                    <a:pt x="20" y="1"/>
                    <a:pt x="20" y="1"/>
                    <a:pt x="20" y="1"/>
                  </a:cubicBezTo>
                  <a:cubicBezTo>
                    <a:pt x="21" y="0"/>
                    <a:pt x="21" y="0"/>
                    <a:pt x="21" y="0"/>
                  </a:cubicBezTo>
                  <a:cubicBezTo>
                    <a:pt x="23" y="0"/>
                    <a:pt x="23" y="0"/>
                    <a:pt x="23" y="0"/>
                  </a:cubicBezTo>
                  <a:close/>
                  <a:moveTo>
                    <a:pt x="90" y="45"/>
                  </a:moveTo>
                  <a:cubicBezTo>
                    <a:pt x="90" y="43"/>
                    <a:pt x="90" y="43"/>
                    <a:pt x="90" y="43"/>
                  </a:cubicBezTo>
                  <a:cubicBezTo>
                    <a:pt x="84" y="39"/>
                    <a:pt x="84" y="39"/>
                    <a:pt x="84" y="39"/>
                  </a:cubicBezTo>
                  <a:cubicBezTo>
                    <a:pt x="75" y="44"/>
                    <a:pt x="75" y="44"/>
                    <a:pt x="75" y="44"/>
                  </a:cubicBezTo>
                  <a:cubicBezTo>
                    <a:pt x="83" y="47"/>
                    <a:pt x="83" y="47"/>
                    <a:pt x="83" y="47"/>
                  </a:cubicBezTo>
                  <a:cubicBezTo>
                    <a:pt x="91" y="52"/>
                    <a:pt x="91" y="52"/>
                    <a:pt x="91" y="52"/>
                  </a:cubicBezTo>
                  <a:cubicBezTo>
                    <a:pt x="94" y="53"/>
                    <a:pt x="94" y="53"/>
                    <a:pt x="94" y="53"/>
                  </a:cubicBezTo>
                  <a:cubicBezTo>
                    <a:pt x="92" y="62"/>
                    <a:pt x="88" y="70"/>
                    <a:pt x="82" y="77"/>
                  </a:cubicBezTo>
                  <a:cubicBezTo>
                    <a:pt x="86" y="81"/>
                    <a:pt x="86" y="81"/>
                    <a:pt x="86" y="81"/>
                  </a:cubicBezTo>
                  <a:cubicBezTo>
                    <a:pt x="93" y="73"/>
                    <a:pt x="98" y="63"/>
                    <a:pt x="100" y="53"/>
                  </a:cubicBezTo>
                  <a:cubicBezTo>
                    <a:pt x="100" y="51"/>
                    <a:pt x="100" y="51"/>
                    <a:pt x="100" y="51"/>
                  </a:cubicBezTo>
                  <a:cubicBezTo>
                    <a:pt x="98" y="50"/>
                    <a:pt x="98" y="50"/>
                    <a:pt x="98" y="50"/>
                  </a:cubicBezTo>
                  <a:cubicBezTo>
                    <a:pt x="90" y="45"/>
                    <a:pt x="90" y="45"/>
                    <a:pt x="90" y="45"/>
                  </a:cubicBezTo>
                  <a:close/>
                  <a:moveTo>
                    <a:pt x="74" y="47"/>
                  </a:moveTo>
                  <a:cubicBezTo>
                    <a:pt x="64" y="58"/>
                    <a:pt x="58" y="70"/>
                    <a:pt x="54" y="84"/>
                  </a:cubicBezTo>
                  <a:cubicBezTo>
                    <a:pt x="59" y="86"/>
                    <a:pt x="64" y="89"/>
                    <a:pt x="70" y="92"/>
                  </a:cubicBezTo>
                  <a:cubicBezTo>
                    <a:pt x="78" y="81"/>
                    <a:pt x="85" y="68"/>
                    <a:pt x="90" y="55"/>
                  </a:cubicBezTo>
                  <a:cubicBezTo>
                    <a:pt x="84" y="52"/>
                    <a:pt x="79" y="50"/>
                    <a:pt x="74" y="47"/>
                  </a:cubicBezTo>
                  <a:close/>
                  <a:moveTo>
                    <a:pt x="52" y="87"/>
                  </a:moveTo>
                  <a:cubicBezTo>
                    <a:pt x="50" y="103"/>
                    <a:pt x="50" y="103"/>
                    <a:pt x="50" y="103"/>
                  </a:cubicBezTo>
                  <a:cubicBezTo>
                    <a:pt x="51" y="103"/>
                    <a:pt x="51" y="103"/>
                    <a:pt x="51" y="103"/>
                  </a:cubicBezTo>
                  <a:cubicBezTo>
                    <a:pt x="50" y="108"/>
                    <a:pt x="50" y="108"/>
                    <a:pt x="50" y="108"/>
                  </a:cubicBezTo>
                  <a:cubicBezTo>
                    <a:pt x="52" y="110"/>
                    <a:pt x="52" y="110"/>
                    <a:pt x="52" y="110"/>
                  </a:cubicBezTo>
                  <a:cubicBezTo>
                    <a:pt x="55" y="106"/>
                    <a:pt x="55" y="106"/>
                    <a:pt x="55" y="106"/>
                  </a:cubicBezTo>
                  <a:cubicBezTo>
                    <a:pt x="56" y="106"/>
                    <a:pt x="56" y="106"/>
                    <a:pt x="56" y="106"/>
                  </a:cubicBezTo>
                  <a:cubicBezTo>
                    <a:pt x="68" y="95"/>
                    <a:pt x="68" y="95"/>
                    <a:pt x="68" y="95"/>
                  </a:cubicBezTo>
                  <a:cubicBezTo>
                    <a:pt x="52" y="87"/>
                    <a:pt x="52" y="87"/>
                    <a:pt x="52" y="87"/>
                  </a:cubicBezTo>
                  <a:close/>
                  <a:moveTo>
                    <a:pt x="18" y="56"/>
                  </a:moveTo>
                  <a:cubicBezTo>
                    <a:pt x="18" y="60"/>
                    <a:pt x="18" y="60"/>
                    <a:pt x="18" y="60"/>
                  </a:cubicBezTo>
                  <a:cubicBezTo>
                    <a:pt x="30" y="60"/>
                    <a:pt x="30" y="60"/>
                    <a:pt x="30" y="60"/>
                  </a:cubicBezTo>
                  <a:cubicBezTo>
                    <a:pt x="30" y="56"/>
                    <a:pt x="30" y="56"/>
                    <a:pt x="30" y="56"/>
                  </a:cubicBezTo>
                  <a:cubicBezTo>
                    <a:pt x="18" y="56"/>
                    <a:pt x="18" y="56"/>
                    <a:pt x="18" y="56"/>
                  </a:cubicBezTo>
                  <a:close/>
                  <a:moveTo>
                    <a:pt x="18" y="43"/>
                  </a:moveTo>
                  <a:cubicBezTo>
                    <a:pt x="18" y="48"/>
                    <a:pt x="18" y="48"/>
                    <a:pt x="18" y="48"/>
                  </a:cubicBezTo>
                  <a:cubicBezTo>
                    <a:pt x="60" y="48"/>
                    <a:pt x="60" y="48"/>
                    <a:pt x="60" y="48"/>
                  </a:cubicBezTo>
                  <a:cubicBezTo>
                    <a:pt x="60" y="43"/>
                    <a:pt x="60" y="43"/>
                    <a:pt x="60" y="43"/>
                  </a:cubicBezTo>
                  <a:cubicBezTo>
                    <a:pt x="18" y="43"/>
                    <a:pt x="18" y="43"/>
                    <a:pt x="18" y="43"/>
                  </a:cubicBezTo>
                  <a:close/>
                  <a:moveTo>
                    <a:pt x="18" y="31"/>
                  </a:moveTo>
                  <a:cubicBezTo>
                    <a:pt x="18" y="36"/>
                    <a:pt x="18" y="36"/>
                    <a:pt x="18" y="36"/>
                  </a:cubicBezTo>
                  <a:cubicBezTo>
                    <a:pt x="60" y="36"/>
                    <a:pt x="60" y="36"/>
                    <a:pt x="60" y="36"/>
                  </a:cubicBezTo>
                  <a:cubicBezTo>
                    <a:pt x="60" y="31"/>
                    <a:pt x="60" y="31"/>
                    <a:pt x="60" y="31"/>
                  </a:cubicBezTo>
                  <a:cubicBezTo>
                    <a:pt x="18" y="31"/>
                    <a:pt x="18" y="31"/>
                    <a:pt x="18" y="31"/>
                  </a:cubicBezTo>
                  <a:close/>
                  <a:moveTo>
                    <a:pt x="37" y="19"/>
                  </a:moveTo>
                  <a:cubicBezTo>
                    <a:pt x="37" y="24"/>
                    <a:pt x="37" y="24"/>
                    <a:pt x="37" y="24"/>
                  </a:cubicBezTo>
                  <a:cubicBezTo>
                    <a:pt x="60" y="24"/>
                    <a:pt x="60" y="24"/>
                    <a:pt x="60" y="24"/>
                  </a:cubicBezTo>
                  <a:cubicBezTo>
                    <a:pt x="60" y="19"/>
                    <a:pt x="60" y="19"/>
                    <a:pt x="60" y="19"/>
                  </a:cubicBezTo>
                  <a:cubicBezTo>
                    <a:pt x="37" y="19"/>
                    <a:pt x="37" y="19"/>
                    <a:pt x="37" y="19"/>
                  </a:cubicBezTo>
                  <a:close/>
                  <a:moveTo>
                    <a:pt x="12" y="21"/>
                  </a:moveTo>
                  <a:cubicBezTo>
                    <a:pt x="14" y="21"/>
                    <a:pt x="14" y="21"/>
                    <a:pt x="14" y="21"/>
                  </a:cubicBezTo>
                  <a:cubicBezTo>
                    <a:pt x="18" y="22"/>
                    <a:pt x="18" y="22"/>
                    <a:pt x="18" y="22"/>
                  </a:cubicBezTo>
                  <a:cubicBezTo>
                    <a:pt x="18" y="22"/>
                    <a:pt x="18" y="22"/>
                    <a:pt x="18" y="22"/>
                  </a:cubicBezTo>
                  <a:cubicBezTo>
                    <a:pt x="19" y="22"/>
                    <a:pt x="19" y="22"/>
                    <a:pt x="19" y="22"/>
                  </a:cubicBezTo>
                  <a:cubicBezTo>
                    <a:pt x="19" y="22"/>
                    <a:pt x="19" y="22"/>
                    <a:pt x="20" y="22"/>
                  </a:cubicBezTo>
                  <a:cubicBezTo>
                    <a:pt x="21" y="22"/>
                    <a:pt x="22" y="21"/>
                    <a:pt x="22" y="20"/>
                  </a:cubicBezTo>
                  <a:cubicBezTo>
                    <a:pt x="23" y="20"/>
                    <a:pt x="24" y="19"/>
                    <a:pt x="24" y="18"/>
                  </a:cubicBezTo>
                  <a:cubicBezTo>
                    <a:pt x="24" y="18"/>
                    <a:pt x="24" y="17"/>
                    <a:pt x="24" y="17"/>
                  </a:cubicBezTo>
                  <a:cubicBezTo>
                    <a:pt x="24" y="17"/>
                    <a:pt x="24" y="17"/>
                    <a:pt x="24" y="17"/>
                  </a:cubicBezTo>
                  <a:cubicBezTo>
                    <a:pt x="24" y="16"/>
                    <a:pt x="24" y="16"/>
                    <a:pt x="24" y="16"/>
                  </a:cubicBezTo>
                  <a:cubicBezTo>
                    <a:pt x="23" y="12"/>
                    <a:pt x="23" y="12"/>
                    <a:pt x="23" y="12"/>
                  </a:cubicBezTo>
                  <a:cubicBezTo>
                    <a:pt x="23" y="11"/>
                    <a:pt x="23" y="11"/>
                    <a:pt x="23" y="11"/>
                  </a:cubicBezTo>
                  <a:lnTo>
                    <a:pt x="12" y="21"/>
                  </a:lnTo>
                  <a:close/>
                </a:path>
              </a:pathLst>
            </a:custGeom>
            <a:solidFill>
              <a:schemeClr val="bg2"/>
            </a:solid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400">
                <a:solidFill>
                  <a:prstClr val="black"/>
                </a:solidFill>
                <a:latin typeface="Arial" panose="020B0604020202020204" pitchFamily="34" charset="0"/>
                <a:cs typeface="Arial" panose="020B0604020202020204" pitchFamily="34" charset="0"/>
              </a:endParaRPr>
            </a:p>
          </p:txBody>
        </p:sp>
      </p:grpSp>
      <p:grpSp>
        <p:nvGrpSpPr>
          <p:cNvPr id="49" name="Group 47"/>
          <p:cNvGrpSpPr/>
          <p:nvPr/>
        </p:nvGrpSpPr>
        <p:grpSpPr>
          <a:xfrm>
            <a:off x="8015877" y="3341140"/>
            <a:ext cx="1106424" cy="1283451"/>
            <a:chOff x="7756222" y="3679819"/>
            <a:chExt cx="1106424" cy="1283451"/>
          </a:xfrm>
        </p:grpSpPr>
        <p:sp>
          <p:nvSpPr>
            <p:cNvPr id="50" name="Hexagon 5"/>
            <p:cNvSpPr/>
            <p:nvPr/>
          </p:nvSpPr>
          <p:spPr>
            <a:xfrm rot="16200000">
              <a:off x="7667708" y="3768333"/>
              <a:ext cx="1283451" cy="1106424"/>
            </a:xfrm>
            <a:prstGeom prst="hexag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65">
                <a:latin typeface="Arial" panose="020B0604020202020204" pitchFamily="34" charset="0"/>
                <a:cs typeface="Arial" panose="020B0604020202020204" pitchFamily="34" charset="0"/>
              </a:endParaRPr>
            </a:p>
          </p:txBody>
        </p:sp>
        <p:sp>
          <p:nvSpPr>
            <p:cNvPr id="51" name="Freeform 17"/>
            <p:cNvSpPr>
              <a:spLocks noEditPoints="1"/>
            </p:cNvSpPr>
            <p:nvPr/>
          </p:nvSpPr>
          <p:spPr bwMode="auto">
            <a:xfrm>
              <a:off x="8107833" y="4106652"/>
              <a:ext cx="403032" cy="428221"/>
            </a:xfrm>
            <a:custGeom>
              <a:avLst/>
              <a:gdLst>
                <a:gd name="T0" fmla="*/ 75 w 89"/>
                <a:gd name="T1" fmla="*/ 22 h 95"/>
                <a:gd name="T2" fmla="*/ 89 w 89"/>
                <a:gd name="T3" fmla="*/ 53 h 95"/>
                <a:gd name="T4" fmla="*/ 78 w 89"/>
                <a:gd name="T5" fmla="*/ 80 h 95"/>
                <a:gd name="T6" fmla="*/ 47 w 89"/>
                <a:gd name="T7" fmla="*/ 53 h 95"/>
                <a:gd name="T8" fmla="*/ 75 w 89"/>
                <a:gd name="T9" fmla="*/ 22 h 95"/>
                <a:gd name="T10" fmla="*/ 76 w 89"/>
                <a:gd name="T11" fmla="*/ 83 h 95"/>
                <a:gd name="T12" fmla="*/ 69 w 89"/>
                <a:gd name="T13" fmla="*/ 88 h 95"/>
                <a:gd name="T14" fmla="*/ 74 w 89"/>
                <a:gd name="T15" fmla="*/ 81 h 95"/>
                <a:gd name="T16" fmla="*/ 76 w 89"/>
                <a:gd name="T17" fmla="*/ 83 h 95"/>
                <a:gd name="T18" fmla="*/ 64 w 89"/>
                <a:gd name="T19" fmla="*/ 92 h 95"/>
                <a:gd name="T20" fmla="*/ 72 w 89"/>
                <a:gd name="T21" fmla="*/ 79 h 95"/>
                <a:gd name="T22" fmla="*/ 70 w 89"/>
                <a:gd name="T23" fmla="*/ 77 h 95"/>
                <a:gd name="T24" fmla="*/ 60 w 89"/>
                <a:gd name="T25" fmla="*/ 94 h 95"/>
                <a:gd name="T26" fmla="*/ 64 w 89"/>
                <a:gd name="T27" fmla="*/ 92 h 95"/>
                <a:gd name="T28" fmla="*/ 58 w 89"/>
                <a:gd name="T29" fmla="*/ 91 h 95"/>
                <a:gd name="T30" fmla="*/ 67 w 89"/>
                <a:gd name="T31" fmla="*/ 75 h 95"/>
                <a:gd name="T32" fmla="*/ 65 w 89"/>
                <a:gd name="T33" fmla="*/ 74 h 95"/>
                <a:gd name="T34" fmla="*/ 57 w 89"/>
                <a:gd name="T35" fmla="*/ 88 h 95"/>
                <a:gd name="T36" fmla="*/ 58 w 89"/>
                <a:gd name="T37" fmla="*/ 91 h 95"/>
                <a:gd name="T38" fmla="*/ 56 w 89"/>
                <a:gd name="T39" fmla="*/ 84 h 95"/>
                <a:gd name="T40" fmla="*/ 63 w 89"/>
                <a:gd name="T41" fmla="*/ 72 h 95"/>
                <a:gd name="T42" fmla="*/ 61 w 89"/>
                <a:gd name="T43" fmla="*/ 70 h 95"/>
                <a:gd name="T44" fmla="*/ 55 w 89"/>
                <a:gd name="T45" fmla="*/ 81 h 95"/>
                <a:gd name="T46" fmla="*/ 56 w 89"/>
                <a:gd name="T47" fmla="*/ 84 h 95"/>
                <a:gd name="T48" fmla="*/ 53 w 89"/>
                <a:gd name="T49" fmla="*/ 78 h 95"/>
                <a:gd name="T50" fmla="*/ 59 w 89"/>
                <a:gd name="T51" fmla="*/ 68 h 95"/>
                <a:gd name="T52" fmla="*/ 57 w 89"/>
                <a:gd name="T53" fmla="*/ 66 h 95"/>
                <a:gd name="T54" fmla="*/ 52 w 89"/>
                <a:gd name="T55" fmla="*/ 75 h 95"/>
                <a:gd name="T56" fmla="*/ 53 w 89"/>
                <a:gd name="T57" fmla="*/ 78 h 95"/>
                <a:gd name="T58" fmla="*/ 51 w 89"/>
                <a:gd name="T59" fmla="*/ 71 h 95"/>
                <a:gd name="T60" fmla="*/ 55 w 89"/>
                <a:gd name="T61" fmla="*/ 64 h 95"/>
                <a:gd name="T62" fmla="*/ 53 w 89"/>
                <a:gd name="T63" fmla="*/ 62 h 95"/>
                <a:gd name="T64" fmla="*/ 50 w 89"/>
                <a:gd name="T65" fmla="*/ 68 h 95"/>
                <a:gd name="T66" fmla="*/ 51 w 89"/>
                <a:gd name="T67" fmla="*/ 71 h 95"/>
                <a:gd name="T68" fmla="*/ 48 w 89"/>
                <a:gd name="T69" fmla="*/ 65 h 95"/>
                <a:gd name="T70" fmla="*/ 51 w 89"/>
                <a:gd name="T71" fmla="*/ 61 h 95"/>
                <a:gd name="T72" fmla="*/ 49 w 89"/>
                <a:gd name="T73" fmla="*/ 59 h 95"/>
                <a:gd name="T74" fmla="*/ 47 w 89"/>
                <a:gd name="T75" fmla="*/ 61 h 95"/>
                <a:gd name="T76" fmla="*/ 48 w 89"/>
                <a:gd name="T77" fmla="*/ 65 h 95"/>
                <a:gd name="T78" fmla="*/ 46 w 89"/>
                <a:gd name="T79" fmla="*/ 58 h 95"/>
                <a:gd name="T80" fmla="*/ 45 w 89"/>
                <a:gd name="T81" fmla="*/ 55 h 95"/>
                <a:gd name="T82" fmla="*/ 47 w 89"/>
                <a:gd name="T83" fmla="*/ 57 h 95"/>
                <a:gd name="T84" fmla="*/ 46 w 89"/>
                <a:gd name="T85" fmla="*/ 58 h 95"/>
                <a:gd name="T86" fmla="*/ 59 w 89"/>
                <a:gd name="T87" fmla="*/ 17 h 95"/>
                <a:gd name="T88" fmla="*/ 41 w 89"/>
                <a:gd name="T89" fmla="*/ 54 h 95"/>
                <a:gd name="T90" fmla="*/ 36 w 89"/>
                <a:gd name="T91" fmla="*/ 13 h 95"/>
                <a:gd name="T92" fmla="*/ 0 w 89"/>
                <a:gd name="T93" fmla="*/ 54 h 95"/>
                <a:gd name="T94" fmla="*/ 41 w 89"/>
                <a:gd name="T95" fmla="*/ 95 h 95"/>
                <a:gd name="T96" fmla="*/ 55 w 89"/>
                <a:gd name="T97" fmla="*/ 93 h 95"/>
                <a:gd name="T98" fmla="*/ 41 w 89"/>
                <a:gd name="T99" fmla="*/ 54 h 95"/>
                <a:gd name="T100" fmla="*/ 68 w 89"/>
                <a:gd name="T101" fmla="*/ 23 h 95"/>
                <a:gd name="T102" fmla="*/ 59 w 89"/>
                <a:gd name="T103" fmla="*/ 17 h 95"/>
                <a:gd name="T104" fmla="*/ 43 w 89"/>
                <a:gd name="T105" fmla="*/ 0 h 95"/>
                <a:gd name="T106" fmla="*/ 38 w 89"/>
                <a:gd name="T107" fmla="*/ 0 h 95"/>
                <a:gd name="T108" fmla="*/ 43 w 89"/>
                <a:gd name="T109" fmla="*/ 41 h 95"/>
                <a:gd name="T110" fmla="*/ 61 w 89"/>
                <a:gd name="T111" fmla="*/ 4 h 95"/>
                <a:gd name="T112" fmla="*/ 43 w 89"/>
                <a:gd name="T113"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9" h="95">
                  <a:moveTo>
                    <a:pt x="75" y="22"/>
                  </a:moveTo>
                  <a:cubicBezTo>
                    <a:pt x="83" y="29"/>
                    <a:pt x="89" y="40"/>
                    <a:pt x="89" y="53"/>
                  </a:cubicBezTo>
                  <a:cubicBezTo>
                    <a:pt x="89" y="63"/>
                    <a:pt x="85" y="73"/>
                    <a:pt x="78" y="80"/>
                  </a:cubicBezTo>
                  <a:cubicBezTo>
                    <a:pt x="47" y="53"/>
                    <a:pt x="47" y="53"/>
                    <a:pt x="47" y="53"/>
                  </a:cubicBezTo>
                  <a:cubicBezTo>
                    <a:pt x="75" y="22"/>
                    <a:pt x="75" y="22"/>
                    <a:pt x="75" y="22"/>
                  </a:cubicBezTo>
                  <a:close/>
                  <a:moveTo>
                    <a:pt x="76" y="83"/>
                  </a:moveTo>
                  <a:cubicBezTo>
                    <a:pt x="74" y="85"/>
                    <a:pt x="72" y="87"/>
                    <a:pt x="69" y="88"/>
                  </a:cubicBezTo>
                  <a:cubicBezTo>
                    <a:pt x="74" y="81"/>
                    <a:pt x="74" y="81"/>
                    <a:pt x="74" y="81"/>
                  </a:cubicBezTo>
                  <a:cubicBezTo>
                    <a:pt x="76" y="83"/>
                    <a:pt x="76" y="83"/>
                    <a:pt x="76" y="83"/>
                  </a:cubicBezTo>
                  <a:close/>
                  <a:moveTo>
                    <a:pt x="64" y="92"/>
                  </a:moveTo>
                  <a:cubicBezTo>
                    <a:pt x="72" y="79"/>
                    <a:pt x="72" y="79"/>
                    <a:pt x="72" y="79"/>
                  </a:cubicBezTo>
                  <a:cubicBezTo>
                    <a:pt x="70" y="77"/>
                    <a:pt x="70" y="77"/>
                    <a:pt x="70" y="77"/>
                  </a:cubicBezTo>
                  <a:cubicBezTo>
                    <a:pt x="60" y="94"/>
                    <a:pt x="60" y="94"/>
                    <a:pt x="60" y="94"/>
                  </a:cubicBezTo>
                  <a:cubicBezTo>
                    <a:pt x="61" y="93"/>
                    <a:pt x="63" y="92"/>
                    <a:pt x="64" y="92"/>
                  </a:cubicBezTo>
                  <a:close/>
                  <a:moveTo>
                    <a:pt x="58" y="91"/>
                  </a:moveTo>
                  <a:cubicBezTo>
                    <a:pt x="67" y="75"/>
                    <a:pt x="67" y="75"/>
                    <a:pt x="67" y="75"/>
                  </a:cubicBezTo>
                  <a:cubicBezTo>
                    <a:pt x="65" y="74"/>
                    <a:pt x="65" y="74"/>
                    <a:pt x="65" y="74"/>
                  </a:cubicBezTo>
                  <a:cubicBezTo>
                    <a:pt x="57" y="88"/>
                    <a:pt x="57" y="88"/>
                    <a:pt x="57" y="88"/>
                  </a:cubicBezTo>
                  <a:cubicBezTo>
                    <a:pt x="58" y="91"/>
                    <a:pt x="58" y="91"/>
                    <a:pt x="58" y="91"/>
                  </a:cubicBezTo>
                  <a:close/>
                  <a:moveTo>
                    <a:pt x="56" y="84"/>
                  </a:moveTo>
                  <a:cubicBezTo>
                    <a:pt x="63" y="72"/>
                    <a:pt x="63" y="72"/>
                    <a:pt x="63" y="72"/>
                  </a:cubicBezTo>
                  <a:cubicBezTo>
                    <a:pt x="61" y="70"/>
                    <a:pt x="61" y="70"/>
                    <a:pt x="61" y="70"/>
                  </a:cubicBezTo>
                  <a:cubicBezTo>
                    <a:pt x="55" y="81"/>
                    <a:pt x="55" y="81"/>
                    <a:pt x="55" y="81"/>
                  </a:cubicBezTo>
                  <a:cubicBezTo>
                    <a:pt x="56" y="84"/>
                    <a:pt x="56" y="84"/>
                    <a:pt x="56" y="84"/>
                  </a:cubicBezTo>
                  <a:close/>
                  <a:moveTo>
                    <a:pt x="53" y="78"/>
                  </a:moveTo>
                  <a:cubicBezTo>
                    <a:pt x="59" y="68"/>
                    <a:pt x="59" y="68"/>
                    <a:pt x="59" y="68"/>
                  </a:cubicBezTo>
                  <a:cubicBezTo>
                    <a:pt x="57" y="66"/>
                    <a:pt x="57" y="66"/>
                    <a:pt x="57" y="66"/>
                  </a:cubicBezTo>
                  <a:cubicBezTo>
                    <a:pt x="52" y="75"/>
                    <a:pt x="52" y="75"/>
                    <a:pt x="52" y="75"/>
                  </a:cubicBezTo>
                  <a:cubicBezTo>
                    <a:pt x="53" y="78"/>
                    <a:pt x="53" y="78"/>
                    <a:pt x="53" y="78"/>
                  </a:cubicBezTo>
                  <a:close/>
                  <a:moveTo>
                    <a:pt x="51" y="71"/>
                  </a:moveTo>
                  <a:cubicBezTo>
                    <a:pt x="55" y="64"/>
                    <a:pt x="55" y="64"/>
                    <a:pt x="55" y="64"/>
                  </a:cubicBezTo>
                  <a:cubicBezTo>
                    <a:pt x="53" y="62"/>
                    <a:pt x="53" y="62"/>
                    <a:pt x="53" y="62"/>
                  </a:cubicBezTo>
                  <a:cubicBezTo>
                    <a:pt x="50" y="68"/>
                    <a:pt x="50" y="68"/>
                    <a:pt x="50" y="68"/>
                  </a:cubicBezTo>
                  <a:cubicBezTo>
                    <a:pt x="51" y="71"/>
                    <a:pt x="51" y="71"/>
                    <a:pt x="51" y="71"/>
                  </a:cubicBezTo>
                  <a:close/>
                  <a:moveTo>
                    <a:pt x="48" y="65"/>
                  </a:moveTo>
                  <a:cubicBezTo>
                    <a:pt x="51" y="61"/>
                    <a:pt x="51" y="61"/>
                    <a:pt x="51" y="61"/>
                  </a:cubicBezTo>
                  <a:cubicBezTo>
                    <a:pt x="49" y="59"/>
                    <a:pt x="49" y="59"/>
                    <a:pt x="49" y="59"/>
                  </a:cubicBezTo>
                  <a:cubicBezTo>
                    <a:pt x="47" y="61"/>
                    <a:pt x="47" y="61"/>
                    <a:pt x="47" y="61"/>
                  </a:cubicBezTo>
                  <a:cubicBezTo>
                    <a:pt x="48" y="65"/>
                    <a:pt x="48" y="65"/>
                    <a:pt x="48" y="65"/>
                  </a:cubicBezTo>
                  <a:close/>
                  <a:moveTo>
                    <a:pt x="46" y="58"/>
                  </a:moveTo>
                  <a:cubicBezTo>
                    <a:pt x="45" y="55"/>
                    <a:pt x="45" y="55"/>
                    <a:pt x="45" y="55"/>
                  </a:cubicBezTo>
                  <a:cubicBezTo>
                    <a:pt x="47" y="57"/>
                    <a:pt x="47" y="57"/>
                    <a:pt x="47" y="57"/>
                  </a:cubicBezTo>
                  <a:cubicBezTo>
                    <a:pt x="46" y="58"/>
                    <a:pt x="46" y="58"/>
                    <a:pt x="46" y="58"/>
                  </a:cubicBezTo>
                  <a:close/>
                  <a:moveTo>
                    <a:pt x="59" y="17"/>
                  </a:moveTo>
                  <a:cubicBezTo>
                    <a:pt x="41" y="54"/>
                    <a:pt x="41" y="54"/>
                    <a:pt x="41" y="54"/>
                  </a:cubicBezTo>
                  <a:cubicBezTo>
                    <a:pt x="41" y="54"/>
                    <a:pt x="38" y="28"/>
                    <a:pt x="36" y="13"/>
                  </a:cubicBezTo>
                  <a:cubicBezTo>
                    <a:pt x="16" y="15"/>
                    <a:pt x="0" y="33"/>
                    <a:pt x="0" y="54"/>
                  </a:cubicBezTo>
                  <a:cubicBezTo>
                    <a:pt x="0" y="77"/>
                    <a:pt x="18" y="95"/>
                    <a:pt x="41" y="95"/>
                  </a:cubicBezTo>
                  <a:cubicBezTo>
                    <a:pt x="46" y="95"/>
                    <a:pt x="51" y="94"/>
                    <a:pt x="55" y="93"/>
                  </a:cubicBezTo>
                  <a:cubicBezTo>
                    <a:pt x="41" y="54"/>
                    <a:pt x="41" y="54"/>
                    <a:pt x="41" y="54"/>
                  </a:cubicBezTo>
                  <a:cubicBezTo>
                    <a:pt x="68" y="23"/>
                    <a:pt x="68" y="23"/>
                    <a:pt x="68" y="23"/>
                  </a:cubicBezTo>
                  <a:cubicBezTo>
                    <a:pt x="66" y="20"/>
                    <a:pt x="63" y="18"/>
                    <a:pt x="59" y="17"/>
                  </a:cubicBezTo>
                  <a:close/>
                  <a:moveTo>
                    <a:pt x="43" y="0"/>
                  </a:moveTo>
                  <a:cubicBezTo>
                    <a:pt x="41" y="0"/>
                    <a:pt x="40" y="0"/>
                    <a:pt x="38" y="0"/>
                  </a:cubicBezTo>
                  <a:cubicBezTo>
                    <a:pt x="40" y="15"/>
                    <a:pt x="43" y="41"/>
                    <a:pt x="43" y="41"/>
                  </a:cubicBezTo>
                  <a:cubicBezTo>
                    <a:pt x="61" y="4"/>
                    <a:pt x="61" y="4"/>
                    <a:pt x="61" y="4"/>
                  </a:cubicBezTo>
                  <a:cubicBezTo>
                    <a:pt x="56" y="1"/>
                    <a:pt x="49" y="0"/>
                    <a:pt x="43" y="0"/>
                  </a:cubicBezTo>
                  <a:close/>
                </a:path>
              </a:pathLst>
            </a:custGeom>
            <a:solidFill>
              <a:schemeClr val="bg2"/>
            </a:solid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400">
                <a:solidFill>
                  <a:prstClr val="black"/>
                </a:solidFill>
                <a:latin typeface="Arial" panose="020B0604020202020204" pitchFamily="34" charset="0"/>
                <a:cs typeface="Arial" panose="020B0604020202020204" pitchFamily="34" charset="0"/>
              </a:endParaRPr>
            </a:p>
          </p:txBody>
        </p:sp>
      </p:grpSp>
      <p:grpSp>
        <p:nvGrpSpPr>
          <p:cNvPr id="52" name="Group 44"/>
          <p:cNvGrpSpPr/>
          <p:nvPr/>
        </p:nvGrpSpPr>
        <p:grpSpPr>
          <a:xfrm>
            <a:off x="5149071" y="3023497"/>
            <a:ext cx="1338773" cy="1552976"/>
            <a:chOff x="4889416" y="3362177"/>
            <a:chExt cx="1338773" cy="1552976"/>
          </a:xfrm>
        </p:grpSpPr>
        <p:sp>
          <p:nvSpPr>
            <p:cNvPr id="53" name="Hexagon 7"/>
            <p:cNvSpPr/>
            <p:nvPr/>
          </p:nvSpPr>
          <p:spPr>
            <a:xfrm rot="16200000">
              <a:off x="4782315" y="3469278"/>
              <a:ext cx="1552976" cy="1338773"/>
            </a:xfrm>
            <a:prstGeom prst="hexagon">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65">
                <a:latin typeface="Arial" panose="020B0604020202020204" pitchFamily="34" charset="0"/>
                <a:cs typeface="Arial" panose="020B0604020202020204" pitchFamily="34" charset="0"/>
              </a:endParaRPr>
            </a:p>
          </p:txBody>
        </p:sp>
        <p:sp>
          <p:nvSpPr>
            <p:cNvPr id="54" name="Freeform 18"/>
            <p:cNvSpPr>
              <a:spLocks noEditPoints="1"/>
            </p:cNvSpPr>
            <p:nvPr/>
          </p:nvSpPr>
          <p:spPr bwMode="auto">
            <a:xfrm>
              <a:off x="5260360" y="3842689"/>
              <a:ext cx="596885" cy="482589"/>
            </a:xfrm>
            <a:custGeom>
              <a:avLst/>
              <a:gdLst>
                <a:gd name="T0" fmla="*/ 86 w 109"/>
                <a:gd name="T1" fmla="*/ 88 h 88"/>
                <a:gd name="T2" fmla="*/ 84 w 109"/>
                <a:gd name="T3" fmla="*/ 44 h 88"/>
                <a:gd name="T4" fmla="*/ 80 w 109"/>
                <a:gd name="T5" fmla="*/ 71 h 88"/>
                <a:gd name="T6" fmla="*/ 109 w 109"/>
                <a:gd name="T7" fmla="*/ 0 h 88"/>
                <a:gd name="T8" fmla="*/ 92 w 109"/>
                <a:gd name="T9" fmla="*/ 33 h 88"/>
                <a:gd name="T10" fmla="*/ 80 w 109"/>
                <a:gd name="T11" fmla="*/ 25 h 88"/>
                <a:gd name="T12" fmla="*/ 67 w 109"/>
                <a:gd name="T13" fmla="*/ 68 h 88"/>
                <a:gd name="T14" fmla="*/ 37 w 109"/>
                <a:gd name="T15" fmla="*/ 73 h 88"/>
                <a:gd name="T16" fmla="*/ 19 w 109"/>
                <a:gd name="T17" fmla="*/ 63 h 88"/>
                <a:gd name="T18" fmla="*/ 0 w 109"/>
                <a:gd name="T19" fmla="*/ 56 h 88"/>
                <a:gd name="T20" fmla="*/ 25 w 109"/>
                <a:gd name="T21" fmla="*/ 48 h 88"/>
                <a:gd name="T22" fmla="*/ 30 w 109"/>
                <a:gd name="T23" fmla="*/ 57 h 88"/>
                <a:gd name="T24" fmla="*/ 44 w 109"/>
                <a:gd name="T25" fmla="*/ 29 h 88"/>
                <a:gd name="T26" fmla="*/ 66 w 109"/>
                <a:gd name="T27" fmla="*/ 50 h 88"/>
                <a:gd name="T28" fmla="*/ 68 w 109"/>
                <a:gd name="T29" fmla="*/ 18 h 88"/>
                <a:gd name="T30" fmla="*/ 78 w 109"/>
                <a:gd name="T31" fmla="*/ 12 h 88"/>
                <a:gd name="T32" fmla="*/ 90 w 109"/>
                <a:gd name="T33" fmla="*/ 1 h 88"/>
                <a:gd name="T34" fmla="*/ 22 w 109"/>
                <a:gd name="T35" fmla="*/ 88 h 88"/>
                <a:gd name="T36" fmla="*/ 29 w 109"/>
                <a:gd name="T37" fmla="*/ 80 h 88"/>
                <a:gd name="T38" fmla="*/ 22 w 109"/>
                <a:gd name="T39" fmla="*/ 79 h 88"/>
                <a:gd name="T40" fmla="*/ 11 w 109"/>
                <a:gd name="T41" fmla="*/ 88 h 88"/>
                <a:gd name="T42" fmla="*/ 17 w 109"/>
                <a:gd name="T43" fmla="*/ 71 h 88"/>
                <a:gd name="T44" fmla="*/ 11 w 109"/>
                <a:gd name="T45" fmla="*/ 73 h 88"/>
                <a:gd name="T46" fmla="*/ 34 w 109"/>
                <a:gd name="T47" fmla="*/ 88 h 88"/>
                <a:gd name="T48" fmla="*/ 40 w 109"/>
                <a:gd name="T49" fmla="*/ 79 h 88"/>
                <a:gd name="T50" fmla="*/ 34 w 109"/>
                <a:gd name="T51" fmla="*/ 80 h 88"/>
                <a:gd name="T52" fmla="*/ 45 w 109"/>
                <a:gd name="T53" fmla="*/ 88 h 88"/>
                <a:gd name="T54" fmla="*/ 52 w 109"/>
                <a:gd name="T55" fmla="*/ 63 h 88"/>
                <a:gd name="T56" fmla="*/ 45 w 109"/>
                <a:gd name="T57" fmla="*/ 69 h 88"/>
                <a:gd name="T58" fmla="*/ 57 w 109"/>
                <a:gd name="T59" fmla="*/ 88 h 88"/>
                <a:gd name="T60" fmla="*/ 63 w 109"/>
                <a:gd name="T61" fmla="*/ 73 h 88"/>
                <a:gd name="T62" fmla="*/ 57 w 109"/>
                <a:gd name="T63" fmla="*/ 88 h 88"/>
                <a:gd name="T64" fmla="*/ 75 w 109"/>
                <a:gd name="T65" fmla="*/ 88 h 88"/>
                <a:gd name="T66" fmla="*/ 68 w 109"/>
                <a:gd name="T67" fmla="*/ 75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9" h="88">
                  <a:moveTo>
                    <a:pt x="80" y="88"/>
                  </a:moveTo>
                  <a:cubicBezTo>
                    <a:pt x="86" y="88"/>
                    <a:pt x="86" y="88"/>
                    <a:pt x="86" y="88"/>
                  </a:cubicBezTo>
                  <a:cubicBezTo>
                    <a:pt x="86" y="44"/>
                    <a:pt x="86" y="44"/>
                    <a:pt x="86" y="44"/>
                  </a:cubicBezTo>
                  <a:cubicBezTo>
                    <a:pt x="84" y="44"/>
                    <a:pt x="84" y="44"/>
                    <a:pt x="84" y="44"/>
                  </a:cubicBezTo>
                  <a:cubicBezTo>
                    <a:pt x="82" y="70"/>
                    <a:pt x="82" y="70"/>
                    <a:pt x="82" y="70"/>
                  </a:cubicBezTo>
                  <a:cubicBezTo>
                    <a:pt x="80" y="71"/>
                    <a:pt x="80" y="71"/>
                    <a:pt x="80" y="71"/>
                  </a:cubicBezTo>
                  <a:cubicBezTo>
                    <a:pt x="80" y="88"/>
                    <a:pt x="80" y="88"/>
                    <a:pt x="80" y="88"/>
                  </a:cubicBezTo>
                  <a:close/>
                  <a:moveTo>
                    <a:pt x="109" y="0"/>
                  </a:moveTo>
                  <a:cubicBezTo>
                    <a:pt x="100" y="17"/>
                    <a:pt x="100" y="17"/>
                    <a:pt x="100" y="17"/>
                  </a:cubicBezTo>
                  <a:cubicBezTo>
                    <a:pt x="92" y="33"/>
                    <a:pt x="92" y="33"/>
                    <a:pt x="92" y="33"/>
                  </a:cubicBezTo>
                  <a:cubicBezTo>
                    <a:pt x="84" y="22"/>
                    <a:pt x="84" y="22"/>
                    <a:pt x="84" y="22"/>
                  </a:cubicBezTo>
                  <a:cubicBezTo>
                    <a:pt x="80" y="25"/>
                    <a:pt x="80" y="25"/>
                    <a:pt x="80" y="25"/>
                  </a:cubicBezTo>
                  <a:cubicBezTo>
                    <a:pt x="77" y="64"/>
                    <a:pt x="77" y="64"/>
                    <a:pt x="77" y="64"/>
                  </a:cubicBezTo>
                  <a:cubicBezTo>
                    <a:pt x="67" y="68"/>
                    <a:pt x="67" y="68"/>
                    <a:pt x="67" y="68"/>
                  </a:cubicBezTo>
                  <a:cubicBezTo>
                    <a:pt x="48" y="50"/>
                    <a:pt x="48" y="50"/>
                    <a:pt x="48" y="50"/>
                  </a:cubicBezTo>
                  <a:cubicBezTo>
                    <a:pt x="37" y="73"/>
                    <a:pt x="37" y="73"/>
                    <a:pt x="37" y="73"/>
                  </a:cubicBezTo>
                  <a:cubicBezTo>
                    <a:pt x="26" y="73"/>
                    <a:pt x="26" y="73"/>
                    <a:pt x="26" y="73"/>
                  </a:cubicBezTo>
                  <a:cubicBezTo>
                    <a:pt x="19" y="63"/>
                    <a:pt x="19" y="63"/>
                    <a:pt x="19" y="63"/>
                  </a:cubicBezTo>
                  <a:cubicBezTo>
                    <a:pt x="4" y="67"/>
                    <a:pt x="4" y="67"/>
                    <a:pt x="4" y="67"/>
                  </a:cubicBezTo>
                  <a:cubicBezTo>
                    <a:pt x="0" y="56"/>
                    <a:pt x="0" y="56"/>
                    <a:pt x="0" y="56"/>
                  </a:cubicBezTo>
                  <a:cubicBezTo>
                    <a:pt x="20" y="50"/>
                    <a:pt x="20" y="50"/>
                    <a:pt x="20" y="50"/>
                  </a:cubicBezTo>
                  <a:cubicBezTo>
                    <a:pt x="25" y="48"/>
                    <a:pt x="25" y="48"/>
                    <a:pt x="25" y="48"/>
                  </a:cubicBezTo>
                  <a:cubicBezTo>
                    <a:pt x="27" y="52"/>
                    <a:pt x="27" y="52"/>
                    <a:pt x="27" y="52"/>
                  </a:cubicBezTo>
                  <a:cubicBezTo>
                    <a:pt x="30" y="57"/>
                    <a:pt x="30" y="57"/>
                    <a:pt x="30" y="57"/>
                  </a:cubicBezTo>
                  <a:cubicBezTo>
                    <a:pt x="40" y="37"/>
                    <a:pt x="40" y="37"/>
                    <a:pt x="40" y="37"/>
                  </a:cubicBezTo>
                  <a:cubicBezTo>
                    <a:pt x="44" y="29"/>
                    <a:pt x="44" y="29"/>
                    <a:pt x="44" y="29"/>
                  </a:cubicBezTo>
                  <a:cubicBezTo>
                    <a:pt x="50" y="35"/>
                    <a:pt x="50" y="35"/>
                    <a:pt x="50" y="35"/>
                  </a:cubicBezTo>
                  <a:cubicBezTo>
                    <a:pt x="66" y="50"/>
                    <a:pt x="66" y="50"/>
                    <a:pt x="66" y="50"/>
                  </a:cubicBezTo>
                  <a:cubicBezTo>
                    <a:pt x="68" y="21"/>
                    <a:pt x="68" y="21"/>
                    <a:pt x="68" y="21"/>
                  </a:cubicBezTo>
                  <a:cubicBezTo>
                    <a:pt x="68" y="18"/>
                    <a:pt x="68" y="18"/>
                    <a:pt x="68" y="18"/>
                  </a:cubicBezTo>
                  <a:cubicBezTo>
                    <a:pt x="71" y="16"/>
                    <a:pt x="71" y="16"/>
                    <a:pt x="71" y="16"/>
                  </a:cubicBezTo>
                  <a:cubicBezTo>
                    <a:pt x="78" y="12"/>
                    <a:pt x="78" y="12"/>
                    <a:pt x="78" y="12"/>
                  </a:cubicBezTo>
                  <a:cubicBezTo>
                    <a:pt x="72" y="2"/>
                    <a:pt x="72" y="2"/>
                    <a:pt x="72" y="2"/>
                  </a:cubicBezTo>
                  <a:cubicBezTo>
                    <a:pt x="90" y="1"/>
                    <a:pt x="90" y="1"/>
                    <a:pt x="90" y="1"/>
                  </a:cubicBezTo>
                  <a:cubicBezTo>
                    <a:pt x="109" y="0"/>
                    <a:pt x="109" y="0"/>
                    <a:pt x="109" y="0"/>
                  </a:cubicBezTo>
                  <a:close/>
                  <a:moveTo>
                    <a:pt x="22" y="88"/>
                  </a:moveTo>
                  <a:cubicBezTo>
                    <a:pt x="24" y="88"/>
                    <a:pt x="27" y="88"/>
                    <a:pt x="29" y="88"/>
                  </a:cubicBezTo>
                  <a:cubicBezTo>
                    <a:pt x="29" y="80"/>
                    <a:pt x="29" y="80"/>
                    <a:pt x="29" y="80"/>
                  </a:cubicBezTo>
                  <a:cubicBezTo>
                    <a:pt x="23" y="81"/>
                    <a:pt x="23" y="81"/>
                    <a:pt x="23" y="81"/>
                  </a:cubicBezTo>
                  <a:cubicBezTo>
                    <a:pt x="22" y="79"/>
                    <a:pt x="22" y="79"/>
                    <a:pt x="22" y="79"/>
                  </a:cubicBezTo>
                  <a:cubicBezTo>
                    <a:pt x="22" y="88"/>
                    <a:pt x="22" y="88"/>
                    <a:pt x="22" y="88"/>
                  </a:cubicBezTo>
                  <a:close/>
                  <a:moveTo>
                    <a:pt x="11" y="88"/>
                  </a:moveTo>
                  <a:cubicBezTo>
                    <a:pt x="17" y="88"/>
                    <a:pt x="17" y="88"/>
                    <a:pt x="17" y="88"/>
                  </a:cubicBezTo>
                  <a:cubicBezTo>
                    <a:pt x="17" y="71"/>
                    <a:pt x="17" y="71"/>
                    <a:pt x="17" y="71"/>
                  </a:cubicBezTo>
                  <a:cubicBezTo>
                    <a:pt x="17" y="71"/>
                    <a:pt x="17" y="71"/>
                    <a:pt x="17" y="71"/>
                  </a:cubicBezTo>
                  <a:cubicBezTo>
                    <a:pt x="11" y="73"/>
                    <a:pt x="11" y="73"/>
                    <a:pt x="11" y="73"/>
                  </a:cubicBezTo>
                  <a:cubicBezTo>
                    <a:pt x="11" y="88"/>
                    <a:pt x="11" y="88"/>
                    <a:pt x="11" y="88"/>
                  </a:cubicBezTo>
                  <a:close/>
                  <a:moveTo>
                    <a:pt x="34" y="88"/>
                  </a:moveTo>
                  <a:cubicBezTo>
                    <a:pt x="36" y="88"/>
                    <a:pt x="38" y="88"/>
                    <a:pt x="40" y="88"/>
                  </a:cubicBezTo>
                  <a:cubicBezTo>
                    <a:pt x="40" y="79"/>
                    <a:pt x="40" y="79"/>
                    <a:pt x="40" y="79"/>
                  </a:cubicBezTo>
                  <a:cubicBezTo>
                    <a:pt x="40" y="80"/>
                    <a:pt x="40" y="80"/>
                    <a:pt x="40" y="80"/>
                  </a:cubicBezTo>
                  <a:cubicBezTo>
                    <a:pt x="34" y="80"/>
                    <a:pt x="34" y="80"/>
                    <a:pt x="34" y="80"/>
                  </a:cubicBezTo>
                  <a:cubicBezTo>
                    <a:pt x="34" y="88"/>
                    <a:pt x="34" y="88"/>
                    <a:pt x="34" y="88"/>
                  </a:cubicBezTo>
                  <a:close/>
                  <a:moveTo>
                    <a:pt x="45" y="88"/>
                  </a:moveTo>
                  <a:cubicBezTo>
                    <a:pt x="47" y="88"/>
                    <a:pt x="50" y="88"/>
                    <a:pt x="52" y="88"/>
                  </a:cubicBezTo>
                  <a:cubicBezTo>
                    <a:pt x="52" y="63"/>
                    <a:pt x="52" y="63"/>
                    <a:pt x="52" y="63"/>
                  </a:cubicBezTo>
                  <a:cubicBezTo>
                    <a:pt x="49" y="60"/>
                    <a:pt x="49" y="60"/>
                    <a:pt x="49" y="60"/>
                  </a:cubicBezTo>
                  <a:cubicBezTo>
                    <a:pt x="45" y="69"/>
                    <a:pt x="45" y="69"/>
                    <a:pt x="45" y="69"/>
                  </a:cubicBezTo>
                  <a:cubicBezTo>
                    <a:pt x="45" y="88"/>
                    <a:pt x="45" y="88"/>
                    <a:pt x="45" y="88"/>
                  </a:cubicBezTo>
                  <a:close/>
                  <a:moveTo>
                    <a:pt x="57" y="88"/>
                  </a:moveTo>
                  <a:cubicBezTo>
                    <a:pt x="59" y="88"/>
                    <a:pt x="61" y="88"/>
                    <a:pt x="63" y="88"/>
                  </a:cubicBezTo>
                  <a:cubicBezTo>
                    <a:pt x="63" y="73"/>
                    <a:pt x="63" y="73"/>
                    <a:pt x="63" y="73"/>
                  </a:cubicBezTo>
                  <a:cubicBezTo>
                    <a:pt x="57" y="67"/>
                    <a:pt x="57" y="67"/>
                    <a:pt x="57" y="67"/>
                  </a:cubicBezTo>
                  <a:cubicBezTo>
                    <a:pt x="57" y="88"/>
                    <a:pt x="57" y="88"/>
                    <a:pt x="57" y="88"/>
                  </a:cubicBezTo>
                  <a:close/>
                  <a:moveTo>
                    <a:pt x="68" y="88"/>
                  </a:moveTo>
                  <a:cubicBezTo>
                    <a:pt x="70" y="88"/>
                    <a:pt x="73" y="88"/>
                    <a:pt x="75" y="88"/>
                  </a:cubicBezTo>
                  <a:cubicBezTo>
                    <a:pt x="75" y="72"/>
                    <a:pt x="75" y="72"/>
                    <a:pt x="75" y="72"/>
                  </a:cubicBezTo>
                  <a:cubicBezTo>
                    <a:pt x="68" y="75"/>
                    <a:pt x="68" y="75"/>
                    <a:pt x="68" y="75"/>
                  </a:cubicBezTo>
                  <a:lnTo>
                    <a:pt x="68" y="88"/>
                  </a:lnTo>
                  <a:close/>
                </a:path>
              </a:pathLst>
            </a:custGeom>
            <a:solidFill>
              <a:schemeClr val="bg2"/>
            </a:solid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400">
                <a:solidFill>
                  <a:prstClr val="black"/>
                </a:solidFill>
                <a:latin typeface="Arial" panose="020B0604020202020204" pitchFamily="34" charset="0"/>
                <a:cs typeface="Arial" panose="020B0604020202020204" pitchFamily="34" charset="0"/>
              </a:endParaRPr>
            </a:p>
          </p:txBody>
        </p:sp>
      </p:grpSp>
      <p:grpSp>
        <p:nvGrpSpPr>
          <p:cNvPr id="55" name="Group 4"/>
          <p:cNvGrpSpPr/>
          <p:nvPr/>
        </p:nvGrpSpPr>
        <p:grpSpPr>
          <a:xfrm>
            <a:off x="4180861" y="3410309"/>
            <a:ext cx="914400" cy="1060704"/>
            <a:chOff x="3921207" y="3748989"/>
            <a:chExt cx="914400" cy="1060704"/>
          </a:xfrm>
        </p:grpSpPr>
        <p:sp>
          <p:nvSpPr>
            <p:cNvPr id="56" name="Hexagon 8"/>
            <p:cNvSpPr/>
            <p:nvPr/>
          </p:nvSpPr>
          <p:spPr>
            <a:xfrm rot="16200000">
              <a:off x="3848055" y="3822141"/>
              <a:ext cx="1060704" cy="914400"/>
            </a:xfrm>
            <a:prstGeom prst="hexagon">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65">
                <a:latin typeface="Arial" panose="020B0604020202020204" pitchFamily="34" charset="0"/>
                <a:cs typeface="Arial" panose="020B0604020202020204" pitchFamily="34" charset="0"/>
              </a:endParaRPr>
            </a:p>
          </p:txBody>
        </p:sp>
        <p:sp>
          <p:nvSpPr>
            <p:cNvPr id="57" name="Freeform 19"/>
            <p:cNvSpPr>
              <a:spLocks noEditPoints="1"/>
            </p:cNvSpPr>
            <p:nvPr/>
          </p:nvSpPr>
          <p:spPr bwMode="auto">
            <a:xfrm>
              <a:off x="4185601" y="4086602"/>
              <a:ext cx="387383" cy="385476"/>
            </a:xfrm>
            <a:custGeom>
              <a:avLst/>
              <a:gdLst>
                <a:gd name="T0" fmla="*/ 6 w 94"/>
                <a:gd name="T1" fmla="*/ 28 h 94"/>
                <a:gd name="T2" fmla="*/ 32 w 94"/>
                <a:gd name="T3" fmla="*/ 4 h 94"/>
                <a:gd name="T4" fmla="*/ 67 w 94"/>
                <a:gd name="T5" fmla="*/ 6 h 94"/>
                <a:gd name="T6" fmla="*/ 90 w 94"/>
                <a:gd name="T7" fmla="*/ 32 h 94"/>
                <a:gd name="T8" fmla="*/ 88 w 94"/>
                <a:gd name="T9" fmla="*/ 67 h 94"/>
                <a:gd name="T10" fmla="*/ 88 w 94"/>
                <a:gd name="T11" fmla="*/ 67 h 94"/>
                <a:gd name="T12" fmla="*/ 62 w 94"/>
                <a:gd name="T13" fmla="*/ 90 h 94"/>
                <a:gd name="T14" fmla="*/ 27 w 94"/>
                <a:gd name="T15" fmla="*/ 89 h 94"/>
                <a:gd name="T16" fmla="*/ 27 w 94"/>
                <a:gd name="T17" fmla="*/ 89 h 94"/>
                <a:gd name="T18" fmla="*/ 4 w 94"/>
                <a:gd name="T19" fmla="*/ 62 h 94"/>
                <a:gd name="T20" fmla="*/ 6 w 94"/>
                <a:gd name="T21" fmla="*/ 28 h 94"/>
                <a:gd name="T22" fmla="*/ 6 w 94"/>
                <a:gd name="T23" fmla="*/ 28 h 94"/>
                <a:gd name="T24" fmla="*/ 20 w 94"/>
                <a:gd name="T25" fmla="*/ 27 h 94"/>
                <a:gd name="T26" fmla="*/ 16 w 94"/>
                <a:gd name="T27" fmla="*/ 32 h 94"/>
                <a:gd name="T28" fmla="*/ 16 w 94"/>
                <a:gd name="T29" fmla="*/ 32 h 94"/>
                <a:gd name="T30" fmla="*/ 15 w 94"/>
                <a:gd name="T31" fmla="*/ 35 h 94"/>
                <a:gd name="T32" fmla="*/ 36 w 94"/>
                <a:gd name="T33" fmla="*/ 37 h 94"/>
                <a:gd name="T34" fmla="*/ 34 w 94"/>
                <a:gd name="T35" fmla="*/ 40 h 94"/>
                <a:gd name="T36" fmla="*/ 32 w 94"/>
                <a:gd name="T37" fmla="*/ 45 h 94"/>
                <a:gd name="T38" fmla="*/ 13 w 94"/>
                <a:gd name="T39" fmla="*/ 53 h 94"/>
                <a:gd name="T40" fmla="*/ 15 w 94"/>
                <a:gd name="T41" fmla="*/ 59 h 94"/>
                <a:gd name="T42" fmla="*/ 15 w 94"/>
                <a:gd name="T43" fmla="*/ 59 h 94"/>
                <a:gd name="T44" fmla="*/ 16 w 94"/>
                <a:gd name="T45" fmla="*/ 60 h 94"/>
                <a:gd name="T46" fmla="*/ 29 w 94"/>
                <a:gd name="T47" fmla="*/ 54 h 94"/>
                <a:gd name="T48" fmla="*/ 26 w 94"/>
                <a:gd name="T49" fmla="*/ 74 h 94"/>
                <a:gd name="T50" fmla="*/ 32 w 94"/>
                <a:gd name="T51" fmla="*/ 78 h 94"/>
                <a:gd name="T52" fmla="*/ 32 w 94"/>
                <a:gd name="T53" fmla="*/ 78 h 94"/>
                <a:gd name="T54" fmla="*/ 33 w 94"/>
                <a:gd name="T55" fmla="*/ 79 h 94"/>
                <a:gd name="T56" fmla="*/ 34 w 94"/>
                <a:gd name="T57" fmla="*/ 78 h 94"/>
                <a:gd name="T58" fmla="*/ 36 w 94"/>
                <a:gd name="T59" fmla="*/ 55 h 94"/>
                <a:gd name="T60" fmla="*/ 48 w 94"/>
                <a:gd name="T61" fmla="*/ 67 h 94"/>
                <a:gd name="T62" fmla="*/ 60 w 94"/>
                <a:gd name="T63" fmla="*/ 79 h 94"/>
                <a:gd name="T64" fmla="*/ 65 w 94"/>
                <a:gd name="T65" fmla="*/ 77 h 94"/>
                <a:gd name="T66" fmla="*/ 66 w 94"/>
                <a:gd name="T67" fmla="*/ 74 h 94"/>
                <a:gd name="T68" fmla="*/ 54 w 94"/>
                <a:gd name="T69" fmla="*/ 62 h 94"/>
                <a:gd name="T70" fmla="*/ 39 w 94"/>
                <a:gd name="T71" fmla="*/ 48 h 94"/>
                <a:gd name="T72" fmla="*/ 41 w 94"/>
                <a:gd name="T73" fmla="*/ 43 h 94"/>
                <a:gd name="T74" fmla="*/ 43 w 94"/>
                <a:gd name="T75" fmla="*/ 39 h 94"/>
                <a:gd name="T76" fmla="*/ 49 w 94"/>
                <a:gd name="T77" fmla="*/ 42 h 94"/>
                <a:gd name="T78" fmla="*/ 77 w 94"/>
                <a:gd name="T79" fmla="*/ 64 h 94"/>
                <a:gd name="T80" fmla="*/ 78 w 94"/>
                <a:gd name="T81" fmla="*/ 62 h 94"/>
                <a:gd name="T82" fmla="*/ 78 w 94"/>
                <a:gd name="T83" fmla="*/ 62 h 94"/>
                <a:gd name="T84" fmla="*/ 80 w 94"/>
                <a:gd name="T85" fmla="*/ 56 h 94"/>
                <a:gd name="T86" fmla="*/ 53 w 94"/>
                <a:gd name="T87" fmla="*/ 35 h 94"/>
                <a:gd name="T88" fmla="*/ 47 w 94"/>
                <a:gd name="T89" fmla="*/ 32 h 94"/>
                <a:gd name="T90" fmla="*/ 50 w 94"/>
                <a:gd name="T91" fmla="*/ 28 h 94"/>
                <a:gd name="T92" fmla="*/ 56 w 94"/>
                <a:gd name="T93" fmla="*/ 30 h 94"/>
                <a:gd name="T94" fmla="*/ 74 w 94"/>
                <a:gd name="T95" fmla="*/ 28 h 94"/>
                <a:gd name="T96" fmla="*/ 71 w 94"/>
                <a:gd name="T97" fmla="*/ 23 h 94"/>
                <a:gd name="T98" fmla="*/ 70 w 94"/>
                <a:gd name="T99" fmla="*/ 22 h 94"/>
                <a:gd name="T100" fmla="*/ 58 w 94"/>
                <a:gd name="T101" fmla="*/ 23 h 94"/>
                <a:gd name="T102" fmla="*/ 55 w 94"/>
                <a:gd name="T103" fmla="*/ 22 h 94"/>
                <a:gd name="T104" fmla="*/ 62 w 94"/>
                <a:gd name="T105" fmla="*/ 16 h 94"/>
                <a:gd name="T106" fmla="*/ 53 w 94"/>
                <a:gd name="T107" fmla="*/ 14 h 94"/>
                <a:gd name="T108" fmla="*/ 49 w 94"/>
                <a:gd name="T109" fmla="*/ 18 h 94"/>
                <a:gd name="T110" fmla="*/ 43 w 94"/>
                <a:gd name="T111" fmla="*/ 13 h 94"/>
                <a:gd name="T112" fmla="*/ 37 w 94"/>
                <a:gd name="T113" fmla="*/ 15 h 94"/>
                <a:gd name="T114" fmla="*/ 35 w 94"/>
                <a:gd name="T115" fmla="*/ 16 h 94"/>
                <a:gd name="T116" fmla="*/ 44 w 94"/>
                <a:gd name="T117" fmla="*/ 24 h 94"/>
                <a:gd name="T118" fmla="*/ 40 w 94"/>
                <a:gd name="T119" fmla="*/ 30 h 94"/>
                <a:gd name="T120" fmla="*/ 20 w 94"/>
                <a:gd name="T121" fmla="*/ 27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4" h="94">
                  <a:moveTo>
                    <a:pt x="6" y="28"/>
                  </a:moveTo>
                  <a:cubicBezTo>
                    <a:pt x="11" y="16"/>
                    <a:pt x="21" y="8"/>
                    <a:pt x="32" y="4"/>
                  </a:cubicBezTo>
                  <a:cubicBezTo>
                    <a:pt x="43" y="0"/>
                    <a:pt x="56" y="1"/>
                    <a:pt x="67" y="6"/>
                  </a:cubicBezTo>
                  <a:cubicBezTo>
                    <a:pt x="78" y="12"/>
                    <a:pt x="86" y="21"/>
                    <a:pt x="90" y="32"/>
                  </a:cubicBezTo>
                  <a:cubicBezTo>
                    <a:pt x="94" y="43"/>
                    <a:pt x="94" y="56"/>
                    <a:pt x="88" y="67"/>
                  </a:cubicBezTo>
                  <a:cubicBezTo>
                    <a:pt x="88" y="67"/>
                    <a:pt x="88" y="67"/>
                    <a:pt x="88" y="67"/>
                  </a:cubicBezTo>
                  <a:cubicBezTo>
                    <a:pt x="83" y="78"/>
                    <a:pt x="73" y="87"/>
                    <a:pt x="62" y="90"/>
                  </a:cubicBezTo>
                  <a:cubicBezTo>
                    <a:pt x="51" y="94"/>
                    <a:pt x="39" y="94"/>
                    <a:pt x="27" y="89"/>
                  </a:cubicBezTo>
                  <a:cubicBezTo>
                    <a:pt x="27" y="89"/>
                    <a:pt x="27" y="89"/>
                    <a:pt x="27" y="89"/>
                  </a:cubicBezTo>
                  <a:cubicBezTo>
                    <a:pt x="16" y="83"/>
                    <a:pt x="8" y="73"/>
                    <a:pt x="4" y="62"/>
                  </a:cubicBezTo>
                  <a:cubicBezTo>
                    <a:pt x="0" y="51"/>
                    <a:pt x="1" y="39"/>
                    <a:pt x="6" y="28"/>
                  </a:cubicBezTo>
                  <a:cubicBezTo>
                    <a:pt x="6" y="28"/>
                    <a:pt x="6" y="28"/>
                    <a:pt x="6" y="28"/>
                  </a:cubicBezTo>
                  <a:close/>
                  <a:moveTo>
                    <a:pt x="20" y="27"/>
                  </a:moveTo>
                  <a:cubicBezTo>
                    <a:pt x="18" y="29"/>
                    <a:pt x="17" y="30"/>
                    <a:pt x="16" y="32"/>
                  </a:cubicBezTo>
                  <a:cubicBezTo>
                    <a:pt x="16" y="32"/>
                    <a:pt x="16" y="32"/>
                    <a:pt x="16" y="32"/>
                  </a:cubicBezTo>
                  <a:cubicBezTo>
                    <a:pt x="16" y="33"/>
                    <a:pt x="15" y="34"/>
                    <a:pt x="15" y="35"/>
                  </a:cubicBezTo>
                  <a:cubicBezTo>
                    <a:pt x="21" y="34"/>
                    <a:pt x="28" y="34"/>
                    <a:pt x="36" y="37"/>
                  </a:cubicBezTo>
                  <a:cubicBezTo>
                    <a:pt x="35" y="38"/>
                    <a:pt x="35" y="39"/>
                    <a:pt x="34" y="40"/>
                  </a:cubicBezTo>
                  <a:cubicBezTo>
                    <a:pt x="33" y="42"/>
                    <a:pt x="32" y="43"/>
                    <a:pt x="32" y="45"/>
                  </a:cubicBezTo>
                  <a:cubicBezTo>
                    <a:pt x="26" y="45"/>
                    <a:pt x="20" y="47"/>
                    <a:pt x="13" y="53"/>
                  </a:cubicBezTo>
                  <a:cubicBezTo>
                    <a:pt x="14" y="55"/>
                    <a:pt x="14" y="57"/>
                    <a:pt x="15" y="59"/>
                  </a:cubicBezTo>
                  <a:cubicBezTo>
                    <a:pt x="15" y="59"/>
                    <a:pt x="15" y="59"/>
                    <a:pt x="15" y="59"/>
                  </a:cubicBezTo>
                  <a:cubicBezTo>
                    <a:pt x="16" y="60"/>
                    <a:pt x="16" y="60"/>
                    <a:pt x="16" y="60"/>
                  </a:cubicBezTo>
                  <a:cubicBezTo>
                    <a:pt x="21" y="56"/>
                    <a:pt x="25" y="54"/>
                    <a:pt x="29" y="54"/>
                  </a:cubicBezTo>
                  <a:cubicBezTo>
                    <a:pt x="27" y="61"/>
                    <a:pt x="26" y="68"/>
                    <a:pt x="26" y="74"/>
                  </a:cubicBezTo>
                  <a:cubicBezTo>
                    <a:pt x="28" y="76"/>
                    <a:pt x="30" y="77"/>
                    <a:pt x="32" y="78"/>
                  </a:cubicBezTo>
                  <a:cubicBezTo>
                    <a:pt x="32" y="78"/>
                    <a:pt x="32" y="78"/>
                    <a:pt x="32" y="78"/>
                  </a:cubicBezTo>
                  <a:cubicBezTo>
                    <a:pt x="33" y="78"/>
                    <a:pt x="33" y="78"/>
                    <a:pt x="33" y="79"/>
                  </a:cubicBezTo>
                  <a:cubicBezTo>
                    <a:pt x="34" y="78"/>
                    <a:pt x="34" y="78"/>
                    <a:pt x="34" y="78"/>
                  </a:cubicBezTo>
                  <a:cubicBezTo>
                    <a:pt x="33" y="72"/>
                    <a:pt x="34" y="64"/>
                    <a:pt x="36" y="55"/>
                  </a:cubicBezTo>
                  <a:cubicBezTo>
                    <a:pt x="41" y="58"/>
                    <a:pt x="44" y="62"/>
                    <a:pt x="48" y="67"/>
                  </a:cubicBezTo>
                  <a:cubicBezTo>
                    <a:pt x="52" y="71"/>
                    <a:pt x="56" y="76"/>
                    <a:pt x="60" y="79"/>
                  </a:cubicBezTo>
                  <a:cubicBezTo>
                    <a:pt x="62" y="78"/>
                    <a:pt x="63" y="78"/>
                    <a:pt x="65" y="77"/>
                  </a:cubicBezTo>
                  <a:cubicBezTo>
                    <a:pt x="66" y="74"/>
                    <a:pt x="66" y="74"/>
                    <a:pt x="66" y="74"/>
                  </a:cubicBezTo>
                  <a:cubicBezTo>
                    <a:pt x="62" y="71"/>
                    <a:pt x="58" y="67"/>
                    <a:pt x="54" y="62"/>
                  </a:cubicBezTo>
                  <a:cubicBezTo>
                    <a:pt x="49" y="56"/>
                    <a:pt x="44" y="51"/>
                    <a:pt x="39" y="48"/>
                  </a:cubicBezTo>
                  <a:cubicBezTo>
                    <a:pt x="40" y="46"/>
                    <a:pt x="40" y="45"/>
                    <a:pt x="41" y="43"/>
                  </a:cubicBezTo>
                  <a:cubicBezTo>
                    <a:pt x="42" y="42"/>
                    <a:pt x="42" y="40"/>
                    <a:pt x="43" y="39"/>
                  </a:cubicBezTo>
                  <a:cubicBezTo>
                    <a:pt x="45" y="40"/>
                    <a:pt x="47" y="41"/>
                    <a:pt x="49" y="42"/>
                  </a:cubicBezTo>
                  <a:cubicBezTo>
                    <a:pt x="61" y="47"/>
                    <a:pt x="71" y="55"/>
                    <a:pt x="77" y="64"/>
                  </a:cubicBezTo>
                  <a:cubicBezTo>
                    <a:pt x="77" y="63"/>
                    <a:pt x="78" y="63"/>
                    <a:pt x="78" y="62"/>
                  </a:cubicBezTo>
                  <a:cubicBezTo>
                    <a:pt x="78" y="62"/>
                    <a:pt x="78" y="62"/>
                    <a:pt x="78" y="62"/>
                  </a:cubicBezTo>
                  <a:cubicBezTo>
                    <a:pt x="79" y="60"/>
                    <a:pt x="80" y="58"/>
                    <a:pt x="80" y="56"/>
                  </a:cubicBezTo>
                  <a:cubicBezTo>
                    <a:pt x="74" y="47"/>
                    <a:pt x="63" y="40"/>
                    <a:pt x="53" y="35"/>
                  </a:cubicBezTo>
                  <a:cubicBezTo>
                    <a:pt x="51" y="34"/>
                    <a:pt x="49" y="33"/>
                    <a:pt x="47" y="32"/>
                  </a:cubicBezTo>
                  <a:cubicBezTo>
                    <a:pt x="48" y="31"/>
                    <a:pt x="49" y="29"/>
                    <a:pt x="50" y="28"/>
                  </a:cubicBezTo>
                  <a:cubicBezTo>
                    <a:pt x="52" y="29"/>
                    <a:pt x="54" y="30"/>
                    <a:pt x="56" y="30"/>
                  </a:cubicBezTo>
                  <a:cubicBezTo>
                    <a:pt x="66" y="32"/>
                    <a:pt x="73" y="28"/>
                    <a:pt x="74" y="28"/>
                  </a:cubicBezTo>
                  <a:cubicBezTo>
                    <a:pt x="71" y="23"/>
                    <a:pt x="71" y="23"/>
                    <a:pt x="71" y="23"/>
                  </a:cubicBezTo>
                  <a:cubicBezTo>
                    <a:pt x="71" y="22"/>
                    <a:pt x="70" y="22"/>
                    <a:pt x="70" y="22"/>
                  </a:cubicBezTo>
                  <a:cubicBezTo>
                    <a:pt x="68" y="22"/>
                    <a:pt x="63" y="24"/>
                    <a:pt x="58" y="23"/>
                  </a:cubicBezTo>
                  <a:cubicBezTo>
                    <a:pt x="57" y="23"/>
                    <a:pt x="56" y="22"/>
                    <a:pt x="55" y="22"/>
                  </a:cubicBezTo>
                  <a:cubicBezTo>
                    <a:pt x="57" y="20"/>
                    <a:pt x="60" y="18"/>
                    <a:pt x="62" y="16"/>
                  </a:cubicBezTo>
                  <a:cubicBezTo>
                    <a:pt x="59" y="15"/>
                    <a:pt x="56" y="14"/>
                    <a:pt x="53" y="14"/>
                  </a:cubicBezTo>
                  <a:cubicBezTo>
                    <a:pt x="52" y="15"/>
                    <a:pt x="50" y="16"/>
                    <a:pt x="49" y="18"/>
                  </a:cubicBezTo>
                  <a:cubicBezTo>
                    <a:pt x="47" y="16"/>
                    <a:pt x="45" y="15"/>
                    <a:pt x="43" y="13"/>
                  </a:cubicBezTo>
                  <a:cubicBezTo>
                    <a:pt x="41" y="14"/>
                    <a:pt x="39" y="14"/>
                    <a:pt x="37" y="15"/>
                  </a:cubicBezTo>
                  <a:cubicBezTo>
                    <a:pt x="35" y="16"/>
                    <a:pt x="35" y="16"/>
                    <a:pt x="35" y="16"/>
                  </a:cubicBezTo>
                  <a:cubicBezTo>
                    <a:pt x="35" y="16"/>
                    <a:pt x="39" y="20"/>
                    <a:pt x="44" y="24"/>
                  </a:cubicBezTo>
                  <a:cubicBezTo>
                    <a:pt x="42" y="26"/>
                    <a:pt x="41" y="28"/>
                    <a:pt x="40" y="30"/>
                  </a:cubicBezTo>
                  <a:cubicBezTo>
                    <a:pt x="33" y="28"/>
                    <a:pt x="26" y="27"/>
                    <a:pt x="20" y="27"/>
                  </a:cubicBezTo>
                  <a:close/>
                </a:path>
              </a:pathLst>
            </a:custGeom>
            <a:solidFill>
              <a:schemeClr val="bg2"/>
            </a:solid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400">
                <a:solidFill>
                  <a:prstClr val="black"/>
                </a:solidFill>
                <a:latin typeface="Arial" panose="020B0604020202020204" pitchFamily="34" charset="0"/>
                <a:cs typeface="Arial" panose="020B0604020202020204" pitchFamily="34" charset="0"/>
              </a:endParaRPr>
            </a:p>
          </p:txBody>
        </p:sp>
      </p:grpSp>
      <p:grpSp>
        <p:nvGrpSpPr>
          <p:cNvPr id="58" name="Group 20"/>
          <p:cNvGrpSpPr/>
          <p:nvPr/>
        </p:nvGrpSpPr>
        <p:grpSpPr>
          <a:xfrm flipV="1">
            <a:off x="7874261" y="1557621"/>
            <a:ext cx="896259" cy="237439"/>
            <a:chOff x="7258929" y="1631852"/>
            <a:chExt cx="1674056" cy="464234"/>
          </a:xfrm>
        </p:grpSpPr>
        <p:cxnSp>
          <p:nvCxnSpPr>
            <p:cNvPr id="59" name="Straight Connector 21"/>
            <p:cNvCxnSpPr/>
            <p:nvPr/>
          </p:nvCxnSpPr>
          <p:spPr>
            <a:xfrm>
              <a:off x="7258929" y="2096086"/>
              <a:ext cx="1674056" cy="0"/>
            </a:xfrm>
            <a:prstGeom prst="line">
              <a:avLst/>
            </a:prstGeom>
            <a:ln>
              <a:solidFill>
                <a:schemeClr val="tx2">
                  <a:lumMod val="40000"/>
                  <a:lumOff val="60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cxnSp>
          <p:nvCxnSpPr>
            <p:cNvPr id="60" name="Straight Connector 22"/>
            <p:cNvCxnSpPr/>
            <p:nvPr/>
          </p:nvCxnSpPr>
          <p:spPr>
            <a:xfrm flipV="1">
              <a:off x="7263620" y="1631852"/>
              <a:ext cx="0" cy="464234"/>
            </a:xfrm>
            <a:prstGeom prst="line">
              <a:avLst/>
            </a:prstGeom>
            <a:ln>
              <a:solidFill>
                <a:schemeClr val="tx2">
                  <a:lumMod val="40000"/>
                  <a:lumOff val="60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61" name="Group 23"/>
          <p:cNvGrpSpPr/>
          <p:nvPr/>
        </p:nvGrpSpPr>
        <p:grpSpPr>
          <a:xfrm>
            <a:off x="6683464" y="1026029"/>
            <a:ext cx="2060821" cy="1143005"/>
            <a:chOff x="581767" y="3038869"/>
            <a:chExt cx="2060821" cy="1143005"/>
          </a:xfrm>
        </p:grpSpPr>
        <p:sp>
          <p:nvSpPr>
            <p:cNvPr id="62" name="TextBox 61"/>
            <p:cNvSpPr txBox="1"/>
            <p:nvPr/>
          </p:nvSpPr>
          <p:spPr>
            <a:xfrm>
              <a:off x="581767" y="3038869"/>
              <a:ext cx="1510453" cy="504613"/>
            </a:xfrm>
            <a:prstGeom prst="rect">
              <a:avLst/>
            </a:prstGeom>
            <a:noFill/>
          </p:spPr>
          <p:txBody>
            <a:bodyPr wrap="none" rtlCol="0">
              <a:spAutoFit/>
            </a:bodyPr>
            <a:lstStyle/>
            <a:p>
              <a:r>
                <a:rPr lang="zh-CN" altLang="en-US" sz="1865" b="1" dirty="0">
                  <a:solidFill>
                    <a:schemeClr val="accent1"/>
                  </a:solidFill>
                  <a:latin typeface="Arial" panose="020B0604020202020204" pitchFamily="34" charset="0"/>
                  <a:cs typeface="Arial" panose="020B0604020202020204" pitchFamily="34" charset="0"/>
                </a:rPr>
                <a:t>添加标题</a:t>
              </a:r>
            </a:p>
          </p:txBody>
        </p:sp>
        <p:sp>
          <p:nvSpPr>
            <p:cNvPr id="63" name="Rectangle 25"/>
            <p:cNvSpPr/>
            <p:nvPr/>
          </p:nvSpPr>
          <p:spPr>
            <a:xfrm>
              <a:off x="581767" y="3351929"/>
              <a:ext cx="2060821" cy="829945"/>
            </a:xfrm>
            <a:prstGeom prst="rect">
              <a:avLst/>
            </a:prstGeom>
          </p:spPr>
          <p:txBody>
            <a:bodyPr wrap="square">
              <a:spAutoFit/>
            </a:bodyPr>
            <a:lstStyle/>
            <a:p>
              <a:r>
                <a:rPr lang="zh-CN" altLang="en-US" sz="1200" dirty="0">
                  <a:latin typeface="Arial" panose="020B0604020202020204" pitchFamily="34" charset="0"/>
                  <a:cs typeface="Arial" panose="020B0604020202020204" pitchFamily="34" charset="0"/>
                </a:rPr>
                <a:t>点击输入文字点击输入文字点击此处更换文本点击输入文字点击输入文字点击此处更换文本</a:t>
              </a:r>
            </a:p>
          </p:txBody>
        </p:sp>
      </p:grpSp>
      <p:grpSp>
        <p:nvGrpSpPr>
          <p:cNvPr id="64" name="Group 26"/>
          <p:cNvGrpSpPr/>
          <p:nvPr/>
        </p:nvGrpSpPr>
        <p:grpSpPr>
          <a:xfrm flipH="1" flipV="1">
            <a:off x="5366228" y="1557621"/>
            <a:ext cx="1121615" cy="349619"/>
            <a:chOff x="7258929" y="1631852"/>
            <a:chExt cx="1674056" cy="464234"/>
          </a:xfrm>
        </p:grpSpPr>
        <p:cxnSp>
          <p:nvCxnSpPr>
            <p:cNvPr id="65" name="Straight Connector 27"/>
            <p:cNvCxnSpPr/>
            <p:nvPr/>
          </p:nvCxnSpPr>
          <p:spPr>
            <a:xfrm>
              <a:off x="7258929" y="2096086"/>
              <a:ext cx="1674056" cy="0"/>
            </a:xfrm>
            <a:prstGeom prst="line">
              <a:avLst/>
            </a:prstGeom>
            <a:ln>
              <a:solidFill>
                <a:schemeClr val="tx2">
                  <a:lumMod val="40000"/>
                  <a:lumOff val="60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cxnSp>
          <p:nvCxnSpPr>
            <p:cNvPr id="66" name="Straight Connector 28"/>
            <p:cNvCxnSpPr/>
            <p:nvPr/>
          </p:nvCxnSpPr>
          <p:spPr>
            <a:xfrm flipV="1">
              <a:off x="7263620" y="1631852"/>
              <a:ext cx="0" cy="464234"/>
            </a:xfrm>
            <a:prstGeom prst="line">
              <a:avLst/>
            </a:prstGeom>
            <a:ln>
              <a:solidFill>
                <a:schemeClr val="tx2">
                  <a:lumMod val="40000"/>
                  <a:lumOff val="60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67" name="Group 29"/>
          <p:cNvGrpSpPr/>
          <p:nvPr/>
        </p:nvGrpSpPr>
        <p:grpSpPr>
          <a:xfrm flipH="1">
            <a:off x="2400746" y="1026029"/>
            <a:ext cx="2406525" cy="1143005"/>
            <a:chOff x="275062" y="3038869"/>
            <a:chExt cx="2406525" cy="1143005"/>
          </a:xfrm>
        </p:grpSpPr>
        <p:sp>
          <p:nvSpPr>
            <p:cNvPr id="68" name="TextBox 67"/>
            <p:cNvSpPr txBox="1"/>
            <p:nvPr/>
          </p:nvSpPr>
          <p:spPr>
            <a:xfrm>
              <a:off x="275062" y="3038869"/>
              <a:ext cx="1510453" cy="504613"/>
            </a:xfrm>
            <a:prstGeom prst="rect">
              <a:avLst/>
            </a:prstGeom>
            <a:noFill/>
          </p:spPr>
          <p:txBody>
            <a:bodyPr wrap="none" rtlCol="0">
              <a:spAutoFit/>
            </a:bodyPr>
            <a:lstStyle/>
            <a:p>
              <a:pPr algn="r"/>
              <a:r>
                <a:rPr lang="zh-CN" altLang="en-US" sz="1865" b="1" dirty="0">
                  <a:solidFill>
                    <a:schemeClr val="accent3"/>
                  </a:solidFill>
                  <a:latin typeface="Arial" panose="020B0604020202020204" pitchFamily="34" charset="0"/>
                  <a:cs typeface="Arial" panose="020B0604020202020204" pitchFamily="34" charset="0"/>
                </a:rPr>
                <a:t>添加标题</a:t>
              </a:r>
            </a:p>
          </p:txBody>
        </p:sp>
        <p:sp>
          <p:nvSpPr>
            <p:cNvPr id="69" name="Rectangle 31"/>
            <p:cNvSpPr/>
            <p:nvPr/>
          </p:nvSpPr>
          <p:spPr>
            <a:xfrm>
              <a:off x="564171" y="3351929"/>
              <a:ext cx="2117416" cy="829945"/>
            </a:xfrm>
            <a:prstGeom prst="rect">
              <a:avLst/>
            </a:prstGeom>
          </p:spPr>
          <p:txBody>
            <a:bodyPr wrap="square">
              <a:spAutoFit/>
            </a:bodyPr>
            <a:lstStyle/>
            <a:p>
              <a:r>
                <a:rPr lang="zh-CN" altLang="en-US" sz="1200" dirty="0">
                  <a:latin typeface="Arial" panose="020B0604020202020204" pitchFamily="34" charset="0"/>
                  <a:cs typeface="Arial" panose="020B0604020202020204" pitchFamily="34" charset="0"/>
                </a:rPr>
                <a:t>点击输入文字点击输入文字点击此处更换文本点击输入文字点击输入文字点击此处更换文本</a:t>
              </a:r>
            </a:p>
          </p:txBody>
        </p:sp>
      </p:grpSp>
      <p:grpSp>
        <p:nvGrpSpPr>
          <p:cNvPr id="70" name="Group 32"/>
          <p:cNvGrpSpPr/>
          <p:nvPr/>
        </p:nvGrpSpPr>
        <p:grpSpPr>
          <a:xfrm rot="5400000" flipH="1" flipV="1">
            <a:off x="4965549" y="4477695"/>
            <a:ext cx="625364" cy="1080452"/>
            <a:chOff x="7258929" y="1631852"/>
            <a:chExt cx="1674056" cy="464234"/>
          </a:xfrm>
        </p:grpSpPr>
        <p:cxnSp>
          <p:nvCxnSpPr>
            <p:cNvPr id="71" name="Straight Connector 33"/>
            <p:cNvCxnSpPr/>
            <p:nvPr/>
          </p:nvCxnSpPr>
          <p:spPr>
            <a:xfrm>
              <a:off x="7258929" y="2096086"/>
              <a:ext cx="1674056" cy="0"/>
            </a:xfrm>
            <a:prstGeom prst="line">
              <a:avLst/>
            </a:prstGeom>
            <a:ln>
              <a:solidFill>
                <a:schemeClr val="tx2">
                  <a:lumMod val="40000"/>
                  <a:lumOff val="60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cxnSp>
          <p:nvCxnSpPr>
            <p:cNvPr id="72" name="Straight Connector 34"/>
            <p:cNvCxnSpPr/>
            <p:nvPr/>
          </p:nvCxnSpPr>
          <p:spPr>
            <a:xfrm flipV="1">
              <a:off x="7263620" y="1631852"/>
              <a:ext cx="0" cy="464234"/>
            </a:xfrm>
            <a:prstGeom prst="line">
              <a:avLst/>
            </a:prstGeom>
            <a:ln>
              <a:solidFill>
                <a:schemeClr val="tx2">
                  <a:lumMod val="40000"/>
                  <a:lumOff val="60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73" name="Group 35"/>
          <p:cNvGrpSpPr/>
          <p:nvPr/>
        </p:nvGrpSpPr>
        <p:grpSpPr>
          <a:xfrm flipH="1">
            <a:off x="1799398" y="3845427"/>
            <a:ext cx="2575865" cy="1143005"/>
            <a:chOff x="275062" y="3038869"/>
            <a:chExt cx="2575865" cy="1143005"/>
          </a:xfrm>
        </p:grpSpPr>
        <p:sp>
          <p:nvSpPr>
            <p:cNvPr id="74" name="TextBox 73"/>
            <p:cNvSpPr txBox="1"/>
            <p:nvPr/>
          </p:nvSpPr>
          <p:spPr>
            <a:xfrm>
              <a:off x="275062" y="3038869"/>
              <a:ext cx="1510453" cy="504613"/>
            </a:xfrm>
            <a:prstGeom prst="rect">
              <a:avLst/>
            </a:prstGeom>
            <a:noFill/>
          </p:spPr>
          <p:txBody>
            <a:bodyPr wrap="none" rtlCol="0">
              <a:spAutoFit/>
            </a:bodyPr>
            <a:lstStyle/>
            <a:p>
              <a:pPr algn="r"/>
              <a:r>
                <a:rPr lang="zh-CN" altLang="en-US" sz="1865" b="1" dirty="0">
                  <a:solidFill>
                    <a:schemeClr val="accent4"/>
                  </a:solidFill>
                  <a:latin typeface="Arial" panose="020B0604020202020204" pitchFamily="34" charset="0"/>
                  <a:cs typeface="Arial" panose="020B0604020202020204" pitchFamily="34" charset="0"/>
                </a:rPr>
                <a:t>添加标题</a:t>
              </a:r>
            </a:p>
          </p:txBody>
        </p:sp>
        <p:sp>
          <p:nvSpPr>
            <p:cNvPr id="75" name="Rectangle 37"/>
            <p:cNvSpPr/>
            <p:nvPr/>
          </p:nvSpPr>
          <p:spPr>
            <a:xfrm>
              <a:off x="635610" y="3351929"/>
              <a:ext cx="2215317" cy="829945"/>
            </a:xfrm>
            <a:prstGeom prst="rect">
              <a:avLst/>
            </a:prstGeom>
          </p:spPr>
          <p:txBody>
            <a:bodyPr wrap="square">
              <a:spAutoFit/>
            </a:bodyPr>
            <a:lstStyle/>
            <a:p>
              <a:pPr algn="r"/>
              <a:r>
                <a:rPr lang="zh-CN" altLang="en-US" sz="1200" dirty="0">
                  <a:latin typeface="Arial" panose="020B0604020202020204" pitchFamily="34" charset="0"/>
                  <a:cs typeface="Arial" panose="020B0604020202020204" pitchFamily="34" charset="0"/>
                </a:rPr>
                <a:t>点击输入文字点击输入文字点击此处更换文本点击输入文字点击输入文字点击此处更换文本</a:t>
              </a:r>
            </a:p>
          </p:txBody>
        </p:sp>
      </p:grpSp>
      <p:grpSp>
        <p:nvGrpSpPr>
          <p:cNvPr id="76" name="Group 38"/>
          <p:cNvGrpSpPr/>
          <p:nvPr/>
        </p:nvGrpSpPr>
        <p:grpSpPr>
          <a:xfrm>
            <a:off x="1188119" y="3548653"/>
            <a:ext cx="2817161" cy="450787"/>
            <a:chOff x="7258929" y="1631852"/>
            <a:chExt cx="1674056" cy="464234"/>
          </a:xfrm>
        </p:grpSpPr>
        <p:cxnSp>
          <p:nvCxnSpPr>
            <p:cNvPr id="77" name="Straight Connector 39"/>
            <p:cNvCxnSpPr/>
            <p:nvPr/>
          </p:nvCxnSpPr>
          <p:spPr>
            <a:xfrm>
              <a:off x="7258929" y="2096086"/>
              <a:ext cx="1674056" cy="0"/>
            </a:xfrm>
            <a:prstGeom prst="line">
              <a:avLst/>
            </a:prstGeom>
            <a:ln>
              <a:solidFill>
                <a:schemeClr val="tx2">
                  <a:lumMod val="40000"/>
                  <a:lumOff val="60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cxnSp>
          <p:nvCxnSpPr>
            <p:cNvPr id="78" name="Straight Connector 40"/>
            <p:cNvCxnSpPr/>
            <p:nvPr/>
          </p:nvCxnSpPr>
          <p:spPr>
            <a:xfrm flipV="1">
              <a:off x="7263620" y="1631852"/>
              <a:ext cx="0" cy="464234"/>
            </a:xfrm>
            <a:prstGeom prst="line">
              <a:avLst/>
            </a:prstGeom>
            <a:ln>
              <a:solidFill>
                <a:schemeClr val="tx2">
                  <a:lumMod val="40000"/>
                  <a:lumOff val="60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79" name="Group 41"/>
          <p:cNvGrpSpPr/>
          <p:nvPr/>
        </p:nvGrpSpPr>
        <p:grpSpPr>
          <a:xfrm>
            <a:off x="845746" y="1902578"/>
            <a:ext cx="2073333" cy="1143005"/>
            <a:chOff x="581767" y="3038869"/>
            <a:chExt cx="2073333" cy="1143005"/>
          </a:xfrm>
        </p:grpSpPr>
        <p:sp>
          <p:nvSpPr>
            <p:cNvPr id="80" name="TextBox 79"/>
            <p:cNvSpPr txBox="1"/>
            <p:nvPr/>
          </p:nvSpPr>
          <p:spPr>
            <a:xfrm>
              <a:off x="581767" y="3038869"/>
              <a:ext cx="1510453" cy="504613"/>
            </a:xfrm>
            <a:prstGeom prst="rect">
              <a:avLst/>
            </a:prstGeom>
            <a:noFill/>
          </p:spPr>
          <p:txBody>
            <a:bodyPr wrap="none" rtlCol="0">
              <a:spAutoFit/>
            </a:bodyPr>
            <a:lstStyle/>
            <a:p>
              <a:r>
                <a:rPr lang="zh-CN" altLang="en-US" sz="1865" b="1" dirty="0">
                  <a:solidFill>
                    <a:schemeClr val="tx2"/>
                  </a:solidFill>
                  <a:latin typeface="Arial" panose="020B0604020202020204" pitchFamily="34" charset="0"/>
                  <a:cs typeface="Arial" panose="020B0604020202020204" pitchFamily="34" charset="0"/>
                </a:rPr>
                <a:t>添加标题</a:t>
              </a:r>
              <a:endParaRPr lang="en-GB" sz="1865" b="1" dirty="0">
                <a:solidFill>
                  <a:schemeClr val="tx2"/>
                </a:solidFill>
                <a:latin typeface="Arial" panose="020B0604020202020204" pitchFamily="34" charset="0"/>
                <a:cs typeface="Arial" panose="020B0604020202020204" pitchFamily="34" charset="0"/>
              </a:endParaRPr>
            </a:p>
          </p:txBody>
        </p:sp>
        <p:sp>
          <p:nvSpPr>
            <p:cNvPr id="81" name="Rectangle 43"/>
            <p:cNvSpPr/>
            <p:nvPr/>
          </p:nvSpPr>
          <p:spPr>
            <a:xfrm>
              <a:off x="581767" y="3351929"/>
              <a:ext cx="2073333" cy="829945"/>
            </a:xfrm>
            <a:prstGeom prst="rect">
              <a:avLst/>
            </a:prstGeom>
          </p:spPr>
          <p:txBody>
            <a:bodyPr wrap="square">
              <a:spAutoFit/>
            </a:bodyPr>
            <a:lstStyle/>
            <a:p>
              <a:r>
                <a:rPr lang="zh-CN" altLang="en-US" sz="1200" dirty="0">
                  <a:latin typeface="Arial" panose="020B0604020202020204" pitchFamily="34" charset="0"/>
                  <a:cs typeface="Arial" panose="020B0604020202020204" pitchFamily="34" charset="0"/>
                </a:rPr>
                <a:t>点击输入文字点击输入文字点击此处更换文本点击输入文字点击输入文字点击此处更换文本</a:t>
              </a:r>
            </a:p>
          </p:txBody>
        </p:sp>
      </p:grpSp>
      <p:sp>
        <p:nvSpPr>
          <p:cNvPr id="82" name="TextBox 81"/>
          <p:cNvSpPr txBox="1"/>
          <p:nvPr/>
        </p:nvSpPr>
        <p:spPr>
          <a:xfrm>
            <a:off x="5405921" y="20588"/>
            <a:ext cx="1422400" cy="420370"/>
          </a:xfrm>
          <a:prstGeom prst="rect">
            <a:avLst/>
          </a:prstGeom>
          <a:noFill/>
        </p:spPr>
        <p:txBody>
          <a:bodyPr wrap="none" rtlCol="0">
            <a:spAutoFit/>
          </a:bodyPr>
          <a:lstStyle/>
          <a:p>
            <a:pPr algn="dist"/>
            <a:r>
              <a:rPr lang="zh-CN" altLang="en-US" sz="2135" b="1" spc="300" dirty="0">
                <a:solidFill>
                  <a:schemeClr val="bg1"/>
                </a:solidFill>
              </a:rPr>
              <a:t>招聘流程</a:t>
            </a:r>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 calcmode="lin" valueType="num">
                                      <p:cBhvr>
                                        <p:cTn id="7" dur="500" fill="hold"/>
                                        <p:tgtEl>
                                          <p:spTgt spid="49"/>
                                        </p:tgtEl>
                                        <p:attrNameLst>
                                          <p:attrName>ppt_w</p:attrName>
                                        </p:attrNameLst>
                                      </p:cBhvr>
                                      <p:tavLst>
                                        <p:tav tm="0">
                                          <p:val>
                                            <p:fltVal val="0"/>
                                          </p:val>
                                        </p:tav>
                                        <p:tav tm="100000">
                                          <p:val>
                                            <p:strVal val="#ppt_w"/>
                                          </p:val>
                                        </p:tav>
                                      </p:tavLst>
                                    </p:anim>
                                    <p:anim calcmode="lin" valueType="num">
                                      <p:cBhvr>
                                        <p:cTn id="8" dur="500" fill="hold"/>
                                        <p:tgtEl>
                                          <p:spTgt spid="49"/>
                                        </p:tgtEl>
                                        <p:attrNameLst>
                                          <p:attrName>ppt_h</p:attrName>
                                        </p:attrNameLst>
                                      </p:cBhvr>
                                      <p:tavLst>
                                        <p:tav tm="0">
                                          <p:val>
                                            <p:fltVal val="0"/>
                                          </p:val>
                                        </p:tav>
                                        <p:tav tm="100000">
                                          <p:val>
                                            <p:strVal val="#ppt_h"/>
                                          </p:val>
                                        </p:tav>
                                      </p:tavLst>
                                    </p:anim>
                                    <p:animEffect transition="in" filter="fade">
                                      <p:cBhvr>
                                        <p:cTn id="9" dur="500"/>
                                        <p:tgtEl>
                                          <p:spTgt spid="49"/>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43"/>
                                        </p:tgtEl>
                                        <p:attrNameLst>
                                          <p:attrName>style.visibility</p:attrName>
                                        </p:attrNameLst>
                                      </p:cBhvr>
                                      <p:to>
                                        <p:strVal val="visible"/>
                                      </p:to>
                                    </p:set>
                                    <p:anim calcmode="lin" valueType="num">
                                      <p:cBhvr>
                                        <p:cTn id="13" dur="500" fill="hold"/>
                                        <p:tgtEl>
                                          <p:spTgt spid="43"/>
                                        </p:tgtEl>
                                        <p:attrNameLst>
                                          <p:attrName>ppt_w</p:attrName>
                                        </p:attrNameLst>
                                      </p:cBhvr>
                                      <p:tavLst>
                                        <p:tav tm="0">
                                          <p:val>
                                            <p:fltVal val="0"/>
                                          </p:val>
                                        </p:tav>
                                        <p:tav tm="100000">
                                          <p:val>
                                            <p:strVal val="#ppt_w"/>
                                          </p:val>
                                        </p:tav>
                                      </p:tavLst>
                                    </p:anim>
                                    <p:anim calcmode="lin" valueType="num">
                                      <p:cBhvr>
                                        <p:cTn id="14" dur="500" fill="hold"/>
                                        <p:tgtEl>
                                          <p:spTgt spid="43"/>
                                        </p:tgtEl>
                                        <p:attrNameLst>
                                          <p:attrName>ppt_h</p:attrName>
                                        </p:attrNameLst>
                                      </p:cBhvr>
                                      <p:tavLst>
                                        <p:tav tm="0">
                                          <p:val>
                                            <p:fltVal val="0"/>
                                          </p:val>
                                        </p:tav>
                                        <p:tav tm="100000">
                                          <p:val>
                                            <p:strVal val="#ppt_h"/>
                                          </p:val>
                                        </p:tav>
                                      </p:tavLst>
                                    </p:anim>
                                    <p:animEffect transition="in" filter="fade">
                                      <p:cBhvr>
                                        <p:cTn id="15" dur="500"/>
                                        <p:tgtEl>
                                          <p:spTgt spid="43"/>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46"/>
                                        </p:tgtEl>
                                        <p:attrNameLst>
                                          <p:attrName>style.visibility</p:attrName>
                                        </p:attrNameLst>
                                      </p:cBhvr>
                                      <p:to>
                                        <p:strVal val="visible"/>
                                      </p:to>
                                    </p:set>
                                    <p:anim calcmode="lin" valueType="num">
                                      <p:cBhvr>
                                        <p:cTn id="19" dur="500" fill="hold"/>
                                        <p:tgtEl>
                                          <p:spTgt spid="46"/>
                                        </p:tgtEl>
                                        <p:attrNameLst>
                                          <p:attrName>ppt_w</p:attrName>
                                        </p:attrNameLst>
                                      </p:cBhvr>
                                      <p:tavLst>
                                        <p:tav tm="0">
                                          <p:val>
                                            <p:fltVal val="0"/>
                                          </p:val>
                                        </p:tav>
                                        <p:tav tm="100000">
                                          <p:val>
                                            <p:strVal val="#ppt_w"/>
                                          </p:val>
                                        </p:tav>
                                      </p:tavLst>
                                    </p:anim>
                                    <p:anim calcmode="lin" valueType="num">
                                      <p:cBhvr>
                                        <p:cTn id="20" dur="500" fill="hold"/>
                                        <p:tgtEl>
                                          <p:spTgt spid="46"/>
                                        </p:tgtEl>
                                        <p:attrNameLst>
                                          <p:attrName>ppt_h</p:attrName>
                                        </p:attrNameLst>
                                      </p:cBhvr>
                                      <p:tavLst>
                                        <p:tav tm="0">
                                          <p:val>
                                            <p:fltVal val="0"/>
                                          </p:val>
                                        </p:tav>
                                        <p:tav tm="100000">
                                          <p:val>
                                            <p:strVal val="#ppt_h"/>
                                          </p:val>
                                        </p:tav>
                                      </p:tavLst>
                                    </p:anim>
                                    <p:animEffect transition="in" filter="fade">
                                      <p:cBhvr>
                                        <p:cTn id="21" dur="500"/>
                                        <p:tgtEl>
                                          <p:spTgt spid="46"/>
                                        </p:tgtEl>
                                      </p:cBhvr>
                                    </p:animEffect>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52"/>
                                        </p:tgtEl>
                                        <p:attrNameLst>
                                          <p:attrName>style.visibility</p:attrName>
                                        </p:attrNameLst>
                                      </p:cBhvr>
                                      <p:to>
                                        <p:strVal val="visible"/>
                                      </p:to>
                                    </p:set>
                                    <p:anim calcmode="lin" valueType="num">
                                      <p:cBhvr>
                                        <p:cTn id="25" dur="500" fill="hold"/>
                                        <p:tgtEl>
                                          <p:spTgt spid="52"/>
                                        </p:tgtEl>
                                        <p:attrNameLst>
                                          <p:attrName>ppt_w</p:attrName>
                                        </p:attrNameLst>
                                      </p:cBhvr>
                                      <p:tavLst>
                                        <p:tav tm="0">
                                          <p:val>
                                            <p:fltVal val="0"/>
                                          </p:val>
                                        </p:tav>
                                        <p:tav tm="100000">
                                          <p:val>
                                            <p:strVal val="#ppt_w"/>
                                          </p:val>
                                        </p:tav>
                                      </p:tavLst>
                                    </p:anim>
                                    <p:anim calcmode="lin" valueType="num">
                                      <p:cBhvr>
                                        <p:cTn id="26" dur="500" fill="hold"/>
                                        <p:tgtEl>
                                          <p:spTgt spid="52"/>
                                        </p:tgtEl>
                                        <p:attrNameLst>
                                          <p:attrName>ppt_h</p:attrName>
                                        </p:attrNameLst>
                                      </p:cBhvr>
                                      <p:tavLst>
                                        <p:tav tm="0">
                                          <p:val>
                                            <p:fltVal val="0"/>
                                          </p:val>
                                        </p:tav>
                                        <p:tav tm="100000">
                                          <p:val>
                                            <p:strVal val="#ppt_h"/>
                                          </p:val>
                                        </p:tav>
                                      </p:tavLst>
                                    </p:anim>
                                    <p:animEffect transition="in" filter="fade">
                                      <p:cBhvr>
                                        <p:cTn id="27" dur="500"/>
                                        <p:tgtEl>
                                          <p:spTgt spid="52"/>
                                        </p:tgtEl>
                                      </p:cBhvr>
                                    </p:animEffect>
                                  </p:childTnLst>
                                </p:cTn>
                              </p:par>
                            </p:childTnLst>
                          </p:cTn>
                        </p:par>
                        <p:par>
                          <p:cTn id="28" fill="hold">
                            <p:stCondLst>
                              <p:cond delay="2000"/>
                            </p:stCondLst>
                            <p:childTnLst>
                              <p:par>
                                <p:cTn id="29" presetID="53" presetClass="entr" presetSubtype="16" fill="hold" nodeType="afterEffect">
                                  <p:stCondLst>
                                    <p:cond delay="0"/>
                                  </p:stCondLst>
                                  <p:childTnLst>
                                    <p:set>
                                      <p:cBhvr>
                                        <p:cTn id="30" dur="1" fill="hold">
                                          <p:stCondLst>
                                            <p:cond delay="0"/>
                                          </p:stCondLst>
                                        </p:cTn>
                                        <p:tgtEl>
                                          <p:spTgt spid="55"/>
                                        </p:tgtEl>
                                        <p:attrNameLst>
                                          <p:attrName>style.visibility</p:attrName>
                                        </p:attrNameLst>
                                      </p:cBhvr>
                                      <p:to>
                                        <p:strVal val="visible"/>
                                      </p:to>
                                    </p:set>
                                    <p:anim calcmode="lin" valueType="num">
                                      <p:cBhvr>
                                        <p:cTn id="31" dur="500" fill="hold"/>
                                        <p:tgtEl>
                                          <p:spTgt spid="55"/>
                                        </p:tgtEl>
                                        <p:attrNameLst>
                                          <p:attrName>ppt_w</p:attrName>
                                        </p:attrNameLst>
                                      </p:cBhvr>
                                      <p:tavLst>
                                        <p:tav tm="0">
                                          <p:val>
                                            <p:fltVal val="0"/>
                                          </p:val>
                                        </p:tav>
                                        <p:tav tm="100000">
                                          <p:val>
                                            <p:strVal val="#ppt_w"/>
                                          </p:val>
                                        </p:tav>
                                      </p:tavLst>
                                    </p:anim>
                                    <p:anim calcmode="lin" valueType="num">
                                      <p:cBhvr>
                                        <p:cTn id="32" dur="500" fill="hold"/>
                                        <p:tgtEl>
                                          <p:spTgt spid="55"/>
                                        </p:tgtEl>
                                        <p:attrNameLst>
                                          <p:attrName>ppt_h</p:attrName>
                                        </p:attrNameLst>
                                      </p:cBhvr>
                                      <p:tavLst>
                                        <p:tav tm="0">
                                          <p:val>
                                            <p:fltVal val="0"/>
                                          </p:val>
                                        </p:tav>
                                        <p:tav tm="100000">
                                          <p:val>
                                            <p:strVal val="#ppt_h"/>
                                          </p:val>
                                        </p:tav>
                                      </p:tavLst>
                                    </p:anim>
                                    <p:animEffect transition="in" filter="fade">
                                      <p:cBhvr>
                                        <p:cTn id="33" dur="500"/>
                                        <p:tgtEl>
                                          <p:spTgt spid="55"/>
                                        </p:tgtEl>
                                      </p:cBhvr>
                                    </p:animEffect>
                                  </p:childTnLst>
                                </p:cTn>
                              </p:par>
                            </p:childTnLst>
                          </p:cTn>
                        </p:par>
                        <p:par>
                          <p:cTn id="34" fill="hold">
                            <p:stCondLst>
                              <p:cond delay="2500"/>
                            </p:stCondLst>
                            <p:childTnLst>
                              <p:par>
                                <p:cTn id="35" presetID="22" presetClass="entr" presetSubtype="2" fill="hold" nodeType="afterEffect">
                                  <p:stCondLst>
                                    <p:cond delay="0"/>
                                  </p:stCondLst>
                                  <p:childTnLst>
                                    <p:set>
                                      <p:cBhvr>
                                        <p:cTn id="36" dur="1" fill="hold">
                                          <p:stCondLst>
                                            <p:cond delay="0"/>
                                          </p:stCondLst>
                                        </p:cTn>
                                        <p:tgtEl>
                                          <p:spTgt spid="37"/>
                                        </p:tgtEl>
                                        <p:attrNameLst>
                                          <p:attrName>style.visibility</p:attrName>
                                        </p:attrNameLst>
                                      </p:cBhvr>
                                      <p:to>
                                        <p:strVal val="visible"/>
                                      </p:to>
                                    </p:set>
                                    <p:animEffect transition="in" filter="wipe(right)">
                                      <p:cBhvr>
                                        <p:cTn id="37" dur="500"/>
                                        <p:tgtEl>
                                          <p:spTgt spid="37"/>
                                        </p:tgtEl>
                                      </p:cBhvr>
                                    </p:animEffect>
                                  </p:childTnLst>
                                </p:cTn>
                              </p:par>
                            </p:childTnLst>
                          </p:cTn>
                        </p:par>
                        <p:par>
                          <p:cTn id="38" fill="hold">
                            <p:stCondLst>
                              <p:cond delay="3000"/>
                            </p:stCondLst>
                            <p:childTnLst>
                              <p:par>
                                <p:cTn id="39" presetID="10" presetClass="entr" presetSubtype="0" fill="hold" nodeType="afterEffect">
                                  <p:stCondLst>
                                    <p:cond delay="0"/>
                                  </p:stCondLst>
                                  <p:childTnLst>
                                    <p:set>
                                      <p:cBhvr>
                                        <p:cTn id="40" dur="1" fill="hold">
                                          <p:stCondLst>
                                            <p:cond delay="0"/>
                                          </p:stCondLst>
                                        </p:cTn>
                                        <p:tgtEl>
                                          <p:spTgt spid="40"/>
                                        </p:tgtEl>
                                        <p:attrNameLst>
                                          <p:attrName>style.visibility</p:attrName>
                                        </p:attrNameLst>
                                      </p:cBhvr>
                                      <p:to>
                                        <p:strVal val="visible"/>
                                      </p:to>
                                    </p:set>
                                    <p:animEffect transition="in" filter="fade">
                                      <p:cBhvr>
                                        <p:cTn id="41" dur="500"/>
                                        <p:tgtEl>
                                          <p:spTgt spid="40"/>
                                        </p:tgtEl>
                                      </p:cBhvr>
                                    </p:animEffect>
                                  </p:childTnLst>
                                </p:cTn>
                              </p:par>
                            </p:childTnLst>
                          </p:cTn>
                        </p:par>
                        <p:par>
                          <p:cTn id="42" fill="hold">
                            <p:stCondLst>
                              <p:cond delay="3500"/>
                            </p:stCondLst>
                            <p:childTnLst>
                              <p:par>
                                <p:cTn id="43" presetID="22" presetClass="entr" presetSubtype="2" fill="hold" nodeType="afterEffect">
                                  <p:stCondLst>
                                    <p:cond delay="0"/>
                                  </p:stCondLst>
                                  <p:childTnLst>
                                    <p:set>
                                      <p:cBhvr>
                                        <p:cTn id="44" dur="1" fill="hold">
                                          <p:stCondLst>
                                            <p:cond delay="0"/>
                                          </p:stCondLst>
                                        </p:cTn>
                                        <p:tgtEl>
                                          <p:spTgt spid="58"/>
                                        </p:tgtEl>
                                        <p:attrNameLst>
                                          <p:attrName>style.visibility</p:attrName>
                                        </p:attrNameLst>
                                      </p:cBhvr>
                                      <p:to>
                                        <p:strVal val="visible"/>
                                      </p:to>
                                    </p:set>
                                    <p:animEffect transition="in" filter="wipe(right)">
                                      <p:cBhvr>
                                        <p:cTn id="45" dur="500"/>
                                        <p:tgtEl>
                                          <p:spTgt spid="58"/>
                                        </p:tgtEl>
                                      </p:cBhvr>
                                    </p:animEffect>
                                  </p:childTnLst>
                                </p:cTn>
                              </p:par>
                            </p:childTnLst>
                          </p:cTn>
                        </p:par>
                        <p:par>
                          <p:cTn id="46" fill="hold">
                            <p:stCondLst>
                              <p:cond delay="4000"/>
                            </p:stCondLst>
                            <p:childTnLst>
                              <p:par>
                                <p:cTn id="47" presetID="10" presetClass="entr" presetSubtype="0" fill="hold" nodeType="afterEffect">
                                  <p:stCondLst>
                                    <p:cond delay="0"/>
                                  </p:stCondLst>
                                  <p:childTnLst>
                                    <p:set>
                                      <p:cBhvr>
                                        <p:cTn id="48" dur="1" fill="hold">
                                          <p:stCondLst>
                                            <p:cond delay="0"/>
                                          </p:stCondLst>
                                        </p:cTn>
                                        <p:tgtEl>
                                          <p:spTgt spid="61"/>
                                        </p:tgtEl>
                                        <p:attrNameLst>
                                          <p:attrName>style.visibility</p:attrName>
                                        </p:attrNameLst>
                                      </p:cBhvr>
                                      <p:to>
                                        <p:strVal val="visible"/>
                                      </p:to>
                                    </p:set>
                                    <p:animEffect transition="in" filter="fade">
                                      <p:cBhvr>
                                        <p:cTn id="49" dur="500"/>
                                        <p:tgtEl>
                                          <p:spTgt spid="61"/>
                                        </p:tgtEl>
                                      </p:cBhvr>
                                    </p:animEffect>
                                  </p:childTnLst>
                                </p:cTn>
                              </p:par>
                            </p:childTnLst>
                          </p:cTn>
                        </p:par>
                        <p:par>
                          <p:cTn id="50" fill="hold">
                            <p:stCondLst>
                              <p:cond delay="4500"/>
                            </p:stCondLst>
                            <p:childTnLst>
                              <p:par>
                                <p:cTn id="51" presetID="22" presetClass="entr" presetSubtype="2" fill="hold" nodeType="afterEffect">
                                  <p:stCondLst>
                                    <p:cond delay="0"/>
                                  </p:stCondLst>
                                  <p:childTnLst>
                                    <p:set>
                                      <p:cBhvr>
                                        <p:cTn id="52" dur="1" fill="hold">
                                          <p:stCondLst>
                                            <p:cond delay="0"/>
                                          </p:stCondLst>
                                        </p:cTn>
                                        <p:tgtEl>
                                          <p:spTgt spid="64"/>
                                        </p:tgtEl>
                                        <p:attrNameLst>
                                          <p:attrName>style.visibility</p:attrName>
                                        </p:attrNameLst>
                                      </p:cBhvr>
                                      <p:to>
                                        <p:strVal val="visible"/>
                                      </p:to>
                                    </p:set>
                                    <p:animEffect transition="in" filter="wipe(right)">
                                      <p:cBhvr>
                                        <p:cTn id="53" dur="500"/>
                                        <p:tgtEl>
                                          <p:spTgt spid="64"/>
                                        </p:tgtEl>
                                      </p:cBhvr>
                                    </p:animEffect>
                                  </p:childTnLst>
                                </p:cTn>
                              </p:par>
                            </p:childTnLst>
                          </p:cTn>
                        </p:par>
                        <p:par>
                          <p:cTn id="54" fill="hold">
                            <p:stCondLst>
                              <p:cond delay="5000"/>
                            </p:stCondLst>
                            <p:childTnLst>
                              <p:par>
                                <p:cTn id="55" presetID="10" presetClass="entr" presetSubtype="0" fill="hold" nodeType="afterEffect">
                                  <p:stCondLst>
                                    <p:cond delay="0"/>
                                  </p:stCondLst>
                                  <p:childTnLst>
                                    <p:set>
                                      <p:cBhvr>
                                        <p:cTn id="56" dur="1" fill="hold">
                                          <p:stCondLst>
                                            <p:cond delay="0"/>
                                          </p:stCondLst>
                                        </p:cTn>
                                        <p:tgtEl>
                                          <p:spTgt spid="67"/>
                                        </p:tgtEl>
                                        <p:attrNameLst>
                                          <p:attrName>style.visibility</p:attrName>
                                        </p:attrNameLst>
                                      </p:cBhvr>
                                      <p:to>
                                        <p:strVal val="visible"/>
                                      </p:to>
                                    </p:set>
                                    <p:animEffect transition="in" filter="fade">
                                      <p:cBhvr>
                                        <p:cTn id="57" dur="500"/>
                                        <p:tgtEl>
                                          <p:spTgt spid="67"/>
                                        </p:tgtEl>
                                      </p:cBhvr>
                                    </p:animEffect>
                                  </p:childTnLst>
                                </p:cTn>
                              </p:par>
                            </p:childTnLst>
                          </p:cTn>
                        </p:par>
                        <p:par>
                          <p:cTn id="58" fill="hold">
                            <p:stCondLst>
                              <p:cond delay="5500"/>
                            </p:stCondLst>
                            <p:childTnLst>
                              <p:par>
                                <p:cTn id="59" presetID="22" presetClass="entr" presetSubtype="2" fill="hold" nodeType="afterEffect">
                                  <p:stCondLst>
                                    <p:cond delay="0"/>
                                  </p:stCondLst>
                                  <p:childTnLst>
                                    <p:set>
                                      <p:cBhvr>
                                        <p:cTn id="60" dur="1" fill="hold">
                                          <p:stCondLst>
                                            <p:cond delay="0"/>
                                          </p:stCondLst>
                                        </p:cTn>
                                        <p:tgtEl>
                                          <p:spTgt spid="70"/>
                                        </p:tgtEl>
                                        <p:attrNameLst>
                                          <p:attrName>style.visibility</p:attrName>
                                        </p:attrNameLst>
                                      </p:cBhvr>
                                      <p:to>
                                        <p:strVal val="visible"/>
                                      </p:to>
                                    </p:set>
                                    <p:animEffect transition="in" filter="wipe(right)">
                                      <p:cBhvr>
                                        <p:cTn id="61" dur="500"/>
                                        <p:tgtEl>
                                          <p:spTgt spid="70"/>
                                        </p:tgtEl>
                                      </p:cBhvr>
                                    </p:animEffect>
                                  </p:childTnLst>
                                </p:cTn>
                              </p:par>
                            </p:childTnLst>
                          </p:cTn>
                        </p:par>
                        <p:par>
                          <p:cTn id="62" fill="hold">
                            <p:stCondLst>
                              <p:cond delay="6000"/>
                            </p:stCondLst>
                            <p:childTnLst>
                              <p:par>
                                <p:cTn id="63" presetID="10"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500"/>
                                        <p:tgtEl>
                                          <p:spTgt spid="73"/>
                                        </p:tgtEl>
                                      </p:cBhvr>
                                    </p:animEffect>
                                  </p:childTnLst>
                                </p:cTn>
                              </p:par>
                            </p:childTnLst>
                          </p:cTn>
                        </p:par>
                        <p:par>
                          <p:cTn id="66" fill="hold">
                            <p:stCondLst>
                              <p:cond delay="6500"/>
                            </p:stCondLst>
                            <p:childTnLst>
                              <p:par>
                                <p:cTn id="67" presetID="22" presetClass="entr" presetSubtype="2"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Effect transition="in" filter="wipe(right)">
                                      <p:cBhvr>
                                        <p:cTn id="69" dur="500"/>
                                        <p:tgtEl>
                                          <p:spTgt spid="76"/>
                                        </p:tgtEl>
                                      </p:cBhvr>
                                    </p:animEffect>
                                  </p:childTnLst>
                                </p:cTn>
                              </p:par>
                            </p:childTnLst>
                          </p:cTn>
                        </p:par>
                        <p:par>
                          <p:cTn id="70" fill="hold">
                            <p:stCondLst>
                              <p:cond delay="7000"/>
                            </p:stCondLst>
                            <p:childTnLst>
                              <p:par>
                                <p:cTn id="71" presetID="10" presetClass="entr" presetSubtype="0" fill="hold" nodeType="afterEffect">
                                  <p:stCondLst>
                                    <p:cond delay="0"/>
                                  </p:stCondLst>
                                  <p:childTnLst>
                                    <p:set>
                                      <p:cBhvr>
                                        <p:cTn id="72" dur="1" fill="hold">
                                          <p:stCondLst>
                                            <p:cond delay="0"/>
                                          </p:stCondLst>
                                        </p:cTn>
                                        <p:tgtEl>
                                          <p:spTgt spid="79"/>
                                        </p:tgtEl>
                                        <p:attrNameLst>
                                          <p:attrName>style.visibility</p:attrName>
                                        </p:attrNameLst>
                                      </p:cBhvr>
                                      <p:to>
                                        <p:strVal val="visible"/>
                                      </p:to>
                                    </p:set>
                                    <p:animEffect transition="in" filter="fade">
                                      <p:cBhvr>
                                        <p:cTn id="73"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213035" y="1954971"/>
            <a:ext cx="5770984" cy="3149507"/>
            <a:chOff x="3213034" y="2169467"/>
            <a:chExt cx="5770984" cy="3149507"/>
          </a:xfrm>
        </p:grpSpPr>
        <p:sp>
          <p:nvSpPr>
            <p:cNvPr id="3" name="Oval 32"/>
            <p:cNvSpPr/>
            <p:nvPr/>
          </p:nvSpPr>
          <p:spPr>
            <a:xfrm>
              <a:off x="6650647" y="3206028"/>
              <a:ext cx="1084349" cy="1084349"/>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865"/>
            </a:p>
          </p:txBody>
        </p:sp>
        <p:sp>
          <p:nvSpPr>
            <p:cNvPr id="4" name="Oval 30"/>
            <p:cNvSpPr/>
            <p:nvPr/>
          </p:nvSpPr>
          <p:spPr>
            <a:xfrm>
              <a:off x="4444881" y="3206028"/>
              <a:ext cx="1084349" cy="1084349"/>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865"/>
            </a:p>
          </p:txBody>
        </p:sp>
        <p:sp>
          <p:nvSpPr>
            <p:cNvPr id="5" name="Freeform: Shape 13"/>
            <p:cNvSpPr/>
            <p:nvPr/>
          </p:nvSpPr>
          <p:spPr bwMode="auto">
            <a:xfrm>
              <a:off x="5625502" y="2169467"/>
              <a:ext cx="1575298" cy="1575295"/>
            </a:xfrm>
            <a:custGeom>
              <a:avLst/>
              <a:gdLst>
                <a:gd name="T0" fmla="*/ 2905 w 2905"/>
                <a:gd name="T1" fmla="*/ 0 h 2903"/>
                <a:gd name="T2" fmla="*/ 2830 w 2905"/>
                <a:gd name="T3" fmla="*/ 0 h 2903"/>
                <a:gd name="T4" fmla="*/ 2681 w 2905"/>
                <a:gd name="T5" fmla="*/ 7 h 2903"/>
                <a:gd name="T6" fmla="*/ 2535 w 2905"/>
                <a:gd name="T7" fmla="*/ 22 h 2903"/>
                <a:gd name="T8" fmla="*/ 2390 w 2905"/>
                <a:gd name="T9" fmla="*/ 44 h 2903"/>
                <a:gd name="T10" fmla="*/ 2249 w 2905"/>
                <a:gd name="T11" fmla="*/ 73 h 2903"/>
                <a:gd name="T12" fmla="*/ 2110 w 2905"/>
                <a:gd name="T13" fmla="*/ 110 h 2903"/>
                <a:gd name="T14" fmla="*/ 1973 w 2905"/>
                <a:gd name="T15" fmla="*/ 152 h 2903"/>
                <a:gd name="T16" fmla="*/ 1839 w 2905"/>
                <a:gd name="T17" fmla="*/ 201 h 2903"/>
                <a:gd name="T18" fmla="*/ 1709 w 2905"/>
                <a:gd name="T19" fmla="*/ 256 h 2903"/>
                <a:gd name="T20" fmla="*/ 1583 w 2905"/>
                <a:gd name="T21" fmla="*/ 317 h 2903"/>
                <a:gd name="T22" fmla="*/ 1460 w 2905"/>
                <a:gd name="T23" fmla="*/ 385 h 2903"/>
                <a:gd name="T24" fmla="*/ 1339 w 2905"/>
                <a:gd name="T25" fmla="*/ 456 h 2903"/>
                <a:gd name="T26" fmla="*/ 1224 w 2905"/>
                <a:gd name="T27" fmla="*/ 535 h 2903"/>
                <a:gd name="T28" fmla="*/ 1112 w 2905"/>
                <a:gd name="T29" fmla="*/ 619 h 2903"/>
                <a:gd name="T30" fmla="*/ 1004 w 2905"/>
                <a:gd name="T31" fmla="*/ 707 h 2903"/>
                <a:gd name="T32" fmla="*/ 901 w 2905"/>
                <a:gd name="T33" fmla="*/ 800 h 2903"/>
                <a:gd name="T34" fmla="*/ 802 w 2905"/>
                <a:gd name="T35" fmla="*/ 899 h 2903"/>
                <a:gd name="T36" fmla="*/ 709 w 2905"/>
                <a:gd name="T37" fmla="*/ 1004 h 2903"/>
                <a:gd name="T38" fmla="*/ 621 w 2905"/>
                <a:gd name="T39" fmla="*/ 1110 h 2903"/>
                <a:gd name="T40" fmla="*/ 537 w 2905"/>
                <a:gd name="T41" fmla="*/ 1222 h 2903"/>
                <a:gd name="T42" fmla="*/ 458 w 2905"/>
                <a:gd name="T43" fmla="*/ 1339 h 2903"/>
                <a:gd name="T44" fmla="*/ 385 w 2905"/>
                <a:gd name="T45" fmla="*/ 1458 h 2903"/>
                <a:gd name="T46" fmla="*/ 319 w 2905"/>
                <a:gd name="T47" fmla="*/ 1581 h 2903"/>
                <a:gd name="T48" fmla="*/ 257 w 2905"/>
                <a:gd name="T49" fmla="*/ 1709 h 2903"/>
                <a:gd name="T50" fmla="*/ 202 w 2905"/>
                <a:gd name="T51" fmla="*/ 1839 h 2903"/>
                <a:gd name="T52" fmla="*/ 154 w 2905"/>
                <a:gd name="T53" fmla="*/ 1973 h 2903"/>
                <a:gd name="T54" fmla="*/ 112 w 2905"/>
                <a:gd name="T55" fmla="*/ 2108 h 2903"/>
                <a:gd name="T56" fmla="*/ 75 w 2905"/>
                <a:gd name="T57" fmla="*/ 2247 h 2903"/>
                <a:gd name="T58" fmla="*/ 46 w 2905"/>
                <a:gd name="T59" fmla="*/ 2388 h 2903"/>
                <a:gd name="T60" fmla="*/ 24 w 2905"/>
                <a:gd name="T61" fmla="*/ 2533 h 2903"/>
                <a:gd name="T62" fmla="*/ 9 w 2905"/>
                <a:gd name="T63" fmla="*/ 2680 h 2903"/>
                <a:gd name="T64" fmla="*/ 2 w 2905"/>
                <a:gd name="T65" fmla="*/ 2828 h 2903"/>
                <a:gd name="T66" fmla="*/ 1744 w 2905"/>
                <a:gd name="T67" fmla="*/ 2903 h 2903"/>
                <a:gd name="T68" fmla="*/ 1744 w 2905"/>
                <a:gd name="T69" fmla="*/ 2843 h 2903"/>
                <a:gd name="T70" fmla="*/ 1757 w 2905"/>
                <a:gd name="T71" fmla="*/ 2725 h 2903"/>
                <a:gd name="T72" fmla="*/ 1780 w 2905"/>
                <a:gd name="T73" fmla="*/ 2614 h 2903"/>
                <a:gd name="T74" fmla="*/ 1813 w 2905"/>
                <a:gd name="T75" fmla="*/ 2504 h 2903"/>
                <a:gd name="T76" fmla="*/ 1857 w 2905"/>
                <a:gd name="T77" fmla="*/ 2399 h 2903"/>
                <a:gd name="T78" fmla="*/ 1910 w 2905"/>
                <a:gd name="T79" fmla="*/ 2300 h 2903"/>
                <a:gd name="T80" fmla="*/ 1974 w 2905"/>
                <a:gd name="T81" fmla="*/ 2209 h 2903"/>
                <a:gd name="T82" fmla="*/ 2044 w 2905"/>
                <a:gd name="T83" fmla="*/ 2123 h 2903"/>
                <a:gd name="T84" fmla="*/ 2123 w 2905"/>
                <a:gd name="T85" fmla="*/ 2044 h 2903"/>
                <a:gd name="T86" fmla="*/ 2209 w 2905"/>
                <a:gd name="T87" fmla="*/ 1973 h 2903"/>
                <a:gd name="T88" fmla="*/ 2302 w 2905"/>
                <a:gd name="T89" fmla="*/ 1910 h 2903"/>
                <a:gd name="T90" fmla="*/ 2401 w 2905"/>
                <a:gd name="T91" fmla="*/ 1855 h 2903"/>
                <a:gd name="T92" fmla="*/ 2506 w 2905"/>
                <a:gd name="T93" fmla="*/ 1811 h 2903"/>
                <a:gd name="T94" fmla="*/ 2614 w 2905"/>
                <a:gd name="T95" fmla="*/ 1778 h 2903"/>
                <a:gd name="T96" fmla="*/ 2727 w 2905"/>
                <a:gd name="T97" fmla="*/ 1755 h 2903"/>
                <a:gd name="T98" fmla="*/ 2844 w 2905"/>
                <a:gd name="T99" fmla="*/ 1744 h 2903"/>
                <a:gd name="T100" fmla="*/ 2905 w 2905"/>
                <a:gd name="T101" fmla="*/ 1742 h 29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905" h="2903">
                  <a:moveTo>
                    <a:pt x="2905" y="1742"/>
                  </a:moveTo>
                  <a:lnTo>
                    <a:pt x="2905" y="0"/>
                  </a:lnTo>
                  <a:lnTo>
                    <a:pt x="2905" y="0"/>
                  </a:lnTo>
                  <a:lnTo>
                    <a:pt x="2830" y="0"/>
                  </a:lnTo>
                  <a:lnTo>
                    <a:pt x="2755" y="4"/>
                  </a:lnTo>
                  <a:lnTo>
                    <a:pt x="2681" y="7"/>
                  </a:lnTo>
                  <a:lnTo>
                    <a:pt x="2608" y="15"/>
                  </a:lnTo>
                  <a:lnTo>
                    <a:pt x="2535" y="22"/>
                  </a:lnTo>
                  <a:lnTo>
                    <a:pt x="2462" y="33"/>
                  </a:lnTo>
                  <a:lnTo>
                    <a:pt x="2390" y="44"/>
                  </a:lnTo>
                  <a:lnTo>
                    <a:pt x="2319" y="59"/>
                  </a:lnTo>
                  <a:lnTo>
                    <a:pt x="2249" y="73"/>
                  </a:lnTo>
                  <a:lnTo>
                    <a:pt x="2180" y="92"/>
                  </a:lnTo>
                  <a:lnTo>
                    <a:pt x="2110" y="110"/>
                  </a:lnTo>
                  <a:lnTo>
                    <a:pt x="2040" y="130"/>
                  </a:lnTo>
                  <a:lnTo>
                    <a:pt x="1973" y="152"/>
                  </a:lnTo>
                  <a:lnTo>
                    <a:pt x="1907" y="176"/>
                  </a:lnTo>
                  <a:lnTo>
                    <a:pt x="1839" y="201"/>
                  </a:lnTo>
                  <a:lnTo>
                    <a:pt x="1775" y="227"/>
                  </a:lnTo>
                  <a:lnTo>
                    <a:pt x="1709" y="256"/>
                  </a:lnTo>
                  <a:lnTo>
                    <a:pt x="1645" y="286"/>
                  </a:lnTo>
                  <a:lnTo>
                    <a:pt x="1583" y="317"/>
                  </a:lnTo>
                  <a:lnTo>
                    <a:pt x="1520" y="350"/>
                  </a:lnTo>
                  <a:lnTo>
                    <a:pt x="1460" y="385"/>
                  </a:lnTo>
                  <a:lnTo>
                    <a:pt x="1399" y="419"/>
                  </a:lnTo>
                  <a:lnTo>
                    <a:pt x="1339" y="456"/>
                  </a:lnTo>
                  <a:lnTo>
                    <a:pt x="1280" y="495"/>
                  </a:lnTo>
                  <a:lnTo>
                    <a:pt x="1224" y="535"/>
                  </a:lnTo>
                  <a:lnTo>
                    <a:pt x="1167" y="577"/>
                  </a:lnTo>
                  <a:lnTo>
                    <a:pt x="1112" y="619"/>
                  </a:lnTo>
                  <a:lnTo>
                    <a:pt x="1057" y="663"/>
                  </a:lnTo>
                  <a:lnTo>
                    <a:pt x="1004" y="707"/>
                  </a:lnTo>
                  <a:lnTo>
                    <a:pt x="953" y="755"/>
                  </a:lnTo>
                  <a:lnTo>
                    <a:pt x="901" y="800"/>
                  </a:lnTo>
                  <a:lnTo>
                    <a:pt x="852" y="850"/>
                  </a:lnTo>
                  <a:lnTo>
                    <a:pt x="802" y="899"/>
                  </a:lnTo>
                  <a:lnTo>
                    <a:pt x="755" y="951"/>
                  </a:lnTo>
                  <a:lnTo>
                    <a:pt x="709" y="1004"/>
                  </a:lnTo>
                  <a:lnTo>
                    <a:pt x="663" y="1057"/>
                  </a:lnTo>
                  <a:lnTo>
                    <a:pt x="621" y="1110"/>
                  </a:lnTo>
                  <a:lnTo>
                    <a:pt x="577" y="1165"/>
                  </a:lnTo>
                  <a:lnTo>
                    <a:pt x="537" y="1222"/>
                  </a:lnTo>
                  <a:lnTo>
                    <a:pt x="497" y="1280"/>
                  </a:lnTo>
                  <a:lnTo>
                    <a:pt x="458" y="1339"/>
                  </a:lnTo>
                  <a:lnTo>
                    <a:pt x="422" y="1397"/>
                  </a:lnTo>
                  <a:lnTo>
                    <a:pt x="385" y="1458"/>
                  </a:lnTo>
                  <a:lnTo>
                    <a:pt x="352" y="1518"/>
                  </a:lnTo>
                  <a:lnTo>
                    <a:pt x="319" y="1581"/>
                  </a:lnTo>
                  <a:lnTo>
                    <a:pt x="288" y="1645"/>
                  </a:lnTo>
                  <a:lnTo>
                    <a:pt x="257" y="1709"/>
                  </a:lnTo>
                  <a:lnTo>
                    <a:pt x="229" y="1773"/>
                  </a:lnTo>
                  <a:lnTo>
                    <a:pt x="202" y="1839"/>
                  </a:lnTo>
                  <a:lnTo>
                    <a:pt x="178" y="1905"/>
                  </a:lnTo>
                  <a:lnTo>
                    <a:pt x="154" y="1973"/>
                  </a:lnTo>
                  <a:lnTo>
                    <a:pt x="132" y="2040"/>
                  </a:lnTo>
                  <a:lnTo>
                    <a:pt x="112" y="2108"/>
                  </a:lnTo>
                  <a:lnTo>
                    <a:pt x="92" y="2178"/>
                  </a:lnTo>
                  <a:lnTo>
                    <a:pt x="75" y="2247"/>
                  </a:lnTo>
                  <a:lnTo>
                    <a:pt x="61" y="2319"/>
                  </a:lnTo>
                  <a:lnTo>
                    <a:pt x="46" y="2388"/>
                  </a:lnTo>
                  <a:lnTo>
                    <a:pt x="35" y="2462"/>
                  </a:lnTo>
                  <a:lnTo>
                    <a:pt x="24" y="2533"/>
                  </a:lnTo>
                  <a:lnTo>
                    <a:pt x="17" y="2606"/>
                  </a:lnTo>
                  <a:lnTo>
                    <a:pt x="9" y="2680"/>
                  </a:lnTo>
                  <a:lnTo>
                    <a:pt x="4" y="2753"/>
                  </a:lnTo>
                  <a:lnTo>
                    <a:pt x="2" y="2828"/>
                  </a:lnTo>
                  <a:lnTo>
                    <a:pt x="0" y="2903"/>
                  </a:lnTo>
                  <a:lnTo>
                    <a:pt x="1744" y="2903"/>
                  </a:lnTo>
                  <a:lnTo>
                    <a:pt x="1744" y="2903"/>
                  </a:lnTo>
                  <a:lnTo>
                    <a:pt x="1744" y="2843"/>
                  </a:lnTo>
                  <a:lnTo>
                    <a:pt x="1749" y="2784"/>
                  </a:lnTo>
                  <a:lnTo>
                    <a:pt x="1757" y="2725"/>
                  </a:lnTo>
                  <a:lnTo>
                    <a:pt x="1766" y="2669"/>
                  </a:lnTo>
                  <a:lnTo>
                    <a:pt x="1780" y="2614"/>
                  </a:lnTo>
                  <a:lnTo>
                    <a:pt x="1795" y="2557"/>
                  </a:lnTo>
                  <a:lnTo>
                    <a:pt x="1813" y="2504"/>
                  </a:lnTo>
                  <a:lnTo>
                    <a:pt x="1833" y="2451"/>
                  </a:lnTo>
                  <a:lnTo>
                    <a:pt x="1857" y="2399"/>
                  </a:lnTo>
                  <a:lnTo>
                    <a:pt x="1883" y="2350"/>
                  </a:lnTo>
                  <a:lnTo>
                    <a:pt x="1910" y="2300"/>
                  </a:lnTo>
                  <a:lnTo>
                    <a:pt x="1941" y="2253"/>
                  </a:lnTo>
                  <a:lnTo>
                    <a:pt x="1974" y="2209"/>
                  </a:lnTo>
                  <a:lnTo>
                    <a:pt x="2007" y="2165"/>
                  </a:lnTo>
                  <a:lnTo>
                    <a:pt x="2044" y="2123"/>
                  </a:lnTo>
                  <a:lnTo>
                    <a:pt x="2082" y="2082"/>
                  </a:lnTo>
                  <a:lnTo>
                    <a:pt x="2123" y="2044"/>
                  </a:lnTo>
                  <a:lnTo>
                    <a:pt x="2165" y="2007"/>
                  </a:lnTo>
                  <a:lnTo>
                    <a:pt x="2209" y="1973"/>
                  </a:lnTo>
                  <a:lnTo>
                    <a:pt x="2255" y="1940"/>
                  </a:lnTo>
                  <a:lnTo>
                    <a:pt x="2302" y="1910"/>
                  </a:lnTo>
                  <a:lnTo>
                    <a:pt x="2350" y="1881"/>
                  </a:lnTo>
                  <a:lnTo>
                    <a:pt x="2401" y="1855"/>
                  </a:lnTo>
                  <a:lnTo>
                    <a:pt x="2452" y="1833"/>
                  </a:lnTo>
                  <a:lnTo>
                    <a:pt x="2506" y="1811"/>
                  </a:lnTo>
                  <a:lnTo>
                    <a:pt x="2559" y="1793"/>
                  </a:lnTo>
                  <a:lnTo>
                    <a:pt x="2614" y="1778"/>
                  </a:lnTo>
                  <a:lnTo>
                    <a:pt x="2670" y="1766"/>
                  </a:lnTo>
                  <a:lnTo>
                    <a:pt x="2727" y="1755"/>
                  </a:lnTo>
                  <a:lnTo>
                    <a:pt x="2786" y="1747"/>
                  </a:lnTo>
                  <a:lnTo>
                    <a:pt x="2844" y="1744"/>
                  </a:lnTo>
                  <a:lnTo>
                    <a:pt x="2905" y="1742"/>
                  </a:lnTo>
                  <a:lnTo>
                    <a:pt x="2905" y="1742"/>
                  </a:lnTo>
                  <a:close/>
                </a:path>
              </a:pathLst>
            </a:custGeom>
            <a:solidFill>
              <a:schemeClr val="accent4">
                <a:lumMod val="60000"/>
                <a:lumOff val="40000"/>
              </a:schemeClr>
            </a:solidFill>
            <a:ln>
              <a:noFill/>
            </a:ln>
          </p:spPr>
          <p:txBody>
            <a:bodyPr anchor="ctr"/>
            <a:lstStyle/>
            <a:p>
              <a:pPr algn="ctr"/>
              <a:endParaRPr sz="1865"/>
            </a:p>
          </p:txBody>
        </p:sp>
        <p:sp>
          <p:nvSpPr>
            <p:cNvPr id="6" name="Freeform: Shape 14"/>
            <p:cNvSpPr/>
            <p:nvPr/>
          </p:nvSpPr>
          <p:spPr bwMode="auto">
            <a:xfrm>
              <a:off x="7200800" y="2169467"/>
              <a:ext cx="1575298" cy="1575295"/>
            </a:xfrm>
            <a:custGeom>
              <a:avLst/>
              <a:gdLst>
                <a:gd name="T0" fmla="*/ 0 w 2902"/>
                <a:gd name="T1" fmla="*/ 1742 h 2903"/>
                <a:gd name="T2" fmla="*/ 58 w 2902"/>
                <a:gd name="T3" fmla="*/ 1744 h 2903"/>
                <a:gd name="T4" fmla="*/ 176 w 2902"/>
                <a:gd name="T5" fmla="*/ 1755 h 2903"/>
                <a:gd name="T6" fmla="*/ 289 w 2902"/>
                <a:gd name="T7" fmla="*/ 1778 h 2903"/>
                <a:gd name="T8" fmla="*/ 399 w 2902"/>
                <a:gd name="T9" fmla="*/ 1811 h 2903"/>
                <a:gd name="T10" fmla="*/ 503 w 2902"/>
                <a:gd name="T11" fmla="*/ 1855 h 2903"/>
                <a:gd name="T12" fmla="*/ 602 w 2902"/>
                <a:gd name="T13" fmla="*/ 1910 h 2903"/>
                <a:gd name="T14" fmla="*/ 694 w 2902"/>
                <a:gd name="T15" fmla="*/ 1973 h 2903"/>
                <a:gd name="T16" fmla="*/ 780 w 2902"/>
                <a:gd name="T17" fmla="*/ 2044 h 2903"/>
                <a:gd name="T18" fmla="*/ 859 w 2902"/>
                <a:gd name="T19" fmla="*/ 2123 h 2903"/>
                <a:gd name="T20" fmla="*/ 930 w 2902"/>
                <a:gd name="T21" fmla="*/ 2209 h 2903"/>
                <a:gd name="T22" fmla="*/ 992 w 2902"/>
                <a:gd name="T23" fmla="*/ 2300 h 2903"/>
                <a:gd name="T24" fmla="*/ 1045 w 2902"/>
                <a:gd name="T25" fmla="*/ 2399 h 2903"/>
                <a:gd name="T26" fmla="*/ 1089 w 2902"/>
                <a:gd name="T27" fmla="*/ 2504 h 2903"/>
                <a:gd name="T28" fmla="*/ 1124 w 2902"/>
                <a:gd name="T29" fmla="*/ 2614 h 2903"/>
                <a:gd name="T30" fmla="*/ 1148 w 2902"/>
                <a:gd name="T31" fmla="*/ 2725 h 2903"/>
                <a:gd name="T32" fmla="*/ 1159 w 2902"/>
                <a:gd name="T33" fmla="*/ 2843 h 2903"/>
                <a:gd name="T34" fmla="*/ 2902 w 2902"/>
                <a:gd name="T35" fmla="*/ 2903 h 2903"/>
                <a:gd name="T36" fmla="*/ 2900 w 2902"/>
                <a:gd name="T37" fmla="*/ 2828 h 2903"/>
                <a:gd name="T38" fmla="*/ 2893 w 2902"/>
                <a:gd name="T39" fmla="*/ 2680 h 2903"/>
                <a:gd name="T40" fmla="*/ 2879 w 2902"/>
                <a:gd name="T41" fmla="*/ 2533 h 2903"/>
                <a:gd name="T42" fmla="*/ 2857 w 2902"/>
                <a:gd name="T43" fmla="*/ 2388 h 2903"/>
                <a:gd name="T44" fmla="*/ 2827 w 2902"/>
                <a:gd name="T45" fmla="*/ 2247 h 2903"/>
                <a:gd name="T46" fmla="*/ 2792 w 2902"/>
                <a:gd name="T47" fmla="*/ 2108 h 2903"/>
                <a:gd name="T48" fmla="*/ 2750 w 2902"/>
                <a:gd name="T49" fmla="*/ 1973 h 2903"/>
                <a:gd name="T50" fmla="*/ 2701 w 2902"/>
                <a:gd name="T51" fmla="*/ 1839 h 2903"/>
                <a:gd name="T52" fmla="*/ 2646 w 2902"/>
                <a:gd name="T53" fmla="*/ 1709 h 2903"/>
                <a:gd name="T54" fmla="*/ 2586 w 2902"/>
                <a:gd name="T55" fmla="*/ 1581 h 2903"/>
                <a:gd name="T56" fmla="*/ 2518 w 2902"/>
                <a:gd name="T57" fmla="*/ 1458 h 2903"/>
                <a:gd name="T58" fmla="*/ 2445 w 2902"/>
                <a:gd name="T59" fmla="*/ 1339 h 2903"/>
                <a:gd name="T60" fmla="*/ 2368 w 2902"/>
                <a:gd name="T61" fmla="*/ 1222 h 2903"/>
                <a:gd name="T62" fmla="*/ 2283 w 2902"/>
                <a:gd name="T63" fmla="*/ 1110 h 2903"/>
                <a:gd name="T64" fmla="*/ 2194 w 2902"/>
                <a:gd name="T65" fmla="*/ 1004 h 2903"/>
                <a:gd name="T66" fmla="*/ 2100 w 2902"/>
                <a:gd name="T67" fmla="*/ 899 h 2903"/>
                <a:gd name="T68" fmla="*/ 2001 w 2902"/>
                <a:gd name="T69" fmla="*/ 800 h 2903"/>
                <a:gd name="T70" fmla="*/ 1899 w 2902"/>
                <a:gd name="T71" fmla="*/ 707 h 2903"/>
                <a:gd name="T72" fmla="*/ 1791 w 2902"/>
                <a:gd name="T73" fmla="*/ 619 h 2903"/>
                <a:gd name="T74" fmla="*/ 1679 w 2902"/>
                <a:gd name="T75" fmla="*/ 535 h 2903"/>
                <a:gd name="T76" fmla="*/ 1564 w 2902"/>
                <a:gd name="T77" fmla="*/ 456 h 2903"/>
                <a:gd name="T78" fmla="*/ 1445 w 2902"/>
                <a:gd name="T79" fmla="*/ 385 h 2903"/>
                <a:gd name="T80" fmla="*/ 1320 w 2902"/>
                <a:gd name="T81" fmla="*/ 317 h 2903"/>
                <a:gd name="T82" fmla="*/ 1194 w 2902"/>
                <a:gd name="T83" fmla="*/ 256 h 2903"/>
                <a:gd name="T84" fmla="*/ 1064 w 2902"/>
                <a:gd name="T85" fmla="*/ 201 h 2903"/>
                <a:gd name="T86" fmla="*/ 930 w 2902"/>
                <a:gd name="T87" fmla="*/ 152 h 2903"/>
                <a:gd name="T88" fmla="*/ 795 w 2902"/>
                <a:gd name="T89" fmla="*/ 110 h 2903"/>
                <a:gd name="T90" fmla="*/ 655 w 2902"/>
                <a:gd name="T91" fmla="*/ 73 h 2903"/>
                <a:gd name="T92" fmla="*/ 512 w 2902"/>
                <a:gd name="T93" fmla="*/ 44 h 2903"/>
                <a:gd name="T94" fmla="*/ 370 w 2902"/>
                <a:gd name="T95" fmla="*/ 22 h 2903"/>
                <a:gd name="T96" fmla="*/ 223 w 2902"/>
                <a:gd name="T97" fmla="*/ 7 h 2903"/>
                <a:gd name="T98" fmla="*/ 75 w 2902"/>
                <a:gd name="T99" fmla="*/ 0 h 2903"/>
                <a:gd name="T100" fmla="*/ 0 w 2902"/>
                <a:gd name="T101" fmla="*/ 0 h 29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902" h="2903">
                  <a:moveTo>
                    <a:pt x="0" y="0"/>
                  </a:moveTo>
                  <a:lnTo>
                    <a:pt x="0" y="1742"/>
                  </a:lnTo>
                  <a:lnTo>
                    <a:pt x="0" y="1742"/>
                  </a:lnTo>
                  <a:lnTo>
                    <a:pt x="58" y="1744"/>
                  </a:lnTo>
                  <a:lnTo>
                    <a:pt x="119" y="1747"/>
                  </a:lnTo>
                  <a:lnTo>
                    <a:pt x="176" y="1755"/>
                  </a:lnTo>
                  <a:lnTo>
                    <a:pt x="232" y="1766"/>
                  </a:lnTo>
                  <a:lnTo>
                    <a:pt x="289" y="1778"/>
                  </a:lnTo>
                  <a:lnTo>
                    <a:pt x="344" y="1793"/>
                  </a:lnTo>
                  <a:lnTo>
                    <a:pt x="399" y="1811"/>
                  </a:lnTo>
                  <a:lnTo>
                    <a:pt x="452" y="1833"/>
                  </a:lnTo>
                  <a:lnTo>
                    <a:pt x="503" y="1855"/>
                  </a:lnTo>
                  <a:lnTo>
                    <a:pt x="553" y="1881"/>
                  </a:lnTo>
                  <a:lnTo>
                    <a:pt x="602" y="1910"/>
                  </a:lnTo>
                  <a:lnTo>
                    <a:pt x="648" y="1940"/>
                  </a:lnTo>
                  <a:lnTo>
                    <a:pt x="694" y="1973"/>
                  </a:lnTo>
                  <a:lnTo>
                    <a:pt x="738" y="2007"/>
                  </a:lnTo>
                  <a:lnTo>
                    <a:pt x="780" y="2044"/>
                  </a:lnTo>
                  <a:lnTo>
                    <a:pt x="820" y="2082"/>
                  </a:lnTo>
                  <a:lnTo>
                    <a:pt x="859" y="2123"/>
                  </a:lnTo>
                  <a:lnTo>
                    <a:pt x="895" y="2165"/>
                  </a:lnTo>
                  <a:lnTo>
                    <a:pt x="930" y="2209"/>
                  </a:lnTo>
                  <a:lnTo>
                    <a:pt x="963" y="2253"/>
                  </a:lnTo>
                  <a:lnTo>
                    <a:pt x="992" y="2300"/>
                  </a:lnTo>
                  <a:lnTo>
                    <a:pt x="1020" y="2350"/>
                  </a:lnTo>
                  <a:lnTo>
                    <a:pt x="1045" y="2399"/>
                  </a:lnTo>
                  <a:lnTo>
                    <a:pt x="1069" y="2451"/>
                  </a:lnTo>
                  <a:lnTo>
                    <a:pt x="1089" y="2504"/>
                  </a:lnTo>
                  <a:lnTo>
                    <a:pt x="1108" y="2557"/>
                  </a:lnTo>
                  <a:lnTo>
                    <a:pt x="1124" y="2614"/>
                  </a:lnTo>
                  <a:lnTo>
                    <a:pt x="1137" y="2669"/>
                  </a:lnTo>
                  <a:lnTo>
                    <a:pt x="1148" y="2725"/>
                  </a:lnTo>
                  <a:lnTo>
                    <a:pt x="1155" y="2784"/>
                  </a:lnTo>
                  <a:lnTo>
                    <a:pt x="1159" y="2843"/>
                  </a:lnTo>
                  <a:lnTo>
                    <a:pt x="1161" y="2903"/>
                  </a:lnTo>
                  <a:lnTo>
                    <a:pt x="2902" y="2903"/>
                  </a:lnTo>
                  <a:lnTo>
                    <a:pt x="2902" y="2903"/>
                  </a:lnTo>
                  <a:lnTo>
                    <a:pt x="2900" y="2828"/>
                  </a:lnTo>
                  <a:lnTo>
                    <a:pt x="2899" y="2753"/>
                  </a:lnTo>
                  <a:lnTo>
                    <a:pt x="2893" y="2680"/>
                  </a:lnTo>
                  <a:lnTo>
                    <a:pt x="2888" y="2606"/>
                  </a:lnTo>
                  <a:lnTo>
                    <a:pt x="2879" y="2533"/>
                  </a:lnTo>
                  <a:lnTo>
                    <a:pt x="2869" y="2462"/>
                  </a:lnTo>
                  <a:lnTo>
                    <a:pt x="2857" y="2388"/>
                  </a:lnTo>
                  <a:lnTo>
                    <a:pt x="2844" y="2319"/>
                  </a:lnTo>
                  <a:lnTo>
                    <a:pt x="2827" y="2247"/>
                  </a:lnTo>
                  <a:lnTo>
                    <a:pt x="2811" y="2178"/>
                  </a:lnTo>
                  <a:lnTo>
                    <a:pt x="2792" y="2108"/>
                  </a:lnTo>
                  <a:lnTo>
                    <a:pt x="2772" y="2040"/>
                  </a:lnTo>
                  <a:lnTo>
                    <a:pt x="2750" y="1973"/>
                  </a:lnTo>
                  <a:lnTo>
                    <a:pt x="2727" y="1905"/>
                  </a:lnTo>
                  <a:lnTo>
                    <a:pt x="2701" y="1839"/>
                  </a:lnTo>
                  <a:lnTo>
                    <a:pt x="2673" y="1773"/>
                  </a:lnTo>
                  <a:lnTo>
                    <a:pt x="2646" y="1709"/>
                  </a:lnTo>
                  <a:lnTo>
                    <a:pt x="2617" y="1645"/>
                  </a:lnTo>
                  <a:lnTo>
                    <a:pt x="2586" y="1581"/>
                  </a:lnTo>
                  <a:lnTo>
                    <a:pt x="2553" y="1518"/>
                  </a:lnTo>
                  <a:lnTo>
                    <a:pt x="2518" y="1458"/>
                  </a:lnTo>
                  <a:lnTo>
                    <a:pt x="2481" y="1397"/>
                  </a:lnTo>
                  <a:lnTo>
                    <a:pt x="2445" y="1339"/>
                  </a:lnTo>
                  <a:lnTo>
                    <a:pt x="2406" y="1280"/>
                  </a:lnTo>
                  <a:lnTo>
                    <a:pt x="2368" y="1222"/>
                  </a:lnTo>
                  <a:lnTo>
                    <a:pt x="2325" y="1165"/>
                  </a:lnTo>
                  <a:lnTo>
                    <a:pt x="2283" y="1110"/>
                  </a:lnTo>
                  <a:lnTo>
                    <a:pt x="2239" y="1057"/>
                  </a:lnTo>
                  <a:lnTo>
                    <a:pt x="2194" y="1004"/>
                  </a:lnTo>
                  <a:lnTo>
                    <a:pt x="2148" y="951"/>
                  </a:lnTo>
                  <a:lnTo>
                    <a:pt x="2100" y="899"/>
                  </a:lnTo>
                  <a:lnTo>
                    <a:pt x="2053" y="850"/>
                  </a:lnTo>
                  <a:lnTo>
                    <a:pt x="2001" y="800"/>
                  </a:lnTo>
                  <a:lnTo>
                    <a:pt x="1952" y="755"/>
                  </a:lnTo>
                  <a:lnTo>
                    <a:pt x="1899" y="707"/>
                  </a:lnTo>
                  <a:lnTo>
                    <a:pt x="1846" y="663"/>
                  </a:lnTo>
                  <a:lnTo>
                    <a:pt x="1791" y="619"/>
                  </a:lnTo>
                  <a:lnTo>
                    <a:pt x="1736" y="577"/>
                  </a:lnTo>
                  <a:lnTo>
                    <a:pt x="1679" y="535"/>
                  </a:lnTo>
                  <a:lnTo>
                    <a:pt x="1622" y="495"/>
                  </a:lnTo>
                  <a:lnTo>
                    <a:pt x="1564" y="456"/>
                  </a:lnTo>
                  <a:lnTo>
                    <a:pt x="1505" y="419"/>
                  </a:lnTo>
                  <a:lnTo>
                    <a:pt x="1445" y="385"/>
                  </a:lnTo>
                  <a:lnTo>
                    <a:pt x="1382" y="350"/>
                  </a:lnTo>
                  <a:lnTo>
                    <a:pt x="1320" y="317"/>
                  </a:lnTo>
                  <a:lnTo>
                    <a:pt x="1258" y="286"/>
                  </a:lnTo>
                  <a:lnTo>
                    <a:pt x="1194" y="256"/>
                  </a:lnTo>
                  <a:lnTo>
                    <a:pt x="1130" y="227"/>
                  </a:lnTo>
                  <a:lnTo>
                    <a:pt x="1064" y="201"/>
                  </a:lnTo>
                  <a:lnTo>
                    <a:pt x="998" y="176"/>
                  </a:lnTo>
                  <a:lnTo>
                    <a:pt x="930" y="152"/>
                  </a:lnTo>
                  <a:lnTo>
                    <a:pt x="862" y="130"/>
                  </a:lnTo>
                  <a:lnTo>
                    <a:pt x="795" y="110"/>
                  </a:lnTo>
                  <a:lnTo>
                    <a:pt x="725" y="92"/>
                  </a:lnTo>
                  <a:lnTo>
                    <a:pt x="655" y="73"/>
                  </a:lnTo>
                  <a:lnTo>
                    <a:pt x="584" y="59"/>
                  </a:lnTo>
                  <a:lnTo>
                    <a:pt x="512" y="44"/>
                  </a:lnTo>
                  <a:lnTo>
                    <a:pt x="441" y="33"/>
                  </a:lnTo>
                  <a:lnTo>
                    <a:pt x="370" y="22"/>
                  </a:lnTo>
                  <a:lnTo>
                    <a:pt x="296" y="15"/>
                  </a:lnTo>
                  <a:lnTo>
                    <a:pt x="223" y="7"/>
                  </a:lnTo>
                  <a:lnTo>
                    <a:pt x="148" y="4"/>
                  </a:lnTo>
                  <a:lnTo>
                    <a:pt x="75" y="0"/>
                  </a:lnTo>
                  <a:lnTo>
                    <a:pt x="0" y="0"/>
                  </a:lnTo>
                  <a:lnTo>
                    <a:pt x="0" y="0"/>
                  </a:lnTo>
                  <a:close/>
                </a:path>
              </a:pathLst>
            </a:custGeom>
            <a:solidFill>
              <a:schemeClr val="accent4">
                <a:lumMod val="60000"/>
                <a:lumOff val="40000"/>
              </a:schemeClr>
            </a:solidFill>
            <a:ln>
              <a:noFill/>
            </a:ln>
          </p:spPr>
          <p:txBody>
            <a:bodyPr anchor="ctr"/>
            <a:lstStyle/>
            <a:p>
              <a:pPr algn="ctr"/>
              <a:endParaRPr sz="1865"/>
            </a:p>
          </p:txBody>
        </p:sp>
        <p:sp>
          <p:nvSpPr>
            <p:cNvPr id="7" name="Freeform: Shape 15"/>
            <p:cNvSpPr/>
            <p:nvPr/>
          </p:nvSpPr>
          <p:spPr bwMode="auto">
            <a:xfrm>
              <a:off x="7200800" y="3744762"/>
              <a:ext cx="1575298" cy="1574212"/>
            </a:xfrm>
            <a:custGeom>
              <a:avLst/>
              <a:gdLst>
                <a:gd name="T0" fmla="*/ 0 w 2902"/>
                <a:gd name="T1" fmla="*/ 2903 h 2903"/>
                <a:gd name="T2" fmla="*/ 75 w 2902"/>
                <a:gd name="T3" fmla="*/ 2903 h 2903"/>
                <a:gd name="T4" fmla="*/ 223 w 2902"/>
                <a:gd name="T5" fmla="*/ 2896 h 2903"/>
                <a:gd name="T6" fmla="*/ 370 w 2902"/>
                <a:gd name="T7" fmla="*/ 2881 h 2903"/>
                <a:gd name="T8" fmla="*/ 512 w 2902"/>
                <a:gd name="T9" fmla="*/ 2859 h 2903"/>
                <a:gd name="T10" fmla="*/ 655 w 2902"/>
                <a:gd name="T11" fmla="*/ 2830 h 2903"/>
                <a:gd name="T12" fmla="*/ 795 w 2902"/>
                <a:gd name="T13" fmla="*/ 2793 h 2903"/>
                <a:gd name="T14" fmla="*/ 930 w 2902"/>
                <a:gd name="T15" fmla="*/ 2751 h 2903"/>
                <a:gd name="T16" fmla="*/ 1064 w 2902"/>
                <a:gd name="T17" fmla="*/ 2702 h 2903"/>
                <a:gd name="T18" fmla="*/ 1194 w 2902"/>
                <a:gd name="T19" fmla="*/ 2647 h 2903"/>
                <a:gd name="T20" fmla="*/ 1320 w 2902"/>
                <a:gd name="T21" fmla="*/ 2586 h 2903"/>
                <a:gd name="T22" fmla="*/ 1445 w 2902"/>
                <a:gd name="T23" fmla="*/ 2518 h 2903"/>
                <a:gd name="T24" fmla="*/ 1564 w 2902"/>
                <a:gd name="T25" fmla="*/ 2447 h 2903"/>
                <a:gd name="T26" fmla="*/ 1679 w 2902"/>
                <a:gd name="T27" fmla="*/ 2368 h 2903"/>
                <a:gd name="T28" fmla="*/ 1791 w 2902"/>
                <a:gd name="T29" fmla="*/ 2284 h 2903"/>
                <a:gd name="T30" fmla="*/ 1899 w 2902"/>
                <a:gd name="T31" fmla="*/ 2196 h 2903"/>
                <a:gd name="T32" fmla="*/ 2001 w 2902"/>
                <a:gd name="T33" fmla="*/ 2103 h 2903"/>
                <a:gd name="T34" fmla="*/ 2100 w 2902"/>
                <a:gd name="T35" fmla="*/ 2004 h 2903"/>
                <a:gd name="T36" fmla="*/ 2194 w 2902"/>
                <a:gd name="T37" fmla="*/ 1899 h 2903"/>
                <a:gd name="T38" fmla="*/ 2283 w 2902"/>
                <a:gd name="T39" fmla="*/ 1793 h 2903"/>
                <a:gd name="T40" fmla="*/ 2368 w 2902"/>
                <a:gd name="T41" fmla="*/ 1681 h 2903"/>
                <a:gd name="T42" fmla="*/ 2445 w 2902"/>
                <a:gd name="T43" fmla="*/ 1564 h 2903"/>
                <a:gd name="T44" fmla="*/ 2518 w 2902"/>
                <a:gd name="T45" fmla="*/ 1445 h 2903"/>
                <a:gd name="T46" fmla="*/ 2586 w 2902"/>
                <a:gd name="T47" fmla="*/ 1322 h 2903"/>
                <a:gd name="T48" fmla="*/ 2646 w 2902"/>
                <a:gd name="T49" fmla="*/ 1194 h 2903"/>
                <a:gd name="T50" fmla="*/ 2701 w 2902"/>
                <a:gd name="T51" fmla="*/ 1064 h 2903"/>
                <a:gd name="T52" fmla="*/ 2750 w 2902"/>
                <a:gd name="T53" fmla="*/ 930 h 2903"/>
                <a:gd name="T54" fmla="*/ 2792 w 2902"/>
                <a:gd name="T55" fmla="*/ 795 h 2903"/>
                <a:gd name="T56" fmla="*/ 2827 w 2902"/>
                <a:gd name="T57" fmla="*/ 656 h 2903"/>
                <a:gd name="T58" fmla="*/ 2857 w 2902"/>
                <a:gd name="T59" fmla="*/ 515 h 2903"/>
                <a:gd name="T60" fmla="*/ 2879 w 2902"/>
                <a:gd name="T61" fmla="*/ 370 h 2903"/>
                <a:gd name="T62" fmla="*/ 2893 w 2902"/>
                <a:gd name="T63" fmla="*/ 223 h 2903"/>
                <a:gd name="T64" fmla="*/ 2900 w 2902"/>
                <a:gd name="T65" fmla="*/ 75 h 2903"/>
                <a:gd name="T66" fmla="*/ 1161 w 2902"/>
                <a:gd name="T67" fmla="*/ 0 h 2903"/>
                <a:gd name="T68" fmla="*/ 1159 w 2902"/>
                <a:gd name="T69" fmla="*/ 60 h 2903"/>
                <a:gd name="T70" fmla="*/ 1148 w 2902"/>
                <a:gd name="T71" fmla="*/ 178 h 2903"/>
                <a:gd name="T72" fmla="*/ 1124 w 2902"/>
                <a:gd name="T73" fmla="*/ 289 h 2903"/>
                <a:gd name="T74" fmla="*/ 1089 w 2902"/>
                <a:gd name="T75" fmla="*/ 399 h 2903"/>
                <a:gd name="T76" fmla="*/ 1045 w 2902"/>
                <a:gd name="T77" fmla="*/ 504 h 2903"/>
                <a:gd name="T78" fmla="*/ 992 w 2902"/>
                <a:gd name="T79" fmla="*/ 603 h 2903"/>
                <a:gd name="T80" fmla="*/ 930 w 2902"/>
                <a:gd name="T81" fmla="*/ 694 h 2903"/>
                <a:gd name="T82" fmla="*/ 859 w 2902"/>
                <a:gd name="T83" fmla="*/ 780 h 2903"/>
                <a:gd name="T84" fmla="*/ 780 w 2902"/>
                <a:gd name="T85" fmla="*/ 859 h 2903"/>
                <a:gd name="T86" fmla="*/ 694 w 2902"/>
                <a:gd name="T87" fmla="*/ 930 h 2903"/>
                <a:gd name="T88" fmla="*/ 602 w 2902"/>
                <a:gd name="T89" fmla="*/ 993 h 2903"/>
                <a:gd name="T90" fmla="*/ 503 w 2902"/>
                <a:gd name="T91" fmla="*/ 1048 h 2903"/>
                <a:gd name="T92" fmla="*/ 399 w 2902"/>
                <a:gd name="T93" fmla="*/ 1092 h 2903"/>
                <a:gd name="T94" fmla="*/ 289 w 2902"/>
                <a:gd name="T95" fmla="*/ 1125 h 2903"/>
                <a:gd name="T96" fmla="*/ 176 w 2902"/>
                <a:gd name="T97" fmla="*/ 1148 h 2903"/>
                <a:gd name="T98" fmla="*/ 58 w 2902"/>
                <a:gd name="T99" fmla="*/ 1159 h 2903"/>
                <a:gd name="T100" fmla="*/ 0 w 2902"/>
                <a:gd name="T101" fmla="*/ 1161 h 29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902" h="2903">
                  <a:moveTo>
                    <a:pt x="0" y="1161"/>
                  </a:moveTo>
                  <a:lnTo>
                    <a:pt x="0" y="2903"/>
                  </a:lnTo>
                  <a:lnTo>
                    <a:pt x="0" y="2903"/>
                  </a:lnTo>
                  <a:lnTo>
                    <a:pt x="75" y="2903"/>
                  </a:lnTo>
                  <a:lnTo>
                    <a:pt x="148" y="2899"/>
                  </a:lnTo>
                  <a:lnTo>
                    <a:pt x="223" y="2896"/>
                  </a:lnTo>
                  <a:lnTo>
                    <a:pt x="296" y="2888"/>
                  </a:lnTo>
                  <a:lnTo>
                    <a:pt x="370" y="2881"/>
                  </a:lnTo>
                  <a:lnTo>
                    <a:pt x="441" y="2870"/>
                  </a:lnTo>
                  <a:lnTo>
                    <a:pt x="512" y="2859"/>
                  </a:lnTo>
                  <a:lnTo>
                    <a:pt x="584" y="2844"/>
                  </a:lnTo>
                  <a:lnTo>
                    <a:pt x="655" y="2830"/>
                  </a:lnTo>
                  <a:lnTo>
                    <a:pt x="725" y="2811"/>
                  </a:lnTo>
                  <a:lnTo>
                    <a:pt x="795" y="2793"/>
                  </a:lnTo>
                  <a:lnTo>
                    <a:pt x="862" y="2773"/>
                  </a:lnTo>
                  <a:lnTo>
                    <a:pt x="930" y="2751"/>
                  </a:lnTo>
                  <a:lnTo>
                    <a:pt x="998" y="2727"/>
                  </a:lnTo>
                  <a:lnTo>
                    <a:pt x="1064" y="2702"/>
                  </a:lnTo>
                  <a:lnTo>
                    <a:pt x="1130" y="2676"/>
                  </a:lnTo>
                  <a:lnTo>
                    <a:pt x="1194" y="2647"/>
                  </a:lnTo>
                  <a:lnTo>
                    <a:pt x="1258" y="2617"/>
                  </a:lnTo>
                  <a:lnTo>
                    <a:pt x="1320" y="2586"/>
                  </a:lnTo>
                  <a:lnTo>
                    <a:pt x="1382" y="2553"/>
                  </a:lnTo>
                  <a:lnTo>
                    <a:pt x="1445" y="2518"/>
                  </a:lnTo>
                  <a:lnTo>
                    <a:pt x="1505" y="2484"/>
                  </a:lnTo>
                  <a:lnTo>
                    <a:pt x="1564" y="2447"/>
                  </a:lnTo>
                  <a:lnTo>
                    <a:pt x="1622" y="2408"/>
                  </a:lnTo>
                  <a:lnTo>
                    <a:pt x="1679" y="2368"/>
                  </a:lnTo>
                  <a:lnTo>
                    <a:pt x="1736" y="2326"/>
                  </a:lnTo>
                  <a:lnTo>
                    <a:pt x="1791" y="2284"/>
                  </a:lnTo>
                  <a:lnTo>
                    <a:pt x="1846" y="2240"/>
                  </a:lnTo>
                  <a:lnTo>
                    <a:pt x="1899" y="2196"/>
                  </a:lnTo>
                  <a:lnTo>
                    <a:pt x="1952" y="2148"/>
                  </a:lnTo>
                  <a:lnTo>
                    <a:pt x="2001" y="2103"/>
                  </a:lnTo>
                  <a:lnTo>
                    <a:pt x="2053" y="2053"/>
                  </a:lnTo>
                  <a:lnTo>
                    <a:pt x="2100" y="2004"/>
                  </a:lnTo>
                  <a:lnTo>
                    <a:pt x="2148" y="1952"/>
                  </a:lnTo>
                  <a:lnTo>
                    <a:pt x="2194" y="1899"/>
                  </a:lnTo>
                  <a:lnTo>
                    <a:pt x="2239" y="1846"/>
                  </a:lnTo>
                  <a:lnTo>
                    <a:pt x="2283" y="1793"/>
                  </a:lnTo>
                  <a:lnTo>
                    <a:pt x="2325" y="1738"/>
                  </a:lnTo>
                  <a:lnTo>
                    <a:pt x="2368" y="1681"/>
                  </a:lnTo>
                  <a:lnTo>
                    <a:pt x="2406" y="1623"/>
                  </a:lnTo>
                  <a:lnTo>
                    <a:pt x="2445" y="1564"/>
                  </a:lnTo>
                  <a:lnTo>
                    <a:pt x="2481" y="1506"/>
                  </a:lnTo>
                  <a:lnTo>
                    <a:pt x="2518" y="1445"/>
                  </a:lnTo>
                  <a:lnTo>
                    <a:pt x="2553" y="1385"/>
                  </a:lnTo>
                  <a:lnTo>
                    <a:pt x="2586" y="1322"/>
                  </a:lnTo>
                  <a:lnTo>
                    <a:pt x="2617" y="1258"/>
                  </a:lnTo>
                  <a:lnTo>
                    <a:pt x="2646" y="1194"/>
                  </a:lnTo>
                  <a:lnTo>
                    <a:pt x="2673" y="1130"/>
                  </a:lnTo>
                  <a:lnTo>
                    <a:pt x="2701" y="1064"/>
                  </a:lnTo>
                  <a:lnTo>
                    <a:pt x="2727" y="998"/>
                  </a:lnTo>
                  <a:lnTo>
                    <a:pt x="2750" y="930"/>
                  </a:lnTo>
                  <a:lnTo>
                    <a:pt x="2772" y="863"/>
                  </a:lnTo>
                  <a:lnTo>
                    <a:pt x="2792" y="795"/>
                  </a:lnTo>
                  <a:lnTo>
                    <a:pt x="2811" y="725"/>
                  </a:lnTo>
                  <a:lnTo>
                    <a:pt x="2827" y="656"/>
                  </a:lnTo>
                  <a:lnTo>
                    <a:pt x="2844" y="584"/>
                  </a:lnTo>
                  <a:lnTo>
                    <a:pt x="2857" y="515"/>
                  </a:lnTo>
                  <a:lnTo>
                    <a:pt x="2869" y="441"/>
                  </a:lnTo>
                  <a:lnTo>
                    <a:pt x="2879" y="370"/>
                  </a:lnTo>
                  <a:lnTo>
                    <a:pt x="2888" y="297"/>
                  </a:lnTo>
                  <a:lnTo>
                    <a:pt x="2893" y="223"/>
                  </a:lnTo>
                  <a:lnTo>
                    <a:pt x="2899" y="150"/>
                  </a:lnTo>
                  <a:lnTo>
                    <a:pt x="2900" y="75"/>
                  </a:lnTo>
                  <a:lnTo>
                    <a:pt x="2902" y="0"/>
                  </a:lnTo>
                  <a:lnTo>
                    <a:pt x="1161" y="0"/>
                  </a:lnTo>
                  <a:lnTo>
                    <a:pt x="1161" y="0"/>
                  </a:lnTo>
                  <a:lnTo>
                    <a:pt x="1159" y="60"/>
                  </a:lnTo>
                  <a:lnTo>
                    <a:pt x="1155" y="119"/>
                  </a:lnTo>
                  <a:lnTo>
                    <a:pt x="1148" y="178"/>
                  </a:lnTo>
                  <a:lnTo>
                    <a:pt x="1137" y="234"/>
                  </a:lnTo>
                  <a:lnTo>
                    <a:pt x="1124" y="289"/>
                  </a:lnTo>
                  <a:lnTo>
                    <a:pt x="1108" y="346"/>
                  </a:lnTo>
                  <a:lnTo>
                    <a:pt x="1089" y="399"/>
                  </a:lnTo>
                  <a:lnTo>
                    <a:pt x="1069" y="452"/>
                  </a:lnTo>
                  <a:lnTo>
                    <a:pt x="1045" y="504"/>
                  </a:lnTo>
                  <a:lnTo>
                    <a:pt x="1020" y="553"/>
                  </a:lnTo>
                  <a:lnTo>
                    <a:pt x="992" y="603"/>
                  </a:lnTo>
                  <a:lnTo>
                    <a:pt x="963" y="650"/>
                  </a:lnTo>
                  <a:lnTo>
                    <a:pt x="930" y="694"/>
                  </a:lnTo>
                  <a:lnTo>
                    <a:pt x="895" y="738"/>
                  </a:lnTo>
                  <a:lnTo>
                    <a:pt x="859" y="780"/>
                  </a:lnTo>
                  <a:lnTo>
                    <a:pt x="820" y="821"/>
                  </a:lnTo>
                  <a:lnTo>
                    <a:pt x="780" y="859"/>
                  </a:lnTo>
                  <a:lnTo>
                    <a:pt x="738" y="896"/>
                  </a:lnTo>
                  <a:lnTo>
                    <a:pt x="694" y="930"/>
                  </a:lnTo>
                  <a:lnTo>
                    <a:pt x="648" y="963"/>
                  </a:lnTo>
                  <a:lnTo>
                    <a:pt x="602" y="993"/>
                  </a:lnTo>
                  <a:lnTo>
                    <a:pt x="553" y="1022"/>
                  </a:lnTo>
                  <a:lnTo>
                    <a:pt x="503" y="1048"/>
                  </a:lnTo>
                  <a:lnTo>
                    <a:pt x="452" y="1070"/>
                  </a:lnTo>
                  <a:lnTo>
                    <a:pt x="399" y="1092"/>
                  </a:lnTo>
                  <a:lnTo>
                    <a:pt x="344" y="1110"/>
                  </a:lnTo>
                  <a:lnTo>
                    <a:pt x="289" y="1125"/>
                  </a:lnTo>
                  <a:lnTo>
                    <a:pt x="232" y="1137"/>
                  </a:lnTo>
                  <a:lnTo>
                    <a:pt x="176" y="1148"/>
                  </a:lnTo>
                  <a:lnTo>
                    <a:pt x="119" y="1156"/>
                  </a:lnTo>
                  <a:lnTo>
                    <a:pt x="58" y="1159"/>
                  </a:lnTo>
                  <a:lnTo>
                    <a:pt x="0" y="1161"/>
                  </a:lnTo>
                  <a:lnTo>
                    <a:pt x="0" y="1161"/>
                  </a:lnTo>
                  <a:close/>
                </a:path>
              </a:pathLst>
            </a:custGeom>
            <a:solidFill>
              <a:schemeClr val="accent2">
                <a:lumMod val="75000"/>
              </a:schemeClr>
            </a:solidFill>
            <a:ln>
              <a:noFill/>
            </a:ln>
          </p:spPr>
          <p:txBody>
            <a:bodyPr vert="horz" wrap="square" lIns="121920" tIns="60960" rIns="121920" bIns="60960" numCol="1" anchor="t" anchorCtr="0" compatLnSpc="1"/>
            <a:lstStyle/>
            <a:p>
              <a:endParaRPr sz="1865"/>
            </a:p>
          </p:txBody>
        </p:sp>
        <p:sp>
          <p:nvSpPr>
            <p:cNvPr id="8" name="Freeform: Shape 16"/>
            <p:cNvSpPr/>
            <p:nvPr/>
          </p:nvSpPr>
          <p:spPr bwMode="auto">
            <a:xfrm>
              <a:off x="3420954" y="2169467"/>
              <a:ext cx="1575298" cy="1575295"/>
            </a:xfrm>
            <a:custGeom>
              <a:avLst/>
              <a:gdLst>
                <a:gd name="T0" fmla="*/ 2902 w 2902"/>
                <a:gd name="T1" fmla="*/ 0 h 2903"/>
                <a:gd name="T2" fmla="*/ 2827 w 2902"/>
                <a:gd name="T3" fmla="*/ 0 h 2903"/>
                <a:gd name="T4" fmla="*/ 2679 w 2902"/>
                <a:gd name="T5" fmla="*/ 7 h 2903"/>
                <a:gd name="T6" fmla="*/ 2532 w 2902"/>
                <a:gd name="T7" fmla="*/ 22 h 2903"/>
                <a:gd name="T8" fmla="*/ 2390 w 2902"/>
                <a:gd name="T9" fmla="*/ 44 h 2903"/>
                <a:gd name="T10" fmla="*/ 2247 w 2902"/>
                <a:gd name="T11" fmla="*/ 73 h 2903"/>
                <a:gd name="T12" fmla="*/ 2107 w 2902"/>
                <a:gd name="T13" fmla="*/ 110 h 2903"/>
                <a:gd name="T14" fmla="*/ 1972 w 2902"/>
                <a:gd name="T15" fmla="*/ 152 h 2903"/>
                <a:gd name="T16" fmla="*/ 1838 w 2902"/>
                <a:gd name="T17" fmla="*/ 201 h 2903"/>
                <a:gd name="T18" fmla="*/ 1708 w 2902"/>
                <a:gd name="T19" fmla="*/ 256 h 2903"/>
                <a:gd name="T20" fmla="*/ 1582 w 2902"/>
                <a:gd name="T21" fmla="*/ 317 h 2903"/>
                <a:gd name="T22" fmla="*/ 1457 w 2902"/>
                <a:gd name="T23" fmla="*/ 385 h 2903"/>
                <a:gd name="T24" fmla="*/ 1338 w 2902"/>
                <a:gd name="T25" fmla="*/ 456 h 2903"/>
                <a:gd name="T26" fmla="*/ 1223 w 2902"/>
                <a:gd name="T27" fmla="*/ 535 h 2903"/>
                <a:gd name="T28" fmla="*/ 1111 w 2902"/>
                <a:gd name="T29" fmla="*/ 619 h 2903"/>
                <a:gd name="T30" fmla="*/ 1003 w 2902"/>
                <a:gd name="T31" fmla="*/ 707 h 2903"/>
                <a:gd name="T32" fmla="*/ 901 w 2902"/>
                <a:gd name="T33" fmla="*/ 800 h 2903"/>
                <a:gd name="T34" fmla="*/ 802 w 2902"/>
                <a:gd name="T35" fmla="*/ 899 h 2903"/>
                <a:gd name="T36" fmla="*/ 708 w 2902"/>
                <a:gd name="T37" fmla="*/ 1004 h 2903"/>
                <a:gd name="T38" fmla="*/ 619 w 2902"/>
                <a:gd name="T39" fmla="*/ 1110 h 2903"/>
                <a:gd name="T40" fmla="*/ 534 w 2902"/>
                <a:gd name="T41" fmla="*/ 1222 h 2903"/>
                <a:gd name="T42" fmla="*/ 457 w 2902"/>
                <a:gd name="T43" fmla="*/ 1339 h 2903"/>
                <a:gd name="T44" fmla="*/ 384 w 2902"/>
                <a:gd name="T45" fmla="*/ 1458 h 2903"/>
                <a:gd name="T46" fmla="*/ 316 w 2902"/>
                <a:gd name="T47" fmla="*/ 1581 h 2903"/>
                <a:gd name="T48" fmla="*/ 256 w 2902"/>
                <a:gd name="T49" fmla="*/ 1709 h 2903"/>
                <a:gd name="T50" fmla="*/ 201 w 2902"/>
                <a:gd name="T51" fmla="*/ 1839 h 2903"/>
                <a:gd name="T52" fmla="*/ 152 w 2902"/>
                <a:gd name="T53" fmla="*/ 1973 h 2903"/>
                <a:gd name="T54" fmla="*/ 110 w 2902"/>
                <a:gd name="T55" fmla="*/ 2108 h 2903"/>
                <a:gd name="T56" fmla="*/ 75 w 2902"/>
                <a:gd name="T57" fmla="*/ 2247 h 2903"/>
                <a:gd name="T58" fmla="*/ 45 w 2902"/>
                <a:gd name="T59" fmla="*/ 2388 h 2903"/>
                <a:gd name="T60" fmla="*/ 23 w 2902"/>
                <a:gd name="T61" fmla="*/ 2533 h 2903"/>
                <a:gd name="T62" fmla="*/ 9 w 2902"/>
                <a:gd name="T63" fmla="*/ 2680 h 2903"/>
                <a:gd name="T64" fmla="*/ 2 w 2902"/>
                <a:gd name="T65" fmla="*/ 2828 h 2903"/>
                <a:gd name="T66" fmla="*/ 1741 w 2902"/>
                <a:gd name="T67" fmla="*/ 2903 h 2903"/>
                <a:gd name="T68" fmla="*/ 1743 w 2902"/>
                <a:gd name="T69" fmla="*/ 2843 h 2903"/>
                <a:gd name="T70" fmla="*/ 1754 w 2902"/>
                <a:gd name="T71" fmla="*/ 2725 h 2903"/>
                <a:gd name="T72" fmla="*/ 1778 w 2902"/>
                <a:gd name="T73" fmla="*/ 2614 h 2903"/>
                <a:gd name="T74" fmla="*/ 1813 w 2902"/>
                <a:gd name="T75" fmla="*/ 2504 h 2903"/>
                <a:gd name="T76" fmla="*/ 1857 w 2902"/>
                <a:gd name="T77" fmla="*/ 2399 h 2903"/>
                <a:gd name="T78" fmla="*/ 1910 w 2902"/>
                <a:gd name="T79" fmla="*/ 2300 h 2903"/>
                <a:gd name="T80" fmla="*/ 1972 w 2902"/>
                <a:gd name="T81" fmla="*/ 2209 h 2903"/>
                <a:gd name="T82" fmla="*/ 2043 w 2902"/>
                <a:gd name="T83" fmla="*/ 2123 h 2903"/>
                <a:gd name="T84" fmla="*/ 2122 w 2902"/>
                <a:gd name="T85" fmla="*/ 2044 h 2903"/>
                <a:gd name="T86" fmla="*/ 2208 w 2902"/>
                <a:gd name="T87" fmla="*/ 1973 h 2903"/>
                <a:gd name="T88" fmla="*/ 2300 w 2902"/>
                <a:gd name="T89" fmla="*/ 1910 h 2903"/>
                <a:gd name="T90" fmla="*/ 2399 w 2902"/>
                <a:gd name="T91" fmla="*/ 1855 h 2903"/>
                <a:gd name="T92" fmla="*/ 2503 w 2902"/>
                <a:gd name="T93" fmla="*/ 1811 h 2903"/>
                <a:gd name="T94" fmla="*/ 2613 w 2902"/>
                <a:gd name="T95" fmla="*/ 1778 h 2903"/>
                <a:gd name="T96" fmla="*/ 2726 w 2902"/>
                <a:gd name="T97" fmla="*/ 1755 h 2903"/>
                <a:gd name="T98" fmla="*/ 2844 w 2902"/>
                <a:gd name="T99" fmla="*/ 1744 h 2903"/>
                <a:gd name="T100" fmla="*/ 2902 w 2902"/>
                <a:gd name="T101" fmla="*/ 1742 h 29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902" h="2903">
                  <a:moveTo>
                    <a:pt x="2902" y="1742"/>
                  </a:moveTo>
                  <a:lnTo>
                    <a:pt x="2902" y="0"/>
                  </a:lnTo>
                  <a:lnTo>
                    <a:pt x="2902" y="0"/>
                  </a:lnTo>
                  <a:lnTo>
                    <a:pt x="2827" y="0"/>
                  </a:lnTo>
                  <a:lnTo>
                    <a:pt x="2754" y="4"/>
                  </a:lnTo>
                  <a:lnTo>
                    <a:pt x="2679" y="7"/>
                  </a:lnTo>
                  <a:lnTo>
                    <a:pt x="2606" y="15"/>
                  </a:lnTo>
                  <a:lnTo>
                    <a:pt x="2532" y="22"/>
                  </a:lnTo>
                  <a:lnTo>
                    <a:pt x="2461" y="33"/>
                  </a:lnTo>
                  <a:lnTo>
                    <a:pt x="2390" y="44"/>
                  </a:lnTo>
                  <a:lnTo>
                    <a:pt x="2318" y="59"/>
                  </a:lnTo>
                  <a:lnTo>
                    <a:pt x="2247" y="73"/>
                  </a:lnTo>
                  <a:lnTo>
                    <a:pt x="2177" y="92"/>
                  </a:lnTo>
                  <a:lnTo>
                    <a:pt x="2107" y="110"/>
                  </a:lnTo>
                  <a:lnTo>
                    <a:pt x="2040" y="130"/>
                  </a:lnTo>
                  <a:lnTo>
                    <a:pt x="1972" y="152"/>
                  </a:lnTo>
                  <a:lnTo>
                    <a:pt x="1904" y="176"/>
                  </a:lnTo>
                  <a:lnTo>
                    <a:pt x="1838" y="201"/>
                  </a:lnTo>
                  <a:lnTo>
                    <a:pt x="1772" y="227"/>
                  </a:lnTo>
                  <a:lnTo>
                    <a:pt x="1708" y="256"/>
                  </a:lnTo>
                  <a:lnTo>
                    <a:pt x="1644" y="286"/>
                  </a:lnTo>
                  <a:lnTo>
                    <a:pt x="1582" y="317"/>
                  </a:lnTo>
                  <a:lnTo>
                    <a:pt x="1520" y="350"/>
                  </a:lnTo>
                  <a:lnTo>
                    <a:pt x="1457" y="385"/>
                  </a:lnTo>
                  <a:lnTo>
                    <a:pt x="1397" y="419"/>
                  </a:lnTo>
                  <a:lnTo>
                    <a:pt x="1338" y="456"/>
                  </a:lnTo>
                  <a:lnTo>
                    <a:pt x="1280" y="495"/>
                  </a:lnTo>
                  <a:lnTo>
                    <a:pt x="1223" y="535"/>
                  </a:lnTo>
                  <a:lnTo>
                    <a:pt x="1166" y="577"/>
                  </a:lnTo>
                  <a:lnTo>
                    <a:pt x="1111" y="619"/>
                  </a:lnTo>
                  <a:lnTo>
                    <a:pt x="1056" y="663"/>
                  </a:lnTo>
                  <a:lnTo>
                    <a:pt x="1003" y="707"/>
                  </a:lnTo>
                  <a:lnTo>
                    <a:pt x="950" y="755"/>
                  </a:lnTo>
                  <a:lnTo>
                    <a:pt x="901" y="800"/>
                  </a:lnTo>
                  <a:lnTo>
                    <a:pt x="849" y="850"/>
                  </a:lnTo>
                  <a:lnTo>
                    <a:pt x="802" y="899"/>
                  </a:lnTo>
                  <a:lnTo>
                    <a:pt x="754" y="951"/>
                  </a:lnTo>
                  <a:lnTo>
                    <a:pt x="708" y="1004"/>
                  </a:lnTo>
                  <a:lnTo>
                    <a:pt x="663" y="1057"/>
                  </a:lnTo>
                  <a:lnTo>
                    <a:pt x="619" y="1110"/>
                  </a:lnTo>
                  <a:lnTo>
                    <a:pt x="577" y="1165"/>
                  </a:lnTo>
                  <a:lnTo>
                    <a:pt x="534" y="1222"/>
                  </a:lnTo>
                  <a:lnTo>
                    <a:pt x="496" y="1280"/>
                  </a:lnTo>
                  <a:lnTo>
                    <a:pt x="457" y="1339"/>
                  </a:lnTo>
                  <a:lnTo>
                    <a:pt x="421" y="1397"/>
                  </a:lnTo>
                  <a:lnTo>
                    <a:pt x="384" y="1458"/>
                  </a:lnTo>
                  <a:lnTo>
                    <a:pt x="349" y="1518"/>
                  </a:lnTo>
                  <a:lnTo>
                    <a:pt x="316" y="1581"/>
                  </a:lnTo>
                  <a:lnTo>
                    <a:pt x="285" y="1645"/>
                  </a:lnTo>
                  <a:lnTo>
                    <a:pt x="256" y="1709"/>
                  </a:lnTo>
                  <a:lnTo>
                    <a:pt x="229" y="1773"/>
                  </a:lnTo>
                  <a:lnTo>
                    <a:pt x="201" y="1839"/>
                  </a:lnTo>
                  <a:lnTo>
                    <a:pt x="175" y="1905"/>
                  </a:lnTo>
                  <a:lnTo>
                    <a:pt x="152" y="1973"/>
                  </a:lnTo>
                  <a:lnTo>
                    <a:pt x="130" y="2040"/>
                  </a:lnTo>
                  <a:lnTo>
                    <a:pt x="110" y="2108"/>
                  </a:lnTo>
                  <a:lnTo>
                    <a:pt x="91" y="2178"/>
                  </a:lnTo>
                  <a:lnTo>
                    <a:pt x="75" y="2247"/>
                  </a:lnTo>
                  <a:lnTo>
                    <a:pt x="58" y="2319"/>
                  </a:lnTo>
                  <a:lnTo>
                    <a:pt x="45" y="2388"/>
                  </a:lnTo>
                  <a:lnTo>
                    <a:pt x="33" y="2462"/>
                  </a:lnTo>
                  <a:lnTo>
                    <a:pt x="23" y="2533"/>
                  </a:lnTo>
                  <a:lnTo>
                    <a:pt x="14" y="2606"/>
                  </a:lnTo>
                  <a:lnTo>
                    <a:pt x="9" y="2680"/>
                  </a:lnTo>
                  <a:lnTo>
                    <a:pt x="3" y="2753"/>
                  </a:lnTo>
                  <a:lnTo>
                    <a:pt x="2" y="2828"/>
                  </a:lnTo>
                  <a:lnTo>
                    <a:pt x="0" y="2903"/>
                  </a:lnTo>
                  <a:lnTo>
                    <a:pt x="1741" y="2903"/>
                  </a:lnTo>
                  <a:lnTo>
                    <a:pt x="1741" y="2903"/>
                  </a:lnTo>
                  <a:lnTo>
                    <a:pt x="1743" y="2843"/>
                  </a:lnTo>
                  <a:lnTo>
                    <a:pt x="1747" y="2784"/>
                  </a:lnTo>
                  <a:lnTo>
                    <a:pt x="1754" y="2725"/>
                  </a:lnTo>
                  <a:lnTo>
                    <a:pt x="1765" y="2669"/>
                  </a:lnTo>
                  <a:lnTo>
                    <a:pt x="1778" y="2614"/>
                  </a:lnTo>
                  <a:lnTo>
                    <a:pt x="1794" y="2557"/>
                  </a:lnTo>
                  <a:lnTo>
                    <a:pt x="1813" y="2504"/>
                  </a:lnTo>
                  <a:lnTo>
                    <a:pt x="1833" y="2451"/>
                  </a:lnTo>
                  <a:lnTo>
                    <a:pt x="1857" y="2399"/>
                  </a:lnTo>
                  <a:lnTo>
                    <a:pt x="1882" y="2350"/>
                  </a:lnTo>
                  <a:lnTo>
                    <a:pt x="1910" y="2300"/>
                  </a:lnTo>
                  <a:lnTo>
                    <a:pt x="1939" y="2253"/>
                  </a:lnTo>
                  <a:lnTo>
                    <a:pt x="1972" y="2209"/>
                  </a:lnTo>
                  <a:lnTo>
                    <a:pt x="2007" y="2165"/>
                  </a:lnTo>
                  <a:lnTo>
                    <a:pt x="2043" y="2123"/>
                  </a:lnTo>
                  <a:lnTo>
                    <a:pt x="2082" y="2082"/>
                  </a:lnTo>
                  <a:lnTo>
                    <a:pt x="2122" y="2044"/>
                  </a:lnTo>
                  <a:lnTo>
                    <a:pt x="2164" y="2007"/>
                  </a:lnTo>
                  <a:lnTo>
                    <a:pt x="2208" y="1973"/>
                  </a:lnTo>
                  <a:lnTo>
                    <a:pt x="2254" y="1940"/>
                  </a:lnTo>
                  <a:lnTo>
                    <a:pt x="2300" y="1910"/>
                  </a:lnTo>
                  <a:lnTo>
                    <a:pt x="2349" y="1881"/>
                  </a:lnTo>
                  <a:lnTo>
                    <a:pt x="2399" y="1855"/>
                  </a:lnTo>
                  <a:lnTo>
                    <a:pt x="2450" y="1833"/>
                  </a:lnTo>
                  <a:lnTo>
                    <a:pt x="2503" y="1811"/>
                  </a:lnTo>
                  <a:lnTo>
                    <a:pt x="2558" y="1793"/>
                  </a:lnTo>
                  <a:lnTo>
                    <a:pt x="2613" y="1778"/>
                  </a:lnTo>
                  <a:lnTo>
                    <a:pt x="2670" y="1766"/>
                  </a:lnTo>
                  <a:lnTo>
                    <a:pt x="2726" y="1755"/>
                  </a:lnTo>
                  <a:lnTo>
                    <a:pt x="2783" y="1747"/>
                  </a:lnTo>
                  <a:lnTo>
                    <a:pt x="2844" y="1744"/>
                  </a:lnTo>
                  <a:lnTo>
                    <a:pt x="2902" y="1742"/>
                  </a:lnTo>
                  <a:lnTo>
                    <a:pt x="2902" y="1742"/>
                  </a:lnTo>
                  <a:close/>
                </a:path>
              </a:pathLst>
            </a:custGeom>
            <a:solidFill>
              <a:schemeClr val="accent2">
                <a:lumMod val="75000"/>
              </a:schemeClr>
            </a:solidFill>
            <a:ln>
              <a:noFill/>
            </a:ln>
          </p:spPr>
          <p:txBody>
            <a:bodyPr vert="horz" wrap="square" lIns="121920" tIns="60960" rIns="121920" bIns="60960" numCol="1" anchor="t" anchorCtr="0" compatLnSpc="1"/>
            <a:lstStyle/>
            <a:p>
              <a:endParaRPr sz="1865"/>
            </a:p>
          </p:txBody>
        </p:sp>
        <p:sp>
          <p:nvSpPr>
            <p:cNvPr id="9" name="Freeform: Shape 17"/>
            <p:cNvSpPr/>
            <p:nvPr/>
          </p:nvSpPr>
          <p:spPr bwMode="auto">
            <a:xfrm>
              <a:off x="4996252" y="3744762"/>
              <a:ext cx="1575298" cy="1574212"/>
            </a:xfrm>
            <a:custGeom>
              <a:avLst/>
              <a:gdLst>
                <a:gd name="T0" fmla="*/ 0 w 2905"/>
                <a:gd name="T1" fmla="*/ 2903 h 2903"/>
                <a:gd name="T2" fmla="*/ 75 w 2905"/>
                <a:gd name="T3" fmla="*/ 2903 h 2903"/>
                <a:gd name="T4" fmla="*/ 224 w 2905"/>
                <a:gd name="T5" fmla="*/ 2896 h 2903"/>
                <a:gd name="T6" fmla="*/ 370 w 2905"/>
                <a:gd name="T7" fmla="*/ 2881 h 2903"/>
                <a:gd name="T8" fmla="*/ 515 w 2905"/>
                <a:gd name="T9" fmla="*/ 2859 h 2903"/>
                <a:gd name="T10" fmla="*/ 656 w 2905"/>
                <a:gd name="T11" fmla="*/ 2830 h 2903"/>
                <a:gd name="T12" fmla="*/ 795 w 2905"/>
                <a:gd name="T13" fmla="*/ 2793 h 2903"/>
                <a:gd name="T14" fmla="*/ 932 w 2905"/>
                <a:gd name="T15" fmla="*/ 2751 h 2903"/>
                <a:gd name="T16" fmla="*/ 1066 w 2905"/>
                <a:gd name="T17" fmla="*/ 2702 h 2903"/>
                <a:gd name="T18" fmla="*/ 1196 w 2905"/>
                <a:gd name="T19" fmla="*/ 2647 h 2903"/>
                <a:gd name="T20" fmla="*/ 1322 w 2905"/>
                <a:gd name="T21" fmla="*/ 2586 h 2903"/>
                <a:gd name="T22" fmla="*/ 1445 w 2905"/>
                <a:gd name="T23" fmla="*/ 2518 h 2903"/>
                <a:gd name="T24" fmla="*/ 1566 w 2905"/>
                <a:gd name="T25" fmla="*/ 2447 h 2903"/>
                <a:gd name="T26" fmla="*/ 1681 w 2905"/>
                <a:gd name="T27" fmla="*/ 2368 h 2903"/>
                <a:gd name="T28" fmla="*/ 1793 w 2905"/>
                <a:gd name="T29" fmla="*/ 2284 h 2903"/>
                <a:gd name="T30" fmla="*/ 1901 w 2905"/>
                <a:gd name="T31" fmla="*/ 2196 h 2903"/>
                <a:gd name="T32" fmla="*/ 2004 w 2905"/>
                <a:gd name="T33" fmla="*/ 2103 h 2903"/>
                <a:gd name="T34" fmla="*/ 2103 w 2905"/>
                <a:gd name="T35" fmla="*/ 2004 h 2903"/>
                <a:gd name="T36" fmla="*/ 2196 w 2905"/>
                <a:gd name="T37" fmla="*/ 1899 h 2903"/>
                <a:gd name="T38" fmla="*/ 2284 w 2905"/>
                <a:gd name="T39" fmla="*/ 1793 h 2903"/>
                <a:gd name="T40" fmla="*/ 2368 w 2905"/>
                <a:gd name="T41" fmla="*/ 1681 h 2903"/>
                <a:gd name="T42" fmla="*/ 2447 w 2905"/>
                <a:gd name="T43" fmla="*/ 1564 h 2903"/>
                <a:gd name="T44" fmla="*/ 2520 w 2905"/>
                <a:gd name="T45" fmla="*/ 1445 h 2903"/>
                <a:gd name="T46" fmla="*/ 2586 w 2905"/>
                <a:gd name="T47" fmla="*/ 1322 h 2903"/>
                <a:gd name="T48" fmla="*/ 2648 w 2905"/>
                <a:gd name="T49" fmla="*/ 1194 h 2903"/>
                <a:gd name="T50" fmla="*/ 2703 w 2905"/>
                <a:gd name="T51" fmla="*/ 1064 h 2903"/>
                <a:gd name="T52" fmla="*/ 2751 w 2905"/>
                <a:gd name="T53" fmla="*/ 930 h 2903"/>
                <a:gd name="T54" fmla="*/ 2793 w 2905"/>
                <a:gd name="T55" fmla="*/ 795 h 2903"/>
                <a:gd name="T56" fmla="*/ 2830 w 2905"/>
                <a:gd name="T57" fmla="*/ 656 h 2903"/>
                <a:gd name="T58" fmla="*/ 2859 w 2905"/>
                <a:gd name="T59" fmla="*/ 515 h 2903"/>
                <a:gd name="T60" fmla="*/ 2881 w 2905"/>
                <a:gd name="T61" fmla="*/ 370 h 2903"/>
                <a:gd name="T62" fmla="*/ 2896 w 2905"/>
                <a:gd name="T63" fmla="*/ 223 h 2903"/>
                <a:gd name="T64" fmla="*/ 2903 w 2905"/>
                <a:gd name="T65" fmla="*/ 75 h 2903"/>
                <a:gd name="T66" fmla="*/ 1161 w 2905"/>
                <a:gd name="T67" fmla="*/ 0 h 2903"/>
                <a:gd name="T68" fmla="*/ 1161 w 2905"/>
                <a:gd name="T69" fmla="*/ 60 h 2903"/>
                <a:gd name="T70" fmla="*/ 1148 w 2905"/>
                <a:gd name="T71" fmla="*/ 178 h 2903"/>
                <a:gd name="T72" fmla="*/ 1125 w 2905"/>
                <a:gd name="T73" fmla="*/ 289 h 2903"/>
                <a:gd name="T74" fmla="*/ 1092 w 2905"/>
                <a:gd name="T75" fmla="*/ 399 h 2903"/>
                <a:gd name="T76" fmla="*/ 1048 w 2905"/>
                <a:gd name="T77" fmla="*/ 504 h 2903"/>
                <a:gd name="T78" fmla="*/ 995 w 2905"/>
                <a:gd name="T79" fmla="*/ 603 h 2903"/>
                <a:gd name="T80" fmla="*/ 931 w 2905"/>
                <a:gd name="T81" fmla="*/ 694 h 2903"/>
                <a:gd name="T82" fmla="*/ 861 w 2905"/>
                <a:gd name="T83" fmla="*/ 780 h 2903"/>
                <a:gd name="T84" fmla="*/ 782 w 2905"/>
                <a:gd name="T85" fmla="*/ 859 h 2903"/>
                <a:gd name="T86" fmla="*/ 696 w 2905"/>
                <a:gd name="T87" fmla="*/ 930 h 2903"/>
                <a:gd name="T88" fmla="*/ 603 w 2905"/>
                <a:gd name="T89" fmla="*/ 993 h 2903"/>
                <a:gd name="T90" fmla="*/ 504 w 2905"/>
                <a:gd name="T91" fmla="*/ 1048 h 2903"/>
                <a:gd name="T92" fmla="*/ 399 w 2905"/>
                <a:gd name="T93" fmla="*/ 1092 h 2903"/>
                <a:gd name="T94" fmla="*/ 291 w 2905"/>
                <a:gd name="T95" fmla="*/ 1125 h 2903"/>
                <a:gd name="T96" fmla="*/ 178 w 2905"/>
                <a:gd name="T97" fmla="*/ 1148 h 2903"/>
                <a:gd name="T98" fmla="*/ 61 w 2905"/>
                <a:gd name="T99" fmla="*/ 1159 h 2903"/>
                <a:gd name="T100" fmla="*/ 0 w 2905"/>
                <a:gd name="T101" fmla="*/ 1161 h 29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905" h="2903">
                  <a:moveTo>
                    <a:pt x="0" y="1161"/>
                  </a:moveTo>
                  <a:lnTo>
                    <a:pt x="0" y="2903"/>
                  </a:lnTo>
                  <a:lnTo>
                    <a:pt x="0" y="2903"/>
                  </a:lnTo>
                  <a:lnTo>
                    <a:pt x="75" y="2903"/>
                  </a:lnTo>
                  <a:lnTo>
                    <a:pt x="150" y="2899"/>
                  </a:lnTo>
                  <a:lnTo>
                    <a:pt x="224" y="2896"/>
                  </a:lnTo>
                  <a:lnTo>
                    <a:pt x="297" y="2888"/>
                  </a:lnTo>
                  <a:lnTo>
                    <a:pt x="370" y="2881"/>
                  </a:lnTo>
                  <a:lnTo>
                    <a:pt x="443" y="2870"/>
                  </a:lnTo>
                  <a:lnTo>
                    <a:pt x="515" y="2859"/>
                  </a:lnTo>
                  <a:lnTo>
                    <a:pt x="586" y="2844"/>
                  </a:lnTo>
                  <a:lnTo>
                    <a:pt x="656" y="2830"/>
                  </a:lnTo>
                  <a:lnTo>
                    <a:pt x="725" y="2811"/>
                  </a:lnTo>
                  <a:lnTo>
                    <a:pt x="795" y="2793"/>
                  </a:lnTo>
                  <a:lnTo>
                    <a:pt x="865" y="2773"/>
                  </a:lnTo>
                  <a:lnTo>
                    <a:pt x="932" y="2751"/>
                  </a:lnTo>
                  <a:lnTo>
                    <a:pt x="998" y="2727"/>
                  </a:lnTo>
                  <a:lnTo>
                    <a:pt x="1066" y="2702"/>
                  </a:lnTo>
                  <a:lnTo>
                    <a:pt x="1130" y="2676"/>
                  </a:lnTo>
                  <a:lnTo>
                    <a:pt x="1196" y="2647"/>
                  </a:lnTo>
                  <a:lnTo>
                    <a:pt x="1260" y="2617"/>
                  </a:lnTo>
                  <a:lnTo>
                    <a:pt x="1322" y="2586"/>
                  </a:lnTo>
                  <a:lnTo>
                    <a:pt x="1385" y="2553"/>
                  </a:lnTo>
                  <a:lnTo>
                    <a:pt x="1445" y="2518"/>
                  </a:lnTo>
                  <a:lnTo>
                    <a:pt x="1506" y="2484"/>
                  </a:lnTo>
                  <a:lnTo>
                    <a:pt x="1566" y="2447"/>
                  </a:lnTo>
                  <a:lnTo>
                    <a:pt x="1625" y="2408"/>
                  </a:lnTo>
                  <a:lnTo>
                    <a:pt x="1681" y="2368"/>
                  </a:lnTo>
                  <a:lnTo>
                    <a:pt x="1738" y="2326"/>
                  </a:lnTo>
                  <a:lnTo>
                    <a:pt x="1793" y="2284"/>
                  </a:lnTo>
                  <a:lnTo>
                    <a:pt x="1848" y="2240"/>
                  </a:lnTo>
                  <a:lnTo>
                    <a:pt x="1901" y="2196"/>
                  </a:lnTo>
                  <a:lnTo>
                    <a:pt x="1952" y="2148"/>
                  </a:lnTo>
                  <a:lnTo>
                    <a:pt x="2004" y="2103"/>
                  </a:lnTo>
                  <a:lnTo>
                    <a:pt x="2053" y="2053"/>
                  </a:lnTo>
                  <a:lnTo>
                    <a:pt x="2103" y="2004"/>
                  </a:lnTo>
                  <a:lnTo>
                    <a:pt x="2150" y="1952"/>
                  </a:lnTo>
                  <a:lnTo>
                    <a:pt x="2196" y="1899"/>
                  </a:lnTo>
                  <a:lnTo>
                    <a:pt x="2242" y="1846"/>
                  </a:lnTo>
                  <a:lnTo>
                    <a:pt x="2284" y="1793"/>
                  </a:lnTo>
                  <a:lnTo>
                    <a:pt x="2328" y="1738"/>
                  </a:lnTo>
                  <a:lnTo>
                    <a:pt x="2368" y="1681"/>
                  </a:lnTo>
                  <a:lnTo>
                    <a:pt x="2408" y="1623"/>
                  </a:lnTo>
                  <a:lnTo>
                    <a:pt x="2447" y="1564"/>
                  </a:lnTo>
                  <a:lnTo>
                    <a:pt x="2483" y="1506"/>
                  </a:lnTo>
                  <a:lnTo>
                    <a:pt x="2520" y="1445"/>
                  </a:lnTo>
                  <a:lnTo>
                    <a:pt x="2553" y="1385"/>
                  </a:lnTo>
                  <a:lnTo>
                    <a:pt x="2586" y="1322"/>
                  </a:lnTo>
                  <a:lnTo>
                    <a:pt x="2617" y="1258"/>
                  </a:lnTo>
                  <a:lnTo>
                    <a:pt x="2648" y="1194"/>
                  </a:lnTo>
                  <a:lnTo>
                    <a:pt x="2676" y="1130"/>
                  </a:lnTo>
                  <a:lnTo>
                    <a:pt x="2703" y="1064"/>
                  </a:lnTo>
                  <a:lnTo>
                    <a:pt x="2727" y="998"/>
                  </a:lnTo>
                  <a:lnTo>
                    <a:pt x="2751" y="930"/>
                  </a:lnTo>
                  <a:lnTo>
                    <a:pt x="2773" y="863"/>
                  </a:lnTo>
                  <a:lnTo>
                    <a:pt x="2793" y="795"/>
                  </a:lnTo>
                  <a:lnTo>
                    <a:pt x="2813" y="725"/>
                  </a:lnTo>
                  <a:lnTo>
                    <a:pt x="2830" y="656"/>
                  </a:lnTo>
                  <a:lnTo>
                    <a:pt x="2844" y="584"/>
                  </a:lnTo>
                  <a:lnTo>
                    <a:pt x="2859" y="515"/>
                  </a:lnTo>
                  <a:lnTo>
                    <a:pt x="2870" y="441"/>
                  </a:lnTo>
                  <a:lnTo>
                    <a:pt x="2881" y="370"/>
                  </a:lnTo>
                  <a:lnTo>
                    <a:pt x="2888" y="297"/>
                  </a:lnTo>
                  <a:lnTo>
                    <a:pt x="2896" y="223"/>
                  </a:lnTo>
                  <a:lnTo>
                    <a:pt x="2901" y="150"/>
                  </a:lnTo>
                  <a:lnTo>
                    <a:pt x="2903" y="75"/>
                  </a:lnTo>
                  <a:lnTo>
                    <a:pt x="2905" y="0"/>
                  </a:lnTo>
                  <a:lnTo>
                    <a:pt x="1161" y="0"/>
                  </a:lnTo>
                  <a:lnTo>
                    <a:pt x="1161" y="0"/>
                  </a:lnTo>
                  <a:lnTo>
                    <a:pt x="1161" y="60"/>
                  </a:lnTo>
                  <a:lnTo>
                    <a:pt x="1156" y="119"/>
                  </a:lnTo>
                  <a:lnTo>
                    <a:pt x="1148" y="178"/>
                  </a:lnTo>
                  <a:lnTo>
                    <a:pt x="1139" y="234"/>
                  </a:lnTo>
                  <a:lnTo>
                    <a:pt x="1125" y="289"/>
                  </a:lnTo>
                  <a:lnTo>
                    <a:pt x="1110" y="346"/>
                  </a:lnTo>
                  <a:lnTo>
                    <a:pt x="1092" y="399"/>
                  </a:lnTo>
                  <a:lnTo>
                    <a:pt x="1072" y="452"/>
                  </a:lnTo>
                  <a:lnTo>
                    <a:pt x="1048" y="504"/>
                  </a:lnTo>
                  <a:lnTo>
                    <a:pt x="1022" y="553"/>
                  </a:lnTo>
                  <a:lnTo>
                    <a:pt x="995" y="603"/>
                  </a:lnTo>
                  <a:lnTo>
                    <a:pt x="964" y="650"/>
                  </a:lnTo>
                  <a:lnTo>
                    <a:pt x="931" y="694"/>
                  </a:lnTo>
                  <a:lnTo>
                    <a:pt x="898" y="738"/>
                  </a:lnTo>
                  <a:lnTo>
                    <a:pt x="861" y="780"/>
                  </a:lnTo>
                  <a:lnTo>
                    <a:pt x="823" y="821"/>
                  </a:lnTo>
                  <a:lnTo>
                    <a:pt x="782" y="859"/>
                  </a:lnTo>
                  <a:lnTo>
                    <a:pt x="740" y="896"/>
                  </a:lnTo>
                  <a:lnTo>
                    <a:pt x="696" y="930"/>
                  </a:lnTo>
                  <a:lnTo>
                    <a:pt x="650" y="963"/>
                  </a:lnTo>
                  <a:lnTo>
                    <a:pt x="603" y="993"/>
                  </a:lnTo>
                  <a:lnTo>
                    <a:pt x="555" y="1022"/>
                  </a:lnTo>
                  <a:lnTo>
                    <a:pt x="504" y="1048"/>
                  </a:lnTo>
                  <a:lnTo>
                    <a:pt x="453" y="1070"/>
                  </a:lnTo>
                  <a:lnTo>
                    <a:pt x="399" y="1092"/>
                  </a:lnTo>
                  <a:lnTo>
                    <a:pt x="346" y="1110"/>
                  </a:lnTo>
                  <a:lnTo>
                    <a:pt x="291" y="1125"/>
                  </a:lnTo>
                  <a:lnTo>
                    <a:pt x="235" y="1137"/>
                  </a:lnTo>
                  <a:lnTo>
                    <a:pt x="178" y="1148"/>
                  </a:lnTo>
                  <a:lnTo>
                    <a:pt x="119" y="1156"/>
                  </a:lnTo>
                  <a:lnTo>
                    <a:pt x="61" y="1159"/>
                  </a:lnTo>
                  <a:lnTo>
                    <a:pt x="0" y="1161"/>
                  </a:lnTo>
                  <a:lnTo>
                    <a:pt x="0" y="1161"/>
                  </a:lnTo>
                  <a:close/>
                </a:path>
              </a:pathLst>
            </a:custGeom>
            <a:solidFill>
              <a:schemeClr val="accent4">
                <a:lumMod val="60000"/>
                <a:lumOff val="40000"/>
              </a:schemeClr>
            </a:solidFill>
            <a:ln>
              <a:noFill/>
            </a:ln>
          </p:spPr>
          <p:txBody>
            <a:bodyPr anchor="ctr"/>
            <a:lstStyle/>
            <a:p>
              <a:pPr algn="ctr"/>
              <a:endParaRPr sz="1865"/>
            </a:p>
          </p:txBody>
        </p:sp>
        <p:sp>
          <p:nvSpPr>
            <p:cNvPr id="10" name="Freeform: Shape 18"/>
            <p:cNvSpPr/>
            <p:nvPr/>
          </p:nvSpPr>
          <p:spPr bwMode="auto">
            <a:xfrm>
              <a:off x="3420954" y="3744762"/>
              <a:ext cx="1575298" cy="1574212"/>
            </a:xfrm>
            <a:custGeom>
              <a:avLst/>
              <a:gdLst>
                <a:gd name="T0" fmla="*/ 0 w 2902"/>
                <a:gd name="T1" fmla="*/ 0 h 2903"/>
                <a:gd name="T2" fmla="*/ 2 w 2902"/>
                <a:gd name="T3" fmla="*/ 75 h 2903"/>
                <a:gd name="T4" fmla="*/ 9 w 2902"/>
                <a:gd name="T5" fmla="*/ 223 h 2903"/>
                <a:gd name="T6" fmla="*/ 23 w 2902"/>
                <a:gd name="T7" fmla="*/ 370 h 2903"/>
                <a:gd name="T8" fmla="*/ 45 w 2902"/>
                <a:gd name="T9" fmla="*/ 515 h 2903"/>
                <a:gd name="T10" fmla="*/ 75 w 2902"/>
                <a:gd name="T11" fmla="*/ 656 h 2903"/>
                <a:gd name="T12" fmla="*/ 110 w 2902"/>
                <a:gd name="T13" fmla="*/ 795 h 2903"/>
                <a:gd name="T14" fmla="*/ 152 w 2902"/>
                <a:gd name="T15" fmla="*/ 930 h 2903"/>
                <a:gd name="T16" fmla="*/ 201 w 2902"/>
                <a:gd name="T17" fmla="*/ 1064 h 2903"/>
                <a:gd name="T18" fmla="*/ 256 w 2902"/>
                <a:gd name="T19" fmla="*/ 1194 h 2903"/>
                <a:gd name="T20" fmla="*/ 316 w 2902"/>
                <a:gd name="T21" fmla="*/ 1322 h 2903"/>
                <a:gd name="T22" fmla="*/ 384 w 2902"/>
                <a:gd name="T23" fmla="*/ 1445 h 2903"/>
                <a:gd name="T24" fmla="*/ 457 w 2902"/>
                <a:gd name="T25" fmla="*/ 1564 h 2903"/>
                <a:gd name="T26" fmla="*/ 534 w 2902"/>
                <a:gd name="T27" fmla="*/ 1681 h 2903"/>
                <a:gd name="T28" fmla="*/ 619 w 2902"/>
                <a:gd name="T29" fmla="*/ 1793 h 2903"/>
                <a:gd name="T30" fmla="*/ 708 w 2902"/>
                <a:gd name="T31" fmla="*/ 1899 h 2903"/>
                <a:gd name="T32" fmla="*/ 802 w 2902"/>
                <a:gd name="T33" fmla="*/ 2004 h 2903"/>
                <a:gd name="T34" fmla="*/ 901 w 2902"/>
                <a:gd name="T35" fmla="*/ 2103 h 2903"/>
                <a:gd name="T36" fmla="*/ 1003 w 2902"/>
                <a:gd name="T37" fmla="*/ 2196 h 2903"/>
                <a:gd name="T38" fmla="*/ 1111 w 2902"/>
                <a:gd name="T39" fmla="*/ 2284 h 2903"/>
                <a:gd name="T40" fmla="*/ 1223 w 2902"/>
                <a:gd name="T41" fmla="*/ 2368 h 2903"/>
                <a:gd name="T42" fmla="*/ 1338 w 2902"/>
                <a:gd name="T43" fmla="*/ 2447 h 2903"/>
                <a:gd name="T44" fmla="*/ 1457 w 2902"/>
                <a:gd name="T45" fmla="*/ 2518 h 2903"/>
                <a:gd name="T46" fmla="*/ 1582 w 2902"/>
                <a:gd name="T47" fmla="*/ 2586 h 2903"/>
                <a:gd name="T48" fmla="*/ 1708 w 2902"/>
                <a:gd name="T49" fmla="*/ 2647 h 2903"/>
                <a:gd name="T50" fmla="*/ 1838 w 2902"/>
                <a:gd name="T51" fmla="*/ 2702 h 2903"/>
                <a:gd name="T52" fmla="*/ 1972 w 2902"/>
                <a:gd name="T53" fmla="*/ 2751 h 2903"/>
                <a:gd name="T54" fmla="*/ 2107 w 2902"/>
                <a:gd name="T55" fmla="*/ 2793 h 2903"/>
                <a:gd name="T56" fmla="*/ 2247 w 2902"/>
                <a:gd name="T57" fmla="*/ 2830 h 2903"/>
                <a:gd name="T58" fmla="*/ 2390 w 2902"/>
                <a:gd name="T59" fmla="*/ 2859 h 2903"/>
                <a:gd name="T60" fmla="*/ 2532 w 2902"/>
                <a:gd name="T61" fmla="*/ 2881 h 2903"/>
                <a:gd name="T62" fmla="*/ 2679 w 2902"/>
                <a:gd name="T63" fmla="*/ 2896 h 2903"/>
                <a:gd name="T64" fmla="*/ 2827 w 2902"/>
                <a:gd name="T65" fmla="*/ 2903 h 2903"/>
                <a:gd name="T66" fmla="*/ 2902 w 2902"/>
                <a:gd name="T67" fmla="*/ 1161 h 2903"/>
                <a:gd name="T68" fmla="*/ 2844 w 2902"/>
                <a:gd name="T69" fmla="*/ 1159 h 2903"/>
                <a:gd name="T70" fmla="*/ 2726 w 2902"/>
                <a:gd name="T71" fmla="*/ 1148 h 2903"/>
                <a:gd name="T72" fmla="*/ 2613 w 2902"/>
                <a:gd name="T73" fmla="*/ 1125 h 2903"/>
                <a:gd name="T74" fmla="*/ 2503 w 2902"/>
                <a:gd name="T75" fmla="*/ 1092 h 2903"/>
                <a:gd name="T76" fmla="*/ 2399 w 2902"/>
                <a:gd name="T77" fmla="*/ 1048 h 2903"/>
                <a:gd name="T78" fmla="*/ 2300 w 2902"/>
                <a:gd name="T79" fmla="*/ 993 h 2903"/>
                <a:gd name="T80" fmla="*/ 2208 w 2902"/>
                <a:gd name="T81" fmla="*/ 930 h 2903"/>
                <a:gd name="T82" fmla="*/ 2122 w 2902"/>
                <a:gd name="T83" fmla="*/ 859 h 2903"/>
                <a:gd name="T84" fmla="*/ 2043 w 2902"/>
                <a:gd name="T85" fmla="*/ 780 h 2903"/>
                <a:gd name="T86" fmla="*/ 1972 w 2902"/>
                <a:gd name="T87" fmla="*/ 694 h 2903"/>
                <a:gd name="T88" fmla="*/ 1910 w 2902"/>
                <a:gd name="T89" fmla="*/ 603 h 2903"/>
                <a:gd name="T90" fmla="*/ 1857 w 2902"/>
                <a:gd name="T91" fmla="*/ 504 h 2903"/>
                <a:gd name="T92" fmla="*/ 1813 w 2902"/>
                <a:gd name="T93" fmla="*/ 399 h 2903"/>
                <a:gd name="T94" fmla="*/ 1778 w 2902"/>
                <a:gd name="T95" fmla="*/ 289 h 2903"/>
                <a:gd name="T96" fmla="*/ 1754 w 2902"/>
                <a:gd name="T97" fmla="*/ 178 h 2903"/>
                <a:gd name="T98" fmla="*/ 1743 w 2902"/>
                <a:gd name="T99" fmla="*/ 60 h 2903"/>
                <a:gd name="T100" fmla="*/ 1741 w 2902"/>
                <a:gd name="T101" fmla="*/ 0 h 29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902" h="2903">
                  <a:moveTo>
                    <a:pt x="1741" y="0"/>
                  </a:moveTo>
                  <a:lnTo>
                    <a:pt x="0" y="0"/>
                  </a:lnTo>
                  <a:lnTo>
                    <a:pt x="0" y="0"/>
                  </a:lnTo>
                  <a:lnTo>
                    <a:pt x="2" y="75"/>
                  </a:lnTo>
                  <a:lnTo>
                    <a:pt x="3" y="150"/>
                  </a:lnTo>
                  <a:lnTo>
                    <a:pt x="9" y="223"/>
                  </a:lnTo>
                  <a:lnTo>
                    <a:pt x="14" y="297"/>
                  </a:lnTo>
                  <a:lnTo>
                    <a:pt x="23" y="370"/>
                  </a:lnTo>
                  <a:lnTo>
                    <a:pt x="33" y="441"/>
                  </a:lnTo>
                  <a:lnTo>
                    <a:pt x="45" y="515"/>
                  </a:lnTo>
                  <a:lnTo>
                    <a:pt x="58" y="584"/>
                  </a:lnTo>
                  <a:lnTo>
                    <a:pt x="75" y="656"/>
                  </a:lnTo>
                  <a:lnTo>
                    <a:pt x="91" y="725"/>
                  </a:lnTo>
                  <a:lnTo>
                    <a:pt x="110" y="795"/>
                  </a:lnTo>
                  <a:lnTo>
                    <a:pt x="130" y="863"/>
                  </a:lnTo>
                  <a:lnTo>
                    <a:pt x="152" y="930"/>
                  </a:lnTo>
                  <a:lnTo>
                    <a:pt x="175" y="998"/>
                  </a:lnTo>
                  <a:lnTo>
                    <a:pt x="201" y="1064"/>
                  </a:lnTo>
                  <a:lnTo>
                    <a:pt x="229" y="1130"/>
                  </a:lnTo>
                  <a:lnTo>
                    <a:pt x="256" y="1194"/>
                  </a:lnTo>
                  <a:lnTo>
                    <a:pt x="285" y="1258"/>
                  </a:lnTo>
                  <a:lnTo>
                    <a:pt x="316" y="1322"/>
                  </a:lnTo>
                  <a:lnTo>
                    <a:pt x="349" y="1385"/>
                  </a:lnTo>
                  <a:lnTo>
                    <a:pt x="384" y="1445"/>
                  </a:lnTo>
                  <a:lnTo>
                    <a:pt x="421" y="1506"/>
                  </a:lnTo>
                  <a:lnTo>
                    <a:pt x="457" y="1564"/>
                  </a:lnTo>
                  <a:lnTo>
                    <a:pt x="496" y="1623"/>
                  </a:lnTo>
                  <a:lnTo>
                    <a:pt x="534" y="1681"/>
                  </a:lnTo>
                  <a:lnTo>
                    <a:pt x="577" y="1738"/>
                  </a:lnTo>
                  <a:lnTo>
                    <a:pt x="619" y="1793"/>
                  </a:lnTo>
                  <a:lnTo>
                    <a:pt x="663" y="1846"/>
                  </a:lnTo>
                  <a:lnTo>
                    <a:pt x="708" y="1899"/>
                  </a:lnTo>
                  <a:lnTo>
                    <a:pt x="754" y="1952"/>
                  </a:lnTo>
                  <a:lnTo>
                    <a:pt x="802" y="2004"/>
                  </a:lnTo>
                  <a:lnTo>
                    <a:pt x="849" y="2053"/>
                  </a:lnTo>
                  <a:lnTo>
                    <a:pt x="901" y="2103"/>
                  </a:lnTo>
                  <a:lnTo>
                    <a:pt x="950" y="2148"/>
                  </a:lnTo>
                  <a:lnTo>
                    <a:pt x="1003" y="2196"/>
                  </a:lnTo>
                  <a:lnTo>
                    <a:pt x="1056" y="2240"/>
                  </a:lnTo>
                  <a:lnTo>
                    <a:pt x="1111" y="2284"/>
                  </a:lnTo>
                  <a:lnTo>
                    <a:pt x="1166" y="2326"/>
                  </a:lnTo>
                  <a:lnTo>
                    <a:pt x="1223" y="2368"/>
                  </a:lnTo>
                  <a:lnTo>
                    <a:pt x="1280" y="2408"/>
                  </a:lnTo>
                  <a:lnTo>
                    <a:pt x="1338" y="2447"/>
                  </a:lnTo>
                  <a:lnTo>
                    <a:pt x="1397" y="2484"/>
                  </a:lnTo>
                  <a:lnTo>
                    <a:pt x="1457" y="2518"/>
                  </a:lnTo>
                  <a:lnTo>
                    <a:pt x="1520" y="2553"/>
                  </a:lnTo>
                  <a:lnTo>
                    <a:pt x="1582" y="2586"/>
                  </a:lnTo>
                  <a:lnTo>
                    <a:pt x="1644" y="2617"/>
                  </a:lnTo>
                  <a:lnTo>
                    <a:pt x="1708" y="2647"/>
                  </a:lnTo>
                  <a:lnTo>
                    <a:pt x="1772" y="2676"/>
                  </a:lnTo>
                  <a:lnTo>
                    <a:pt x="1838" y="2702"/>
                  </a:lnTo>
                  <a:lnTo>
                    <a:pt x="1904" y="2727"/>
                  </a:lnTo>
                  <a:lnTo>
                    <a:pt x="1972" y="2751"/>
                  </a:lnTo>
                  <a:lnTo>
                    <a:pt x="2040" y="2773"/>
                  </a:lnTo>
                  <a:lnTo>
                    <a:pt x="2107" y="2793"/>
                  </a:lnTo>
                  <a:lnTo>
                    <a:pt x="2177" y="2811"/>
                  </a:lnTo>
                  <a:lnTo>
                    <a:pt x="2247" y="2830"/>
                  </a:lnTo>
                  <a:lnTo>
                    <a:pt x="2318" y="2844"/>
                  </a:lnTo>
                  <a:lnTo>
                    <a:pt x="2390" y="2859"/>
                  </a:lnTo>
                  <a:lnTo>
                    <a:pt x="2461" y="2870"/>
                  </a:lnTo>
                  <a:lnTo>
                    <a:pt x="2532" y="2881"/>
                  </a:lnTo>
                  <a:lnTo>
                    <a:pt x="2606" y="2888"/>
                  </a:lnTo>
                  <a:lnTo>
                    <a:pt x="2679" y="2896"/>
                  </a:lnTo>
                  <a:lnTo>
                    <a:pt x="2754" y="2899"/>
                  </a:lnTo>
                  <a:lnTo>
                    <a:pt x="2827" y="2903"/>
                  </a:lnTo>
                  <a:lnTo>
                    <a:pt x="2902" y="2903"/>
                  </a:lnTo>
                  <a:lnTo>
                    <a:pt x="2902" y="1161"/>
                  </a:lnTo>
                  <a:lnTo>
                    <a:pt x="2902" y="1161"/>
                  </a:lnTo>
                  <a:lnTo>
                    <a:pt x="2844" y="1159"/>
                  </a:lnTo>
                  <a:lnTo>
                    <a:pt x="2783" y="1156"/>
                  </a:lnTo>
                  <a:lnTo>
                    <a:pt x="2726" y="1148"/>
                  </a:lnTo>
                  <a:lnTo>
                    <a:pt x="2670" y="1137"/>
                  </a:lnTo>
                  <a:lnTo>
                    <a:pt x="2613" y="1125"/>
                  </a:lnTo>
                  <a:lnTo>
                    <a:pt x="2558" y="1110"/>
                  </a:lnTo>
                  <a:lnTo>
                    <a:pt x="2503" y="1092"/>
                  </a:lnTo>
                  <a:lnTo>
                    <a:pt x="2450" y="1070"/>
                  </a:lnTo>
                  <a:lnTo>
                    <a:pt x="2399" y="1048"/>
                  </a:lnTo>
                  <a:lnTo>
                    <a:pt x="2349" y="1022"/>
                  </a:lnTo>
                  <a:lnTo>
                    <a:pt x="2300" y="993"/>
                  </a:lnTo>
                  <a:lnTo>
                    <a:pt x="2254" y="963"/>
                  </a:lnTo>
                  <a:lnTo>
                    <a:pt x="2208" y="930"/>
                  </a:lnTo>
                  <a:lnTo>
                    <a:pt x="2164" y="896"/>
                  </a:lnTo>
                  <a:lnTo>
                    <a:pt x="2122" y="859"/>
                  </a:lnTo>
                  <a:lnTo>
                    <a:pt x="2082" y="821"/>
                  </a:lnTo>
                  <a:lnTo>
                    <a:pt x="2043" y="780"/>
                  </a:lnTo>
                  <a:lnTo>
                    <a:pt x="2007" y="738"/>
                  </a:lnTo>
                  <a:lnTo>
                    <a:pt x="1972" y="694"/>
                  </a:lnTo>
                  <a:lnTo>
                    <a:pt x="1939" y="650"/>
                  </a:lnTo>
                  <a:lnTo>
                    <a:pt x="1910" y="603"/>
                  </a:lnTo>
                  <a:lnTo>
                    <a:pt x="1882" y="553"/>
                  </a:lnTo>
                  <a:lnTo>
                    <a:pt x="1857" y="504"/>
                  </a:lnTo>
                  <a:lnTo>
                    <a:pt x="1833" y="452"/>
                  </a:lnTo>
                  <a:lnTo>
                    <a:pt x="1813" y="399"/>
                  </a:lnTo>
                  <a:lnTo>
                    <a:pt x="1794" y="346"/>
                  </a:lnTo>
                  <a:lnTo>
                    <a:pt x="1778" y="289"/>
                  </a:lnTo>
                  <a:lnTo>
                    <a:pt x="1765" y="234"/>
                  </a:lnTo>
                  <a:lnTo>
                    <a:pt x="1754" y="178"/>
                  </a:lnTo>
                  <a:lnTo>
                    <a:pt x="1747" y="119"/>
                  </a:lnTo>
                  <a:lnTo>
                    <a:pt x="1743" y="60"/>
                  </a:lnTo>
                  <a:lnTo>
                    <a:pt x="1741" y="0"/>
                  </a:lnTo>
                  <a:lnTo>
                    <a:pt x="1741" y="0"/>
                  </a:lnTo>
                  <a:close/>
                </a:path>
              </a:pathLst>
            </a:custGeom>
            <a:solidFill>
              <a:schemeClr val="accent4">
                <a:lumMod val="60000"/>
                <a:lumOff val="40000"/>
              </a:schemeClr>
            </a:solidFill>
            <a:ln>
              <a:noFill/>
            </a:ln>
          </p:spPr>
          <p:txBody>
            <a:bodyPr anchor="ctr"/>
            <a:lstStyle/>
            <a:p>
              <a:pPr algn="ctr"/>
              <a:endParaRPr sz="1865"/>
            </a:p>
          </p:txBody>
        </p:sp>
        <p:sp>
          <p:nvSpPr>
            <p:cNvPr id="11" name="Freeform: Shape 19"/>
            <p:cNvSpPr/>
            <p:nvPr/>
          </p:nvSpPr>
          <p:spPr bwMode="auto">
            <a:xfrm>
              <a:off x="5625502" y="3744762"/>
              <a:ext cx="1575298" cy="1574212"/>
            </a:xfrm>
            <a:custGeom>
              <a:avLst/>
              <a:gdLst>
                <a:gd name="T0" fmla="*/ 0 w 2905"/>
                <a:gd name="T1" fmla="*/ 0 h 2903"/>
                <a:gd name="T2" fmla="*/ 2 w 2905"/>
                <a:gd name="T3" fmla="*/ 75 h 2903"/>
                <a:gd name="T4" fmla="*/ 9 w 2905"/>
                <a:gd name="T5" fmla="*/ 223 h 2903"/>
                <a:gd name="T6" fmla="*/ 24 w 2905"/>
                <a:gd name="T7" fmla="*/ 370 h 2903"/>
                <a:gd name="T8" fmla="*/ 46 w 2905"/>
                <a:gd name="T9" fmla="*/ 515 h 2903"/>
                <a:gd name="T10" fmla="*/ 75 w 2905"/>
                <a:gd name="T11" fmla="*/ 656 h 2903"/>
                <a:gd name="T12" fmla="*/ 112 w 2905"/>
                <a:gd name="T13" fmla="*/ 795 h 2903"/>
                <a:gd name="T14" fmla="*/ 154 w 2905"/>
                <a:gd name="T15" fmla="*/ 930 h 2903"/>
                <a:gd name="T16" fmla="*/ 202 w 2905"/>
                <a:gd name="T17" fmla="*/ 1064 h 2903"/>
                <a:gd name="T18" fmla="*/ 257 w 2905"/>
                <a:gd name="T19" fmla="*/ 1194 h 2903"/>
                <a:gd name="T20" fmla="*/ 319 w 2905"/>
                <a:gd name="T21" fmla="*/ 1322 h 2903"/>
                <a:gd name="T22" fmla="*/ 385 w 2905"/>
                <a:gd name="T23" fmla="*/ 1445 h 2903"/>
                <a:gd name="T24" fmla="*/ 458 w 2905"/>
                <a:gd name="T25" fmla="*/ 1564 h 2903"/>
                <a:gd name="T26" fmla="*/ 537 w 2905"/>
                <a:gd name="T27" fmla="*/ 1681 h 2903"/>
                <a:gd name="T28" fmla="*/ 621 w 2905"/>
                <a:gd name="T29" fmla="*/ 1793 h 2903"/>
                <a:gd name="T30" fmla="*/ 709 w 2905"/>
                <a:gd name="T31" fmla="*/ 1899 h 2903"/>
                <a:gd name="T32" fmla="*/ 802 w 2905"/>
                <a:gd name="T33" fmla="*/ 2004 h 2903"/>
                <a:gd name="T34" fmla="*/ 901 w 2905"/>
                <a:gd name="T35" fmla="*/ 2103 h 2903"/>
                <a:gd name="T36" fmla="*/ 1004 w 2905"/>
                <a:gd name="T37" fmla="*/ 2196 h 2903"/>
                <a:gd name="T38" fmla="*/ 1112 w 2905"/>
                <a:gd name="T39" fmla="*/ 2284 h 2903"/>
                <a:gd name="T40" fmla="*/ 1224 w 2905"/>
                <a:gd name="T41" fmla="*/ 2368 h 2903"/>
                <a:gd name="T42" fmla="*/ 1339 w 2905"/>
                <a:gd name="T43" fmla="*/ 2447 h 2903"/>
                <a:gd name="T44" fmla="*/ 1460 w 2905"/>
                <a:gd name="T45" fmla="*/ 2518 h 2903"/>
                <a:gd name="T46" fmla="*/ 1583 w 2905"/>
                <a:gd name="T47" fmla="*/ 2586 h 2903"/>
                <a:gd name="T48" fmla="*/ 1709 w 2905"/>
                <a:gd name="T49" fmla="*/ 2647 h 2903"/>
                <a:gd name="T50" fmla="*/ 1839 w 2905"/>
                <a:gd name="T51" fmla="*/ 2702 h 2903"/>
                <a:gd name="T52" fmla="*/ 1973 w 2905"/>
                <a:gd name="T53" fmla="*/ 2751 h 2903"/>
                <a:gd name="T54" fmla="*/ 2110 w 2905"/>
                <a:gd name="T55" fmla="*/ 2793 h 2903"/>
                <a:gd name="T56" fmla="*/ 2249 w 2905"/>
                <a:gd name="T57" fmla="*/ 2830 h 2903"/>
                <a:gd name="T58" fmla="*/ 2390 w 2905"/>
                <a:gd name="T59" fmla="*/ 2859 h 2903"/>
                <a:gd name="T60" fmla="*/ 2535 w 2905"/>
                <a:gd name="T61" fmla="*/ 2881 h 2903"/>
                <a:gd name="T62" fmla="*/ 2681 w 2905"/>
                <a:gd name="T63" fmla="*/ 2896 h 2903"/>
                <a:gd name="T64" fmla="*/ 2830 w 2905"/>
                <a:gd name="T65" fmla="*/ 2903 h 2903"/>
                <a:gd name="T66" fmla="*/ 2905 w 2905"/>
                <a:gd name="T67" fmla="*/ 1161 h 2903"/>
                <a:gd name="T68" fmla="*/ 2844 w 2905"/>
                <a:gd name="T69" fmla="*/ 1159 h 2903"/>
                <a:gd name="T70" fmla="*/ 2727 w 2905"/>
                <a:gd name="T71" fmla="*/ 1148 h 2903"/>
                <a:gd name="T72" fmla="*/ 2614 w 2905"/>
                <a:gd name="T73" fmla="*/ 1125 h 2903"/>
                <a:gd name="T74" fmla="*/ 2506 w 2905"/>
                <a:gd name="T75" fmla="*/ 1092 h 2903"/>
                <a:gd name="T76" fmla="*/ 2401 w 2905"/>
                <a:gd name="T77" fmla="*/ 1048 h 2903"/>
                <a:gd name="T78" fmla="*/ 2302 w 2905"/>
                <a:gd name="T79" fmla="*/ 993 h 2903"/>
                <a:gd name="T80" fmla="*/ 2209 w 2905"/>
                <a:gd name="T81" fmla="*/ 930 h 2903"/>
                <a:gd name="T82" fmla="*/ 2123 w 2905"/>
                <a:gd name="T83" fmla="*/ 859 h 2903"/>
                <a:gd name="T84" fmla="*/ 2044 w 2905"/>
                <a:gd name="T85" fmla="*/ 780 h 2903"/>
                <a:gd name="T86" fmla="*/ 1974 w 2905"/>
                <a:gd name="T87" fmla="*/ 694 h 2903"/>
                <a:gd name="T88" fmla="*/ 1910 w 2905"/>
                <a:gd name="T89" fmla="*/ 603 h 2903"/>
                <a:gd name="T90" fmla="*/ 1857 w 2905"/>
                <a:gd name="T91" fmla="*/ 504 h 2903"/>
                <a:gd name="T92" fmla="*/ 1813 w 2905"/>
                <a:gd name="T93" fmla="*/ 399 h 2903"/>
                <a:gd name="T94" fmla="*/ 1780 w 2905"/>
                <a:gd name="T95" fmla="*/ 289 h 2903"/>
                <a:gd name="T96" fmla="*/ 1757 w 2905"/>
                <a:gd name="T97" fmla="*/ 178 h 2903"/>
                <a:gd name="T98" fmla="*/ 1744 w 2905"/>
                <a:gd name="T99" fmla="*/ 60 h 2903"/>
                <a:gd name="T100" fmla="*/ 1744 w 2905"/>
                <a:gd name="T101" fmla="*/ 0 h 29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905" h="2903">
                  <a:moveTo>
                    <a:pt x="1744" y="0"/>
                  </a:moveTo>
                  <a:lnTo>
                    <a:pt x="0" y="0"/>
                  </a:lnTo>
                  <a:lnTo>
                    <a:pt x="0" y="0"/>
                  </a:lnTo>
                  <a:lnTo>
                    <a:pt x="2" y="75"/>
                  </a:lnTo>
                  <a:lnTo>
                    <a:pt x="4" y="150"/>
                  </a:lnTo>
                  <a:lnTo>
                    <a:pt x="9" y="223"/>
                  </a:lnTo>
                  <a:lnTo>
                    <a:pt x="17" y="297"/>
                  </a:lnTo>
                  <a:lnTo>
                    <a:pt x="24" y="370"/>
                  </a:lnTo>
                  <a:lnTo>
                    <a:pt x="35" y="441"/>
                  </a:lnTo>
                  <a:lnTo>
                    <a:pt x="46" y="515"/>
                  </a:lnTo>
                  <a:lnTo>
                    <a:pt x="61" y="584"/>
                  </a:lnTo>
                  <a:lnTo>
                    <a:pt x="75" y="656"/>
                  </a:lnTo>
                  <a:lnTo>
                    <a:pt x="92" y="725"/>
                  </a:lnTo>
                  <a:lnTo>
                    <a:pt x="112" y="795"/>
                  </a:lnTo>
                  <a:lnTo>
                    <a:pt x="132" y="863"/>
                  </a:lnTo>
                  <a:lnTo>
                    <a:pt x="154" y="930"/>
                  </a:lnTo>
                  <a:lnTo>
                    <a:pt x="178" y="998"/>
                  </a:lnTo>
                  <a:lnTo>
                    <a:pt x="202" y="1064"/>
                  </a:lnTo>
                  <a:lnTo>
                    <a:pt x="229" y="1130"/>
                  </a:lnTo>
                  <a:lnTo>
                    <a:pt x="257" y="1194"/>
                  </a:lnTo>
                  <a:lnTo>
                    <a:pt x="288" y="1258"/>
                  </a:lnTo>
                  <a:lnTo>
                    <a:pt x="319" y="1322"/>
                  </a:lnTo>
                  <a:lnTo>
                    <a:pt x="352" y="1385"/>
                  </a:lnTo>
                  <a:lnTo>
                    <a:pt x="385" y="1445"/>
                  </a:lnTo>
                  <a:lnTo>
                    <a:pt x="422" y="1506"/>
                  </a:lnTo>
                  <a:lnTo>
                    <a:pt x="458" y="1564"/>
                  </a:lnTo>
                  <a:lnTo>
                    <a:pt x="497" y="1623"/>
                  </a:lnTo>
                  <a:lnTo>
                    <a:pt x="537" y="1681"/>
                  </a:lnTo>
                  <a:lnTo>
                    <a:pt x="577" y="1738"/>
                  </a:lnTo>
                  <a:lnTo>
                    <a:pt x="621" y="1793"/>
                  </a:lnTo>
                  <a:lnTo>
                    <a:pt x="663" y="1846"/>
                  </a:lnTo>
                  <a:lnTo>
                    <a:pt x="709" y="1899"/>
                  </a:lnTo>
                  <a:lnTo>
                    <a:pt x="755" y="1952"/>
                  </a:lnTo>
                  <a:lnTo>
                    <a:pt x="802" y="2004"/>
                  </a:lnTo>
                  <a:lnTo>
                    <a:pt x="852" y="2053"/>
                  </a:lnTo>
                  <a:lnTo>
                    <a:pt x="901" y="2103"/>
                  </a:lnTo>
                  <a:lnTo>
                    <a:pt x="953" y="2148"/>
                  </a:lnTo>
                  <a:lnTo>
                    <a:pt x="1004" y="2196"/>
                  </a:lnTo>
                  <a:lnTo>
                    <a:pt x="1057" y="2240"/>
                  </a:lnTo>
                  <a:lnTo>
                    <a:pt x="1112" y="2284"/>
                  </a:lnTo>
                  <a:lnTo>
                    <a:pt x="1167" y="2326"/>
                  </a:lnTo>
                  <a:lnTo>
                    <a:pt x="1224" y="2368"/>
                  </a:lnTo>
                  <a:lnTo>
                    <a:pt x="1280" y="2408"/>
                  </a:lnTo>
                  <a:lnTo>
                    <a:pt x="1339" y="2447"/>
                  </a:lnTo>
                  <a:lnTo>
                    <a:pt x="1399" y="2484"/>
                  </a:lnTo>
                  <a:lnTo>
                    <a:pt x="1460" y="2518"/>
                  </a:lnTo>
                  <a:lnTo>
                    <a:pt x="1520" y="2553"/>
                  </a:lnTo>
                  <a:lnTo>
                    <a:pt x="1583" y="2586"/>
                  </a:lnTo>
                  <a:lnTo>
                    <a:pt x="1645" y="2617"/>
                  </a:lnTo>
                  <a:lnTo>
                    <a:pt x="1709" y="2647"/>
                  </a:lnTo>
                  <a:lnTo>
                    <a:pt x="1775" y="2676"/>
                  </a:lnTo>
                  <a:lnTo>
                    <a:pt x="1839" y="2702"/>
                  </a:lnTo>
                  <a:lnTo>
                    <a:pt x="1907" y="2727"/>
                  </a:lnTo>
                  <a:lnTo>
                    <a:pt x="1973" y="2751"/>
                  </a:lnTo>
                  <a:lnTo>
                    <a:pt x="2040" y="2773"/>
                  </a:lnTo>
                  <a:lnTo>
                    <a:pt x="2110" y="2793"/>
                  </a:lnTo>
                  <a:lnTo>
                    <a:pt x="2180" y="2811"/>
                  </a:lnTo>
                  <a:lnTo>
                    <a:pt x="2249" y="2830"/>
                  </a:lnTo>
                  <a:lnTo>
                    <a:pt x="2319" y="2844"/>
                  </a:lnTo>
                  <a:lnTo>
                    <a:pt x="2390" y="2859"/>
                  </a:lnTo>
                  <a:lnTo>
                    <a:pt x="2462" y="2870"/>
                  </a:lnTo>
                  <a:lnTo>
                    <a:pt x="2535" y="2881"/>
                  </a:lnTo>
                  <a:lnTo>
                    <a:pt x="2608" y="2888"/>
                  </a:lnTo>
                  <a:lnTo>
                    <a:pt x="2681" y="2896"/>
                  </a:lnTo>
                  <a:lnTo>
                    <a:pt x="2755" y="2899"/>
                  </a:lnTo>
                  <a:lnTo>
                    <a:pt x="2830" y="2903"/>
                  </a:lnTo>
                  <a:lnTo>
                    <a:pt x="2905" y="2903"/>
                  </a:lnTo>
                  <a:lnTo>
                    <a:pt x="2905" y="1161"/>
                  </a:lnTo>
                  <a:lnTo>
                    <a:pt x="2905" y="1161"/>
                  </a:lnTo>
                  <a:lnTo>
                    <a:pt x="2844" y="1159"/>
                  </a:lnTo>
                  <a:lnTo>
                    <a:pt x="2786" y="1156"/>
                  </a:lnTo>
                  <a:lnTo>
                    <a:pt x="2727" y="1148"/>
                  </a:lnTo>
                  <a:lnTo>
                    <a:pt x="2670" y="1137"/>
                  </a:lnTo>
                  <a:lnTo>
                    <a:pt x="2614" y="1125"/>
                  </a:lnTo>
                  <a:lnTo>
                    <a:pt x="2559" y="1110"/>
                  </a:lnTo>
                  <a:lnTo>
                    <a:pt x="2506" y="1092"/>
                  </a:lnTo>
                  <a:lnTo>
                    <a:pt x="2452" y="1070"/>
                  </a:lnTo>
                  <a:lnTo>
                    <a:pt x="2401" y="1048"/>
                  </a:lnTo>
                  <a:lnTo>
                    <a:pt x="2350" y="1022"/>
                  </a:lnTo>
                  <a:lnTo>
                    <a:pt x="2302" y="993"/>
                  </a:lnTo>
                  <a:lnTo>
                    <a:pt x="2255" y="963"/>
                  </a:lnTo>
                  <a:lnTo>
                    <a:pt x="2209" y="930"/>
                  </a:lnTo>
                  <a:lnTo>
                    <a:pt x="2165" y="896"/>
                  </a:lnTo>
                  <a:lnTo>
                    <a:pt x="2123" y="859"/>
                  </a:lnTo>
                  <a:lnTo>
                    <a:pt x="2082" y="821"/>
                  </a:lnTo>
                  <a:lnTo>
                    <a:pt x="2044" y="780"/>
                  </a:lnTo>
                  <a:lnTo>
                    <a:pt x="2007" y="738"/>
                  </a:lnTo>
                  <a:lnTo>
                    <a:pt x="1974" y="694"/>
                  </a:lnTo>
                  <a:lnTo>
                    <a:pt x="1941" y="650"/>
                  </a:lnTo>
                  <a:lnTo>
                    <a:pt x="1910" y="603"/>
                  </a:lnTo>
                  <a:lnTo>
                    <a:pt x="1883" y="553"/>
                  </a:lnTo>
                  <a:lnTo>
                    <a:pt x="1857" y="504"/>
                  </a:lnTo>
                  <a:lnTo>
                    <a:pt x="1833" y="452"/>
                  </a:lnTo>
                  <a:lnTo>
                    <a:pt x="1813" y="399"/>
                  </a:lnTo>
                  <a:lnTo>
                    <a:pt x="1795" y="346"/>
                  </a:lnTo>
                  <a:lnTo>
                    <a:pt x="1780" y="289"/>
                  </a:lnTo>
                  <a:lnTo>
                    <a:pt x="1766" y="234"/>
                  </a:lnTo>
                  <a:lnTo>
                    <a:pt x="1757" y="178"/>
                  </a:lnTo>
                  <a:lnTo>
                    <a:pt x="1749" y="119"/>
                  </a:lnTo>
                  <a:lnTo>
                    <a:pt x="1744" y="60"/>
                  </a:lnTo>
                  <a:lnTo>
                    <a:pt x="1744" y="0"/>
                  </a:lnTo>
                  <a:lnTo>
                    <a:pt x="1744" y="0"/>
                  </a:lnTo>
                  <a:close/>
                </a:path>
              </a:pathLst>
            </a:custGeom>
            <a:solidFill>
              <a:schemeClr val="accent2">
                <a:lumMod val="75000"/>
              </a:schemeClr>
            </a:solidFill>
            <a:ln>
              <a:noFill/>
            </a:ln>
          </p:spPr>
          <p:txBody>
            <a:bodyPr vert="horz" wrap="square" lIns="121920" tIns="60960" rIns="121920" bIns="60960" numCol="1" anchor="t" anchorCtr="0" compatLnSpc="1"/>
            <a:lstStyle/>
            <a:p>
              <a:endParaRPr sz="1865"/>
            </a:p>
          </p:txBody>
        </p:sp>
        <p:sp>
          <p:nvSpPr>
            <p:cNvPr id="12" name="Freeform: Shape 20"/>
            <p:cNvSpPr/>
            <p:nvPr/>
          </p:nvSpPr>
          <p:spPr bwMode="auto">
            <a:xfrm>
              <a:off x="3213034" y="3691698"/>
              <a:ext cx="1360802" cy="510803"/>
            </a:xfrm>
            <a:custGeom>
              <a:avLst/>
              <a:gdLst>
                <a:gd name="T0" fmla="*/ 0 w 2031"/>
                <a:gd name="T1" fmla="*/ 0 h 762"/>
                <a:gd name="T2" fmla="*/ 1016 w 2031"/>
                <a:gd name="T3" fmla="*/ 762 h 762"/>
                <a:gd name="T4" fmla="*/ 2031 w 2031"/>
                <a:gd name="T5" fmla="*/ 0 h 762"/>
                <a:gd name="T6" fmla="*/ 0 w 2031"/>
                <a:gd name="T7" fmla="*/ 0 h 762"/>
              </a:gdLst>
              <a:ahLst/>
              <a:cxnLst>
                <a:cxn ang="0">
                  <a:pos x="T0" y="T1"/>
                </a:cxn>
                <a:cxn ang="0">
                  <a:pos x="T2" y="T3"/>
                </a:cxn>
                <a:cxn ang="0">
                  <a:pos x="T4" y="T5"/>
                </a:cxn>
                <a:cxn ang="0">
                  <a:pos x="T6" y="T7"/>
                </a:cxn>
              </a:cxnLst>
              <a:rect l="0" t="0" r="r" b="b"/>
              <a:pathLst>
                <a:path w="2031" h="762">
                  <a:moveTo>
                    <a:pt x="0" y="0"/>
                  </a:moveTo>
                  <a:lnTo>
                    <a:pt x="1016" y="762"/>
                  </a:lnTo>
                  <a:lnTo>
                    <a:pt x="2031" y="0"/>
                  </a:lnTo>
                  <a:lnTo>
                    <a:pt x="0" y="0"/>
                  </a:lnTo>
                  <a:close/>
                </a:path>
              </a:pathLst>
            </a:custGeom>
            <a:solidFill>
              <a:schemeClr val="accent2">
                <a:lumMod val="75000"/>
              </a:schemeClr>
            </a:solidFill>
            <a:ln>
              <a:noFill/>
            </a:ln>
          </p:spPr>
          <p:txBody>
            <a:bodyPr vert="horz" wrap="square" lIns="121920" tIns="60960" rIns="121920" bIns="60960" numCol="1" anchor="t" anchorCtr="0" compatLnSpc="1"/>
            <a:lstStyle/>
            <a:p>
              <a:endParaRPr sz="1865"/>
            </a:p>
          </p:txBody>
        </p:sp>
        <p:sp>
          <p:nvSpPr>
            <p:cNvPr id="13" name="Freeform: Shape 23"/>
            <p:cNvSpPr/>
            <p:nvPr/>
          </p:nvSpPr>
          <p:spPr bwMode="auto">
            <a:xfrm>
              <a:off x="7623216" y="3691698"/>
              <a:ext cx="1360802" cy="510803"/>
            </a:xfrm>
            <a:custGeom>
              <a:avLst/>
              <a:gdLst>
                <a:gd name="T0" fmla="*/ 0 w 2031"/>
                <a:gd name="T1" fmla="*/ 0 h 762"/>
                <a:gd name="T2" fmla="*/ 1015 w 2031"/>
                <a:gd name="T3" fmla="*/ 762 h 762"/>
                <a:gd name="T4" fmla="*/ 2031 w 2031"/>
                <a:gd name="T5" fmla="*/ 0 h 762"/>
                <a:gd name="T6" fmla="*/ 0 w 2031"/>
                <a:gd name="T7" fmla="*/ 0 h 762"/>
              </a:gdLst>
              <a:ahLst/>
              <a:cxnLst>
                <a:cxn ang="0">
                  <a:pos x="T0" y="T1"/>
                </a:cxn>
                <a:cxn ang="0">
                  <a:pos x="T2" y="T3"/>
                </a:cxn>
                <a:cxn ang="0">
                  <a:pos x="T4" y="T5"/>
                </a:cxn>
                <a:cxn ang="0">
                  <a:pos x="T6" y="T7"/>
                </a:cxn>
              </a:cxnLst>
              <a:rect l="0" t="0" r="r" b="b"/>
              <a:pathLst>
                <a:path w="2031" h="762">
                  <a:moveTo>
                    <a:pt x="0" y="0"/>
                  </a:moveTo>
                  <a:lnTo>
                    <a:pt x="1015" y="762"/>
                  </a:lnTo>
                  <a:lnTo>
                    <a:pt x="2031" y="0"/>
                  </a:lnTo>
                  <a:lnTo>
                    <a:pt x="0" y="0"/>
                  </a:lnTo>
                  <a:close/>
                </a:path>
              </a:pathLst>
            </a:custGeom>
            <a:solidFill>
              <a:schemeClr val="accent4">
                <a:lumMod val="60000"/>
                <a:lumOff val="40000"/>
              </a:schemeClr>
            </a:solidFill>
            <a:ln>
              <a:noFill/>
            </a:ln>
          </p:spPr>
          <p:txBody>
            <a:bodyPr anchor="ctr"/>
            <a:lstStyle/>
            <a:p>
              <a:pPr algn="ctr"/>
              <a:endParaRPr sz="1865"/>
            </a:p>
          </p:txBody>
        </p:sp>
        <p:sp>
          <p:nvSpPr>
            <p:cNvPr id="14" name="Freeform: Shape 25"/>
            <p:cNvSpPr/>
            <p:nvPr/>
          </p:nvSpPr>
          <p:spPr bwMode="auto">
            <a:xfrm>
              <a:off x="4996251" y="2169467"/>
              <a:ext cx="1575297" cy="1575295"/>
            </a:xfrm>
            <a:custGeom>
              <a:avLst/>
              <a:gdLst>
                <a:gd name="T0" fmla="*/ 0 w 2905"/>
                <a:gd name="T1" fmla="*/ 1742 h 2903"/>
                <a:gd name="T2" fmla="*/ 61 w 2905"/>
                <a:gd name="T3" fmla="*/ 1744 h 2903"/>
                <a:gd name="T4" fmla="*/ 178 w 2905"/>
                <a:gd name="T5" fmla="*/ 1755 h 2903"/>
                <a:gd name="T6" fmla="*/ 291 w 2905"/>
                <a:gd name="T7" fmla="*/ 1778 h 2903"/>
                <a:gd name="T8" fmla="*/ 399 w 2905"/>
                <a:gd name="T9" fmla="*/ 1811 h 2903"/>
                <a:gd name="T10" fmla="*/ 504 w 2905"/>
                <a:gd name="T11" fmla="*/ 1855 h 2903"/>
                <a:gd name="T12" fmla="*/ 603 w 2905"/>
                <a:gd name="T13" fmla="*/ 1910 h 2903"/>
                <a:gd name="T14" fmla="*/ 696 w 2905"/>
                <a:gd name="T15" fmla="*/ 1973 h 2903"/>
                <a:gd name="T16" fmla="*/ 782 w 2905"/>
                <a:gd name="T17" fmla="*/ 2044 h 2903"/>
                <a:gd name="T18" fmla="*/ 861 w 2905"/>
                <a:gd name="T19" fmla="*/ 2123 h 2903"/>
                <a:gd name="T20" fmla="*/ 931 w 2905"/>
                <a:gd name="T21" fmla="*/ 2209 h 2903"/>
                <a:gd name="T22" fmla="*/ 995 w 2905"/>
                <a:gd name="T23" fmla="*/ 2300 h 2903"/>
                <a:gd name="T24" fmla="*/ 1048 w 2905"/>
                <a:gd name="T25" fmla="*/ 2399 h 2903"/>
                <a:gd name="T26" fmla="*/ 1092 w 2905"/>
                <a:gd name="T27" fmla="*/ 2504 h 2903"/>
                <a:gd name="T28" fmla="*/ 1125 w 2905"/>
                <a:gd name="T29" fmla="*/ 2614 h 2903"/>
                <a:gd name="T30" fmla="*/ 1148 w 2905"/>
                <a:gd name="T31" fmla="*/ 2725 h 2903"/>
                <a:gd name="T32" fmla="*/ 1161 w 2905"/>
                <a:gd name="T33" fmla="*/ 2843 h 2903"/>
                <a:gd name="T34" fmla="*/ 2905 w 2905"/>
                <a:gd name="T35" fmla="*/ 2903 h 2903"/>
                <a:gd name="T36" fmla="*/ 2903 w 2905"/>
                <a:gd name="T37" fmla="*/ 2828 h 2903"/>
                <a:gd name="T38" fmla="*/ 2896 w 2905"/>
                <a:gd name="T39" fmla="*/ 2680 h 2903"/>
                <a:gd name="T40" fmla="*/ 2881 w 2905"/>
                <a:gd name="T41" fmla="*/ 2533 h 2903"/>
                <a:gd name="T42" fmla="*/ 2859 w 2905"/>
                <a:gd name="T43" fmla="*/ 2388 h 2903"/>
                <a:gd name="T44" fmla="*/ 2830 w 2905"/>
                <a:gd name="T45" fmla="*/ 2247 h 2903"/>
                <a:gd name="T46" fmla="*/ 2793 w 2905"/>
                <a:gd name="T47" fmla="*/ 2108 h 2903"/>
                <a:gd name="T48" fmla="*/ 2751 w 2905"/>
                <a:gd name="T49" fmla="*/ 1973 h 2903"/>
                <a:gd name="T50" fmla="*/ 2703 w 2905"/>
                <a:gd name="T51" fmla="*/ 1839 h 2903"/>
                <a:gd name="T52" fmla="*/ 2648 w 2905"/>
                <a:gd name="T53" fmla="*/ 1709 h 2903"/>
                <a:gd name="T54" fmla="*/ 2586 w 2905"/>
                <a:gd name="T55" fmla="*/ 1581 h 2903"/>
                <a:gd name="T56" fmla="*/ 2520 w 2905"/>
                <a:gd name="T57" fmla="*/ 1458 h 2903"/>
                <a:gd name="T58" fmla="*/ 2447 w 2905"/>
                <a:gd name="T59" fmla="*/ 1339 h 2903"/>
                <a:gd name="T60" fmla="*/ 2368 w 2905"/>
                <a:gd name="T61" fmla="*/ 1222 h 2903"/>
                <a:gd name="T62" fmla="*/ 2284 w 2905"/>
                <a:gd name="T63" fmla="*/ 1110 h 2903"/>
                <a:gd name="T64" fmla="*/ 2196 w 2905"/>
                <a:gd name="T65" fmla="*/ 1004 h 2903"/>
                <a:gd name="T66" fmla="*/ 2103 w 2905"/>
                <a:gd name="T67" fmla="*/ 899 h 2903"/>
                <a:gd name="T68" fmla="*/ 2004 w 2905"/>
                <a:gd name="T69" fmla="*/ 800 h 2903"/>
                <a:gd name="T70" fmla="*/ 1901 w 2905"/>
                <a:gd name="T71" fmla="*/ 707 h 2903"/>
                <a:gd name="T72" fmla="*/ 1793 w 2905"/>
                <a:gd name="T73" fmla="*/ 619 h 2903"/>
                <a:gd name="T74" fmla="*/ 1681 w 2905"/>
                <a:gd name="T75" fmla="*/ 535 h 2903"/>
                <a:gd name="T76" fmla="*/ 1566 w 2905"/>
                <a:gd name="T77" fmla="*/ 456 h 2903"/>
                <a:gd name="T78" fmla="*/ 1445 w 2905"/>
                <a:gd name="T79" fmla="*/ 385 h 2903"/>
                <a:gd name="T80" fmla="*/ 1322 w 2905"/>
                <a:gd name="T81" fmla="*/ 317 h 2903"/>
                <a:gd name="T82" fmla="*/ 1196 w 2905"/>
                <a:gd name="T83" fmla="*/ 256 h 2903"/>
                <a:gd name="T84" fmla="*/ 1066 w 2905"/>
                <a:gd name="T85" fmla="*/ 201 h 2903"/>
                <a:gd name="T86" fmla="*/ 932 w 2905"/>
                <a:gd name="T87" fmla="*/ 152 h 2903"/>
                <a:gd name="T88" fmla="*/ 795 w 2905"/>
                <a:gd name="T89" fmla="*/ 110 h 2903"/>
                <a:gd name="T90" fmla="*/ 656 w 2905"/>
                <a:gd name="T91" fmla="*/ 73 h 2903"/>
                <a:gd name="T92" fmla="*/ 515 w 2905"/>
                <a:gd name="T93" fmla="*/ 44 h 2903"/>
                <a:gd name="T94" fmla="*/ 370 w 2905"/>
                <a:gd name="T95" fmla="*/ 22 h 2903"/>
                <a:gd name="T96" fmla="*/ 224 w 2905"/>
                <a:gd name="T97" fmla="*/ 7 h 2903"/>
                <a:gd name="T98" fmla="*/ 75 w 2905"/>
                <a:gd name="T99" fmla="*/ 0 h 2903"/>
                <a:gd name="T100" fmla="*/ 0 w 2905"/>
                <a:gd name="T101" fmla="*/ 0 h 29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905" h="2903">
                  <a:moveTo>
                    <a:pt x="0" y="0"/>
                  </a:moveTo>
                  <a:lnTo>
                    <a:pt x="0" y="1742"/>
                  </a:lnTo>
                  <a:lnTo>
                    <a:pt x="0" y="1742"/>
                  </a:lnTo>
                  <a:lnTo>
                    <a:pt x="61" y="1744"/>
                  </a:lnTo>
                  <a:lnTo>
                    <a:pt x="119" y="1747"/>
                  </a:lnTo>
                  <a:lnTo>
                    <a:pt x="178" y="1755"/>
                  </a:lnTo>
                  <a:lnTo>
                    <a:pt x="235" y="1766"/>
                  </a:lnTo>
                  <a:lnTo>
                    <a:pt x="291" y="1778"/>
                  </a:lnTo>
                  <a:lnTo>
                    <a:pt x="346" y="1793"/>
                  </a:lnTo>
                  <a:lnTo>
                    <a:pt x="399" y="1811"/>
                  </a:lnTo>
                  <a:lnTo>
                    <a:pt x="453" y="1833"/>
                  </a:lnTo>
                  <a:lnTo>
                    <a:pt x="504" y="1855"/>
                  </a:lnTo>
                  <a:lnTo>
                    <a:pt x="555" y="1881"/>
                  </a:lnTo>
                  <a:lnTo>
                    <a:pt x="603" y="1910"/>
                  </a:lnTo>
                  <a:lnTo>
                    <a:pt x="650" y="1940"/>
                  </a:lnTo>
                  <a:lnTo>
                    <a:pt x="696" y="1973"/>
                  </a:lnTo>
                  <a:lnTo>
                    <a:pt x="740" y="2007"/>
                  </a:lnTo>
                  <a:lnTo>
                    <a:pt x="782" y="2044"/>
                  </a:lnTo>
                  <a:lnTo>
                    <a:pt x="823" y="2082"/>
                  </a:lnTo>
                  <a:lnTo>
                    <a:pt x="861" y="2123"/>
                  </a:lnTo>
                  <a:lnTo>
                    <a:pt x="898" y="2165"/>
                  </a:lnTo>
                  <a:lnTo>
                    <a:pt x="931" y="2209"/>
                  </a:lnTo>
                  <a:lnTo>
                    <a:pt x="964" y="2253"/>
                  </a:lnTo>
                  <a:lnTo>
                    <a:pt x="995" y="2300"/>
                  </a:lnTo>
                  <a:lnTo>
                    <a:pt x="1022" y="2350"/>
                  </a:lnTo>
                  <a:lnTo>
                    <a:pt x="1048" y="2399"/>
                  </a:lnTo>
                  <a:lnTo>
                    <a:pt x="1072" y="2451"/>
                  </a:lnTo>
                  <a:lnTo>
                    <a:pt x="1092" y="2504"/>
                  </a:lnTo>
                  <a:lnTo>
                    <a:pt x="1110" y="2557"/>
                  </a:lnTo>
                  <a:lnTo>
                    <a:pt x="1125" y="2614"/>
                  </a:lnTo>
                  <a:lnTo>
                    <a:pt x="1139" y="2669"/>
                  </a:lnTo>
                  <a:lnTo>
                    <a:pt x="1148" y="2725"/>
                  </a:lnTo>
                  <a:lnTo>
                    <a:pt x="1156" y="2784"/>
                  </a:lnTo>
                  <a:lnTo>
                    <a:pt x="1161" y="2843"/>
                  </a:lnTo>
                  <a:lnTo>
                    <a:pt x="1161" y="2903"/>
                  </a:lnTo>
                  <a:lnTo>
                    <a:pt x="2905" y="2903"/>
                  </a:lnTo>
                  <a:lnTo>
                    <a:pt x="2905" y="2903"/>
                  </a:lnTo>
                  <a:lnTo>
                    <a:pt x="2903" y="2828"/>
                  </a:lnTo>
                  <a:lnTo>
                    <a:pt x="2901" y="2753"/>
                  </a:lnTo>
                  <a:lnTo>
                    <a:pt x="2896" y="2680"/>
                  </a:lnTo>
                  <a:lnTo>
                    <a:pt x="2888" y="2606"/>
                  </a:lnTo>
                  <a:lnTo>
                    <a:pt x="2881" y="2533"/>
                  </a:lnTo>
                  <a:lnTo>
                    <a:pt x="2870" y="2462"/>
                  </a:lnTo>
                  <a:lnTo>
                    <a:pt x="2859" y="2388"/>
                  </a:lnTo>
                  <a:lnTo>
                    <a:pt x="2844" y="2319"/>
                  </a:lnTo>
                  <a:lnTo>
                    <a:pt x="2830" y="2247"/>
                  </a:lnTo>
                  <a:lnTo>
                    <a:pt x="2813" y="2178"/>
                  </a:lnTo>
                  <a:lnTo>
                    <a:pt x="2793" y="2108"/>
                  </a:lnTo>
                  <a:lnTo>
                    <a:pt x="2773" y="2040"/>
                  </a:lnTo>
                  <a:lnTo>
                    <a:pt x="2751" y="1973"/>
                  </a:lnTo>
                  <a:lnTo>
                    <a:pt x="2727" y="1905"/>
                  </a:lnTo>
                  <a:lnTo>
                    <a:pt x="2703" y="1839"/>
                  </a:lnTo>
                  <a:lnTo>
                    <a:pt x="2676" y="1773"/>
                  </a:lnTo>
                  <a:lnTo>
                    <a:pt x="2648" y="1709"/>
                  </a:lnTo>
                  <a:lnTo>
                    <a:pt x="2617" y="1645"/>
                  </a:lnTo>
                  <a:lnTo>
                    <a:pt x="2586" y="1581"/>
                  </a:lnTo>
                  <a:lnTo>
                    <a:pt x="2553" y="1518"/>
                  </a:lnTo>
                  <a:lnTo>
                    <a:pt x="2520" y="1458"/>
                  </a:lnTo>
                  <a:lnTo>
                    <a:pt x="2483" y="1397"/>
                  </a:lnTo>
                  <a:lnTo>
                    <a:pt x="2447" y="1339"/>
                  </a:lnTo>
                  <a:lnTo>
                    <a:pt x="2408" y="1280"/>
                  </a:lnTo>
                  <a:lnTo>
                    <a:pt x="2368" y="1222"/>
                  </a:lnTo>
                  <a:lnTo>
                    <a:pt x="2328" y="1165"/>
                  </a:lnTo>
                  <a:lnTo>
                    <a:pt x="2284" y="1110"/>
                  </a:lnTo>
                  <a:lnTo>
                    <a:pt x="2242" y="1057"/>
                  </a:lnTo>
                  <a:lnTo>
                    <a:pt x="2196" y="1004"/>
                  </a:lnTo>
                  <a:lnTo>
                    <a:pt x="2150" y="951"/>
                  </a:lnTo>
                  <a:lnTo>
                    <a:pt x="2103" y="899"/>
                  </a:lnTo>
                  <a:lnTo>
                    <a:pt x="2053" y="850"/>
                  </a:lnTo>
                  <a:lnTo>
                    <a:pt x="2004" y="800"/>
                  </a:lnTo>
                  <a:lnTo>
                    <a:pt x="1952" y="755"/>
                  </a:lnTo>
                  <a:lnTo>
                    <a:pt x="1901" y="707"/>
                  </a:lnTo>
                  <a:lnTo>
                    <a:pt x="1848" y="663"/>
                  </a:lnTo>
                  <a:lnTo>
                    <a:pt x="1793" y="619"/>
                  </a:lnTo>
                  <a:lnTo>
                    <a:pt x="1738" y="577"/>
                  </a:lnTo>
                  <a:lnTo>
                    <a:pt x="1681" y="535"/>
                  </a:lnTo>
                  <a:lnTo>
                    <a:pt x="1625" y="495"/>
                  </a:lnTo>
                  <a:lnTo>
                    <a:pt x="1566" y="456"/>
                  </a:lnTo>
                  <a:lnTo>
                    <a:pt x="1506" y="419"/>
                  </a:lnTo>
                  <a:lnTo>
                    <a:pt x="1445" y="385"/>
                  </a:lnTo>
                  <a:lnTo>
                    <a:pt x="1385" y="350"/>
                  </a:lnTo>
                  <a:lnTo>
                    <a:pt x="1322" y="317"/>
                  </a:lnTo>
                  <a:lnTo>
                    <a:pt x="1260" y="286"/>
                  </a:lnTo>
                  <a:lnTo>
                    <a:pt x="1196" y="256"/>
                  </a:lnTo>
                  <a:lnTo>
                    <a:pt x="1130" y="227"/>
                  </a:lnTo>
                  <a:lnTo>
                    <a:pt x="1066" y="201"/>
                  </a:lnTo>
                  <a:lnTo>
                    <a:pt x="998" y="176"/>
                  </a:lnTo>
                  <a:lnTo>
                    <a:pt x="932" y="152"/>
                  </a:lnTo>
                  <a:lnTo>
                    <a:pt x="865" y="130"/>
                  </a:lnTo>
                  <a:lnTo>
                    <a:pt x="795" y="110"/>
                  </a:lnTo>
                  <a:lnTo>
                    <a:pt x="725" y="92"/>
                  </a:lnTo>
                  <a:lnTo>
                    <a:pt x="656" y="73"/>
                  </a:lnTo>
                  <a:lnTo>
                    <a:pt x="586" y="59"/>
                  </a:lnTo>
                  <a:lnTo>
                    <a:pt x="515" y="44"/>
                  </a:lnTo>
                  <a:lnTo>
                    <a:pt x="443" y="33"/>
                  </a:lnTo>
                  <a:lnTo>
                    <a:pt x="370" y="22"/>
                  </a:lnTo>
                  <a:lnTo>
                    <a:pt x="297" y="15"/>
                  </a:lnTo>
                  <a:lnTo>
                    <a:pt x="224" y="7"/>
                  </a:lnTo>
                  <a:lnTo>
                    <a:pt x="150" y="4"/>
                  </a:lnTo>
                  <a:lnTo>
                    <a:pt x="75" y="0"/>
                  </a:lnTo>
                  <a:lnTo>
                    <a:pt x="0" y="0"/>
                  </a:lnTo>
                  <a:lnTo>
                    <a:pt x="0" y="0"/>
                  </a:lnTo>
                  <a:close/>
                </a:path>
              </a:pathLst>
            </a:custGeom>
            <a:solidFill>
              <a:schemeClr val="accent2">
                <a:lumMod val="75000"/>
              </a:schemeClr>
            </a:solidFill>
            <a:ln>
              <a:noFill/>
            </a:ln>
          </p:spPr>
          <p:txBody>
            <a:bodyPr vert="horz" wrap="square" lIns="121920" tIns="60960" rIns="121920" bIns="60960" numCol="1" anchor="t" anchorCtr="0" compatLnSpc="1"/>
            <a:lstStyle/>
            <a:p>
              <a:endParaRPr sz="1865"/>
            </a:p>
          </p:txBody>
        </p:sp>
        <p:sp>
          <p:nvSpPr>
            <p:cNvPr id="15" name="Freeform: Shape 26"/>
            <p:cNvSpPr/>
            <p:nvPr/>
          </p:nvSpPr>
          <p:spPr bwMode="auto">
            <a:xfrm>
              <a:off x="5417452" y="3285940"/>
              <a:ext cx="1362143" cy="510803"/>
            </a:xfrm>
            <a:custGeom>
              <a:avLst/>
              <a:gdLst>
                <a:gd name="T0" fmla="*/ 2032 w 2032"/>
                <a:gd name="T1" fmla="*/ 762 h 762"/>
                <a:gd name="T2" fmla="*/ 1016 w 2032"/>
                <a:gd name="T3" fmla="*/ 0 h 762"/>
                <a:gd name="T4" fmla="*/ 0 w 2032"/>
                <a:gd name="T5" fmla="*/ 762 h 762"/>
                <a:gd name="T6" fmla="*/ 2032 w 2032"/>
                <a:gd name="T7" fmla="*/ 762 h 762"/>
              </a:gdLst>
              <a:ahLst/>
              <a:cxnLst>
                <a:cxn ang="0">
                  <a:pos x="T0" y="T1"/>
                </a:cxn>
                <a:cxn ang="0">
                  <a:pos x="T2" y="T3"/>
                </a:cxn>
                <a:cxn ang="0">
                  <a:pos x="T4" y="T5"/>
                </a:cxn>
                <a:cxn ang="0">
                  <a:pos x="T6" y="T7"/>
                </a:cxn>
              </a:cxnLst>
              <a:rect l="0" t="0" r="r" b="b"/>
              <a:pathLst>
                <a:path w="2032" h="762">
                  <a:moveTo>
                    <a:pt x="2032" y="762"/>
                  </a:moveTo>
                  <a:lnTo>
                    <a:pt x="1016" y="0"/>
                  </a:lnTo>
                  <a:lnTo>
                    <a:pt x="0" y="762"/>
                  </a:lnTo>
                  <a:lnTo>
                    <a:pt x="2032" y="762"/>
                  </a:lnTo>
                  <a:close/>
                </a:path>
              </a:pathLst>
            </a:custGeom>
            <a:solidFill>
              <a:schemeClr val="accent2">
                <a:lumMod val="75000"/>
              </a:schemeClr>
            </a:solidFill>
            <a:ln>
              <a:noFill/>
            </a:ln>
          </p:spPr>
          <p:txBody>
            <a:bodyPr vert="horz" wrap="square" lIns="121920" tIns="60960" rIns="121920" bIns="60960" numCol="1" anchor="t" anchorCtr="0" compatLnSpc="1"/>
            <a:lstStyle/>
            <a:p>
              <a:endParaRPr sz="1865"/>
            </a:p>
          </p:txBody>
        </p:sp>
      </p:grpSp>
      <p:grpSp>
        <p:nvGrpSpPr>
          <p:cNvPr id="16" name="组合 15"/>
          <p:cNvGrpSpPr/>
          <p:nvPr/>
        </p:nvGrpSpPr>
        <p:grpSpPr>
          <a:xfrm>
            <a:off x="967026" y="1555076"/>
            <a:ext cx="2085109" cy="1645073"/>
            <a:chOff x="1289368" y="2297546"/>
            <a:chExt cx="2085109" cy="1645072"/>
          </a:xfrm>
        </p:grpSpPr>
        <p:sp>
          <p:nvSpPr>
            <p:cNvPr id="17" name="TextBox 60"/>
            <p:cNvSpPr txBox="1"/>
            <p:nvPr/>
          </p:nvSpPr>
          <p:spPr>
            <a:xfrm>
              <a:off x="1289368" y="2326388"/>
              <a:ext cx="1068736" cy="276999"/>
            </a:xfrm>
            <a:prstGeom prst="rect">
              <a:avLst/>
            </a:prstGeom>
            <a:noFill/>
          </p:spPr>
          <p:txBody>
            <a:bodyPr wrap="none" lIns="0" tIns="0" rIns="0" bIns="0" anchor="b" anchorCtr="0">
              <a:noAutofit/>
            </a:bodyPr>
            <a:lstStyle>
              <a:defPPr>
                <a:defRPr lang="zh-CN"/>
              </a:defPPr>
              <a:lvl1pPr algn="r">
                <a:defRPr>
                  <a:solidFill>
                    <a:schemeClr val="accent1">
                      <a:lumMod val="100000"/>
                    </a:schemeClr>
                  </a:solidFill>
                  <a:latin typeface="+mj-ea"/>
                  <a:ea typeface="+mj-ea"/>
                </a:defRPr>
              </a:lvl1pPr>
            </a:lstStyle>
            <a:p>
              <a:pPr algn="l"/>
              <a:r>
                <a:rPr lang="zh-CN" altLang="en-US" sz="1865" dirty="0">
                  <a:solidFill>
                    <a:schemeClr val="accent1"/>
                  </a:solidFill>
                  <a:latin typeface="+mn-ea"/>
                  <a:ea typeface="+mn-ea"/>
                </a:rPr>
                <a:t>标题内容</a:t>
              </a:r>
            </a:p>
          </p:txBody>
        </p:sp>
        <p:sp>
          <p:nvSpPr>
            <p:cNvPr id="18" name="TextBox 61"/>
            <p:cNvSpPr txBox="1"/>
            <p:nvPr/>
          </p:nvSpPr>
          <p:spPr>
            <a:xfrm>
              <a:off x="1289368" y="2297546"/>
              <a:ext cx="2085109" cy="1645072"/>
            </a:xfrm>
            <a:prstGeom prst="rect">
              <a:avLst/>
            </a:prstGeom>
          </p:spPr>
          <p:txBody>
            <a:bodyPr vert="horz" wrap="square" lIns="0" tIns="0" rIns="0" bIns="0" anchor="ctr">
              <a:spAutoFit/>
            </a:bodyPr>
            <a:lstStyle/>
            <a:p>
              <a:pPr fontAlgn="ctr">
                <a:lnSpc>
                  <a:spcPct val="150000"/>
                </a:lnSpc>
              </a:pPr>
              <a:r>
                <a:rPr lang="zh-CN" altLang="en-US" sz="1065" dirty="0">
                  <a:solidFill>
                    <a:schemeClr val="accent1"/>
                  </a:solidFill>
                  <a:latin typeface="+mn-ea"/>
                </a:rPr>
                <a:t>点击输入文字点击输入文字点击此处更换文本点击输入文字点击输入文字点击此处更换文本</a:t>
              </a:r>
              <a:endParaRPr lang="en-US" altLang="zh-CN" sz="1065" dirty="0">
                <a:solidFill>
                  <a:schemeClr val="accent1"/>
                </a:solidFill>
                <a:latin typeface="+mn-ea"/>
              </a:endParaRPr>
            </a:p>
            <a:p>
              <a:pPr fontAlgn="ctr">
                <a:lnSpc>
                  <a:spcPct val="150000"/>
                </a:lnSpc>
              </a:pPr>
              <a:endParaRPr lang="en-US" altLang="zh-CN" sz="1065" dirty="0">
                <a:solidFill>
                  <a:schemeClr val="accent1"/>
                </a:solidFill>
                <a:latin typeface="+mn-ea"/>
              </a:endParaRPr>
            </a:p>
          </p:txBody>
        </p:sp>
      </p:grpSp>
      <p:grpSp>
        <p:nvGrpSpPr>
          <p:cNvPr id="19" name="Group 24"/>
          <p:cNvGrpSpPr/>
          <p:nvPr/>
        </p:nvGrpSpPr>
        <p:grpSpPr>
          <a:xfrm>
            <a:off x="4750717" y="3291872"/>
            <a:ext cx="472675" cy="483667"/>
            <a:chOff x="2308225" y="2935287"/>
            <a:chExt cx="273050" cy="279400"/>
          </a:xfrm>
          <a:solidFill>
            <a:schemeClr val="accent1"/>
          </a:solidFill>
        </p:grpSpPr>
        <p:sp>
          <p:nvSpPr>
            <p:cNvPr id="20" name="Freeform 294"/>
            <p:cNvSpPr/>
            <p:nvPr/>
          </p:nvSpPr>
          <p:spPr bwMode="auto">
            <a:xfrm>
              <a:off x="2308225" y="2935287"/>
              <a:ext cx="246062" cy="279400"/>
            </a:xfrm>
            <a:custGeom>
              <a:avLst/>
              <a:gdLst/>
              <a:ahLst/>
              <a:cxnLst>
                <a:cxn ang="0">
                  <a:pos x="66" y="97"/>
                </a:cxn>
                <a:cxn ang="0">
                  <a:pos x="95" y="68"/>
                </a:cxn>
                <a:cxn ang="0">
                  <a:pos x="103" y="69"/>
                </a:cxn>
                <a:cxn ang="0">
                  <a:pos x="105" y="67"/>
                </a:cxn>
                <a:cxn ang="0">
                  <a:pos x="107" y="55"/>
                </a:cxn>
                <a:cxn ang="0">
                  <a:pos x="107" y="20"/>
                </a:cxn>
                <a:cxn ang="0">
                  <a:pos x="104" y="17"/>
                </a:cxn>
                <a:cxn ang="0">
                  <a:pos x="85" y="15"/>
                </a:cxn>
                <a:cxn ang="0">
                  <a:pos x="53" y="0"/>
                </a:cxn>
                <a:cxn ang="0">
                  <a:pos x="26" y="15"/>
                </a:cxn>
                <a:cxn ang="0">
                  <a:pos x="3" y="16"/>
                </a:cxn>
                <a:cxn ang="0">
                  <a:pos x="1" y="19"/>
                </a:cxn>
                <a:cxn ang="0">
                  <a:pos x="0" y="55"/>
                </a:cxn>
                <a:cxn ang="0">
                  <a:pos x="53" y="122"/>
                </a:cxn>
                <a:cxn ang="0">
                  <a:pos x="70" y="114"/>
                </a:cxn>
                <a:cxn ang="0">
                  <a:pos x="70" y="112"/>
                </a:cxn>
                <a:cxn ang="0">
                  <a:pos x="66" y="97"/>
                </a:cxn>
              </a:cxnLst>
              <a:rect l="0" t="0" r="r" b="b"/>
              <a:pathLst>
                <a:path w="107" h="122">
                  <a:moveTo>
                    <a:pt x="66" y="97"/>
                  </a:moveTo>
                  <a:cubicBezTo>
                    <a:pt x="66" y="81"/>
                    <a:pt x="79" y="68"/>
                    <a:pt x="95" y="68"/>
                  </a:cubicBezTo>
                  <a:cubicBezTo>
                    <a:pt x="98" y="68"/>
                    <a:pt x="101" y="68"/>
                    <a:pt x="103" y="69"/>
                  </a:cubicBezTo>
                  <a:cubicBezTo>
                    <a:pt x="104" y="69"/>
                    <a:pt x="105" y="68"/>
                    <a:pt x="105" y="67"/>
                  </a:cubicBezTo>
                  <a:cubicBezTo>
                    <a:pt x="106" y="63"/>
                    <a:pt x="107" y="59"/>
                    <a:pt x="107" y="55"/>
                  </a:cubicBezTo>
                  <a:cubicBezTo>
                    <a:pt x="107" y="55"/>
                    <a:pt x="107" y="20"/>
                    <a:pt x="107" y="20"/>
                  </a:cubicBezTo>
                  <a:cubicBezTo>
                    <a:pt x="107" y="17"/>
                    <a:pt x="105" y="17"/>
                    <a:pt x="104" y="17"/>
                  </a:cubicBezTo>
                  <a:cubicBezTo>
                    <a:pt x="98" y="17"/>
                    <a:pt x="91" y="17"/>
                    <a:pt x="85" y="15"/>
                  </a:cubicBezTo>
                  <a:cubicBezTo>
                    <a:pt x="71" y="11"/>
                    <a:pt x="58" y="0"/>
                    <a:pt x="53" y="0"/>
                  </a:cubicBezTo>
                  <a:cubicBezTo>
                    <a:pt x="49" y="0"/>
                    <a:pt x="40" y="11"/>
                    <a:pt x="26" y="15"/>
                  </a:cubicBezTo>
                  <a:cubicBezTo>
                    <a:pt x="18" y="17"/>
                    <a:pt x="10" y="17"/>
                    <a:pt x="3" y="16"/>
                  </a:cubicBezTo>
                  <a:cubicBezTo>
                    <a:pt x="2" y="16"/>
                    <a:pt x="1" y="16"/>
                    <a:pt x="1" y="19"/>
                  </a:cubicBezTo>
                  <a:cubicBezTo>
                    <a:pt x="1" y="20"/>
                    <a:pt x="0" y="55"/>
                    <a:pt x="0" y="55"/>
                  </a:cubicBezTo>
                  <a:cubicBezTo>
                    <a:pt x="0" y="90"/>
                    <a:pt x="43" y="122"/>
                    <a:pt x="53" y="122"/>
                  </a:cubicBezTo>
                  <a:cubicBezTo>
                    <a:pt x="57" y="122"/>
                    <a:pt x="62" y="120"/>
                    <a:pt x="70" y="114"/>
                  </a:cubicBezTo>
                  <a:cubicBezTo>
                    <a:pt x="71" y="113"/>
                    <a:pt x="70" y="113"/>
                    <a:pt x="70" y="112"/>
                  </a:cubicBezTo>
                  <a:cubicBezTo>
                    <a:pt x="67" y="108"/>
                    <a:pt x="66" y="102"/>
                    <a:pt x="66" y="97"/>
                  </a:cubicBezTo>
                </a:path>
              </a:pathLst>
            </a:custGeom>
            <a:grpFill/>
            <a:ln w="9525">
              <a:noFill/>
              <a:round/>
            </a:ln>
          </p:spPr>
          <p:txBody>
            <a:bodyPr vert="horz" wrap="square" lIns="121920" tIns="60960" rIns="121920" bIns="60960" numCol="1" anchor="t" anchorCtr="0" compatLnSpc="1"/>
            <a:lstStyle/>
            <a:p>
              <a:endParaRPr lang="en-US" sz="1865" dirty="0">
                <a:cs typeface="+mn-ea"/>
                <a:sym typeface="+mn-lt"/>
              </a:endParaRPr>
            </a:p>
          </p:txBody>
        </p:sp>
        <p:sp>
          <p:nvSpPr>
            <p:cNvPr id="21" name="Freeform 295"/>
            <p:cNvSpPr/>
            <p:nvPr/>
          </p:nvSpPr>
          <p:spPr bwMode="auto">
            <a:xfrm>
              <a:off x="2471738" y="3121024"/>
              <a:ext cx="109537" cy="73025"/>
            </a:xfrm>
            <a:custGeom>
              <a:avLst/>
              <a:gdLst/>
              <a:ahLst/>
              <a:cxnLst>
                <a:cxn ang="0">
                  <a:pos x="24" y="31"/>
                </a:cxn>
                <a:cxn ang="0">
                  <a:pos x="20" y="31"/>
                </a:cxn>
                <a:cxn ang="0">
                  <a:pos x="2" y="17"/>
                </a:cxn>
                <a:cxn ang="0">
                  <a:pos x="1" y="14"/>
                </a:cxn>
                <a:cxn ang="0">
                  <a:pos x="4" y="11"/>
                </a:cxn>
                <a:cxn ang="0">
                  <a:pos x="7" y="10"/>
                </a:cxn>
                <a:cxn ang="0">
                  <a:pos x="19" y="19"/>
                </a:cxn>
                <a:cxn ang="0">
                  <a:pos x="23" y="18"/>
                </a:cxn>
                <a:cxn ang="0">
                  <a:pos x="40" y="1"/>
                </a:cxn>
                <a:cxn ang="0">
                  <a:pos x="44" y="1"/>
                </a:cxn>
                <a:cxn ang="0">
                  <a:pos x="47" y="3"/>
                </a:cxn>
                <a:cxn ang="0">
                  <a:pos x="47" y="7"/>
                </a:cxn>
                <a:cxn ang="0">
                  <a:pos x="24" y="31"/>
                </a:cxn>
              </a:cxnLst>
              <a:rect l="0" t="0" r="r" b="b"/>
              <a:pathLst>
                <a:path w="48" h="32">
                  <a:moveTo>
                    <a:pt x="24" y="31"/>
                  </a:moveTo>
                  <a:cubicBezTo>
                    <a:pt x="23" y="32"/>
                    <a:pt x="21" y="32"/>
                    <a:pt x="20" y="31"/>
                  </a:cubicBezTo>
                  <a:cubicBezTo>
                    <a:pt x="2" y="17"/>
                    <a:pt x="2" y="17"/>
                    <a:pt x="2" y="17"/>
                  </a:cubicBezTo>
                  <a:cubicBezTo>
                    <a:pt x="1" y="17"/>
                    <a:pt x="0" y="15"/>
                    <a:pt x="1" y="14"/>
                  </a:cubicBezTo>
                  <a:cubicBezTo>
                    <a:pt x="4" y="11"/>
                    <a:pt x="4" y="11"/>
                    <a:pt x="4" y="11"/>
                  </a:cubicBezTo>
                  <a:cubicBezTo>
                    <a:pt x="4" y="9"/>
                    <a:pt x="6" y="9"/>
                    <a:pt x="7" y="10"/>
                  </a:cubicBezTo>
                  <a:cubicBezTo>
                    <a:pt x="19" y="19"/>
                    <a:pt x="19" y="19"/>
                    <a:pt x="19" y="19"/>
                  </a:cubicBezTo>
                  <a:cubicBezTo>
                    <a:pt x="20" y="20"/>
                    <a:pt x="22" y="20"/>
                    <a:pt x="23" y="18"/>
                  </a:cubicBezTo>
                  <a:cubicBezTo>
                    <a:pt x="40" y="1"/>
                    <a:pt x="40" y="1"/>
                    <a:pt x="40" y="1"/>
                  </a:cubicBezTo>
                  <a:cubicBezTo>
                    <a:pt x="41" y="0"/>
                    <a:pt x="43" y="0"/>
                    <a:pt x="44" y="1"/>
                  </a:cubicBezTo>
                  <a:cubicBezTo>
                    <a:pt x="47" y="3"/>
                    <a:pt x="47" y="3"/>
                    <a:pt x="47" y="3"/>
                  </a:cubicBezTo>
                  <a:cubicBezTo>
                    <a:pt x="48" y="4"/>
                    <a:pt x="48" y="6"/>
                    <a:pt x="47" y="7"/>
                  </a:cubicBezTo>
                  <a:lnTo>
                    <a:pt x="24" y="31"/>
                  </a:lnTo>
                  <a:close/>
                </a:path>
              </a:pathLst>
            </a:custGeom>
            <a:grpFill/>
            <a:ln w="9525">
              <a:noFill/>
              <a:round/>
            </a:ln>
          </p:spPr>
          <p:txBody>
            <a:bodyPr vert="horz" wrap="square" lIns="121920" tIns="60960" rIns="121920" bIns="60960" numCol="1" anchor="t" anchorCtr="0" compatLnSpc="1"/>
            <a:lstStyle/>
            <a:p>
              <a:endParaRPr lang="en-US" sz="1865" dirty="0">
                <a:cs typeface="+mn-ea"/>
                <a:sym typeface="+mn-lt"/>
              </a:endParaRPr>
            </a:p>
          </p:txBody>
        </p:sp>
      </p:grpSp>
      <p:grpSp>
        <p:nvGrpSpPr>
          <p:cNvPr id="22" name="Group 27"/>
          <p:cNvGrpSpPr/>
          <p:nvPr/>
        </p:nvGrpSpPr>
        <p:grpSpPr>
          <a:xfrm>
            <a:off x="6932283" y="3271653"/>
            <a:ext cx="521076" cy="524104"/>
            <a:chOff x="2308226" y="1865311"/>
            <a:chExt cx="273050" cy="274638"/>
          </a:xfrm>
          <a:solidFill>
            <a:srgbClr val="1D4251"/>
          </a:solidFill>
        </p:grpSpPr>
        <p:sp>
          <p:nvSpPr>
            <p:cNvPr id="23" name="Freeform 147"/>
            <p:cNvSpPr/>
            <p:nvPr/>
          </p:nvSpPr>
          <p:spPr bwMode="auto">
            <a:xfrm>
              <a:off x="2354263" y="1914524"/>
              <a:ext cx="180975" cy="92075"/>
            </a:xfrm>
            <a:custGeom>
              <a:avLst/>
              <a:gdLst/>
              <a:ahLst/>
              <a:cxnLst>
                <a:cxn ang="0">
                  <a:pos x="79" y="2"/>
                </a:cxn>
                <a:cxn ang="0">
                  <a:pos x="77" y="0"/>
                </a:cxn>
                <a:cxn ang="0">
                  <a:pos x="75" y="0"/>
                </a:cxn>
                <a:cxn ang="0">
                  <a:pos x="73" y="1"/>
                </a:cxn>
                <a:cxn ang="0">
                  <a:pos x="56" y="22"/>
                </a:cxn>
                <a:cxn ang="0">
                  <a:pos x="56" y="22"/>
                </a:cxn>
                <a:cxn ang="0">
                  <a:pos x="37" y="12"/>
                </a:cxn>
                <a:cxn ang="0">
                  <a:pos x="34" y="12"/>
                </a:cxn>
                <a:cxn ang="0">
                  <a:pos x="30" y="14"/>
                </a:cxn>
                <a:cxn ang="0">
                  <a:pos x="17" y="33"/>
                </a:cxn>
                <a:cxn ang="0">
                  <a:pos x="17" y="33"/>
                </a:cxn>
                <a:cxn ang="0">
                  <a:pos x="3" y="33"/>
                </a:cxn>
                <a:cxn ang="0">
                  <a:pos x="0" y="36"/>
                </a:cxn>
                <a:cxn ang="0">
                  <a:pos x="3" y="40"/>
                </a:cxn>
                <a:cxn ang="0">
                  <a:pos x="17" y="40"/>
                </a:cxn>
                <a:cxn ang="0">
                  <a:pos x="22" y="37"/>
                </a:cxn>
                <a:cxn ang="0">
                  <a:pos x="35" y="18"/>
                </a:cxn>
                <a:cxn ang="0">
                  <a:pos x="35" y="18"/>
                </a:cxn>
                <a:cxn ang="0">
                  <a:pos x="54" y="29"/>
                </a:cxn>
                <a:cxn ang="0">
                  <a:pos x="57" y="29"/>
                </a:cxn>
                <a:cxn ang="0">
                  <a:pos x="61" y="27"/>
                </a:cxn>
                <a:cxn ang="0">
                  <a:pos x="78" y="5"/>
                </a:cxn>
                <a:cxn ang="0">
                  <a:pos x="79" y="2"/>
                </a:cxn>
              </a:cxnLst>
              <a:rect l="0" t="0" r="r" b="b"/>
              <a:pathLst>
                <a:path w="79" h="40">
                  <a:moveTo>
                    <a:pt x="79" y="2"/>
                  </a:moveTo>
                  <a:cubicBezTo>
                    <a:pt x="78" y="2"/>
                    <a:pt x="78" y="1"/>
                    <a:pt x="77" y="0"/>
                  </a:cubicBezTo>
                  <a:cubicBezTo>
                    <a:pt x="77" y="0"/>
                    <a:pt x="76" y="0"/>
                    <a:pt x="75" y="0"/>
                  </a:cubicBezTo>
                  <a:cubicBezTo>
                    <a:pt x="74" y="0"/>
                    <a:pt x="73" y="0"/>
                    <a:pt x="73" y="1"/>
                  </a:cubicBezTo>
                  <a:cubicBezTo>
                    <a:pt x="73" y="1"/>
                    <a:pt x="60" y="17"/>
                    <a:pt x="56" y="22"/>
                  </a:cubicBezTo>
                  <a:cubicBezTo>
                    <a:pt x="56" y="23"/>
                    <a:pt x="56" y="22"/>
                    <a:pt x="56" y="22"/>
                  </a:cubicBezTo>
                  <a:cubicBezTo>
                    <a:pt x="37" y="12"/>
                    <a:pt x="37" y="12"/>
                    <a:pt x="37" y="12"/>
                  </a:cubicBezTo>
                  <a:cubicBezTo>
                    <a:pt x="36" y="12"/>
                    <a:pt x="35" y="12"/>
                    <a:pt x="34" y="12"/>
                  </a:cubicBezTo>
                  <a:cubicBezTo>
                    <a:pt x="33" y="12"/>
                    <a:pt x="31" y="12"/>
                    <a:pt x="30" y="14"/>
                  </a:cubicBezTo>
                  <a:cubicBezTo>
                    <a:pt x="17" y="33"/>
                    <a:pt x="17" y="33"/>
                    <a:pt x="17" y="33"/>
                  </a:cubicBezTo>
                  <a:cubicBezTo>
                    <a:pt x="17" y="33"/>
                    <a:pt x="17" y="33"/>
                    <a:pt x="17" y="33"/>
                  </a:cubicBezTo>
                  <a:cubicBezTo>
                    <a:pt x="3" y="33"/>
                    <a:pt x="3" y="33"/>
                    <a:pt x="3" y="33"/>
                  </a:cubicBezTo>
                  <a:cubicBezTo>
                    <a:pt x="1" y="33"/>
                    <a:pt x="0" y="35"/>
                    <a:pt x="0" y="36"/>
                  </a:cubicBezTo>
                  <a:cubicBezTo>
                    <a:pt x="0" y="38"/>
                    <a:pt x="1" y="40"/>
                    <a:pt x="3" y="40"/>
                  </a:cubicBezTo>
                  <a:cubicBezTo>
                    <a:pt x="17" y="40"/>
                    <a:pt x="17" y="40"/>
                    <a:pt x="17" y="40"/>
                  </a:cubicBezTo>
                  <a:cubicBezTo>
                    <a:pt x="19" y="40"/>
                    <a:pt x="21" y="38"/>
                    <a:pt x="22" y="37"/>
                  </a:cubicBezTo>
                  <a:cubicBezTo>
                    <a:pt x="22" y="37"/>
                    <a:pt x="32" y="23"/>
                    <a:pt x="35" y="18"/>
                  </a:cubicBezTo>
                  <a:cubicBezTo>
                    <a:pt x="35" y="18"/>
                    <a:pt x="35" y="18"/>
                    <a:pt x="35" y="18"/>
                  </a:cubicBezTo>
                  <a:cubicBezTo>
                    <a:pt x="54" y="29"/>
                    <a:pt x="54" y="29"/>
                    <a:pt x="54" y="29"/>
                  </a:cubicBezTo>
                  <a:cubicBezTo>
                    <a:pt x="55" y="29"/>
                    <a:pt x="56" y="29"/>
                    <a:pt x="57" y="29"/>
                  </a:cubicBezTo>
                  <a:cubicBezTo>
                    <a:pt x="58" y="29"/>
                    <a:pt x="60" y="29"/>
                    <a:pt x="61" y="27"/>
                  </a:cubicBezTo>
                  <a:cubicBezTo>
                    <a:pt x="78" y="5"/>
                    <a:pt x="78" y="5"/>
                    <a:pt x="78" y="5"/>
                  </a:cubicBezTo>
                  <a:cubicBezTo>
                    <a:pt x="78" y="4"/>
                    <a:pt x="79" y="3"/>
                    <a:pt x="79" y="2"/>
                  </a:cubicBezTo>
                </a:path>
              </a:pathLst>
            </a:custGeom>
            <a:grpFill/>
            <a:ln w="9525">
              <a:noFill/>
              <a:round/>
            </a:ln>
          </p:spPr>
          <p:txBody>
            <a:bodyPr vert="horz" wrap="square" lIns="121920" tIns="60960" rIns="121920" bIns="60960" numCol="1" anchor="t" anchorCtr="0" compatLnSpc="1"/>
            <a:lstStyle/>
            <a:p>
              <a:endParaRPr lang="en-US" sz="1865" dirty="0">
                <a:cs typeface="+mn-ea"/>
                <a:sym typeface="+mn-lt"/>
              </a:endParaRPr>
            </a:p>
          </p:txBody>
        </p:sp>
        <p:sp>
          <p:nvSpPr>
            <p:cNvPr id="24" name="Freeform 148"/>
            <p:cNvSpPr>
              <a:spLocks noEditPoints="1"/>
            </p:cNvSpPr>
            <p:nvPr/>
          </p:nvSpPr>
          <p:spPr bwMode="auto">
            <a:xfrm>
              <a:off x="2308226" y="1865311"/>
              <a:ext cx="273050" cy="193675"/>
            </a:xfrm>
            <a:custGeom>
              <a:avLst/>
              <a:gdLst/>
              <a:ahLst/>
              <a:cxnLst>
                <a:cxn ang="0">
                  <a:pos x="109" y="74"/>
                </a:cxn>
                <a:cxn ang="0">
                  <a:pos x="108" y="75"/>
                </a:cxn>
                <a:cxn ang="0">
                  <a:pos x="11" y="75"/>
                </a:cxn>
                <a:cxn ang="0">
                  <a:pos x="10" y="74"/>
                </a:cxn>
                <a:cxn ang="0">
                  <a:pos x="10" y="11"/>
                </a:cxn>
                <a:cxn ang="0">
                  <a:pos x="11" y="10"/>
                </a:cxn>
                <a:cxn ang="0">
                  <a:pos x="107" y="10"/>
                </a:cxn>
                <a:cxn ang="0">
                  <a:pos x="109" y="11"/>
                </a:cxn>
                <a:cxn ang="0">
                  <a:pos x="109" y="74"/>
                </a:cxn>
                <a:cxn ang="0">
                  <a:pos x="119" y="6"/>
                </a:cxn>
                <a:cxn ang="0">
                  <a:pos x="119" y="4"/>
                </a:cxn>
                <a:cxn ang="0">
                  <a:pos x="115" y="0"/>
                </a:cxn>
                <a:cxn ang="0">
                  <a:pos x="4" y="0"/>
                </a:cxn>
                <a:cxn ang="0">
                  <a:pos x="0" y="4"/>
                </a:cxn>
                <a:cxn ang="0">
                  <a:pos x="0" y="6"/>
                </a:cxn>
                <a:cxn ang="0">
                  <a:pos x="2" y="9"/>
                </a:cxn>
                <a:cxn ang="0">
                  <a:pos x="4" y="11"/>
                </a:cxn>
                <a:cxn ang="0">
                  <a:pos x="4" y="75"/>
                </a:cxn>
                <a:cxn ang="0">
                  <a:pos x="3" y="75"/>
                </a:cxn>
                <a:cxn ang="0">
                  <a:pos x="0" y="79"/>
                </a:cxn>
                <a:cxn ang="0">
                  <a:pos x="0" y="82"/>
                </a:cxn>
                <a:cxn ang="0">
                  <a:pos x="4" y="85"/>
                </a:cxn>
                <a:cxn ang="0">
                  <a:pos x="115" y="85"/>
                </a:cxn>
                <a:cxn ang="0">
                  <a:pos x="119" y="82"/>
                </a:cxn>
                <a:cxn ang="0">
                  <a:pos x="119" y="79"/>
                </a:cxn>
                <a:cxn ang="0">
                  <a:pos x="116" y="75"/>
                </a:cxn>
                <a:cxn ang="0">
                  <a:pos x="115" y="75"/>
                </a:cxn>
                <a:cxn ang="0">
                  <a:pos x="115" y="11"/>
                </a:cxn>
                <a:cxn ang="0">
                  <a:pos x="116" y="10"/>
                </a:cxn>
                <a:cxn ang="0">
                  <a:pos x="119" y="6"/>
                </a:cxn>
              </a:cxnLst>
              <a:rect l="0" t="0" r="r" b="b"/>
              <a:pathLst>
                <a:path w="119" h="85">
                  <a:moveTo>
                    <a:pt x="109" y="74"/>
                  </a:moveTo>
                  <a:cubicBezTo>
                    <a:pt x="109" y="75"/>
                    <a:pt x="108" y="75"/>
                    <a:pt x="108" y="75"/>
                  </a:cubicBezTo>
                  <a:cubicBezTo>
                    <a:pt x="11" y="75"/>
                    <a:pt x="11" y="75"/>
                    <a:pt x="11" y="75"/>
                  </a:cubicBezTo>
                  <a:cubicBezTo>
                    <a:pt x="11" y="75"/>
                    <a:pt x="10" y="75"/>
                    <a:pt x="10" y="74"/>
                  </a:cubicBezTo>
                  <a:cubicBezTo>
                    <a:pt x="10" y="11"/>
                    <a:pt x="10" y="11"/>
                    <a:pt x="10" y="11"/>
                  </a:cubicBezTo>
                  <a:cubicBezTo>
                    <a:pt x="10" y="10"/>
                    <a:pt x="11" y="10"/>
                    <a:pt x="11" y="10"/>
                  </a:cubicBezTo>
                  <a:cubicBezTo>
                    <a:pt x="107" y="10"/>
                    <a:pt x="107" y="10"/>
                    <a:pt x="107" y="10"/>
                  </a:cubicBezTo>
                  <a:cubicBezTo>
                    <a:pt x="107" y="10"/>
                    <a:pt x="109" y="10"/>
                    <a:pt x="109" y="11"/>
                  </a:cubicBezTo>
                  <a:lnTo>
                    <a:pt x="109" y="74"/>
                  </a:lnTo>
                  <a:close/>
                  <a:moveTo>
                    <a:pt x="119" y="6"/>
                  </a:moveTo>
                  <a:cubicBezTo>
                    <a:pt x="119" y="4"/>
                    <a:pt x="119" y="4"/>
                    <a:pt x="119" y="4"/>
                  </a:cubicBezTo>
                  <a:cubicBezTo>
                    <a:pt x="119" y="1"/>
                    <a:pt x="117" y="0"/>
                    <a:pt x="115" y="0"/>
                  </a:cubicBezTo>
                  <a:cubicBezTo>
                    <a:pt x="4" y="0"/>
                    <a:pt x="4" y="0"/>
                    <a:pt x="4" y="0"/>
                  </a:cubicBezTo>
                  <a:cubicBezTo>
                    <a:pt x="2" y="0"/>
                    <a:pt x="0" y="1"/>
                    <a:pt x="0" y="4"/>
                  </a:cubicBezTo>
                  <a:cubicBezTo>
                    <a:pt x="0" y="6"/>
                    <a:pt x="0" y="6"/>
                    <a:pt x="0" y="6"/>
                  </a:cubicBezTo>
                  <a:cubicBezTo>
                    <a:pt x="0" y="8"/>
                    <a:pt x="1" y="9"/>
                    <a:pt x="2" y="9"/>
                  </a:cubicBezTo>
                  <a:cubicBezTo>
                    <a:pt x="3" y="10"/>
                    <a:pt x="4" y="10"/>
                    <a:pt x="4" y="11"/>
                  </a:cubicBezTo>
                  <a:cubicBezTo>
                    <a:pt x="4" y="75"/>
                    <a:pt x="4" y="75"/>
                    <a:pt x="4" y="75"/>
                  </a:cubicBezTo>
                  <a:cubicBezTo>
                    <a:pt x="4" y="75"/>
                    <a:pt x="3" y="75"/>
                    <a:pt x="3" y="75"/>
                  </a:cubicBezTo>
                  <a:cubicBezTo>
                    <a:pt x="1" y="76"/>
                    <a:pt x="0" y="77"/>
                    <a:pt x="0" y="79"/>
                  </a:cubicBezTo>
                  <a:cubicBezTo>
                    <a:pt x="0" y="82"/>
                    <a:pt x="0" y="82"/>
                    <a:pt x="0" y="82"/>
                  </a:cubicBezTo>
                  <a:cubicBezTo>
                    <a:pt x="0" y="84"/>
                    <a:pt x="2" y="85"/>
                    <a:pt x="4" y="85"/>
                  </a:cubicBezTo>
                  <a:cubicBezTo>
                    <a:pt x="115" y="85"/>
                    <a:pt x="115" y="85"/>
                    <a:pt x="115" y="85"/>
                  </a:cubicBezTo>
                  <a:cubicBezTo>
                    <a:pt x="117" y="85"/>
                    <a:pt x="119" y="84"/>
                    <a:pt x="119" y="82"/>
                  </a:cubicBezTo>
                  <a:cubicBezTo>
                    <a:pt x="119" y="79"/>
                    <a:pt x="119" y="79"/>
                    <a:pt x="119" y="79"/>
                  </a:cubicBezTo>
                  <a:cubicBezTo>
                    <a:pt x="119" y="77"/>
                    <a:pt x="117" y="76"/>
                    <a:pt x="116" y="75"/>
                  </a:cubicBezTo>
                  <a:cubicBezTo>
                    <a:pt x="115" y="75"/>
                    <a:pt x="115" y="75"/>
                    <a:pt x="115" y="75"/>
                  </a:cubicBezTo>
                  <a:cubicBezTo>
                    <a:pt x="115" y="11"/>
                    <a:pt x="115" y="11"/>
                    <a:pt x="115" y="11"/>
                  </a:cubicBezTo>
                  <a:cubicBezTo>
                    <a:pt x="115" y="10"/>
                    <a:pt x="116" y="10"/>
                    <a:pt x="116" y="10"/>
                  </a:cubicBezTo>
                  <a:cubicBezTo>
                    <a:pt x="118" y="9"/>
                    <a:pt x="119" y="8"/>
                    <a:pt x="119" y="6"/>
                  </a:cubicBezTo>
                </a:path>
              </a:pathLst>
            </a:custGeom>
            <a:grpFill/>
            <a:ln w="9525">
              <a:noFill/>
              <a:round/>
            </a:ln>
          </p:spPr>
          <p:txBody>
            <a:bodyPr vert="horz" wrap="square" lIns="121920" tIns="60960" rIns="121920" bIns="60960" numCol="1" anchor="t" anchorCtr="0" compatLnSpc="1"/>
            <a:lstStyle/>
            <a:p>
              <a:endParaRPr lang="en-US" sz="1865" dirty="0">
                <a:cs typeface="+mn-ea"/>
                <a:sym typeface="+mn-lt"/>
              </a:endParaRPr>
            </a:p>
          </p:txBody>
        </p:sp>
        <p:sp>
          <p:nvSpPr>
            <p:cNvPr id="25" name="Freeform 149"/>
            <p:cNvSpPr/>
            <p:nvPr/>
          </p:nvSpPr>
          <p:spPr bwMode="auto">
            <a:xfrm>
              <a:off x="2382838" y="2073274"/>
              <a:ext cx="125413" cy="66675"/>
            </a:xfrm>
            <a:custGeom>
              <a:avLst/>
              <a:gdLst/>
              <a:ahLst/>
              <a:cxnLst>
                <a:cxn ang="0">
                  <a:pos x="53" y="23"/>
                </a:cxn>
                <a:cxn ang="0">
                  <a:pos x="31" y="8"/>
                </a:cxn>
                <a:cxn ang="0">
                  <a:pos x="31" y="7"/>
                </a:cxn>
                <a:cxn ang="0">
                  <a:pos x="31" y="2"/>
                </a:cxn>
                <a:cxn ang="0">
                  <a:pos x="27" y="0"/>
                </a:cxn>
                <a:cxn ang="0">
                  <a:pos x="24" y="2"/>
                </a:cxn>
                <a:cxn ang="0">
                  <a:pos x="24" y="7"/>
                </a:cxn>
                <a:cxn ang="0">
                  <a:pos x="23" y="8"/>
                </a:cxn>
                <a:cxn ang="0">
                  <a:pos x="2" y="23"/>
                </a:cxn>
                <a:cxn ang="0">
                  <a:pos x="1" y="28"/>
                </a:cxn>
                <a:cxn ang="0">
                  <a:pos x="4" y="29"/>
                </a:cxn>
                <a:cxn ang="0">
                  <a:pos x="5" y="29"/>
                </a:cxn>
                <a:cxn ang="0">
                  <a:pos x="24" y="16"/>
                </a:cxn>
                <a:cxn ang="0">
                  <a:pos x="24" y="16"/>
                </a:cxn>
                <a:cxn ang="0">
                  <a:pos x="24" y="26"/>
                </a:cxn>
                <a:cxn ang="0">
                  <a:pos x="27" y="29"/>
                </a:cxn>
                <a:cxn ang="0">
                  <a:pos x="31" y="26"/>
                </a:cxn>
                <a:cxn ang="0">
                  <a:pos x="31" y="16"/>
                </a:cxn>
                <a:cxn ang="0">
                  <a:pos x="31" y="16"/>
                </a:cxn>
                <a:cxn ang="0">
                  <a:pos x="49" y="29"/>
                </a:cxn>
                <a:cxn ang="0">
                  <a:pos x="51" y="29"/>
                </a:cxn>
                <a:cxn ang="0">
                  <a:pos x="54" y="28"/>
                </a:cxn>
                <a:cxn ang="0">
                  <a:pos x="53" y="23"/>
                </a:cxn>
              </a:cxnLst>
              <a:rect l="0" t="0" r="r" b="b"/>
              <a:pathLst>
                <a:path w="55" h="29">
                  <a:moveTo>
                    <a:pt x="53" y="23"/>
                  </a:moveTo>
                  <a:cubicBezTo>
                    <a:pt x="31" y="8"/>
                    <a:pt x="31" y="8"/>
                    <a:pt x="31" y="8"/>
                  </a:cubicBezTo>
                  <a:cubicBezTo>
                    <a:pt x="31" y="8"/>
                    <a:pt x="31" y="8"/>
                    <a:pt x="31" y="7"/>
                  </a:cubicBezTo>
                  <a:cubicBezTo>
                    <a:pt x="31" y="2"/>
                    <a:pt x="31" y="2"/>
                    <a:pt x="31" y="2"/>
                  </a:cubicBezTo>
                  <a:cubicBezTo>
                    <a:pt x="31" y="0"/>
                    <a:pt x="29" y="0"/>
                    <a:pt x="27" y="0"/>
                  </a:cubicBezTo>
                  <a:cubicBezTo>
                    <a:pt x="25" y="0"/>
                    <a:pt x="24" y="0"/>
                    <a:pt x="24" y="2"/>
                  </a:cubicBezTo>
                  <a:cubicBezTo>
                    <a:pt x="24" y="7"/>
                    <a:pt x="24" y="7"/>
                    <a:pt x="24" y="7"/>
                  </a:cubicBezTo>
                  <a:cubicBezTo>
                    <a:pt x="24" y="8"/>
                    <a:pt x="23" y="8"/>
                    <a:pt x="23" y="8"/>
                  </a:cubicBezTo>
                  <a:cubicBezTo>
                    <a:pt x="2" y="23"/>
                    <a:pt x="2" y="23"/>
                    <a:pt x="2" y="23"/>
                  </a:cubicBezTo>
                  <a:cubicBezTo>
                    <a:pt x="0" y="24"/>
                    <a:pt x="0" y="26"/>
                    <a:pt x="1" y="28"/>
                  </a:cubicBezTo>
                  <a:cubicBezTo>
                    <a:pt x="1" y="29"/>
                    <a:pt x="2" y="29"/>
                    <a:pt x="4" y="29"/>
                  </a:cubicBezTo>
                  <a:cubicBezTo>
                    <a:pt x="4" y="29"/>
                    <a:pt x="5" y="29"/>
                    <a:pt x="5" y="29"/>
                  </a:cubicBezTo>
                  <a:cubicBezTo>
                    <a:pt x="24" y="16"/>
                    <a:pt x="24" y="16"/>
                    <a:pt x="24" y="16"/>
                  </a:cubicBezTo>
                  <a:cubicBezTo>
                    <a:pt x="24" y="16"/>
                    <a:pt x="24" y="16"/>
                    <a:pt x="24" y="16"/>
                  </a:cubicBezTo>
                  <a:cubicBezTo>
                    <a:pt x="24" y="26"/>
                    <a:pt x="24" y="26"/>
                    <a:pt x="24" y="26"/>
                  </a:cubicBezTo>
                  <a:cubicBezTo>
                    <a:pt x="24" y="28"/>
                    <a:pt x="25" y="29"/>
                    <a:pt x="27" y="29"/>
                  </a:cubicBezTo>
                  <a:cubicBezTo>
                    <a:pt x="29" y="29"/>
                    <a:pt x="31" y="28"/>
                    <a:pt x="31" y="26"/>
                  </a:cubicBezTo>
                  <a:cubicBezTo>
                    <a:pt x="31" y="16"/>
                    <a:pt x="31" y="16"/>
                    <a:pt x="31" y="16"/>
                  </a:cubicBezTo>
                  <a:cubicBezTo>
                    <a:pt x="31" y="16"/>
                    <a:pt x="31" y="16"/>
                    <a:pt x="31" y="16"/>
                  </a:cubicBezTo>
                  <a:cubicBezTo>
                    <a:pt x="49" y="29"/>
                    <a:pt x="49" y="29"/>
                    <a:pt x="49" y="29"/>
                  </a:cubicBezTo>
                  <a:cubicBezTo>
                    <a:pt x="50" y="29"/>
                    <a:pt x="50" y="29"/>
                    <a:pt x="51" y="29"/>
                  </a:cubicBezTo>
                  <a:cubicBezTo>
                    <a:pt x="52" y="29"/>
                    <a:pt x="53" y="29"/>
                    <a:pt x="54" y="28"/>
                  </a:cubicBezTo>
                  <a:cubicBezTo>
                    <a:pt x="55" y="26"/>
                    <a:pt x="55" y="24"/>
                    <a:pt x="53" y="23"/>
                  </a:cubicBezTo>
                </a:path>
              </a:pathLst>
            </a:custGeom>
            <a:grpFill/>
            <a:ln w="9525">
              <a:noFill/>
              <a:round/>
            </a:ln>
          </p:spPr>
          <p:txBody>
            <a:bodyPr vert="horz" wrap="square" lIns="121920" tIns="60960" rIns="121920" bIns="60960" numCol="1" anchor="t" anchorCtr="0" compatLnSpc="1"/>
            <a:lstStyle/>
            <a:p>
              <a:endParaRPr lang="en-US" sz="1865" dirty="0">
                <a:cs typeface="+mn-ea"/>
                <a:sym typeface="+mn-lt"/>
              </a:endParaRPr>
            </a:p>
          </p:txBody>
        </p:sp>
      </p:grpSp>
      <p:grpSp>
        <p:nvGrpSpPr>
          <p:cNvPr id="26" name="组合 25"/>
          <p:cNvGrpSpPr/>
          <p:nvPr/>
        </p:nvGrpSpPr>
        <p:grpSpPr>
          <a:xfrm>
            <a:off x="6735129" y="1555076"/>
            <a:ext cx="2085109" cy="1645073"/>
            <a:chOff x="8980171" y="2297546"/>
            <a:chExt cx="2085109" cy="1645072"/>
          </a:xfrm>
        </p:grpSpPr>
        <p:sp>
          <p:nvSpPr>
            <p:cNvPr id="27" name="TextBox 54"/>
            <p:cNvSpPr txBox="1"/>
            <p:nvPr/>
          </p:nvSpPr>
          <p:spPr>
            <a:xfrm>
              <a:off x="8984019" y="2326388"/>
              <a:ext cx="1068736" cy="276999"/>
            </a:xfrm>
            <a:prstGeom prst="rect">
              <a:avLst/>
            </a:prstGeom>
            <a:noFill/>
          </p:spPr>
          <p:txBody>
            <a:bodyPr wrap="none" lIns="0" tIns="0" rIns="0" bIns="0" anchor="b" anchorCtr="0">
              <a:noAutofit/>
            </a:bodyPr>
            <a:lstStyle>
              <a:defPPr>
                <a:defRPr lang="zh-CN"/>
              </a:defPPr>
              <a:lvl1pPr algn="r">
                <a:defRPr>
                  <a:solidFill>
                    <a:schemeClr val="accent1">
                      <a:lumMod val="100000"/>
                    </a:schemeClr>
                  </a:solidFill>
                  <a:latin typeface="+mj-ea"/>
                  <a:ea typeface="+mj-ea"/>
                </a:defRPr>
              </a:lvl1pPr>
            </a:lstStyle>
            <a:p>
              <a:pPr algn="l"/>
              <a:r>
                <a:rPr lang="zh-CN" altLang="en-US" sz="1865" dirty="0">
                  <a:solidFill>
                    <a:schemeClr val="accent1"/>
                  </a:solidFill>
                  <a:latin typeface="+mn-ea"/>
                  <a:ea typeface="+mn-ea"/>
                </a:rPr>
                <a:t>标题内容</a:t>
              </a:r>
            </a:p>
          </p:txBody>
        </p:sp>
        <p:sp>
          <p:nvSpPr>
            <p:cNvPr id="28" name="TextBox 61"/>
            <p:cNvSpPr txBox="1"/>
            <p:nvPr/>
          </p:nvSpPr>
          <p:spPr>
            <a:xfrm>
              <a:off x="8980171" y="2297546"/>
              <a:ext cx="2085109" cy="1645072"/>
            </a:xfrm>
            <a:prstGeom prst="rect">
              <a:avLst/>
            </a:prstGeom>
          </p:spPr>
          <p:txBody>
            <a:bodyPr vert="horz" wrap="square" lIns="0" tIns="0" rIns="0" bIns="0" anchor="ctr">
              <a:spAutoFit/>
            </a:bodyPr>
            <a:lstStyle/>
            <a:p>
              <a:pPr fontAlgn="ctr">
                <a:lnSpc>
                  <a:spcPct val="150000"/>
                </a:lnSpc>
              </a:pPr>
              <a:r>
                <a:rPr lang="zh-CN" altLang="en-US" sz="1065" dirty="0">
                  <a:solidFill>
                    <a:schemeClr val="accent1"/>
                  </a:solidFill>
                  <a:latin typeface="+mn-ea"/>
                </a:rPr>
                <a:t>点击输入文字点击输入文字点击此处更换文本点击输入文字点击输入文字点击此处更换文本</a:t>
              </a:r>
              <a:endParaRPr lang="en-US" altLang="zh-CN" sz="1065" dirty="0">
                <a:solidFill>
                  <a:schemeClr val="accent1"/>
                </a:solidFill>
                <a:latin typeface="+mn-ea"/>
              </a:endParaRPr>
            </a:p>
            <a:p>
              <a:pPr fontAlgn="ctr">
                <a:lnSpc>
                  <a:spcPct val="150000"/>
                </a:lnSpc>
              </a:pPr>
              <a:endParaRPr lang="en-US" altLang="zh-CN" sz="1065" dirty="0">
                <a:solidFill>
                  <a:schemeClr val="accent1"/>
                </a:solidFill>
                <a:latin typeface="+mn-ea"/>
              </a:endParaRPr>
            </a:p>
          </p:txBody>
        </p:sp>
      </p:grpSp>
      <p:grpSp>
        <p:nvGrpSpPr>
          <p:cNvPr id="29" name="组合 28"/>
          <p:cNvGrpSpPr/>
          <p:nvPr/>
        </p:nvGrpSpPr>
        <p:grpSpPr>
          <a:xfrm>
            <a:off x="967026" y="2996782"/>
            <a:ext cx="2085109" cy="1645073"/>
            <a:chOff x="1289368" y="4219180"/>
            <a:chExt cx="2085109" cy="1645073"/>
          </a:xfrm>
        </p:grpSpPr>
        <p:sp>
          <p:nvSpPr>
            <p:cNvPr id="30" name="TextBox 51"/>
            <p:cNvSpPr txBox="1"/>
            <p:nvPr/>
          </p:nvSpPr>
          <p:spPr>
            <a:xfrm>
              <a:off x="1289368" y="4246099"/>
              <a:ext cx="1068736" cy="276999"/>
            </a:xfrm>
            <a:prstGeom prst="rect">
              <a:avLst/>
            </a:prstGeom>
            <a:noFill/>
          </p:spPr>
          <p:txBody>
            <a:bodyPr wrap="none" lIns="0" tIns="0" rIns="0" bIns="0" anchor="b" anchorCtr="0">
              <a:noAutofit/>
            </a:bodyPr>
            <a:lstStyle>
              <a:defPPr>
                <a:defRPr lang="zh-CN"/>
              </a:defPPr>
              <a:lvl1pPr algn="r">
                <a:defRPr>
                  <a:solidFill>
                    <a:schemeClr val="accent1">
                      <a:lumMod val="100000"/>
                    </a:schemeClr>
                  </a:solidFill>
                  <a:latin typeface="+mj-ea"/>
                  <a:ea typeface="+mj-ea"/>
                </a:defRPr>
              </a:lvl1pPr>
            </a:lstStyle>
            <a:p>
              <a:pPr algn="l"/>
              <a:r>
                <a:rPr lang="zh-CN" altLang="en-US" sz="1865" dirty="0">
                  <a:solidFill>
                    <a:schemeClr val="accent1"/>
                  </a:solidFill>
                  <a:latin typeface="+mn-ea"/>
                  <a:ea typeface="+mn-ea"/>
                </a:rPr>
                <a:t>标题内容</a:t>
              </a:r>
            </a:p>
          </p:txBody>
        </p:sp>
        <p:sp>
          <p:nvSpPr>
            <p:cNvPr id="31" name="TextBox 61"/>
            <p:cNvSpPr txBox="1"/>
            <p:nvPr/>
          </p:nvSpPr>
          <p:spPr>
            <a:xfrm>
              <a:off x="1289368" y="4219180"/>
              <a:ext cx="2085109" cy="1645073"/>
            </a:xfrm>
            <a:prstGeom prst="rect">
              <a:avLst/>
            </a:prstGeom>
          </p:spPr>
          <p:txBody>
            <a:bodyPr vert="horz" wrap="square" lIns="0" tIns="0" rIns="0" bIns="0" anchor="ctr">
              <a:spAutoFit/>
            </a:bodyPr>
            <a:lstStyle/>
            <a:p>
              <a:pPr fontAlgn="ctr">
                <a:lnSpc>
                  <a:spcPct val="150000"/>
                </a:lnSpc>
              </a:pPr>
              <a:r>
                <a:rPr lang="zh-CN" altLang="en-US" sz="1065" dirty="0">
                  <a:solidFill>
                    <a:schemeClr val="accent1"/>
                  </a:solidFill>
                  <a:latin typeface="+mn-ea"/>
                </a:rPr>
                <a:t>点击输入文字点击输入文字点击此处更换文本点击输入文字点击输入文字点击此处更换文本</a:t>
              </a:r>
              <a:endParaRPr lang="en-US" altLang="zh-CN" sz="1065" dirty="0">
                <a:solidFill>
                  <a:schemeClr val="accent1"/>
                </a:solidFill>
                <a:latin typeface="+mn-ea"/>
              </a:endParaRPr>
            </a:p>
            <a:p>
              <a:pPr fontAlgn="ctr">
                <a:lnSpc>
                  <a:spcPct val="150000"/>
                </a:lnSpc>
              </a:pPr>
              <a:endParaRPr lang="en-US" altLang="zh-CN" sz="1065" dirty="0">
                <a:solidFill>
                  <a:schemeClr val="accent1"/>
                </a:solidFill>
                <a:latin typeface="+mn-ea"/>
              </a:endParaRPr>
            </a:p>
          </p:txBody>
        </p:sp>
      </p:grpSp>
      <p:grpSp>
        <p:nvGrpSpPr>
          <p:cNvPr id="32" name="组合 31"/>
          <p:cNvGrpSpPr/>
          <p:nvPr/>
        </p:nvGrpSpPr>
        <p:grpSpPr>
          <a:xfrm>
            <a:off x="6735129" y="2996782"/>
            <a:ext cx="2085109" cy="1645073"/>
            <a:chOff x="8980171" y="4219180"/>
            <a:chExt cx="2085109" cy="1645073"/>
          </a:xfrm>
        </p:grpSpPr>
        <p:sp>
          <p:nvSpPr>
            <p:cNvPr id="33" name="TextBox 57"/>
            <p:cNvSpPr txBox="1"/>
            <p:nvPr/>
          </p:nvSpPr>
          <p:spPr>
            <a:xfrm>
              <a:off x="8984019" y="4246099"/>
              <a:ext cx="1068736" cy="276999"/>
            </a:xfrm>
            <a:prstGeom prst="rect">
              <a:avLst/>
            </a:prstGeom>
            <a:noFill/>
          </p:spPr>
          <p:txBody>
            <a:bodyPr wrap="none" lIns="0" tIns="0" rIns="0" bIns="0" anchor="b" anchorCtr="0">
              <a:noAutofit/>
            </a:bodyPr>
            <a:lstStyle>
              <a:defPPr>
                <a:defRPr lang="zh-CN"/>
              </a:defPPr>
              <a:lvl1pPr algn="r">
                <a:defRPr>
                  <a:solidFill>
                    <a:schemeClr val="accent1">
                      <a:lumMod val="100000"/>
                    </a:schemeClr>
                  </a:solidFill>
                  <a:latin typeface="+mj-ea"/>
                  <a:ea typeface="+mj-ea"/>
                </a:defRPr>
              </a:lvl1pPr>
            </a:lstStyle>
            <a:p>
              <a:pPr algn="l"/>
              <a:r>
                <a:rPr lang="zh-CN" altLang="en-US" sz="1865" dirty="0">
                  <a:solidFill>
                    <a:schemeClr val="accent1"/>
                  </a:solidFill>
                  <a:latin typeface="+mn-ea"/>
                  <a:ea typeface="+mn-ea"/>
                </a:rPr>
                <a:t>标题内容</a:t>
              </a:r>
            </a:p>
          </p:txBody>
        </p:sp>
        <p:sp>
          <p:nvSpPr>
            <p:cNvPr id="34" name="TextBox 61"/>
            <p:cNvSpPr txBox="1"/>
            <p:nvPr/>
          </p:nvSpPr>
          <p:spPr>
            <a:xfrm>
              <a:off x="8980171" y="4219180"/>
              <a:ext cx="2085109" cy="1645073"/>
            </a:xfrm>
            <a:prstGeom prst="rect">
              <a:avLst/>
            </a:prstGeom>
          </p:spPr>
          <p:txBody>
            <a:bodyPr vert="horz" wrap="square" lIns="0" tIns="0" rIns="0" bIns="0" anchor="ctr">
              <a:spAutoFit/>
            </a:bodyPr>
            <a:lstStyle/>
            <a:p>
              <a:pPr fontAlgn="ctr">
                <a:lnSpc>
                  <a:spcPct val="150000"/>
                </a:lnSpc>
              </a:pPr>
              <a:r>
                <a:rPr lang="zh-CN" altLang="en-US" sz="1065" dirty="0">
                  <a:solidFill>
                    <a:schemeClr val="accent1"/>
                  </a:solidFill>
                  <a:latin typeface="+mn-ea"/>
                </a:rPr>
                <a:t>点击输入文字点击输入文字点击此处更换文本点击输入文字点击输入文字点击此处更换文本</a:t>
              </a:r>
              <a:endParaRPr lang="en-US" altLang="zh-CN" sz="1065" dirty="0">
                <a:solidFill>
                  <a:schemeClr val="accent1"/>
                </a:solidFill>
                <a:latin typeface="+mn-ea"/>
              </a:endParaRPr>
            </a:p>
            <a:p>
              <a:pPr fontAlgn="ctr">
                <a:lnSpc>
                  <a:spcPct val="150000"/>
                </a:lnSpc>
              </a:pPr>
              <a:endParaRPr lang="en-US" altLang="zh-CN" sz="1065" dirty="0">
                <a:solidFill>
                  <a:schemeClr val="accent1"/>
                </a:solidFill>
                <a:latin typeface="+mn-ea"/>
              </a:endParaRPr>
            </a:p>
          </p:txBody>
        </p:sp>
      </p:grpSp>
      <p:sp>
        <p:nvSpPr>
          <p:cNvPr id="35" name="TextBox 34"/>
          <p:cNvSpPr txBox="1"/>
          <p:nvPr/>
        </p:nvSpPr>
        <p:spPr>
          <a:xfrm>
            <a:off x="5405921" y="20588"/>
            <a:ext cx="1422400" cy="420370"/>
          </a:xfrm>
          <a:prstGeom prst="rect">
            <a:avLst/>
          </a:prstGeom>
          <a:noFill/>
        </p:spPr>
        <p:txBody>
          <a:bodyPr wrap="none" rtlCol="0">
            <a:spAutoFit/>
          </a:bodyPr>
          <a:lstStyle/>
          <a:p>
            <a:pPr algn="dist"/>
            <a:r>
              <a:rPr lang="zh-CN" altLang="en-US" sz="2135" b="1" spc="300" dirty="0">
                <a:solidFill>
                  <a:schemeClr val="bg1"/>
                </a:solidFill>
              </a:rPr>
              <a:t>招聘流程</a:t>
            </a:r>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360"/>
                                          </p:val>
                                        </p:tav>
                                        <p:tav tm="100000">
                                          <p:val>
                                            <p:fltVal val="0"/>
                                          </p:val>
                                        </p:tav>
                                      </p:tavLst>
                                    </p:anim>
                                    <p:animEffect transition="in" filter="fade">
                                      <p:cBhvr>
                                        <p:cTn id="10" dur="1000"/>
                                        <p:tgtEl>
                                          <p:spTgt spid="2"/>
                                        </p:tgtEl>
                                      </p:cBhvr>
                                    </p:animEffect>
                                  </p:childTnLst>
                                </p:cTn>
                              </p:par>
                            </p:childTnLst>
                          </p:cTn>
                        </p:par>
                        <p:par>
                          <p:cTn id="11" fill="hold">
                            <p:stCondLst>
                              <p:cond delay="1000"/>
                            </p:stCondLst>
                            <p:childTnLst>
                              <p:par>
                                <p:cTn id="12" presetID="53" presetClass="entr" presetSubtype="16" fill="hold" nodeType="afterEffect">
                                  <p:stCondLst>
                                    <p:cond delay="0"/>
                                  </p:stCondLst>
                                  <p:childTnLst>
                                    <p:set>
                                      <p:cBhvr>
                                        <p:cTn id="13" dur="1" fill="hold">
                                          <p:stCondLst>
                                            <p:cond delay="0"/>
                                          </p:stCondLst>
                                        </p:cTn>
                                        <p:tgtEl>
                                          <p:spTgt spid="19"/>
                                        </p:tgtEl>
                                        <p:attrNameLst>
                                          <p:attrName>style.visibility</p:attrName>
                                        </p:attrNameLst>
                                      </p:cBhvr>
                                      <p:to>
                                        <p:strVal val="visible"/>
                                      </p:to>
                                    </p:set>
                                    <p:anim calcmode="lin" valueType="num">
                                      <p:cBhvr>
                                        <p:cTn id="14" dur="500" fill="hold"/>
                                        <p:tgtEl>
                                          <p:spTgt spid="19"/>
                                        </p:tgtEl>
                                        <p:attrNameLst>
                                          <p:attrName>ppt_w</p:attrName>
                                        </p:attrNameLst>
                                      </p:cBhvr>
                                      <p:tavLst>
                                        <p:tav tm="0">
                                          <p:val>
                                            <p:fltVal val="0"/>
                                          </p:val>
                                        </p:tav>
                                        <p:tav tm="100000">
                                          <p:val>
                                            <p:strVal val="#ppt_w"/>
                                          </p:val>
                                        </p:tav>
                                      </p:tavLst>
                                    </p:anim>
                                    <p:anim calcmode="lin" valueType="num">
                                      <p:cBhvr>
                                        <p:cTn id="15" dur="500" fill="hold"/>
                                        <p:tgtEl>
                                          <p:spTgt spid="19"/>
                                        </p:tgtEl>
                                        <p:attrNameLst>
                                          <p:attrName>ppt_h</p:attrName>
                                        </p:attrNameLst>
                                      </p:cBhvr>
                                      <p:tavLst>
                                        <p:tav tm="0">
                                          <p:val>
                                            <p:fltVal val="0"/>
                                          </p:val>
                                        </p:tav>
                                        <p:tav tm="100000">
                                          <p:val>
                                            <p:strVal val="#ppt_h"/>
                                          </p:val>
                                        </p:tav>
                                      </p:tavLst>
                                    </p:anim>
                                    <p:animEffect transition="in" filter="fade">
                                      <p:cBhvr>
                                        <p:cTn id="16" dur="500"/>
                                        <p:tgtEl>
                                          <p:spTgt spid="19"/>
                                        </p:tgtEl>
                                      </p:cBhvr>
                                    </p:animEffect>
                                  </p:childTnLst>
                                </p:cTn>
                              </p:par>
                            </p:childTnLst>
                          </p:cTn>
                        </p:par>
                        <p:par>
                          <p:cTn id="17" fill="hold">
                            <p:stCondLst>
                              <p:cond delay="1500"/>
                            </p:stCondLst>
                            <p:childTnLst>
                              <p:par>
                                <p:cTn id="18" presetID="53" presetClass="entr" presetSubtype="16" fill="hold" nodeType="afterEffect">
                                  <p:stCondLst>
                                    <p:cond delay="0"/>
                                  </p:stCondLst>
                                  <p:childTnLst>
                                    <p:set>
                                      <p:cBhvr>
                                        <p:cTn id="19" dur="1" fill="hold">
                                          <p:stCondLst>
                                            <p:cond delay="0"/>
                                          </p:stCondLst>
                                        </p:cTn>
                                        <p:tgtEl>
                                          <p:spTgt spid="22"/>
                                        </p:tgtEl>
                                        <p:attrNameLst>
                                          <p:attrName>style.visibility</p:attrName>
                                        </p:attrNameLst>
                                      </p:cBhvr>
                                      <p:to>
                                        <p:strVal val="visible"/>
                                      </p:to>
                                    </p:set>
                                    <p:anim calcmode="lin" valueType="num">
                                      <p:cBhvr>
                                        <p:cTn id="20" dur="500" fill="hold"/>
                                        <p:tgtEl>
                                          <p:spTgt spid="22"/>
                                        </p:tgtEl>
                                        <p:attrNameLst>
                                          <p:attrName>ppt_w</p:attrName>
                                        </p:attrNameLst>
                                      </p:cBhvr>
                                      <p:tavLst>
                                        <p:tav tm="0">
                                          <p:val>
                                            <p:fltVal val="0"/>
                                          </p:val>
                                        </p:tav>
                                        <p:tav tm="100000">
                                          <p:val>
                                            <p:strVal val="#ppt_w"/>
                                          </p:val>
                                        </p:tav>
                                      </p:tavLst>
                                    </p:anim>
                                    <p:anim calcmode="lin" valueType="num">
                                      <p:cBhvr>
                                        <p:cTn id="21" dur="500" fill="hold"/>
                                        <p:tgtEl>
                                          <p:spTgt spid="22"/>
                                        </p:tgtEl>
                                        <p:attrNameLst>
                                          <p:attrName>ppt_h</p:attrName>
                                        </p:attrNameLst>
                                      </p:cBhvr>
                                      <p:tavLst>
                                        <p:tav tm="0">
                                          <p:val>
                                            <p:fltVal val="0"/>
                                          </p:val>
                                        </p:tav>
                                        <p:tav tm="100000">
                                          <p:val>
                                            <p:strVal val="#ppt_h"/>
                                          </p:val>
                                        </p:tav>
                                      </p:tavLst>
                                    </p:anim>
                                    <p:animEffect transition="in" filter="fade">
                                      <p:cBhvr>
                                        <p:cTn id="22" dur="500"/>
                                        <p:tgtEl>
                                          <p:spTgt spid="22"/>
                                        </p:tgtEl>
                                      </p:cBhvr>
                                    </p:animEffect>
                                  </p:childTnLst>
                                </p:cTn>
                              </p:par>
                            </p:childTnLst>
                          </p:cTn>
                        </p:par>
                        <p:par>
                          <p:cTn id="23" fill="hold">
                            <p:stCondLst>
                              <p:cond delay="2000"/>
                            </p:stCondLst>
                            <p:childTnLst>
                              <p:par>
                                <p:cTn id="24" presetID="10" presetClass="entr" presetSubtype="0" fill="hold"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1500"/>
                                        <p:tgtEl>
                                          <p:spTgt spid="16"/>
                                        </p:tgtEl>
                                      </p:cBhvr>
                                    </p:animEffect>
                                  </p:childTnLst>
                                </p:cTn>
                              </p:par>
                              <p:par>
                                <p:cTn id="27" presetID="35" presetClass="path" presetSubtype="0" decel="100000" fill="hold" nodeType="withEffect">
                                  <p:stCondLst>
                                    <p:cond delay="0"/>
                                  </p:stCondLst>
                                  <p:childTnLst>
                                    <p:animMotion origin="layout" path="M 3.95833E-6 2.22222E-6 L 0.03138 2.22222E-6 " pathEditMode="relative" rAng="0" ptsTypes="AA">
                                      <p:cBhvr>
                                        <p:cTn id="28" dur="1500" spd="-100000" fill="hold"/>
                                        <p:tgtEl>
                                          <p:spTgt spid="16"/>
                                        </p:tgtEl>
                                        <p:attrNameLst>
                                          <p:attrName>ppt_x</p:attrName>
                                          <p:attrName>ppt_y</p:attrName>
                                        </p:attrNameLst>
                                      </p:cBhvr>
                                      <p:rCtr x="1563" y="0"/>
                                    </p:animMotion>
                                  </p:childTnLst>
                                </p:cTn>
                              </p:par>
                            </p:childTnLst>
                          </p:cTn>
                        </p:par>
                        <p:par>
                          <p:cTn id="29" fill="hold">
                            <p:stCondLst>
                              <p:cond delay="3500"/>
                            </p:stCondLst>
                            <p:childTnLst>
                              <p:par>
                                <p:cTn id="30" presetID="10"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500"/>
                                        <p:tgtEl>
                                          <p:spTgt spid="26"/>
                                        </p:tgtEl>
                                      </p:cBhvr>
                                    </p:animEffect>
                                  </p:childTnLst>
                                </p:cTn>
                              </p:par>
                              <p:par>
                                <p:cTn id="33" presetID="35" presetClass="path" presetSubtype="0" decel="100000" fill="hold" nodeType="withEffect">
                                  <p:stCondLst>
                                    <p:cond delay="0"/>
                                  </p:stCondLst>
                                  <p:childTnLst>
                                    <p:animMotion origin="layout" path="M 4.79167E-6 2.22222E-6 L 0.03138 2.22222E-6 " pathEditMode="relative" rAng="0" ptsTypes="AA">
                                      <p:cBhvr>
                                        <p:cTn id="34" dur="1500" spd="-100000" fill="hold"/>
                                        <p:tgtEl>
                                          <p:spTgt spid="26"/>
                                        </p:tgtEl>
                                        <p:attrNameLst>
                                          <p:attrName>ppt_x</p:attrName>
                                          <p:attrName>ppt_y</p:attrName>
                                        </p:attrNameLst>
                                      </p:cBhvr>
                                      <p:rCtr x="1563" y="0"/>
                                    </p:animMotion>
                                  </p:childTnLst>
                                </p:cTn>
                              </p:par>
                            </p:childTnLst>
                          </p:cTn>
                        </p:par>
                        <p:par>
                          <p:cTn id="35" fill="hold">
                            <p:stCondLst>
                              <p:cond delay="5000"/>
                            </p:stCondLst>
                            <p:childTnLst>
                              <p:par>
                                <p:cTn id="36" presetID="10" presetClass="entr" presetSubtype="0" fill="hold" nodeType="after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fade">
                                      <p:cBhvr>
                                        <p:cTn id="38" dur="1500"/>
                                        <p:tgtEl>
                                          <p:spTgt spid="29"/>
                                        </p:tgtEl>
                                      </p:cBhvr>
                                    </p:animEffect>
                                  </p:childTnLst>
                                </p:cTn>
                              </p:par>
                              <p:par>
                                <p:cTn id="39" presetID="35" presetClass="path" presetSubtype="0" decel="100000" fill="hold" nodeType="withEffect">
                                  <p:stCondLst>
                                    <p:cond delay="0"/>
                                  </p:stCondLst>
                                  <p:childTnLst>
                                    <p:animMotion origin="layout" path="M 3.95833E-6 -3.7037E-7 L 0.03138 -3.7037E-7 " pathEditMode="relative" rAng="0" ptsTypes="AA">
                                      <p:cBhvr>
                                        <p:cTn id="40" dur="1500" spd="-100000" fill="hold"/>
                                        <p:tgtEl>
                                          <p:spTgt spid="29"/>
                                        </p:tgtEl>
                                        <p:attrNameLst>
                                          <p:attrName>ppt_x</p:attrName>
                                          <p:attrName>ppt_y</p:attrName>
                                        </p:attrNameLst>
                                      </p:cBhvr>
                                      <p:rCtr x="1563" y="0"/>
                                    </p:animMotion>
                                  </p:childTnLst>
                                </p:cTn>
                              </p:par>
                            </p:childTnLst>
                          </p:cTn>
                        </p:par>
                        <p:par>
                          <p:cTn id="41" fill="hold">
                            <p:stCondLst>
                              <p:cond delay="6500"/>
                            </p:stCondLst>
                            <p:childTnLst>
                              <p:par>
                                <p:cTn id="42" presetID="10" presetClass="entr" presetSubtype="0" fill="hold" nodeType="afterEffect">
                                  <p:stCondLst>
                                    <p:cond delay="0"/>
                                  </p:stCondLst>
                                  <p:childTnLst>
                                    <p:set>
                                      <p:cBhvr>
                                        <p:cTn id="43" dur="1" fill="hold">
                                          <p:stCondLst>
                                            <p:cond delay="0"/>
                                          </p:stCondLst>
                                        </p:cTn>
                                        <p:tgtEl>
                                          <p:spTgt spid="32"/>
                                        </p:tgtEl>
                                        <p:attrNameLst>
                                          <p:attrName>style.visibility</p:attrName>
                                        </p:attrNameLst>
                                      </p:cBhvr>
                                      <p:to>
                                        <p:strVal val="visible"/>
                                      </p:to>
                                    </p:set>
                                    <p:animEffect transition="in" filter="fade">
                                      <p:cBhvr>
                                        <p:cTn id="44" dur="1500"/>
                                        <p:tgtEl>
                                          <p:spTgt spid="32"/>
                                        </p:tgtEl>
                                      </p:cBhvr>
                                    </p:animEffect>
                                  </p:childTnLst>
                                </p:cTn>
                              </p:par>
                              <p:par>
                                <p:cTn id="45" presetID="35" presetClass="path" presetSubtype="0" decel="100000" fill="hold" nodeType="withEffect">
                                  <p:stCondLst>
                                    <p:cond delay="0"/>
                                  </p:stCondLst>
                                  <p:childTnLst>
                                    <p:animMotion origin="layout" path="M 4.79167E-6 -3.7037E-7 L 0.03138 -3.7037E-7 " pathEditMode="relative" rAng="0" ptsTypes="AA">
                                      <p:cBhvr>
                                        <p:cTn id="46" dur="1500" spd="-100000" fill="hold"/>
                                        <p:tgtEl>
                                          <p:spTgt spid="32"/>
                                        </p:tgtEl>
                                        <p:attrNameLst>
                                          <p:attrName>ppt_x</p:attrName>
                                          <p:attrName>ppt_y</p:attrName>
                                        </p:attrNameLst>
                                      </p:cBhvr>
                                      <p:rCtr x="1563"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18791" y="2012332"/>
            <a:ext cx="5750496" cy="3282295"/>
            <a:chOff x="345504" y="1787852"/>
            <a:chExt cx="5750496" cy="3282295"/>
          </a:xfrm>
        </p:grpSpPr>
        <p:grpSp>
          <p:nvGrpSpPr>
            <p:cNvPr id="3" name="组合 2"/>
            <p:cNvGrpSpPr/>
            <p:nvPr/>
          </p:nvGrpSpPr>
          <p:grpSpPr bwMode="auto">
            <a:xfrm>
              <a:off x="345504" y="1787852"/>
              <a:ext cx="5750496" cy="3282295"/>
              <a:chOff x="8540751" y="4843463"/>
              <a:chExt cx="8012112" cy="4562475"/>
            </a:xfrm>
            <a:effectLst/>
          </p:grpSpPr>
          <p:sp>
            <p:nvSpPr>
              <p:cNvPr id="5" name="任意多边形: 形状 27"/>
              <p:cNvSpPr/>
              <p:nvPr/>
            </p:nvSpPr>
            <p:spPr bwMode="auto">
              <a:xfrm>
                <a:off x="9321800" y="4843463"/>
                <a:ext cx="6480176" cy="4421188"/>
              </a:xfrm>
              <a:custGeom>
                <a:avLst/>
                <a:gdLst>
                  <a:gd name="T0" fmla="*/ 17508 w 18000"/>
                  <a:gd name="T1" fmla="*/ 12280 h 12281"/>
                  <a:gd name="T2" fmla="*/ 491 w 18000"/>
                  <a:gd name="T3" fmla="*/ 12280 h 12281"/>
                  <a:gd name="T4" fmla="*/ 0 w 18000"/>
                  <a:gd name="T5" fmla="*/ 11792 h 12281"/>
                  <a:gd name="T6" fmla="*/ 0 w 18000"/>
                  <a:gd name="T7" fmla="*/ 488 h 12281"/>
                  <a:gd name="T8" fmla="*/ 491 w 18000"/>
                  <a:gd name="T9" fmla="*/ 0 h 12281"/>
                  <a:gd name="T10" fmla="*/ 17508 w 18000"/>
                  <a:gd name="T11" fmla="*/ 0 h 12281"/>
                  <a:gd name="T12" fmla="*/ 17999 w 18000"/>
                  <a:gd name="T13" fmla="*/ 488 h 12281"/>
                  <a:gd name="T14" fmla="*/ 17999 w 18000"/>
                  <a:gd name="T15" fmla="*/ 11792 h 12281"/>
                  <a:gd name="T16" fmla="*/ 17508 w 18000"/>
                  <a:gd name="T17" fmla="*/ 12280 h 1228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000"/>
                  <a:gd name="T28" fmla="*/ 0 h 12281"/>
                  <a:gd name="T29" fmla="*/ 18000 w 18000"/>
                  <a:gd name="T30" fmla="*/ 12281 h 1228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000" h="12281">
                    <a:moveTo>
                      <a:pt x="17508" y="12280"/>
                    </a:moveTo>
                    <a:lnTo>
                      <a:pt x="491" y="12280"/>
                    </a:lnTo>
                    <a:cubicBezTo>
                      <a:pt x="220" y="12280"/>
                      <a:pt x="0" y="12061"/>
                      <a:pt x="0" y="11792"/>
                    </a:cubicBezTo>
                    <a:lnTo>
                      <a:pt x="0" y="488"/>
                    </a:lnTo>
                    <a:cubicBezTo>
                      <a:pt x="0" y="219"/>
                      <a:pt x="220" y="0"/>
                      <a:pt x="491" y="0"/>
                    </a:cubicBezTo>
                    <a:lnTo>
                      <a:pt x="17508" y="0"/>
                    </a:lnTo>
                    <a:cubicBezTo>
                      <a:pt x="17779" y="0"/>
                      <a:pt x="17999" y="219"/>
                      <a:pt x="17999" y="488"/>
                    </a:cubicBezTo>
                    <a:lnTo>
                      <a:pt x="17999" y="11792"/>
                    </a:lnTo>
                    <a:cubicBezTo>
                      <a:pt x="17999" y="12061"/>
                      <a:pt x="17779" y="12280"/>
                      <a:pt x="17508" y="12280"/>
                    </a:cubicBezTo>
                  </a:path>
                </a:pathLst>
              </a:custGeom>
              <a:solidFill>
                <a:schemeClr val="tx2">
                  <a:lumMod val="50000"/>
                </a:schemeClr>
              </a:solidFill>
              <a:ln>
                <a:noFill/>
              </a:ln>
              <a:extLst>
                <a:ext uri="{91240B29-F687-4F45-9708-019B960494DF}">
                  <a14:hiddenLine xmlns:a14="http://schemas.microsoft.com/office/drawing/2010/main" w="9525">
                    <a:solidFill>
                      <a:srgbClr val="000000"/>
                    </a:solidFill>
                    <a:bevel/>
                  </a14:hiddenLine>
                </a:ext>
              </a:extLst>
            </p:spPr>
            <p:txBody>
              <a:bodyPr anchor="ctr"/>
              <a:lstStyle/>
              <a:p>
                <a:pPr algn="ctr"/>
                <a:endParaRPr sz="3200">
                  <a:latin typeface="微软雅黑" panose="020B0503020204020204" pitchFamily="34" charset="-122"/>
                  <a:ea typeface="微软雅黑" panose="020B0503020204020204" pitchFamily="34" charset="-122"/>
                </a:endParaRPr>
              </a:p>
            </p:txBody>
          </p:sp>
          <p:sp>
            <p:nvSpPr>
              <p:cNvPr id="6" name="任意多边形: 形状 28"/>
              <p:cNvSpPr/>
              <p:nvPr/>
            </p:nvSpPr>
            <p:spPr bwMode="auto">
              <a:xfrm>
                <a:off x="8542336" y="9169402"/>
                <a:ext cx="8008936" cy="142874"/>
              </a:xfrm>
              <a:custGeom>
                <a:avLst/>
                <a:gdLst>
                  <a:gd name="T0" fmla="*/ 22247 w 22248"/>
                  <a:gd name="T1" fmla="*/ 398 h 657"/>
                  <a:gd name="T2" fmla="*/ 21410 w 22248"/>
                  <a:gd name="T3" fmla="*/ 656 h 657"/>
                  <a:gd name="T4" fmla="*/ 870 w 22248"/>
                  <a:gd name="T5" fmla="*/ 656 h 657"/>
                  <a:gd name="T6" fmla="*/ 0 w 22248"/>
                  <a:gd name="T7" fmla="*/ 398 h 657"/>
                  <a:gd name="T8" fmla="*/ 0 w 22248"/>
                  <a:gd name="T9" fmla="*/ 0 h 657"/>
                  <a:gd name="T10" fmla="*/ 22247 w 22248"/>
                  <a:gd name="T11" fmla="*/ 0 h 657"/>
                  <a:gd name="T12" fmla="*/ 22247 w 22248"/>
                  <a:gd name="T13" fmla="*/ 398 h 657"/>
                  <a:gd name="T14" fmla="*/ 0 60000 65536"/>
                  <a:gd name="T15" fmla="*/ 0 60000 65536"/>
                  <a:gd name="T16" fmla="*/ 0 60000 65536"/>
                  <a:gd name="T17" fmla="*/ 0 60000 65536"/>
                  <a:gd name="T18" fmla="*/ 0 60000 65536"/>
                  <a:gd name="T19" fmla="*/ 0 60000 65536"/>
                  <a:gd name="T20" fmla="*/ 0 60000 65536"/>
                  <a:gd name="T21" fmla="*/ 0 w 22248"/>
                  <a:gd name="T22" fmla="*/ 0 h 657"/>
                  <a:gd name="T23" fmla="*/ 22248 w 22248"/>
                  <a:gd name="T24" fmla="*/ 657 h 65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248" h="657">
                    <a:moveTo>
                      <a:pt x="22247" y="398"/>
                    </a:moveTo>
                    <a:cubicBezTo>
                      <a:pt x="22247" y="398"/>
                      <a:pt x="21890" y="656"/>
                      <a:pt x="21410" y="656"/>
                    </a:cubicBezTo>
                    <a:lnTo>
                      <a:pt x="870" y="656"/>
                    </a:lnTo>
                    <a:cubicBezTo>
                      <a:pt x="462" y="656"/>
                      <a:pt x="0" y="398"/>
                      <a:pt x="0" y="398"/>
                    </a:cubicBezTo>
                    <a:lnTo>
                      <a:pt x="0" y="0"/>
                    </a:lnTo>
                    <a:lnTo>
                      <a:pt x="22247" y="0"/>
                    </a:lnTo>
                    <a:lnTo>
                      <a:pt x="22247" y="398"/>
                    </a:lnTo>
                  </a:path>
                </a:pathLst>
              </a:custGeom>
              <a:solidFill>
                <a:schemeClr val="bg1">
                  <a:lumMod val="95000"/>
                </a:schemeClr>
              </a:solidFill>
              <a:ln>
                <a:noFill/>
              </a:ln>
              <a:extLst>
                <a:ext uri="{91240B29-F687-4F45-9708-019B960494DF}">
                  <a14:hiddenLine xmlns:a14="http://schemas.microsoft.com/office/drawing/2010/main" w="9525">
                    <a:solidFill>
                      <a:srgbClr val="000000"/>
                    </a:solidFill>
                    <a:bevel/>
                  </a14:hiddenLine>
                </a:ext>
              </a:extLst>
            </p:spPr>
            <p:txBody>
              <a:bodyPr anchor="ctr"/>
              <a:lstStyle/>
              <a:p>
                <a:pPr algn="ctr"/>
                <a:endParaRPr sz="3200">
                  <a:latin typeface="微软雅黑" panose="020B0503020204020204" pitchFamily="34" charset="-122"/>
                  <a:ea typeface="微软雅黑" panose="020B0503020204020204" pitchFamily="34" charset="-122"/>
                </a:endParaRPr>
              </a:p>
            </p:txBody>
          </p:sp>
          <p:sp>
            <p:nvSpPr>
              <p:cNvPr id="7" name="任意多边形: 形状 29"/>
              <p:cNvSpPr/>
              <p:nvPr/>
            </p:nvSpPr>
            <p:spPr bwMode="auto">
              <a:xfrm>
                <a:off x="8542339" y="9169399"/>
                <a:ext cx="8008939" cy="236539"/>
              </a:xfrm>
              <a:custGeom>
                <a:avLst/>
                <a:gdLst>
                  <a:gd name="T0" fmla="*/ 22247 w 22248"/>
                  <a:gd name="T1" fmla="*/ 398 h 657"/>
                  <a:gd name="T2" fmla="*/ 21410 w 22248"/>
                  <a:gd name="T3" fmla="*/ 656 h 657"/>
                  <a:gd name="T4" fmla="*/ 870 w 22248"/>
                  <a:gd name="T5" fmla="*/ 656 h 657"/>
                  <a:gd name="T6" fmla="*/ 0 w 22248"/>
                  <a:gd name="T7" fmla="*/ 398 h 657"/>
                  <a:gd name="T8" fmla="*/ 0 w 22248"/>
                  <a:gd name="T9" fmla="*/ 0 h 657"/>
                  <a:gd name="T10" fmla="*/ 22247 w 22248"/>
                  <a:gd name="T11" fmla="*/ 0 h 657"/>
                  <a:gd name="T12" fmla="*/ 22247 w 22248"/>
                  <a:gd name="T13" fmla="*/ 398 h 657"/>
                  <a:gd name="T14" fmla="*/ 0 60000 65536"/>
                  <a:gd name="T15" fmla="*/ 0 60000 65536"/>
                  <a:gd name="T16" fmla="*/ 0 60000 65536"/>
                  <a:gd name="T17" fmla="*/ 0 60000 65536"/>
                  <a:gd name="T18" fmla="*/ 0 60000 65536"/>
                  <a:gd name="T19" fmla="*/ 0 60000 65536"/>
                  <a:gd name="T20" fmla="*/ 0 60000 65536"/>
                  <a:gd name="T21" fmla="*/ 0 w 22248"/>
                  <a:gd name="T22" fmla="*/ 0 h 657"/>
                  <a:gd name="T23" fmla="*/ 22248 w 22248"/>
                  <a:gd name="T24" fmla="*/ 657 h 65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248" h="657">
                    <a:moveTo>
                      <a:pt x="22247" y="398"/>
                    </a:moveTo>
                    <a:cubicBezTo>
                      <a:pt x="22247" y="398"/>
                      <a:pt x="21890" y="656"/>
                      <a:pt x="21410" y="656"/>
                    </a:cubicBezTo>
                    <a:lnTo>
                      <a:pt x="870" y="656"/>
                    </a:lnTo>
                    <a:cubicBezTo>
                      <a:pt x="462" y="656"/>
                      <a:pt x="0" y="398"/>
                      <a:pt x="0" y="398"/>
                    </a:cubicBezTo>
                    <a:lnTo>
                      <a:pt x="0" y="0"/>
                    </a:lnTo>
                    <a:lnTo>
                      <a:pt x="22247" y="0"/>
                    </a:lnTo>
                    <a:lnTo>
                      <a:pt x="22247" y="398"/>
                    </a:lnTo>
                  </a:path>
                </a:pathLst>
              </a:custGeom>
              <a:noFill/>
              <a:ln w="10080">
                <a:solidFill>
                  <a:schemeClr val="tx2"/>
                </a:solidFill>
                <a:miter lim="800000"/>
              </a:ln>
              <a:extLst>
                <a:ext uri="{909E8E84-426E-40DD-AFC4-6F175D3DCCD1}">
                  <a14:hiddenFill xmlns:a14="http://schemas.microsoft.com/office/drawing/2010/main">
                    <a:solidFill>
                      <a:srgbClr val="FFFFFF"/>
                    </a:solidFill>
                  </a14:hiddenFill>
                </a:ext>
              </a:extLst>
            </p:spPr>
            <p:txBody>
              <a:bodyPr anchor="ctr"/>
              <a:lstStyle/>
              <a:p>
                <a:pPr algn="ctr"/>
                <a:endParaRPr sz="3200">
                  <a:latin typeface="微软雅黑" panose="020B0503020204020204" pitchFamily="34" charset="-122"/>
                  <a:ea typeface="微软雅黑" panose="020B0503020204020204" pitchFamily="34" charset="-122"/>
                </a:endParaRPr>
              </a:p>
            </p:txBody>
          </p:sp>
          <p:sp>
            <p:nvSpPr>
              <p:cNvPr id="8" name="任意多边形: 形状 30"/>
              <p:cNvSpPr/>
              <p:nvPr/>
            </p:nvSpPr>
            <p:spPr bwMode="auto">
              <a:xfrm>
                <a:off x="8540751" y="9312275"/>
                <a:ext cx="8012112" cy="93663"/>
              </a:xfrm>
              <a:custGeom>
                <a:avLst/>
                <a:gdLst>
                  <a:gd name="T0" fmla="*/ 0 w 22256"/>
                  <a:gd name="T1" fmla="*/ 0 h 262"/>
                  <a:gd name="T2" fmla="*/ 870 w 22256"/>
                  <a:gd name="T3" fmla="*/ 261 h 262"/>
                  <a:gd name="T4" fmla="*/ 21418 w 22256"/>
                  <a:gd name="T5" fmla="*/ 261 h 262"/>
                  <a:gd name="T6" fmla="*/ 22255 w 22256"/>
                  <a:gd name="T7" fmla="*/ 0 h 262"/>
                  <a:gd name="T8" fmla="*/ 0 w 22256"/>
                  <a:gd name="T9" fmla="*/ 0 h 262"/>
                  <a:gd name="T10" fmla="*/ 0 60000 65536"/>
                  <a:gd name="T11" fmla="*/ 0 60000 65536"/>
                  <a:gd name="T12" fmla="*/ 0 60000 65536"/>
                  <a:gd name="T13" fmla="*/ 0 60000 65536"/>
                  <a:gd name="T14" fmla="*/ 0 60000 65536"/>
                  <a:gd name="T15" fmla="*/ 0 w 22256"/>
                  <a:gd name="T16" fmla="*/ 0 h 262"/>
                  <a:gd name="T17" fmla="*/ 22256 w 22256"/>
                  <a:gd name="T18" fmla="*/ 262 h 262"/>
                </a:gdLst>
                <a:ahLst/>
                <a:cxnLst>
                  <a:cxn ang="T10">
                    <a:pos x="T0" y="T1"/>
                  </a:cxn>
                  <a:cxn ang="T11">
                    <a:pos x="T2" y="T3"/>
                  </a:cxn>
                  <a:cxn ang="T12">
                    <a:pos x="T4" y="T5"/>
                  </a:cxn>
                  <a:cxn ang="T13">
                    <a:pos x="T6" y="T7"/>
                  </a:cxn>
                  <a:cxn ang="T14">
                    <a:pos x="T8" y="T9"/>
                  </a:cxn>
                </a:cxnLst>
                <a:rect l="T15" t="T16" r="T17" b="T18"/>
                <a:pathLst>
                  <a:path w="22256" h="262">
                    <a:moveTo>
                      <a:pt x="0" y="0"/>
                    </a:moveTo>
                    <a:cubicBezTo>
                      <a:pt x="0" y="0"/>
                      <a:pt x="462" y="261"/>
                      <a:pt x="870" y="261"/>
                    </a:cubicBezTo>
                    <a:lnTo>
                      <a:pt x="21418" y="261"/>
                    </a:lnTo>
                    <a:cubicBezTo>
                      <a:pt x="21898" y="261"/>
                      <a:pt x="22255" y="0"/>
                      <a:pt x="22255" y="0"/>
                    </a:cubicBezTo>
                    <a:lnTo>
                      <a:pt x="0" y="0"/>
                    </a:lnTo>
                  </a:path>
                </a:pathLst>
              </a:custGeom>
              <a:solidFill>
                <a:schemeClr val="tx2">
                  <a:lumMod val="50000"/>
                </a:schemeClr>
              </a:solidFill>
              <a:ln>
                <a:noFill/>
              </a:ln>
              <a:extLst>
                <a:ext uri="{91240B29-F687-4F45-9708-019B960494DF}">
                  <a14:hiddenLine xmlns:a14="http://schemas.microsoft.com/office/drawing/2010/main" w="9525">
                    <a:solidFill>
                      <a:srgbClr val="000000"/>
                    </a:solidFill>
                    <a:bevel/>
                  </a14:hiddenLine>
                </a:ext>
              </a:extLst>
            </p:spPr>
            <p:txBody>
              <a:bodyPr anchor="ctr"/>
              <a:lstStyle/>
              <a:p>
                <a:pPr algn="ctr"/>
                <a:endParaRPr sz="3200">
                  <a:latin typeface="微软雅黑" panose="020B0503020204020204" pitchFamily="34" charset="-122"/>
                  <a:ea typeface="微软雅黑" panose="020B0503020204020204" pitchFamily="34" charset="-122"/>
                </a:endParaRPr>
              </a:p>
            </p:txBody>
          </p:sp>
          <p:sp>
            <p:nvSpPr>
              <p:cNvPr id="9" name="任意多边形: 形状 31"/>
              <p:cNvSpPr/>
              <p:nvPr/>
            </p:nvSpPr>
            <p:spPr bwMode="auto">
              <a:xfrm>
                <a:off x="11979275" y="9167813"/>
                <a:ext cx="1141413" cy="88900"/>
              </a:xfrm>
              <a:custGeom>
                <a:avLst/>
                <a:gdLst>
                  <a:gd name="T0" fmla="*/ 0 w 3171"/>
                  <a:gd name="T1" fmla="*/ 0 h 249"/>
                  <a:gd name="T2" fmla="*/ 349 w 3171"/>
                  <a:gd name="T3" fmla="*/ 248 h 249"/>
                  <a:gd name="T4" fmla="*/ 2821 w 3171"/>
                  <a:gd name="T5" fmla="*/ 248 h 249"/>
                  <a:gd name="T6" fmla="*/ 3170 w 3171"/>
                  <a:gd name="T7" fmla="*/ 0 h 249"/>
                  <a:gd name="T8" fmla="*/ 0 w 3171"/>
                  <a:gd name="T9" fmla="*/ 0 h 249"/>
                  <a:gd name="T10" fmla="*/ 0 60000 65536"/>
                  <a:gd name="T11" fmla="*/ 0 60000 65536"/>
                  <a:gd name="T12" fmla="*/ 0 60000 65536"/>
                  <a:gd name="T13" fmla="*/ 0 60000 65536"/>
                  <a:gd name="T14" fmla="*/ 0 60000 65536"/>
                  <a:gd name="T15" fmla="*/ 0 w 3171"/>
                  <a:gd name="T16" fmla="*/ 0 h 249"/>
                  <a:gd name="T17" fmla="*/ 3171 w 3171"/>
                  <a:gd name="T18" fmla="*/ 249 h 249"/>
                </a:gdLst>
                <a:ahLst/>
                <a:cxnLst>
                  <a:cxn ang="T10">
                    <a:pos x="T0" y="T1"/>
                  </a:cxn>
                  <a:cxn ang="T11">
                    <a:pos x="T2" y="T3"/>
                  </a:cxn>
                  <a:cxn ang="T12">
                    <a:pos x="T4" y="T5"/>
                  </a:cxn>
                  <a:cxn ang="T13">
                    <a:pos x="T6" y="T7"/>
                  </a:cxn>
                  <a:cxn ang="T14">
                    <a:pos x="T8" y="T9"/>
                  </a:cxn>
                </a:cxnLst>
                <a:rect l="T15" t="T16" r="T17" b="T18"/>
                <a:pathLst>
                  <a:path w="3171" h="249">
                    <a:moveTo>
                      <a:pt x="0" y="0"/>
                    </a:moveTo>
                    <a:cubicBezTo>
                      <a:pt x="49" y="144"/>
                      <a:pt x="187" y="248"/>
                      <a:pt x="349" y="248"/>
                    </a:cubicBezTo>
                    <a:lnTo>
                      <a:pt x="2821" y="248"/>
                    </a:lnTo>
                    <a:cubicBezTo>
                      <a:pt x="2983" y="248"/>
                      <a:pt x="3120" y="144"/>
                      <a:pt x="3170" y="0"/>
                    </a:cubicBezTo>
                    <a:lnTo>
                      <a:pt x="0" y="0"/>
                    </a:lnTo>
                  </a:path>
                </a:pathLst>
              </a:custGeom>
              <a:solidFill>
                <a:schemeClr val="tx2">
                  <a:lumMod val="50000"/>
                </a:schemeClr>
              </a:solidFill>
              <a:ln>
                <a:noFill/>
              </a:ln>
              <a:extLst>
                <a:ext uri="{91240B29-F687-4F45-9708-019B960494DF}">
                  <a14:hiddenLine xmlns:a14="http://schemas.microsoft.com/office/drawing/2010/main" w="9525">
                    <a:solidFill>
                      <a:srgbClr val="000000"/>
                    </a:solidFill>
                    <a:bevel/>
                  </a14:hiddenLine>
                </a:ext>
              </a:extLst>
            </p:spPr>
            <p:txBody>
              <a:bodyPr anchor="ctr"/>
              <a:lstStyle/>
              <a:p>
                <a:pPr algn="ctr"/>
                <a:endParaRPr sz="3200">
                  <a:latin typeface="微软雅黑" panose="020B0503020204020204" pitchFamily="34" charset="-122"/>
                  <a:ea typeface="微软雅黑" panose="020B0503020204020204" pitchFamily="34" charset="-122"/>
                </a:endParaRPr>
              </a:p>
            </p:txBody>
          </p:sp>
          <p:sp>
            <p:nvSpPr>
              <p:cNvPr id="10" name="任意多边形: 形状 32"/>
              <p:cNvSpPr/>
              <p:nvPr/>
            </p:nvSpPr>
            <p:spPr bwMode="auto">
              <a:xfrm>
                <a:off x="12571413" y="4937125"/>
                <a:ext cx="38100" cy="36513"/>
              </a:xfrm>
              <a:custGeom>
                <a:avLst/>
                <a:gdLst>
                  <a:gd name="T0" fmla="*/ 51 w 104"/>
                  <a:gd name="T1" fmla="*/ 102 h 103"/>
                  <a:gd name="T2" fmla="*/ 0 w 104"/>
                  <a:gd name="T3" fmla="*/ 51 h 103"/>
                  <a:gd name="T4" fmla="*/ 51 w 104"/>
                  <a:gd name="T5" fmla="*/ 0 h 103"/>
                  <a:gd name="T6" fmla="*/ 103 w 104"/>
                  <a:gd name="T7" fmla="*/ 51 h 103"/>
                  <a:gd name="T8" fmla="*/ 51 w 104"/>
                  <a:gd name="T9" fmla="*/ 102 h 103"/>
                  <a:gd name="T10" fmla="*/ 0 60000 65536"/>
                  <a:gd name="T11" fmla="*/ 0 60000 65536"/>
                  <a:gd name="T12" fmla="*/ 0 60000 65536"/>
                  <a:gd name="T13" fmla="*/ 0 60000 65536"/>
                  <a:gd name="T14" fmla="*/ 0 60000 65536"/>
                  <a:gd name="T15" fmla="*/ 0 w 104"/>
                  <a:gd name="T16" fmla="*/ 0 h 103"/>
                  <a:gd name="T17" fmla="*/ 104 w 104"/>
                  <a:gd name="T18" fmla="*/ 103 h 103"/>
                </a:gdLst>
                <a:ahLst/>
                <a:cxnLst>
                  <a:cxn ang="T10">
                    <a:pos x="T0" y="T1"/>
                  </a:cxn>
                  <a:cxn ang="T11">
                    <a:pos x="T2" y="T3"/>
                  </a:cxn>
                  <a:cxn ang="T12">
                    <a:pos x="T4" y="T5"/>
                  </a:cxn>
                  <a:cxn ang="T13">
                    <a:pos x="T6" y="T7"/>
                  </a:cxn>
                  <a:cxn ang="T14">
                    <a:pos x="T8" y="T9"/>
                  </a:cxn>
                </a:cxnLst>
                <a:rect l="T15" t="T16" r="T17" b="T18"/>
                <a:pathLst>
                  <a:path w="104" h="103">
                    <a:moveTo>
                      <a:pt x="51" y="102"/>
                    </a:moveTo>
                    <a:cubicBezTo>
                      <a:pt x="23" y="102"/>
                      <a:pt x="0" y="79"/>
                      <a:pt x="0" y="51"/>
                    </a:cubicBezTo>
                    <a:cubicBezTo>
                      <a:pt x="0" y="22"/>
                      <a:pt x="23" y="0"/>
                      <a:pt x="51" y="0"/>
                    </a:cubicBezTo>
                    <a:cubicBezTo>
                      <a:pt x="80" y="0"/>
                      <a:pt x="103" y="22"/>
                      <a:pt x="103" y="51"/>
                    </a:cubicBezTo>
                    <a:cubicBezTo>
                      <a:pt x="103" y="79"/>
                      <a:pt x="80" y="102"/>
                      <a:pt x="51" y="102"/>
                    </a:cubicBezTo>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nchor="ctr"/>
              <a:lstStyle/>
              <a:p>
                <a:pPr algn="ctr"/>
                <a:endParaRPr sz="3200">
                  <a:latin typeface="微软雅黑" panose="020B0503020204020204" pitchFamily="34" charset="-122"/>
                  <a:ea typeface="微软雅黑" panose="020B0503020204020204" pitchFamily="34" charset="-122"/>
                </a:endParaRPr>
              </a:p>
            </p:txBody>
          </p:sp>
        </p:grpSp>
        <p:sp>
          <p:nvSpPr>
            <p:cNvPr id="4" name="矩形 3"/>
            <p:cNvSpPr/>
            <p:nvPr/>
          </p:nvSpPr>
          <p:spPr>
            <a:xfrm>
              <a:off x="1085227" y="2041661"/>
              <a:ext cx="4271050" cy="2700705"/>
            </a:xfrm>
            <a:prstGeom prst="rect">
              <a:avLst/>
            </a:prstGeom>
            <a:blipFill>
              <a:blip r:embed="rId3"/>
              <a:stretch>
                <a:fillRect/>
              </a:stretch>
            </a:blipFill>
            <a:ln w="12700" cap="flat" cmpd="sng" algn="ctr">
              <a:noFill/>
              <a:prstDash val="solid"/>
              <a:miter lim="800000"/>
            </a:ln>
            <a:effectLst/>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3200">
                <a:latin typeface="微软雅黑" panose="020B0503020204020204" pitchFamily="34" charset="-122"/>
                <a:ea typeface="微软雅黑" panose="020B0503020204020204" pitchFamily="34" charset="-122"/>
              </a:endParaRPr>
            </a:p>
          </p:txBody>
        </p:sp>
      </p:grpSp>
      <p:grpSp>
        <p:nvGrpSpPr>
          <p:cNvPr id="11" name="组合 10"/>
          <p:cNvGrpSpPr/>
          <p:nvPr/>
        </p:nvGrpSpPr>
        <p:grpSpPr>
          <a:xfrm>
            <a:off x="6035961" y="2012333"/>
            <a:ext cx="5784851" cy="1612572"/>
            <a:chOff x="4526970" y="1517716"/>
            <a:chExt cx="4338638" cy="1209429"/>
          </a:xfrm>
        </p:grpSpPr>
        <p:grpSp>
          <p:nvGrpSpPr>
            <p:cNvPr id="12" name="组合 11"/>
            <p:cNvGrpSpPr/>
            <p:nvPr/>
          </p:nvGrpSpPr>
          <p:grpSpPr>
            <a:xfrm>
              <a:off x="4526970" y="1517716"/>
              <a:ext cx="4338638" cy="1209429"/>
              <a:chOff x="4584120" y="1336741"/>
              <a:chExt cx="4338638" cy="1209429"/>
            </a:xfrm>
          </p:grpSpPr>
          <p:sp>
            <p:nvSpPr>
              <p:cNvPr id="16" name="矩形 15"/>
              <p:cNvSpPr/>
              <p:nvPr/>
            </p:nvSpPr>
            <p:spPr bwMode="auto">
              <a:xfrm>
                <a:off x="4584120" y="1336741"/>
                <a:ext cx="4338638" cy="1209429"/>
              </a:xfrm>
              <a:prstGeom prst="rect">
                <a:avLst/>
              </a:prstGeom>
              <a:solidFill>
                <a:schemeClr val="accent2">
                  <a:lumMod val="75000"/>
                </a:schemeClr>
              </a:solidFill>
              <a:ln w="19050">
                <a:noFill/>
                <a:round/>
              </a:ln>
            </p:spPr>
            <p:txBody>
              <a:bodyPr anchor="ctr"/>
              <a:lstStyle/>
              <a:p>
                <a:pPr algn="ctr"/>
                <a:endParaRPr sz="3200">
                  <a:latin typeface="微软雅黑" panose="020B0503020204020204" pitchFamily="34" charset="-122"/>
                  <a:ea typeface="微软雅黑" panose="020B0503020204020204" pitchFamily="34" charset="-122"/>
                </a:endParaRPr>
              </a:p>
            </p:txBody>
          </p:sp>
          <p:sp>
            <p:nvSpPr>
              <p:cNvPr id="17" name="椭圆 16"/>
              <p:cNvSpPr/>
              <p:nvPr/>
            </p:nvSpPr>
            <p:spPr bwMode="auto">
              <a:xfrm>
                <a:off x="4750139" y="1603918"/>
                <a:ext cx="675075" cy="675075"/>
              </a:xfrm>
              <a:prstGeom prst="ellipse">
                <a:avLst/>
              </a:prstGeom>
              <a:solidFill>
                <a:schemeClr val="bg1"/>
              </a:solidFill>
              <a:ln w="19050">
                <a:noFill/>
                <a:round/>
              </a:ln>
            </p:spPr>
            <p:txBody>
              <a:bodyPr anchor="ctr"/>
              <a:lstStyle/>
              <a:p>
                <a:pPr algn="ctr"/>
                <a:endParaRPr sz="3200">
                  <a:latin typeface="微软雅黑" panose="020B0503020204020204" pitchFamily="34" charset="-122"/>
                  <a:ea typeface="微软雅黑" panose="020B0503020204020204" pitchFamily="34" charset="-122"/>
                </a:endParaRPr>
              </a:p>
            </p:txBody>
          </p:sp>
          <p:sp>
            <p:nvSpPr>
              <p:cNvPr id="18" name="任意多边形: 形状 17"/>
              <p:cNvSpPr/>
              <p:nvPr/>
            </p:nvSpPr>
            <p:spPr bwMode="auto">
              <a:xfrm>
                <a:off x="4886301" y="1745753"/>
                <a:ext cx="402750" cy="391405"/>
              </a:xfrm>
              <a:custGeom>
                <a:avLst/>
                <a:gdLst>
                  <a:gd name="connsiteX0" fmla="*/ 279778 w 338138"/>
                  <a:gd name="connsiteY0" fmla="*/ 231775 h 328613"/>
                  <a:gd name="connsiteX1" fmla="*/ 289126 w 338138"/>
                  <a:gd name="connsiteY1" fmla="*/ 271719 h 328613"/>
                  <a:gd name="connsiteX2" fmla="*/ 283784 w 338138"/>
                  <a:gd name="connsiteY2" fmla="*/ 279708 h 328613"/>
                  <a:gd name="connsiteX3" fmla="*/ 282449 w 338138"/>
                  <a:gd name="connsiteY3" fmla="*/ 279708 h 328613"/>
                  <a:gd name="connsiteX4" fmla="*/ 275771 w 338138"/>
                  <a:gd name="connsiteY4" fmla="*/ 274382 h 328613"/>
                  <a:gd name="connsiteX5" fmla="*/ 265087 w 338138"/>
                  <a:gd name="connsiteY5" fmla="*/ 234438 h 328613"/>
                  <a:gd name="connsiteX6" fmla="*/ 239712 w 338138"/>
                  <a:gd name="connsiteY6" fmla="*/ 273050 h 328613"/>
                  <a:gd name="connsiteX7" fmla="*/ 282449 w 338138"/>
                  <a:gd name="connsiteY7" fmla="*/ 314325 h 328613"/>
                  <a:gd name="connsiteX8" fmla="*/ 323850 w 338138"/>
                  <a:gd name="connsiteY8" fmla="*/ 273050 h 328613"/>
                  <a:gd name="connsiteX9" fmla="*/ 282449 w 338138"/>
                  <a:gd name="connsiteY9" fmla="*/ 231775 h 328613"/>
                  <a:gd name="connsiteX10" fmla="*/ 279778 w 338138"/>
                  <a:gd name="connsiteY10" fmla="*/ 231775 h 328613"/>
                  <a:gd name="connsiteX11" fmla="*/ 55688 w 338138"/>
                  <a:gd name="connsiteY11" fmla="*/ 231775 h 328613"/>
                  <a:gd name="connsiteX12" fmla="*/ 14287 w 338138"/>
                  <a:gd name="connsiteY12" fmla="*/ 273050 h 328613"/>
                  <a:gd name="connsiteX13" fmla="*/ 55688 w 338138"/>
                  <a:gd name="connsiteY13" fmla="*/ 314325 h 328613"/>
                  <a:gd name="connsiteX14" fmla="*/ 98425 w 338138"/>
                  <a:gd name="connsiteY14" fmla="*/ 273050 h 328613"/>
                  <a:gd name="connsiteX15" fmla="*/ 97089 w 338138"/>
                  <a:gd name="connsiteY15" fmla="*/ 265062 h 328613"/>
                  <a:gd name="connsiteX16" fmla="*/ 58359 w 338138"/>
                  <a:gd name="connsiteY16" fmla="*/ 279708 h 328613"/>
                  <a:gd name="connsiteX17" fmla="*/ 55688 w 338138"/>
                  <a:gd name="connsiteY17" fmla="*/ 279708 h 328613"/>
                  <a:gd name="connsiteX18" fmla="*/ 49011 w 338138"/>
                  <a:gd name="connsiteY18" fmla="*/ 275713 h 328613"/>
                  <a:gd name="connsiteX19" fmla="*/ 53017 w 338138"/>
                  <a:gd name="connsiteY19" fmla="*/ 266393 h 328613"/>
                  <a:gd name="connsiteX20" fmla="*/ 91747 w 338138"/>
                  <a:gd name="connsiteY20" fmla="*/ 251747 h 328613"/>
                  <a:gd name="connsiteX21" fmla="*/ 55688 w 338138"/>
                  <a:gd name="connsiteY21" fmla="*/ 231775 h 328613"/>
                  <a:gd name="connsiteX22" fmla="*/ 39613 w 338138"/>
                  <a:gd name="connsiteY22" fmla="*/ 195263 h 328613"/>
                  <a:gd name="connsiteX23" fmla="*/ 92431 w 338138"/>
                  <a:gd name="connsiteY23" fmla="*/ 195263 h 328613"/>
                  <a:gd name="connsiteX24" fmla="*/ 97713 w 338138"/>
                  <a:gd name="connsiteY24" fmla="*/ 196583 h 328613"/>
                  <a:gd name="connsiteX25" fmla="*/ 138647 w 338138"/>
                  <a:gd name="connsiteY25" fmla="*/ 237513 h 328613"/>
                  <a:gd name="connsiteX26" fmla="*/ 139967 w 338138"/>
                  <a:gd name="connsiteY26" fmla="*/ 244114 h 328613"/>
                  <a:gd name="connsiteX27" fmla="*/ 136006 w 338138"/>
                  <a:gd name="connsiteY27" fmla="*/ 249395 h 328613"/>
                  <a:gd name="connsiteX28" fmla="*/ 109597 w 338138"/>
                  <a:gd name="connsiteY28" fmla="*/ 259958 h 328613"/>
                  <a:gd name="connsiteX29" fmla="*/ 110918 w 338138"/>
                  <a:gd name="connsiteY29" fmla="*/ 273161 h 328613"/>
                  <a:gd name="connsiteX30" fmla="*/ 55459 w 338138"/>
                  <a:gd name="connsiteY30" fmla="*/ 328613 h 328613"/>
                  <a:gd name="connsiteX31" fmla="*/ 0 w 338138"/>
                  <a:gd name="connsiteY31" fmla="*/ 273161 h 328613"/>
                  <a:gd name="connsiteX32" fmla="*/ 55459 w 338138"/>
                  <a:gd name="connsiteY32" fmla="*/ 217708 h 328613"/>
                  <a:gd name="connsiteX33" fmla="*/ 104315 w 338138"/>
                  <a:gd name="connsiteY33" fmla="*/ 246755 h 328613"/>
                  <a:gd name="connsiteX34" fmla="*/ 121481 w 338138"/>
                  <a:gd name="connsiteY34" fmla="*/ 240153 h 328613"/>
                  <a:gd name="connsiteX35" fmla="*/ 89790 w 338138"/>
                  <a:gd name="connsiteY35" fmla="*/ 208466 h 328613"/>
                  <a:gd name="connsiteX36" fmla="*/ 39613 w 338138"/>
                  <a:gd name="connsiteY36" fmla="*/ 208466 h 328613"/>
                  <a:gd name="connsiteX37" fmla="*/ 33011 w 338138"/>
                  <a:gd name="connsiteY37" fmla="*/ 201864 h 328613"/>
                  <a:gd name="connsiteX38" fmla="*/ 39613 w 338138"/>
                  <a:gd name="connsiteY38" fmla="*/ 195263 h 328613"/>
                  <a:gd name="connsiteX39" fmla="*/ 155575 w 338138"/>
                  <a:gd name="connsiteY39" fmla="*/ 0 h 328613"/>
                  <a:gd name="connsiteX40" fmla="*/ 191294 w 338138"/>
                  <a:gd name="connsiteY40" fmla="*/ 35490 h 328613"/>
                  <a:gd name="connsiteX41" fmla="*/ 156898 w 338138"/>
                  <a:gd name="connsiteY41" fmla="*/ 70980 h 328613"/>
                  <a:gd name="connsiteX42" fmla="*/ 167481 w 338138"/>
                  <a:gd name="connsiteY42" fmla="*/ 80181 h 328613"/>
                  <a:gd name="connsiteX43" fmla="*/ 168804 w 338138"/>
                  <a:gd name="connsiteY43" fmla="*/ 81496 h 328613"/>
                  <a:gd name="connsiteX44" fmla="*/ 196586 w 338138"/>
                  <a:gd name="connsiteY44" fmla="*/ 126187 h 328613"/>
                  <a:gd name="connsiteX45" fmla="*/ 225690 w 338138"/>
                  <a:gd name="connsiteY45" fmla="*/ 130131 h 328613"/>
                  <a:gd name="connsiteX46" fmla="*/ 234950 w 338138"/>
                  <a:gd name="connsiteY46" fmla="*/ 138017 h 328613"/>
                  <a:gd name="connsiteX47" fmla="*/ 257440 w 338138"/>
                  <a:gd name="connsiteY47" fmla="*/ 149847 h 328613"/>
                  <a:gd name="connsiteX48" fmla="*/ 260086 w 338138"/>
                  <a:gd name="connsiteY48" fmla="*/ 155105 h 328613"/>
                  <a:gd name="connsiteX49" fmla="*/ 270669 w 338138"/>
                  <a:gd name="connsiteY49" fmla="*/ 197168 h 328613"/>
                  <a:gd name="connsiteX50" fmla="*/ 278607 w 338138"/>
                  <a:gd name="connsiteY50" fmla="*/ 197168 h 328613"/>
                  <a:gd name="connsiteX51" fmla="*/ 315648 w 338138"/>
                  <a:gd name="connsiteY51" fmla="*/ 205054 h 328613"/>
                  <a:gd name="connsiteX52" fmla="*/ 319617 w 338138"/>
                  <a:gd name="connsiteY52" fmla="*/ 214255 h 328613"/>
                  <a:gd name="connsiteX53" fmla="*/ 310357 w 338138"/>
                  <a:gd name="connsiteY53" fmla="*/ 216884 h 328613"/>
                  <a:gd name="connsiteX54" fmla="*/ 278607 w 338138"/>
                  <a:gd name="connsiteY54" fmla="*/ 210312 h 328613"/>
                  <a:gd name="connsiteX55" fmla="*/ 274638 w 338138"/>
                  <a:gd name="connsiteY55" fmla="*/ 211627 h 328613"/>
                  <a:gd name="connsiteX56" fmla="*/ 275961 w 338138"/>
                  <a:gd name="connsiteY56" fmla="*/ 218199 h 328613"/>
                  <a:gd name="connsiteX57" fmla="*/ 282575 w 338138"/>
                  <a:gd name="connsiteY57" fmla="*/ 218199 h 328613"/>
                  <a:gd name="connsiteX58" fmla="*/ 338138 w 338138"/>
                  <a:gd name="connsiteY58" fmla="*/ 273406 h 328613"/>
                  <a:gd name="connsiteX59" fmla="*/ 282575 w 338138"/>
                  <a:gd name="connsiteY59" fmla="*/ 328613 h 328613"/>
                  <a:gd name="connsiteX60" fmla="*/ 229659 w 338138"/>
                  <a:gd name="connsiteY60" fmla="*/ 289180 h 328613"/>
                  <a:gd name="connsiteX61" fmla="*/ 183356 w 338138"/>
                  <a:gd name="connsiteY61" fmla="*/ 289180 h 328613"/>
                  <a:gd name="connsiteX62" fmla="*/ 175419 w 338138"/>
                  <a:gd name="connsiteY62" fmla="*/ 282607 h 328613"/>
                  <a:gd name="connsiteX63" fmla="*/ 183356 w 338138"/>
                  <a:gd name="connsiteY63" fmla="*/ 276035 h 328613"/>
                  <a:gd name="connsiteX64" fmla="*/ 227013 w 338138"/>
                  <a:gd name="connsiteY64" fmla="*/ 276035 h 328613"/>
                  <a:gd name="connsiteX65" fmla="*/ 227013 w 338138"/>
                  <a:gd name="connsiteY65" fmla="*/ 273406 h 328613"/>
                  <a:gd name="connsiteX66" fmla="*/ 262732 w 338138"/>
                  <a:gd name="connsiteY66" fmla="*/ 222142 h 328613"/>
                  <a:gd name="connsiteX67" fmla="*/ 261409 w 338138"/>
                  <a:gd name="connsiteY67" fmla="*/ 214255 h 328613"/>
                  <a:gd name="connsiteX68" fmla="*/ 230981 w 338138"/>
                  <a:gd name="connsiteY68" fmla="*/ 239231 h 328613"/>
                  <a:gd name="connsiteX69" fmla="*/ 224367 w 338138"/>
                  <a:gd name="connsiteY69" fmla="*/ 243174 h 328613"/>
                  <a:gd name="connsiteX70" fmla="*/ 221721 w 338138"/>
                  <a:gd name="connsiteY70" fmla="*/ 241859 h 328613"/>
                  <a:gd name="connsiteX71" fmla="*/ 219075 w 338138"/>
                  <a:gd name="connsiteY71" fmla="*/ 232658 h 328613"/>
                  <a:gd name="connsiteX72" fmla="*/ 257440 w 338138"/>
                  <a:gd name="connsiteY72" fmla="*/ 201111 h 328613"/>
                  <a:gd name="connsiteX73" fmla="*/ 248180 w 338138"/>
                  <a:gd name="connsiteY73" fmla="*/ 160363 h 328613"/>
                  <a:gd name="connsiteX74" fmla="*/ 228336 w 338138"/>
                  <a:gd name="connsiteY74" fmla="*/ 151162 h 328613"/>
                  <a:gd name="connsiteX75" fmla="*/ 227013 w 338138"/>
                  <a:gd name="connsiteY75" fmla="*/ 149847 h 328613"/>
                  <a:gd name="connsiteX76" fmla="*/ 224367 w 338138"/>
                  <a:gd name="connsiteY76" fmla="*/ 149847 h 328613"/>
                  <a:gd name="connsiteX77" fmla="*/ 188648 w 338138"/>
                  <a:gd name="connsiteY77" fmla="*/ 149847 h 328613"/>
                  <a:gd name="connsiteX78" fmla="*/ 179388 w 338138"/>
                  <a:gd name="connsiteY78" fmla="*/ 145904 h 328613"/>
                  <a:gd name="connsiteX79" fmla="*/ 178065 w 338138"/>
                  <a:gd name="connsiteY79" fmla="*/ 144589 h 328613"/>
                  <a:gd name="connsiteX80" fmla="*/ 170127 w 338138"/>
                  <a:gd name="connsiteY80" fmla="*/ 134074 h 328613"/>
                  <a:gd name="connsiteX81" fmla="*/ 168804 w 338138"/>
                  <a:gd name="connsiteY81" fmla="*/ 140646 h 328613"/>
                  <a:gd name="connsiteX82" fmla="*/ 167481 w 338138"/>
                  <a:gd name="connsiteY82" fmla="*/ 148533 h 328613"/>
                  <a:gd name="connsiteX83" fmla="*/ 166158 w 338138"/>
                  <a:gd name="connsiteY83" fmla="*/ 152476 h 328613"/>
                  <a:gd name="connsiteX84" fmla="*/ 166158 w 338138"/>
                  <a:gd name="connsiteY84" fmla="*/ 156420 h 328613"/>
                  <a:gd name="connsiteX85" fmla="*/ 163513 w 338138"/>
                  <a:gd name="connsiteY85" fmla="*/ 164306 h 328613"/>
                  <a:gd name="connsiteX86" fmla="*/ 162190 w 338138"/>
                  <a:gd name="connsiteY86" fmla="*/ 170879 h 328613"/>
                  <a:gd name="connsiteX87" fmla="*/ 160867 w 338138"/>
                  <a:gd name="connsiteY87" fmla="*/ 173507 h 328613"/>
                  <a:gd name="connsiteX88" fmla="*/ 200554 w 338138"/>
                  <a:gd name="connsiteY88" fmla="*/ 182709 h 328613"/>
                  <a:gd name="connsiteX89" fmla="*/ 201877 w 338138"/>
                  <a:gd name="connsiteY89" fmla="*/ 182709 h 328613"/>
                  <a:gd name="connsiteX90" fmla="*/ 215106 w 338138"/>
                  <a:gd name="connsiteY90" fmla="*/ 205054 h 328613"/>
                  <a:gd name="connsiteX91" fmla="*/ 212461 w 338138"/>
                  <a:gd name="connsiteY91" fmla="*/ 210312 h 328613"/>
                  <a:gd name="connsiteX92" fmla="*/ 163513 w 338138"/>
                  <a:gd name="connsiteY92" fmla="*/ 289180 h 328613"/>
                  <a:gd name="connsiteX93" fmla="*/ 144992 w 338138"/>
                  <a:gd name="connsiteY93" fmla="*/ 293123 h 328613"/>
                  <a:gd name="connsiteX94" fmla="*/ 139700 w 338138"/>
                  <a:gd name="connsiteY94" fmla="*/ 276035 h 328613"/>
                  <a:gd name="connsiteX95" fmla="*/ 168804 w 338138"/>
                  <a:gd name="connsiteY95" fmla="*/ 214255 h 328613"/>
                  <a:gd name="connsiteX96" fmla="*/ 125148 w 338138"/>
                  <a:gd name="connsiteY96" fmla="*/ 206369 h 328613"/>
                  <a:gd name="connsiteX97" fmla="*/ 103981 w 338138"/>
                  <a:gd name="connsiteY97" fmla="*/ 195853 h 328613"/>
                  <a:gd name="connsiteX98" fmla="*/ 97367 w 338138"/>
                  <a:gd name="connsiteY98" fmla="*/ 164306 h 328613"/>
                  <a:gd name="connsiteX99" fmla="*/ 121179 w 338138"/>
                  <a:gd name="connsiteY99" fmla="*/ 95955 h 328613"/>
                  <a:gd name="connsiteX100" fmla="*/ 121179 w 338138"/>
                  <a:gd name="connsiteY100" fmla="*/ 90697 h 328613"/>
                  <a:gd name="connsiteX101" fmla="*/ 143669 w 338138"/>
                  <a:gd name="connsiteY101" fmla="*/ 68351 h 328613"/>
                  <a:gd name="connsiteX102" fmla="*/ 119856 w 338138"/>
                  <a:gd name="connsiteY102" fmla="*/ 35490 h 328613"/>
                  <a:gd name="connsiteX103" fmla="*/ 155575 w 338138"/>
                  <a:gd name="connsiteY103" fmla="*/ 0 h 328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338138" h="328613">
                    <a:moveTo>
                      <a:pt x="279778" y="231775"/>
                    </a:moveTo>
                    <a:cubicBezTo>
                      <a:pt x="279778" y="231775"/>
                      <a:pt x="279778" y="231775"/>
                      <a:pt x="289126" y="271719"/>
                    </a:cubicBezTo>
                    <a:cubicBezTo>
                      <a:pt x="290462" y="275713"/>
                      <a:pt x="287791" y="278376"/>
                      <a:pt x="283784" y="279708"/>
                    </a:cubicBezTo>
                    <a:cubicBezTo>
                      <a:pt x="283784" y="279708"/>
                      <a:pt x="282449" y="279708"/>
                      <a:pt x="282449" y="279708"/>
                    </a:cubicBezTo>
                    <a:cubicBezTo>
                      <a:pt x="279778" y="279708"/>
                      <a:pt x="275771" y="278376"/>
                      <a:pt x="275771" y="274382"/>
                    </a:cubicBezTo>
                    <a:cubicBezTo>
                      <a:pt x="275771" y="274382"/>
                      <a:pt x="275771" y="274382"/>
                      <a:pt x="265087" y="234438"/>
                    </a:cubicBezTo>
                    <a:cubicBezTo>
                      <a:pt x="250396" y="241095"/>
                      <a:pt x="239712" y="255741"/>
                      <a:pt x="239712" y="273050"/>
                    </a:cubicBezTo>
                    <a:cubicBezTo>
                      <a:pt x="239712" y="295685"/>
                      <a:pt x="259745" y="314325"/>
                      <a:pt x="282449" y="314325"/>
                    </a:cubicBezTo>
                    <a:cubicBezTo>
                      <a:pt x="305153" y="314325"/>
                      <a:pt x="323850" y="295685"/>
                      <a:pt x="323850" y="273050"/>
                    </a:cubicBezTo>
                    <a:cubicBezTo>
                      <a:pt x="323850" y="250416"/>
                      <a:pt x="305153" y="231775"/>
                      <a:pt x="282449" y="231775"/>
                    </a:cubicBezTo>
                    <a:cubicBezTo>
                      <a:pt x="281113" y="231775"/>
                      <a:pt x="279778" y="231775"/>
                      <a:pt x="279778" y="231775"/>
                    </a:cubicBezTo>
                    <a:close/>
                    <a:moveTo>
                      <a:pt x="55688" y="231775"/>
                    </a:moveTo>
                    <a:cubicBezTo>
                      <a:pt x="32984" y="231775"/>
                      <a:pt x="14287" y="250416"/>
                      <a:pt x="14287" y="273050"/>
                    </a:cubicBezTo>
                    <a:cubicBezTo>
                      <a:pt x="14287" y="295685"/>
                      <a:pt x="32984" y="314325"/>
                      <a:pt x="55688" y="314325"/>
                    </a:cubicBezTo>
                    <a:cubicBezTo>
                      <a:pt x="78392" y="314325"/>
                      <a:pt x="98425" y="295685"/>
                      <a:pt x="98425" y="273050"/>
                    </a:cubicBezTo>
                    <a:cubicBezTo>
                      <a:pt x="98425" y="270387"/>
                      <a:pt x="97089" y="267724"/>
                      <a:pt x="97089" y="265062"/>
                    </a:cubicBezTo>
                    <a:cubicBezTo>
                      <a:pt x="97089" y="265062"/>
                      <a:pt x="97089" y="265062"/>
                      <a:pt x="58359" y="279708"/>
                    </a:cubicBezTo>
                    <a:cubicBezTo>
                      <a:pt x="57024" y="279708"/>
                      <a:pt x="57024" y="279708"/>
                      <a:pt x="55688" y="279708"/>
                    </a:cubicBezTo>
                    <a:cubicBezTo>
                      <a:pt x="53017" y="279708"/>
                      <a:pt x="50346" y="278376"/>
                      <a:pt x="49011" y="275713"/>
                    </a:cubicBezTo>
                    <a:cubicBezTo>
                      <a:pt x="47675" y="271719"/>
                      <a:pt x="49011" y="267724"/>
                      <a:pt x="53017" y="266393"/>
                    </a:cubicBezTo>
                    <a:cubicBezTo>
                      <a:pt x="53017" y="266393"/>
                      <a:pt x="53017" y="266393"/>
                      <a:pt x="91747" y="251747"/>
                    </a:cubicBezTo>
                    <a:cubicBezTo>
                      <a:pt x="83734" y="239764"/>
                      <a:pt x="70379" y="231775"/>
                      <a:pt x="55688" y="231775"/>
                    </a:cubicBezTo>
                    <a:close/>
                    <a:moveTo>
                      <a:pt x="39613" y="195263"/>
                    </a:moveTo>
                    <a:cubicBezTo>
                      <a:pt x="39613" y="195263"/>
                      <a:pt x="39613" y="195263"/>
                      <a:pt x="92431" y="195263"/>
                    </a:cubicBezTo>
                    <a:cubicBezTo>
                      <a:pt x="95072" y="195263"/>
                      <a:pt x="96393" y="195263"/>
                      <a:pt x="97713" y="196583"/>
                    </a:cubicBezTo>
                    <a:cubicBezTo>
                      <a:pt x="97713" y="196583"/>
                      <a:pt x="97713" y="196583"/>
                      <a:pt x="138647" y="237513"/>
                    </a:cubicBezTo>
                    <a:cubicBezTo>
                      <a:pt x="139967" y="238833"/>
                      <a:pt x="141288" y="241474"/>
                      <a:pt x="139967" y="244114"/>
                    </a:cubicBezTo>
                    <a:cubicBezTo>
                      <a:pt x="139967" y="246755"/>
                      <a:pt x="138647" y="248075"/>
                      <a:pt x="136006" y="249395"/>
                    </a:cubicBezTo>
                    <a:cubicBezTo>
                      <a:pt x="136006" y="249395"/>
                      <a:pt x="136006" y="249395"/>
                      <a:pt x="109597" y="259958"/>
                    </a:cubicBezTo>
                    <a:cubicBezTo>
                      <a:pt x="110918" y="263919"/>
                      <a:pt x="110918" y="267880"/>
                      <a:pt x="110918" y="273161"/>
                    </a:cubicBezTo>
                    <a:cubicBezTo>
                      <a:pt x="110918" y="303528"/>
                      <a:pt x="85829" y="328613"/>
                      <a:pt x="55459" y="328613"/>
                    </a:cubicBezTo>
                    <a:cubicBezTo>
                      <a:pt x="25088" y="328613"/>
                      <a:pt x="0" y="303528"/>
                      <a:pt x="0" y="273161"/>
                    </a:cubicBezTo>
                    <a:cubicBezTo>
                      <a:pt x="0" y="242794"/>
                      <a:pt x="25088" y="217708"/>
                      <a:pt x="55459" y="217708"/>
                    </a:cubicBezTo>
                    <a:cubicBezTo>
                      <a:pt x="76586" y="217708"/>
                      <a:pt x="95072" y="229590"/>
                      <a:pt x="104315" y="246755"/>
                    </a:cubicBezTo>
                    <a:cubicBezTo>
                      <a:pt x="104315" y="246755"/>
                      <a:pt x="104315" y="246755"/>
                      <a:pt x="121481" y="240153"/>
                    </a:cubicBezTo>
                    <a:cubicBezTo>
                      <a:pt x="121481" y="240153"/>
                      <a:pt x="121481" y="240153"/>
                      <a:pt x="89790" y="208466"/>
                    </a:cubicBezTo>
                    <a:cubicBezTo>
                      <a:pt x="89790" y="208466"/>
                      <a:pt x="89790" y="208466"/>
                      <a:pt x="39613" y="208466"/>
                    </a:cubicBezTo>
                    <a:cubicBezTo>
                      <a:pt x="35652" y="208466"/>
                      <a:pt x="33011" y="205825"/>
                      <a:pt x="33011" y="201864"/>
                    </a:cubicBezTo>
                    <a:cubicBezTo>
                      <a:pt x="33011" y="197903"/>
                      <a:pt x="35652" y="195263"/>
                      <a:pt x="39613" y="195263"/>
                    </a:cubicBezTo>
                    <a:close/>
                    <a:moveTo>
                      <a:pt x="155575" y="0"/>
                    </a:moveTo>
                    <a:cubicBezTo>
                      <a:pt x="175419" y="0"/>
                      <a:pt x="191294" y="15773"/>
                      <a:pt x="191294" y="35490"/>
                    </a:cubicBezTo>
                    <a:cubicBezTo>
                      <a:pt x="191294" y="53892"/>
                      <a:pt x="175419" y="69666"/>
                      <a:pt x="156898" y="70980"/>
                    </a:cubicBezTo>
                    <a:cubicBezTo>
                      <a:pt x="160867" y="72295"/>
                      <a:pt x="164835" y="76238"/>
                      <a:pt x="167481" y="80181"/>
                    </a:cubicBezTo>
                    <a:cubicBezTo>
                      <a:pt x="168804" y="80181"/>
                      <a:pt x="168804" y="80181"/>
                      <a:pt x="168804" y="81496"/>
                    </a:cubicBezTo>
                    <a:cubicBezTo>
                      <a:pt x="168804" y="81496"/>
                      <a:pt x="168804" y="81496"/>
                      <a:pt x="196586" y="126187"/>
                    </a:cubicBezTo>
                    <a:cubicBezTo>
                      <a:pt x="196586" y="126187"/>
                      <a:pt x="196586" y="126187"/>
                      <a:pt x="225690" y="130131"/>
                    </a:cubicBezTo>
                    <a:cubicBezTo>
                      <a:pt x="230981" y="130131"/>
                      <a:pt x="234950" y="134074"/>
                      <a:pt x="234950" y="138017"/>
                    </a:cubicBezTo>
                    <a:cubicBezTo>
                      <a:pt x="234950" y="138017"/>
                      <a:pt x="234950" y="138017"/>
                      <a:pt x="257440" y="149847"/>
                    </a:cubicBezTo>
                    <a:cubicBezTo>
                      <a:pt x="258763" y="151162"/>
                      <a:pt x="260086" y="152476"/>
                      <a:pt x="260086" y="155105"/>
                    </a:cubicBezTo>
                    <a:cubicBezTo>
                      <a:pt x="260086" y="155105"/>
                      <a:pt x="260086" y="155105"/>
                      <a:pt x="270669" y="197168"/>
                    </a:cubicBezTo>
                    <a:cubicBezTo>
                      <a:pt x="273315" y="197168"/>
                      <a:pt x="275961" y="197168"/>
                      <a:pt x="278607" y="197168"/>
                    </a:cubicBezTo>
                    <a:cubicBezTo>
                      <a:pt x="291836" y="195853"/>
                      <a:pt x="303742" y="198482"/>
                      <a:pt x="315648" y="205054"/>
                    </a:cubicBezTo>
                    <a:cubicBezTo>
                      <a:pt x="319617" y="206369"/>
                      <a:pt x="320940" y="210312"/>
                      <a:pt x="319617" y="214255"/>
                    </a:cubicBezTo>
                    <a:cubicBezTo>
                      <a:pt x="316971" y="216884"/>
                      <a:pt x="313003" y="219513"/>
                      <a:pt x="310357" y="216884"/>
                    </a:cubicBezTo>
                    <a:cubicBezTo>
                      <a:pt x="299773" y="211627"/>
                      <a:pt x="289190" y="210312"/>
                      <a:pt x="278607" y="210312"/>
                    </a:cubicBezTo>
                    <a:cubicBezTo>
                      <a:pt x="277284" y="210312"/>
                      <a:pt x="275961" y="210312"/>
                      <a:pt x="274638" y="211627"/>
                    </a:cubicBezTo>
                    <a:cubicBezTo>
                      <a:pt x="274638" y="211627"/>
                      <a:pt x="274638" y="211627"/>
                      <a:pt x="275961" y="218199"/>
                    </a:cubicBezTo>
                    <a:cubicBezTo>
                      <a:pt x="278607" y="218199"/>
                      <a:pt x="279930" y="218199"/>
                      <a:pt x="282575" y="218199"/>
                    </a:cubicBezTo>
                    <a:cubicBezTo>
                      <a:pt x="313003" y="218199"/>
                      <a:pt x="338138" y="243174"/>
                      <a:pt x="338138" y="273406"/>
                    </a:cubicBezTo>
                    <a:cubicBezTo>
                      <a:pt x="338138" y="303639"/>
                      <a:pt x="313003" y="328613"/>
                      <a:pt x="282575" y="328613"/>
                    </a:cubicBezTo>
                    <a:cubicBezTo>
                      <a:pt x="257440" y="328613"/>
                      <a:pt x="236273" y="312840"/>
                      <a:pt x="229659" y="289180"/>
                    </a:cubicBezTo>
                    <a:cubicBezTo>
                      <a:pt x="229659" y="289180"/>
                      <a:pt x="229659" y="289180"/>
                      <a:pt x="183356" y="289180"/>
                    </a:cubicBezTo>
                    <a:cubicBezTo>
                      <a:pt x="179388" y="289180"/>
                      <a:pt x="175419" y="286551"/>
                      <a:pt x="175419" y="282607"/>
                    </a:cubicBezTo>
                    <a:cubicBezTo>
                      <a:pt x="175419" y="278664"/>
                      <a:pt x="179388" y="276035"/>
                      <a:pt x="183356" y="276035"/>
                    </a:cubicBezTo>
                    <a:cubicBezTo>
                      <a:pt x="183356" y="276035"/>
                      <a:pt x="183356" y="276035"/>
                      <a:pt x="227013" y="276035"/>
                    </a:cubicBezTo>
                    <a:cubicBezTo>
                      <a:pt x="227013" y="274721"/>
                      <a:pt x="227013" y="274721"/>
                      <a:pt x="227013" y="273406"/>
                    </a:cubicBezTo>
                    <a:cubicBezTo>
                      <a:pt x="227013" y="249746"/>
                      <a:pt x="241565" y="230029"/>
                      <a:pt x="262732" y="222142"/>
                    </a:cubicBezTo>
                    <a:cubicBezTo>
                      <a:pt x="262732" y="222142"/>
                      <a:pt x="262732" y="222142"/>
                      <a:pt x="261409" y="214255"/>
                    </a:cubicBezTo>
                    <a:cubicBezTo>
                      <a:pt x="248180" y="219513"/>
                      <a:pt x="237596" y="228714"/>
                      <a:pt x="230981" y="239231"/>
                    </a:cubicBezTo>
                    <a:cubicBezTo>
                      <a:pt x="229659" y="241859"/>
                      <a:pt x="227013" y="243174"/>
                      <a:pt x="224367" y="243174"/>
                    </a:cubicBezTo>
                    <a:cubicBezTo>
                      <a:pt x="224367" y="243174"/>
                      <a:pt x="223044" y="243174"/>
                      <a:pt x="221721" y="241859"/>
                    </a:cubicBezTo>
                    <a:cubicBezTo>
                      <a:pt x="217752" y="240545"/>
                      <a:pt x="216429" y="235287"/>
                      <a:pt x="219075" y="232658"/>
                    </a:cubicBezTo>
                    <a:cubicBezTo>
                      <a:pt x="228336" y="218199"/>
                      <a:pt x="241565" y="206369"/>
                      <a:pt x="257440" y="201111"/>
                    </a:cubicBezTo>
                    <a:cubicBezTo>
                      <a:pt x="257440" y="201111"/>
                      <a:pt x="257440" y="201111"/>
                      <a:pt x="248180" y="160363"/>
                    </a:cubicBezTo>
                    <a:cubicBezTo>
                      <a:pt x="248180" y="160363"/>
                      <a:pt x="248180" y="160363"/>
                      <a:pt x="228336" y="151162"/>
                    </a:cubicBezTo>
                    <a:cubicBezTo>
                      <a:pt x="228336" y="151162"/>
                      <a:pt x="228336" y="149847"/>
                      <a:pt x="227013" y="149847"/>
                    </a:cubicBezTo>
                    <a:cubicBezTo>
                      <a:pt x="227013" y="149847"/>
                      <a:pt x="225690" y="149847"/>
                      <a:pt x="224367" y="149847"/>
                    </a:cubicBezTo>
                    <a:cubicBezTo>
                      <a:pt x="224367" y="149847"/>
                      <a:pt x="224367" y="149847"/>
                      <a:pt x="188648" y="149847"/>
                    </a:cubicBezTo>
                    <a:cubicBezTo>
                      <a:pt x="184679" y="149847"/>
                      <a:pt x="180711" y="148533"/>
                      <a:pt x="179388" y="145904"/>
                    </a:cubicBezTo>
                    <a:cubicBezTo>
                      <a:pt x="179388" y="145904"/>
                      <a:pt x="179388" y="145904"/>
                      <a:pt x="178065" y="144589"/>
                    </a:cubicBezTo>
                    <a:cubicBezTo>
                      <a:pt x="178065" y="144589"/>
                      <a:pt x="178065" y="144589"/>
                      <a:pt x="170127" y="134074"/>
                    </a:cubicBezTo>
                    <a:cubicBezTo>
                      <a:pt x="170127" y="136703"/>
                      <a:pt x="170127" y="138017"/>
                      <a:pt x="168804" y="140646"/>
                    </a:cubicBezTo>
                    <a:cubicBezTo>
                      <a:pt x="168804" y="143275"/>
                      <a:pt x="167481" y="145904"/>
                      <a:pt x="167481" y="148533"/>
                    </a:cubicBezTo>
                    <a:cubicBezTo>
                      <a:pt x="167481" y="149847"/>
                      <a:pt x="167481" y="151162"/>
                      <a:pt x="166158" y="152476"/>
                    </a:cubicBezTo>
                    <a:cubicBezTo>
                      <a:pt x="166158" y="153791"/>
                      <a:pt x="166158" y="155105"/>
                      <a:pt x="166158" y="156420"/>
                    </a:cubicBezTo>
                    <a:cubicBezTo>
                      <a:pt x="164835" y="159048"/>
                      <a:pt x="164835" y="161677"/>
                      <a:pt x="163513" y="164306"/>
                    </a:cubicBezTo>
                    <a:cubicBezTo>
                      <a:pt x="163513" y="166935"/>
                      <a:pt x="162190" y="168250"/>
                      <a:pt x="162190" y="170879"/>
                    </a:cubicBezTo>
                    <a:cubicBezTo>
                      <a:pt x="160867" y="172193"/>
                      <a:pt x="160867" y="172193"/>
                      <a:pt x="160867" y="173507"/>
                    </a:cubicBezTo>
                    <a:cubicBezTo>
                      <a:pt x="160867" y="173507"/>
                      <a:pt x="160867" y="173507"/>
                      <a:pt x="200554" y="182709"/>
                    </a:cubicBezTo>
                    <a:cubicBezTo>
                      <a:pt x="200554" y="182709"/>
                      <a:pt x="200554" y="182709"/>
                      <a:pt x="201877" y="182709"/>
                    </a:cubicBezTo>
                    <a:cubicBezTo>
                      <a:pt x="211138" y="185337"/>
                      <a:pt x="217752" y="195853"/>
                      <a:pt x="215106" y="205054"/>
                    </a:cubicBezTo>
                    <a:cubicBezTo>
                      <a:pt x="215106" y="206369"/>
                      <a:pt x="213784" y="208998"/>
                      <a:pt x="212461" y="210312"/>
                    </a:cubicBezTo>
                    <a:cubicBezTo>
                      <a:pt x="212461" y="210312"/>
                      <a:pt x="212461" y="210312"/>
                      <a:pt x="163513" y="289180"/>
                    </a:cubicBezTo>
                    <a:cubicBezTo>
                      <a:pt x="159544" y="294437"/>
                      <a:pt x="151606" y="297066"/>
                      <a:pt x="144992" y="293123"/>
                    </a:cubicBezTo>
                    <a:cubicBezTo>
                      <a:pt x="138377" y="289180"/>
                      <a:pt x="137054" y="281293"/>
                      <a:pt x="139700" y="276035"/>
                    </a:cubicBezTo>
                    <a:cubicBezTo>
                      <a:pt x="139700" y="276035"/>
                      <a:pt x="139700" y="276035"/>
                      <a:pt x="168804" y="214255"/>
                    </a:cubicBezTo>
                    <a:cubicBezTo>
                      <a:pt x="168804" y="214255"/>
                      <a:pt x="168804" y="214255"/>
                      <a:pt x="125148" y="206369"/>
                    </a:cubicBezTo>
                    <a:cubicBezTo>
                      <a:pt x="115887" y="203740"/>
                      <a:pt x="107950" y="201111"/>
                      <a:pt x="103981" y="195853"/>
                    </a:cubicBezTo>
                    <a:cubicBezTo>
                      <a:pt x="96044" y="186652"/>
                      <a:pt x="92075" y="176136"/>
                      <a:pt x="97367" y="164306"/>
                    </a:cubicBezTo>
                    <a:cubicBezTo>
                      <a:pt x="115887" y="124873"/>
                      <a:pt x="121179" y="95955"/>
                      <a:pt x="121179" y="95955"/>
                    </a:cubicBezTo>
                    <a:cubicBezTo>
                      <a:pt x="121179" y="95955"/>
                      <a:pt x="121179" y="95955"/>
                      <a:pt x="121179" y="90697"/>
                    </a:cubicBezTo>
                    <a:cubicBezTo>
                      <a:pt x="122502" y="78867"/>
                      <a:pt x="131763" y="69666"/>
                      <a:pt x="143669" y="68351"/>
                    </a:cubicBezTo>
                    <a:cubicBezTo>
                      <a:pt x="130440" y="63093"/>
                      <a:pt x="119856" y="49949"/>
                      <a:pt x="119856" y="35490"/>
                    </a:cubicBezTo>
                    <a:cubicBezTo>
                      <a:pt x="119856" y="15773"/>
                      <a:pt x="135731" y="0"/>
                      <a:pt x="155575" y="0"/>
                    </a:cubicBezTo>
                    <a:close/>
                  </a:path>
                </a:pathLst>
              </a:custGeom>
              <a:solidFill>
                <a:schemeClr val="accent2">
                  <a:lumMod val="75000"/>
                </a:schemeClr>
              </a:solidFill>
              <a:ln w="19050">
                <a:noFill/>
                <a:round/>
              </a:ln>
            </p:spPr>
            <p:txBody>
              <a:bodyPr anchor="ctr"/>
              <a:lstStyle/>
              <a:p>
                <a:pPr algn="ctr"/>
                <a:endParaRPr sz="3200">
                  <a:latin typeface="微软雅黑" panose="020B0503020204020204" pitchFamily="34" charset="-122"/>
                  <a:ea typeface="微软雅黑" panose="020B0503020204020204" pitchFamily="34" charset="-122"/>
                </a:endParaRPr>
              </a:p>
            </p:txBody>
          </p:sp>
        </p:grpSp>
        <p:grpSp>
          <p:nvGrpSpPr>
            <p:cNvPr id="13" name="组合 12"/>
            <p:cNvGrpSpPr/>
            <p:nvPr/>
          </p:nvGrpSpPr>
          <p:grpSpPr>
            <a:xfrm>
              <a:off x="5534082" y="1750467"/>
              <a:ext cx="3155350" cy="743926"/>
              <a:chOff x="7505490" y="2041661"/>
              <a:chExt cx="4207134" cy="991902"/>
            </a:xfrm>
          </p:grpSpPr>
          <p:sp>
            <p:nvSpPr>
              <p:cNvPr id="14" name="文本框 20"/>
              <p:cNvSpPr txBox="1"/>
              <p:nvPr/>
            </p:nvSpPr>
            <p:spPr>
              <a:xfrm>
                <a:off x="7505490" y="2041661"/>
                <a:ext cx="4207134" cy="422405"/>
              </a:xfrm>
              <a:prstGeom prst="rect">
                <a:avLst/>
              </a:prstGeom>
              <a:noFill/>
            </p:spPr>
            <p:txBody>
              <a:bodyPr wrap="none" lIns="128000" tIns="128000" rIns="128000" bIns="128000" anchor="b" anchorCtr="0">
                <a:noAutofit/>
              </a:bodyPr>
              <a:lstStyle/>
              <a:p>
                <a:r>
                  <a:rPr lang="zh-CN" altLang="en-US" sz="2135" b="1" dirty="0">
                    <a:solidFill>
                      <a:schemeClr val="bg1"/>
                    </a:solidFill>
                    <a:latin typeface="方正综艺简体" panose="02010601030101010101" pitchFamily="2" charset="-122"/>
                    <a:ea typeface="方正综艺简体" panose="02010601030101010101" pitchFamily="2" charset="-122"/>
                  </a:rPr>
                  <a:t>标题文本预设</a:t>
                </a:r>
              </a:p>
            </p:txBody>
          </p:sp>
          <p:sp>
            <p:nvSpPr>
              <p:cNvPr id="15" name="文本框 21"/>
              <p:cNvSpPr txBox="1"/>
              <p:nvPr/>
            </p:nvSpPr>
            <p:spPr>
              <a:xfrm>
                <a:off x="7505490" y="2464066"/>
                <a:ext cx="4207134" cy="569497"/>
              </a:xfrm>
              <a:prstGeom prst="rect">
                <a:avLst/>
              </a:prstGeom>
              <a:noFill/>
            </p:spPr>
            <p:txBody>
              <a:bodyPr wrap="square" lIns="128000" tIns="128000" rIns="128000" bIns="128000" anchor="t" anchorCtr="0">
                <a:noAutofit/>
              </a:bodyPr>
              <a:lstStyle/>
              <a:p>
                <a:pPr fontAlgn="ctr"/>
                <a:r>
                  <a:rPr lang="zh-CN" altLang="en-US" sz="1600" dirty="0">
                    <a:solidFill>
                      <a:schemeClr val="bg1"/>
                    </a:solidFill>
                    <a:latin typeface="微软雅黑" panose="020B0503020204020204" pitchFamily="34" charset="-122"/>
                    <a:ea typeface="微软雅黑" panose="020B0503020204020204" pitchFamily="34" charset="-122"/>
                  </a:rPr>
                  <a:t>点击输入文字点击输入文字点击此处更换文本</a:t>
                </a:r>
                <a:endParaRPr lang="en-US" altLang="zh-CN" sz="1600" dirty="0">
                  <a:solidFill>
                    <a:schemeClr val="bg1"/>
                  </a:solidFill>
                  <a:latin typeface="微软雅黑" panose="020B0503020204020204" pitchFamily="34" charset="-122"/>
                  <a:ea typeface="微软雅黑" panose="020B0503020204020204" pitchFamily="34" charset="-122"/>
                </a:endParaRPr>
              </a:p>
            </p:txBody>
          </p:sp>
        </p:grpSp>
      </p:grpSp>
      <p:grpSp>
        <p:nvGrpSpPr>
          <p:cNvPr id="19" name="组合 18"/>
          <p:cNvGrpSpPr/>
          <p:nvPr/>
        </p:nvGrpSpPr>
        <p:grpSpPr>
          <a:xfrm>
            <a:off x="6035961" y="3693117"/>
            <a:ext cx="5784851" cy="1612572"/>
            <a:chOff x="4526970" y="2778305"/>
            <a:chExt cx="4338638" cy="1209429"/>
          </a:xfrm>
        </p:grpSpPr>
        <p:grpSp>
          <p:nvGrpSpPr>
            <p:cNvPr id="20" name="组合 19"/>
            <p:cNvGrpSpPr/>
            <p:nvPr/>
          </p:nvGrpSpPr>
          <p:grpSpPr>
            <a:xfrm>
              <a:off x="4526970" y="2778305"/>
              <a:ext cx="4338638" cy="1209429"/>
              <a:chOff x="4584120" y="2597330"/>
              <a:chExt cx="4338638" cy="1209429"/>
            </a:xfrm>
          </p:grpSpPr>
          <p:sp>
            <p:nvSpPr>
              <p:cNvPr id="24" name="矩形 23"/>
              <p:cNvSpPr/>
              <p:nvPr/>
            </p:nvSpPr>
            <p:spPr bwMode="auto">
              <a:xfrm>
                <a:off x="4584120" y="2597330"/>
                <a:ext cx="4338638" cy="1209429"/>
              </a:xfrm>
              <a:prstGeom prst="rect">
                <a:avLst/>
              </a:prstGeom>
              <a:solidFill>
                <a:schemeClr val="accent2">
                  <a:alpha val="72000"/>
                </a:schemeClr>
              </a:solidFill>
              <a:ln w="19050">
                <a:noFill/>
                <a:round/>
              </a:ln>
            </p:spPr>
            <p:txBody>
              <a:bodyPr anchor="ctr"/>
              <a:lstStyle/>
              <a:p>
                <a:pPr algn="ctr"/>
                <a:endParaRPr sz="3200">
                  <a:latin typeface="微软雅黑" panose="020B0503020204020204" pitchFamily="34" charset="-122"/>
                  <a:ea typeface="微软雅黑" panose="020B0503020204020204" pitchFamily="34" charset="-122"/>
                </a:endParaRPr>
              </a:p>
            </p:txBody>
          </p:sp>
          <p:grpSp>
            <p:nvGrpSpPr>
              <p:cNvPr id="25" name="组合 24"/>
              <p:cNvGrpSpPr/>
              <p:nvPr/>
            </p:nvGrpSpPr>
            <p:grpSpPr>
              <a:xfrm>
                <a:off x="4750139" y="2864507"/>
                <a:ext cx="675075" cy="675075"/>
                <a:chOff x="4750139" y="2864507"/>
                <a:chExt cx="675075" cy="675075"/>
              </a:xfrm>
            </p:grpSpPr>
            <p:sp>
              <p:nvSpPr>
                <p:cNvPr id="26" name="椭圆 25"/>
                <p:cNvSpPr/>
                <p:nvPr/>
              </p:nvSpPr>
              <p:spPr bwMode="auto">
                <a:xfrm>
                  <a:off x="4750139" y="2864507"/>
                  <a:ext cx="675075" cy="675075"/>
                </a:xfrm>
                <a:prstGeom prst="ellipse">
                  <a:avLst/>
                </a:prstGeom>
                <a:solidFill>
                  <a:schemeClr val="bg1"/>
                </a:solidFill>
                <a:ln w="19050">
                  <a:noFill/>
                  <a:round/>
                </a:ln>
              </p:spPr>
              <p:txBody>
                <a:bodyPr anchor="ctr"/>
                <a:lstStyle/>
                <a:p>
                  <a:pPr algn="ctr"/>
                  <a:endParaRPr sz="3200">
                    <a:latin typeface="微软雅黑" panose="020B0503020204020204" pitchFamily="34" charset="-122"/>
                    <a:ea typeface="微软雅黑" panose="020B0503020204020204" pitchFamily="34" charset="-122"/>
                  </a:endParaRPr>
                </a:p>
              </p:txBody>
            </p:sp>
            <p:sp>
              <p:nvSpPr>
                <p:cNvPr id="27" name="任意多边形: 形状 18"/>
                <p:cNvSpPr/>
                <p:nvPr/>
              </p:nvSpPr>
              <p:spPr bwMode="auto">
                <a:xfrm>
                  <a:off x="4886301" y="3037798"/>
                  <a:ext cx="402750" cy="328492"/>
                </a:xfrm>
                <a:custGeom>
                  <a:avLst/>
                  <a:gdLst>
                    <a:gd name="connsiteX0" fmla="*/ 39952 w 338667"/>
                    <a:gd name="connsiteY0" fmla="*/ 252412 h 276225"/>
                    <a:gd name="connsiteX1" fmla="*/ 297127 w 338667"/>
                    <a:gd name="connsiteY1" fmla="*/ 252412 h 276225"/>
                    <a:gd name="connsiteX2" fmla="*/ 297127 w 338667"/>
                    <a:gd name="connsiteY2" fmla="*/ 276225 h 276225"/>
                    <a:gd name="connsiteX3" fmla="*/ 39952 w 338667"/>
                    <a:gd name="connsiteY3" fmla="*/ 276225 h 276225"/>
                    <a:gd name="connsiteX4" fmla="*/ 169334 w 338667"/>
                    <a:gd name="connsiteY4" fmla="*/ 98425 h 276225"/>
                    <a:gd name="connsiteX5" fmla="*/ 225690 w 338667"/>
                    <a:gd name="connsiteY5" fmla="*/ 154918 h 276225"/>
                    <a:gd name="connsiteX6" fmla="*/ 221758 w 338667"/>
                    <a:gd name="connsiteY6" fmla="*/ 177253 h 276225"/>
                    <a:gd name="connsiteX7" fmla="*/ 206031 w 338667"/>
                    <a:gd name="connsiteY7" fmla="*/ 169370 h 276225"/>
                    <a:gd name="connsiteX8" fmla="*/ 206031 w 338667"/>
                    <a:gd name="connsiteY8" fmla="*/ 168056 h 276225"/>
                    <a:gd name="connsiteX9" fmla="*/ 208652 w 338667"/>
                    <a:gd name="connsiteY9" fmla="*/ 154918 h 276225"/>
                    <a:gd name="connsiteX10" fmla="*/ 169334 w 338667"/>
                    <a:gd name="connsiteY10" fmla="*/ 116818 h 276225"/>
                    <a:gd name="connsiteX11" fmla="*/ 130015 w 338667"/>
                    <a:gd name="connsiteY11" fmla="*/ 154918 h 276225"/>
                    <a:gd name="connsiteX12" fmla="*/ 169334 w 338667"/>
                    <a:gd name="connsiteY12" fmla="*/ 194332 h 276225"/>
                    <a:gd name="connsiteX13" fmla="*/ 198167 w 338667"/>
                    <a:gd name="connsiteY13" fmla="*/ 181194 h 276225"/>
                    <a:gd name="connsiteX14" fmla="*/ 199478 w 338667"/>
                    <a:gd name="connsiteY14" fmla="*/ 181194 h 276225"/>
                    <a:gd name="connsiteX15" fmla="*/ 213895 w 338667"/>
                    <a:gd name="connsiteY15" fmla="*/ 190391 h 276225"/>
                    <a:gd name="connsiteX16" fmla="*/ 169334 w 338667"/>
                    <a:gd name="connsiteY16" fmla="*/ 212725 h 276225"/>
                    <a:gd name="connsiteX17" fmla="*/ 112977 w 338667"/>
                    <a:gd name="connsiteY17" fmla="*/ 156232 h 276225"/>
                    <a:gd name="connsiteX18" fmla="*/ 169334 w 338667"/>
                    <a:gd name="connsiteY18" fmla="*/ 98425 h 276225"/>
                    <a:gd name="connsiteX19" fmla="*/ 169740 w 338667"/>
                    <a:gd name="connsiteY19" fmla="*/ 84137 h 276225"/>
                    <a:gd name="connsiteX20" fmla="*/ 98689 w 338667"/>
                    <a:gd name="connsiteY20" fmla="*/ 157031 h 276225"/>
                    <a:gd name="connsiteX21" fmla="*/ 169740 w 338667"/>
                    <a:gd name="connsiteY21" fmla="*/ 228600 h 276225"/>
                    <a:gd name="connsiteX22" fmla="*/ 227634 w 338667"/>
                    <a:gd name="connsiteY22" fmla="*/ 198117 h 276225"/>
                    <a:gd name="connsiteX23" fmla="*/ 236845 w 338667"/>
                    <a:gd name="connsiteY23" fmla="*/ 203418 h 276225"/>
                    <a:gd name="connsiteX24" fmla="*/ 242108 w 338667"/>
                    <a:gd name="connsiteY24" fmla="*/ 199442 h 276225"/>
                    <a:gd name="connsiteX25" fmla="*/ 239476 w 338667"/>
                    <a:gd name="connsiteY25" fmla="*/ 190165 h 276225"/>
                    <a:gd name="connsiteX26" fmla="*/ 234213 w 338667"/>
                    <a:gd name="connsiteY26" fmla="*/ 186189 h 276225"/>
                    <a:gd name="connsiteX27" fmla="*/ 240792 w 338667"/>
                    <a:gd name="connsiteY27" fmla="*/ 157031 h 276225"/>
                    <a:gd name="connsiteX28" fmla="*/ 169740 w 338667"/>
                    <a:gd name="connsiteY28" fmla="*/ 84137 h 276225"/>
                    <a:gd name="connsiteX29" fmla="*/ 280981 w 338667"/>
                    <a:gd name="connsiteY29" fmla="*/ 82550 h 276225"/>
                    <a:gd name="connsiteX30" fmla="*/ 333639 w 338667"/>
                    <a:gd name="connsiteY30" fmla="*/ 82550 h 276225"/>
                    <a:gd name="connsiteX31" fmla="*/ 331006 w 338667"/>
                    <a:gd name="connsiteY31" fmla="*/ 92075 h 276225"/>
                    <a:gd name="connsiteX32" fmla="*/ 279664 w 338667"/>
                    <a:gd name="connsiteY32" fmla="*/ 92075 h 276225"/>
                    <a:gd name="connsiteX33" fmla="*/ 280981 w 338667"/>
                    <a:gd name="connsiteY33" fmla="*/ 82550 h 276225"/>
                    <a:gd name="connsiteX34" fmla="*/ 5027 w 338667"/>
                    <a:gd name="connsiteY34" fmla="*/ 82550 h 276225"/>
                    <a:gd name="connsiteX35" fmla="*/ 57685 w 338667"/>
                    <a:gd name="connsiteY35" fmla="*/ 82550 h 276225"/>
                    <a:gd name="connsiteX36" fmla="*/ 59002 w 338667"/>
                    <a:gd name="connsiteY36" fmla="*/ 92075 h 276225"/>
                    <a:gd name="connsiteX37" fmla="*/ 7660 w 338667"/>
                    <a:gd name="connsiteY37" fmla="*/ 92075 h 276225"/>
                    <a:gd name="connsiteX38" fmla="*/ 5027 w 338667"/>
                    <a:gd name="connsiteY38" fmla="*/ 82550 h 276225"/>
                    <a:gd name="connsiteX39" fmla="*/ 106627 w 338667"/>
                    <a:gd name="connsiteY39" fmla="*/ 47625 h 276225"/>
                    <a:gd name="connsiteX40" fmla="*/ 128852 w 338667"/>
                    <a:gd name="connsiteY40" fmla="*/ 47625 h 276225"/>
                    <a:gd name="connsiteX41" fmla="*/ 128852 w 338667"/>
                    <a:gd name="connsiteY41" fmla="*/ 66675 h 276225"/>
                    <a:gd name="connsiteX42" fmla="*/ 209815 w 338667"/>
                    <a:gd name="connsiteY42" fmla="*/ 66675 h 276225"/>
                    <a:gd name="connsiteX43" fmla="*/ 209815 w 338667"/>
                    <a:gd name="connsiteY43" fmla="*/ 47625 h 276225"/>
                    <a:gd name="connsiteX44" fmla="*/ 232040 w 338667"/>
                    <a:gd name="connsiteY44" fmla="*/ 47625 h 276225"/>
                    <a:gd name="connsiteX45" fmla="*/ 232040 w 338667"/>
                    <a:gd name="connsiteY45" fmla="*/ 66675 h 276225"/>
                    <a:gd name="connsiteX46" fmla="*/ 254265 w 338667"/>
                    <a:gd name="connsiteY46" fmla="*/ 66675 h 276225"/>
                    <a:gd name="connsiteX47" fmla="*/ 295540 w 338667"/>
                    <a:gd name="connsiteY47" fmla="*/ 238125 h 276225"/>
                    <a:gd name="connsiteX48" fmla="*/ 43127 w 338667"/>
                    <a:gd name="connsiteY48" fmla="*/ 238125 h 276225"/>
                    <a:gd name="connsiteX49" fmla="*/ 84402 w 338667"/>
                    <a:gd name="connsiteY49" fmla="*/ 66675 h 276225"/>
                    <a:gd name="connsiteX50" fmla="*/ 106627 w 338667"/>
                    <a:gd name="connsiteY50" fmla="*/ 66675 h 276225"/>
                    <a:gd name="connsiteX51" fmla="*/ 169334 w 338667"/>
                    <a:gd name="connsiteY51" fmla="*/ 0 h 276225"/>
                    <a:gd name="connsiteX52" fmla="*/ 333376 w 338667"/>
                    <a:gd name="connsiteY52" fmla="*/ 30193 h 276225"/>
                    <a:gd name="connsiteX53" fmla="*/ 337344 w 338667"/>
                    <a:gd name="connsiteY53" fmla="*/ 68263 h 276225"/>
                    <a:gd name="connsiteX54" fmla="*/ 281782 w 338667"/>
                    <a:gd name="connsiteY54" fmla="*/ 68263 h 276225"/>
                    <a:gd name="connsiteX55" fmla="*/ 275167 w 338667"/>
                    <a:gd name="connsiteY55" fmla="*/ 45946 h 276225"/>
                    <a:gd name="connsiteX56" fmla="*/ 169334 w 338667"/>
                    <a:gd name="connsiteY56" fmla="*/ 19691 h 276225"/>
                    <a:gd name="connsiteX57" fmla="*/ 63500 w 338667"/>
                    <a:gd name="connsiteY57" fmla="*/ 45946 h 276225"/>
                    <a:gd name="connsiteX58" fmla="*/ 56885 w 338667"/>
                    <a:gd name="connsiteY58" fmla="*/ 68263 h 276225"/>
                    <a:gd name="connsiteX59" fmla="*/ 1323 w 338667"/>
                    <a:gd name="connsiteY59" fmla="*/ 68263 h 276225"/>
                    <a:gd name="connsiteX60" fmla="*/ 5291 w 338667"/>
                    <a:gd name="connsiteY60" fmla="*/ 30193 h 276225"/>
                    <a:gd name="connsiteX61" fmla="*/ 169334 w 338667"/>
                    <a:gd name="connsiteY61" fmla="*/ 0 h 276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38667" h="276225">
                      <a:moveTo>
                        <a:pt x="39952" y="252412"/>
                      </a:moveTo>
                      <a:lnTo>
                        <a:pt x="297127" y="252412"/>
                      </a:lnTo>
                      <a:lnTo>
                        <a:pt x="297127" y="276225"/>
                      </a:lnTo>
                      <a:lnTo>
                        <a:pt x="39952" y="276225"/>
                      </a:lnTo>
                      <a:close/>
                      <a:moveTo>
                        <a:pt x="169334" y="98425"/>
                      </a:moveTo>
                      <a:cubicBezTo>
                        <a:pt x="200788" y="98425"/>
                        <a:pt x="225690" y="124701"/>
                        <a:pt x="225690" y="154918"/>
                      </a:cubicBezTo>
                      <a:cubicBezTo>
                        <a:pt x="225690" y="162801"/>
                        <a:pt x="224380" y="170684"/>
                        <a:pt x="221758" y="177253"/>
                      </a:cubicBezTo>
                      <a:cubicBezTo>
                        <a:pt x="221758" y="177253"/>
                        <a:pt x="221758" y="177253"/>
                        <a:pt x="206031" y="169370"/>
                      </a:cubicBezTo>
                      <a:cubicBezTo>
                        <a:pt x="206031" y="169370"/>
                        <a:pt x="206031" y="168056"/>
                        <a:pt x="206031" y="168056"/>
                      </a:cubicBezTo>
                      <a:cubicBezTo>
                        <a:pt x="207342" y="164115"/>
                        <a:pt x="208652" y="160173"/>
                        <a:pt x="208652" y="154918"/>
                      </a:cubicBezTo>
                      <a:cubicBezTo>
                        <a:pt x="208652" y="133897"/>
                        <a:pt x="190303" y="116818"/>
                        <a:pt x="169334" y="116818"/>
                      </a:cubicBezTo>
                      <a:cubicBezTo>
                        <a:pt x="148364" y="116818"/>
                        <a:pt x="130015" y="133897"/>
                        <a:pt x="130015" y="154918"/>
                      </a:cubicBezTo>
                      <a:cubicBezTo>
                        <a:pt x="130015" y="177253"/>
                        <a:pt x="148364" y="194332"/>
                        <a:pt x="169334" y="194332"/>
                      </a:cubicBezTo>
                      <a:cubicBezTo>
                        <a:pt x="181129" y="194332"/>
                        <a:pt x="191614" y="189077"/>
                        <a:pt x="198167" y="181194"/>
                      </a:cubicBezTo>
                      <a:cubicBezTo>
                        <a:pt x="199478" y="181194"/>
                        <a:pt x="199478" y="181194"/>
                        <a:pt x="199478" y="181194"/>
                      </a:cubicBezTo>
                      <a:cubicBezTo>
                        <a:pt x="199478" y="181194"/>
                        <a:pt x="199478" y="181194"/>
                        <a:pt x="213895" y="190391"/>
                      </a:cubicBezTo>
                      <a:cubicBezTo>
                        <a:pt x="203410" y="203528"/>
                        <a:pt x="187682" y="212725"/>
                        <a:pt x="169334" y="212725"/>
                      </a:cubicBezTo>
                      <a:cubicBezTo>
                        <a:pt x="137879" y="212725"/>
                        <a:pt x="112977" y="186449"/>
                        <a:pt x="112977" y="156232"/>
                      </a:cubicBezTo>
                      <a:cubicBezTo>
                        <a:pt x="112977" y="124701"/>
                        <a:pt x="137879" y="98425"/>
                        <a:pt x="169334" y="98425"/>
                      </a:cubicBezTo>
                      <a:close/>
                      <a:moveTo>
                        <a:pt x="169740" y="84137"/>
                      </a:moveTo>
                      <a:cubicBezTo>
                        <a:pt x="130268" y="84137"/>
                        <a:pt x="98689" y="117271"/>
                        <a:pt x="98689" y="157031"/>
                      </a:cubicBezTo>
                      <a:cubicBezTo>
                        <a:pt x="98689" y="195466"/>
                        <a:pt x="130268" y="228600"/>
                        <a:pt x="169740" y="228600"/>
                      </a:cubicBezTo>
                      <a:cubicBezTo>
                        <a:pt x="193424" y="228600"/>
                        <a:pt x="214477" y="216672"/>
                        <a:pt x="227634" y="198117"/>
                      </a:cubicBezTo>
                      <a:cubicBezTo>
                        <a:pt x="227634" y="198117"/>
                        <a:pt x="232897" y="203418"/>
                        <a:pt x="236845" y="203418"/>
                      </a:cubicBezTo>
                      <a:cubicBezTo>
                        <a:pt x="238160" y="203418"/>
                        <a:pt x="240792" y="200768"/>
                        <a:pt x="242108" y="199442"/>
                      </a:cubicBezTo>
                      <a:cubicBezTo>
                        <a:pt x="244739" y="195466"/>
                        <a:pt x="243423" y="191490"/>
                        <a:pt x="239476" y="190165"/>
                      </a:cubicBezTo>
                      <a:cubicBezTo>
                        <a:pt x="239476" y="190165"/>
                        <a:pt x="239476" y="190165"/>
                        <a:pt x="234213" y="186189"/>
                      </a:cubicBezTo>
                      <a:cubicBezTo>
                        <a:pt x="238160" y="176911"/>
                        <a:pt x="240792" y="167634"/>
                        <a:pt x="240792" y="157031"/>
                      </a:cubicBezTo>
                      <a:cubicBezTo>
                        <a:pt x="240792" y="117271"/>
                        <a:pt x="209213" y="84137"/>
                        <a:pt x="169740" y="84137"/>
                      </a:cubicBezTo>
                      <a:close/>
                      <a:moveTo>
                        <a:pt x="280981" y="82550"/>
                      </a:moveTo>
                      <a:cubicBezTo>
                        <a:pt x="333639" y="82550"/>
                        <a:pt x="333639" y="82550"/>
                        <a:pt x="333639" y="82550"/>
                      </a:cubicBezTo>
                      <a:cubicBezTo>
                        <a:pt x="332323" y="87313"/>
                        <a:pt x="332323" y="89694"/>
                        <a:pt x="331006" y="92075"/>
                      </a:cubicBezTo>
                      <a:cubicBezTo>
                        <a:pt x="279664" y="92075"/>
                        <a:pt x="279664" y="92075"/>
                        <a:pt x="279664" y="92075"/>
                      </a:cubicBezTo>
                      <a:cubicBezTo>
                        <a:pt x="279664" y="89694"/>
                        <a:pt x="279664" y="86122"/>
                        <a:pt x="280981" y="82550"/>
                      </a:cubicBezTo>
                      <a:close/>
                      <a:moveTo>
                        <a:pt x="5027" y="82550"/>
                      </a:moveTo>
                      <a:cubicBezTo>
                        <a:pt x="5027" y="82550"/>
                        <a:pt x="5027" y="82550"/>
                        <a:pt x="57685" y="82550"/>
                      </a:cubicBezTo>
                      <a:cubicBezTo>
                        <a:pt x="59002" y="86122"/>
                        <a:pt x="59002" y="89694"/>
                        <a:pt x="59002" y="92075"/>
                      </a:cubicBezTo>
                      <a:cubicBezTo>
                        <a:pt x="59002" y="92075"/>
                        <a:pt x="59002" y="92075"/>
                        <a:pt x="7660" y="92075"/>
                      </a:cubicBezTo>
                      <a:cubicBezTo>
                        <a:pt x="6343" y="89694"/>
                        <a:pt x="6343" y="87313"/>
                        <a:pt x="5027" y="82550"/>
                      </a:cubicBezTo>
                      <a:close/>
                      <a:moveTo>
                        <a:pt x="106627" y="47625"/>
                      </a:moveTo>
                      <a:lnTo>
                        <a:pt x="128852" y="47625"/>
                      </a:lnTo>
                      <a:lnTo>
                        <a:pt x="128852" y="66675"/>
                      </a:lnTo>
                      <a:lnTo>
                        <a:pt x="209815" y="66675"/>
                      </a:lnTo>
                      <a:lnTo>
                        <a:pt x="209815" y="47625"/>
                      </a:lnTo>
                      <a:lnTo>
                        <a:pt x="232040" y="47625"/>
                      </a:lnTo>
                      <a:lnTo>
                        <a:pt x="232040" y="66675"/>
                      </a:lnTo>
                      <a:lnTo>
                        <a:pt x="254265" y="66675"/>
                      </a:lnTo>
                      <a:lnTo>
                        <a:pt x="295540" y="238125"/>
                      </a:lnTo>
                      <a:lnTo>
                        <a:pt x="43127" y="238125"/>
                      </a:lnTo>
                      <a:lnTo>
                        <a:pt x="84402" y="66675"/>
                      </a:lnTo>
                      <a:lnTo>
                        <a:pt x="106627" y="66675"/>
                      </a:lnTo>
                      <a:close/>
                      <a:moveTo>
                        <a:pt x="169334" y="0"/>
                      </a:moveTo>
                      <a:cubicBezTo>
                        <a:pt x="244740" y="0"/>
                        <a:pt x="309563" y="11815"/>
                        <a:pt x="333376" y="30193"/>
                      </a:cubicBezTo>
                      <a:cubicBezTo>
                        <a:pt x="338667" y="34132"/>
                        <a:pt x="339990" y="48572"/>
                        <a:pt x="337344" y="68263"/>
                      </a:cubicBezTo>
                      <a:cubicBezTo>
                        <a:pt x="281782" y="68263"/>
                        <a:pt x="281782" y="68263"/>
                        <a:pt x="281782" y="68263"/>
                      </a:cubicBezTo>
                      <a:cubicBezTo>
                        <a:pt x="281782" y="57761"/>
                        <a:pt x="279136" y="49884"/>
                        <a:pt x="275167" y="45946"/>
                      </a:cubicBezTo>
                      <a:cubicBezTo>
                        <a:pt x="256646" y="26255"/>
                        <a:pt x="207698" y="19691"/>
                        <a:pt x="169334" y="19691"/>
                      </a:cubicBezTo>
                      <a:cubicBezTo>
                        <a:pt x="130969" y="19691"/>
                        <a:pt x="82021" y="26255"/>
                        <a:pt x="63500" y="45946"/>
                      </a:cubicBezTo>
                      <a:cubicBezTo>
                        <a:pt x="59531" y="49884"/>
                        <a:pt x="56885" y="57761"/>
                        <a:pt x="56885" y="68263"/>
                      </a:cubicBezTo>
                      <a:cubicBezTo>
                        <a:pt x="1323" y="68263"/>
                        <a:pt x="1323" y="68263"/>
                        <a:pt x="1323" y="68263"/>
                      </a:cubicBezTo>
                      <a:cubicBezTo>
                        <a:pt x="-1323" y="48572"/>
                        <a:pt x="0" y="35444"/>
                        <a:pt x="5291" y="30193"/>
                      </a:cubicBezTo>
                      <a:cubicBezTo>
                        <a:pt x="29104" y="11815"/>
                        <a:pt x="93927" y="0"/>
                        <a:pt x="169334" y="0"/>
                      </a:cubicBezTo>
                      <a:close/>
                    </a:path>
                  </a:pathLst>
                </a:custGeom>
                <a:solidFill>
                  <a:schemeClr val="accent2">
                    <a:alpha val="72000"/>
                  </a:schemeClr>
                </a:solidFill>
                <a:ln w="19050">
                  <a:noFill/>
                  <a:round/>
                </a:ln>
              </p:spPr>
              <p:txBody>
                <a:bodyPr anchor="ctr"/>
                <a:lstStyle/>
                <a:p>
                  <a:pPr algn="ctr"/>
                  <a:endParaRPr sz="3200">
                    <a:latin typeface="微软雅黑" panose="020B0503020204020204" pitchFamily="34" charset="-122"/>
                    <a:ea typeface="微软雅黑" panose="020B0503020204020204" pitchFamily="34" charset="-122"/>
                  </a:endParaRPr>
                </a:p>
              </p:txBody>
            </p:sp>
          </p:grpSp>
        </p:grpSp>
        <p:grpSp>
          <p:nvGrpSpPr>
            <p:cNvPr id="21" name="组合 20"/>
            <p:cNvGrpSpPr/>
            <p:nvPr/>
          </p:nvGrpSpPr>
          <p:grpSpPr>
            <a:xfrm>
              <a:off x="5534082" y="3013588"/>
              <a:ext cx="3155350" cy="743926"/>
              <a:chOff x="7505490" y="2041661"/>
              <a:chExt cx="4207134" cy="991902"/>
            </a:xfrm>
          </p:grpSpPr>
          <p:sp>
            <p:nvSpPr>
              <p:cNvPr id="22" name="文本框 25"/>
              <p:cNvSpPr txBox="1"/>
              <p:nvPr/>
            </p:nvSpPr>
            <p:spPr>
              <a:xfrm>
                <a:off x="7505490" y="2041661"/>
                <a:ext cx="4207134" cy="422405"/>
              </a:xfrm>
              <a:prstGeom prst="rect">
                <a:avLst/>
              </a:prstGeom>
              <a:noFill/>
            </p:spPr>
            <p:txBody>
              <a:bodyPr wrap="none" lIns="128000" tIns="128000" rIns="128000" bIns="128000" anchor="b" anchorCtr="0">
                <a:noAutofit/>
              </a:bodyPr>
              <a:lstStyle/>
              <a:p>
                <a:r>
                  <a:rPr lang="zh-CN" altLang="en-US" sz="2135" b="1" dirty="0">
                    <a:solidFill>
                      <a:schemeClr val="bg1"/>
                    </a:solidFill>
                    <a:latin typeface="方正综艺简体" panose="02010601030101010101" pitchFamily="2" charset="-122"/>
                    <a:ea typeface="方正综艺简体" panose="02010601030101010101" pitchFamily="2" charset="-122"/>
                  </a:rPr>
                  <a:t>标题文本预设</a:t>
                </a:r>
              </a:p>
            </p:txBody>
          </p:sp>
          <p:sp>
            <p:nvSpPr>
              <p:cNvPr id="23" name="文本框 26"/>
              <p:cNvSpPr txBox="1"/>
              <p:nvPr/>
            </p:nvSpPr>
            <p:spPr>
              <a:xfrm>
                <a:off x="7505490" y="2464066"/>
                <a:ext cx="4207134" cy="569497"/>
              </a:xfrm>
              <a:prstGeom prst="rect">
                <a:avLst/>
              </a:prstGeom>
              <a:noFill/>
            </p:spPr>
            <p:txBody>
              <a:bodyPr wrap="square" lIns="128000" tIns="128000" rIns="128000" bIns="128000" anchor="t" anchorCtr="0">
                <a:noAutofit/>
              </a:bodyPr>
              <a:lstStyle/>
              <a:p>
                <a:pPr fontAlgn="ctr"/>
                <a:r>
                  <a:rPr lang="zh-CN" altLang="en-US" sz="1600" dirty="0">
                    <a:solidFill>
                      <a:schemeClr val="bg1"/>
                    </a:solidFill>
                    <a:latin typeface="微软雅黑" panose="020B0503020204020204" pitchFamily="34" charset="-122"/>
                    <a:ea typeface="微软雅黑" panose="020B0503020204020204" pitchFamily="34" charset="-122"/>
                  </a:rPr>
                  <a:t>点击输入文字点击输入文字点击此处更换文本</a:t>
                </a:r>
                <a:endParaRPr lang="en-US" altLang="zh-CN" sz="1600" dirty="0">
                  <a:solidFill>
                    <a:schemeClr val="bg1"/>
                  </a:solidFill>
                  <a:latin typeface="微软雅黑" panose="020B0503020204020204" pitchFamily="34" charset="-122"/>
                  <a:ea typeface="微软雅黑" panose="020B0503020204020204" pitchFamily="34" charset="-122"/>
                </a:endParaRPr>
              </a:p>
            </p:txBody>
          </p:sp>
        </p:grpSp>
      </p:grpSp>
      <p:sp>
        <p:nvSpPr>
          <p:cNvPr id="28" name="TextBox 27"/>
          <p:cNvSpPr txBox="1"/>
          <p:nvPr/>
        </p:nvSpPr>
        <p:spPr>
          <a:xfrm>
            <a:off x="5405921" y="20588"/>
            <a:ext cx="1422400" cy="420370"/>
          </a:xfrm>
          <a:prstGeom prst="rect">
            <a:avLst/>
          </a:prstGeom>
          <a:noFill/>
        </p:spPr>
        <p:txBody>
          <a:bodyPr wrap="none" rtlCol="0">
            <a:spAutoFit/>
          </a:bodyPr>
          <a:lstStyle/>
          <a:p>
            <a:pPr algn="dist"/>
            <a:r>
              <a:rPr lang="zh-CN" altLang="en-US" sz="2135" b="1" spc="300" dirty="0">
                <a:solidFill>
                  <a:schemeClr val="bg1"/>
                </a:solidFill>
              </a:rPr>
              <a:t>招聘流程</a:t>
            </a:r>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2" presetClass="entr" presetSubtype="2" fill="hold" nodeType="after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1+#ppt_w/2"/>
                                          </p:val>
                                        </p:tav>
                                        <p:tav tm="100000">
                                          <p:val>
                                            <p:strVal val="#ppt_x"/>
                                          </p:val>
                                        </p:tav>
                                      </p:tavLst>
                                    </p:anim>
                                    <p:anim calcmode="lin" valueType="num">
                                      <p:cBhvr additive="base">
                                        <p:cTn id="14" dur="500" fill="hold"/>
                                        <p:tgtEl>
                                          <p:spTgt spid="11"/>
                                        </p:tgtEl>
                                        <p:attrNameLst>
                                          <p:attrName>ppt_y</p:attrName>
                                        </p:attrNameLst>
                                      </p:cBhvr>
                                      <p:tavLst>
                                        <p:tav tm="0">
                                          <p:val>
                                            <p:strVal val="#ppt_y"/>
                                          </p:val>
                                        </p:tav>
                                        <p:tav tm="100000">
                                          <p:val>
                                            <p:strVal val="#ppt_y"/>
                                          </p:val>
                                        </p:tav>
                                      </p:tavLst>
                                    </p:anim>
                                  </p:childTnLst>
                                </p:cTn>
                              </p:par>
                              <p:par>
                                <p:cTn id="15" presetID="2" presetClass="entr" presetSubtype="2"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1+#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63" name="文本框 62"/>
          <p:cNvSpPr txBox="1"/>
          <p:nvPr/>
        </p:nvSpPr>
        <p:spPr>
          <a:xfrm>
            <a:off x="2160147" y="2156673"/>
            <a:ext cx="7803971" cy="2553335"/>
          </a:xfrm>
          <a:prstGeom prst="rect">
            <a:avLst/>
          </a:prstGeom>
          <a:noFill/>
        </p:spPr>
        <p:txBody>
          <a:bodyPr wrap="square" lIns="91440" tIns="45720" rIns="91440" bIns="45720">
            <a:spAutoFit/>
          </a:bodyPr>
          <a:lstStyle/>
          <a:p>
            <a:pPr>
              <a:defRPr/>
            </a:pPr>
            <a:r>
              <a:rPr lang="zh-CN" altLang="en-US" sz="8000" b="1" spc="225" dirty="0">
                <a:solidFill>
                  <a:schemeClr val="tx1">
                    <a:lumMod val="75000"/>
                    <a:lumOff val="25000"/>
                  </a:schemeClr>
                </a:solidFill>
                <a:latin typeface="微软雅黑" panose="020B0503020204020204" pitchFamily="34" charset="-122"/>
                <a:ea typeface="微软雅黑" panose="020B0503020204020204" pitchFamily="34" charset="-122"/>
              </a:rPr>
              <a:t>演讲完毕</a:t>
            </a:r>
            <a:endParaRPr lang="en-US" altLang="zh-CN" sz="8000" b="1" spc="225" dirty="0">
              <a:solidFill>
                <a:schemeClr val="tx1">
                  <a:lumMod val="75000"/>
                  <a:lumOff val="25000"/>
                </a:schemeClr>
              </a:solidFill>
              <a:latin typeface="微软雅黑" panose="020B0503020204020204" pitchFamily="34" charset="-122"/>
              <a:ea typeface="微软雅黑" panose="020B0503020204020204" pitchFamily="34" charset="-122"/>
            </a:endParaRPr>
          </a:p>
          <a:p>
            <a:pPr>
              <a:defRPr/>
            </a:pPr>
            <a:r>
              <a:rPr lang="zh-CN" altLang="en-US" sz="8000" b="1" spc="225" dirty="0">
                <a:solidFill>
                  <a:schemeClr val="accent1"/>
                </a:solidFill>
                <a:latin typeface="微软雅黑" panose="020B0503020204020204" pitchFamily="34" charset="-122"/>
                <a:ea typeface="微软雅黑" panose="020B0503020204020204" pitchFamily="34" charset="-122"/>
              </a:rPr>
              <a:t>   感谢你的聆听</a:t>
            </a:r>
          </a:p>
        </p:txBody>
      </p:sp>
      <p:sp>
        <p:nvSpPr>
          <p:cNvPr id="64" name="文本框 63"/>
          <p:cNvSpPr txBox="1"/>
          <p:nvPr/>
        </p:nvSpPr>
        <p:spPr>
          <a:xfrm>
            <a:off x="3732139" y="4695683"/>
            <a:ext cx="5967203" cy="501650"/>
          </a:xfrm>
          <a:prstGeom prst="rect">
            <a:avLst/>
          </a:prstGeom>
          <a:noFill/>
        </p:spPr>
        <p:txBody>
          <a:bodyPr lIns="91440" tIns="45720" rIns="91440" bIns="45720">
            <a:spAutoFit/>
          </a:bodyPr>
          <a:lstStyle/>
          <a:p>
            <a:pPr algn="r">
              <a:defRPr/>
            </a:pPr>
            <a:r>
              <a:rPr lang="en-US" altLang="zh-CN" sz="2665" dirty="0">
                <a:solidFill>
                  <a:schemeClr val="tx1">
                    <a:lumMod val="50000"/>
                    <a:lumOff val="50000"/>
                  </a:schemeClr>
                </a:solidFill>
                <a:latin typeface="Arial Unicode MS" panose="020B0604020202020204" pitchFamily="34" charset="-122"/>
                <a:ea typeface="Arial Unicode MS" panose="020B0604020202020204" pitchFamily="34" charset="-122"/>
                <a:cs typeface="Arial Unicode MS" panose="020B0604020202020204" pitchFamily="34" charset="-122"/>
              </a:rPr>
              <a:t>ADD YOUR  SUBTITLE HERE</a:t>
            </a:r>
            <a:endParaRPr lang="zh-CN" altLang="en-US" sz="2665" dirty="0">
              <a:solidFill>
                <a:schemeClr val="tx1">
                  <a:lumMod val="50000"/>
                  <a:lumOff val="50000"/>
                </a:schemeClr>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65" name="文本框 64"/>
          <p:cNvSpPr txBox="1"/>
          <p:nvPr/>
        </p:nvSpPr>
        <p:spPr>
          <a:xfrm>
            <a:off x="1773769" y="1027313"/>
            <a:ext cx="2026105" cy="1322070"/>
          </a:xfrm>
          <a:prstGeom prst="rect">
            <a:avLst/>
          </a:prstGeom>
          <a:noFill/>
        </p:spPr>
        <p:txBody>
          <a:bodyPr wrap="square" lIns="91440" tIns="45720" rIns="91440" bIns="45720">
            <a:spAutoFit/>
          </a:bodyPr>
          <a:lstStyle/>
          <a:p>
            <a:pPr algn="ctr">
              <a:defRPr/>
            </a:pPr>
            <a:r>
              <a:rPr lang="en-US" altLang="zh-CN" sz="8000" spc="225" dirty="0">
                <a:solidFill>
                  <a:schemeClr val="accent1"/>
                </a:solidFill>
                <a:latin typeface="Agency FB" panose="020B0503020202020204" pitchFamily="34" charset="0"/>
                <a:ea typeface="微软雅黑" panose="020B0503020204020204" pitchFamily="34" charset="-122"/>
              </a:rPr>
              <a:t>20XX</a:t>
            </a:r>
          </a:p>
        </p:txBody>
      </p:sp>
      <p:sp>
        <p:nvSpPr>
          <p:cNvPr id="66" name="矩形 65"/>
          <p:cNvSpPr/>
          <p:nvPr/>
        </p:nvSpPr>
        <p:spPr>
          <a:xfrm>
            <a:off x="8166852" y="5198384"/>
            <a:ext cx="1410111" cy="449632"/>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ltLang="zh-CN" sz="1600" dirty="0">
                <a:solidFill>
                  <a:schemeClr val="bg1"/>
                </a:solidFill>
              </a:rPr>
              <a:t>20XX.XX.XX</a:t>
            </a:r>
            <a:endParaRPr lang="zh-CN" altLang="en-US" sz="1600" dirty="0">
              <a:solidFill>
                <a:schemeClr val="bg1"/>
              </a:solidFill>
            </a:endParaRPr>
          </a:p>
        </p:txBody>
      </p:sp>
      <p:sp>
        <p:nvSpPr>
          <p:cNvPr id="67" name="矩形 66"/>
          <p:cNvSpPr/>
          <p:nvPr/>
        </p:nvSpPr>
        <p:spPr>
          <a:xfrm>
            <a:off x="3877020" y="1586345"/>
            <a:ext cx="1229405" cy="449632"/>
          </a:xfrm>
          <a:prstGeom prst="rect">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zh-CN" altLang="en-US" sz="1600" dirty="0">
                <a:solidFill>
                  <a:schemeClr val="accent1">
                    <a:lumMod val="60000"/>
                    <a:lumOff val="40000"/>
                  </a:schemeClr>
                </a:solidFill>
              </a:rPr>
              <a:t>招聘企业</a:t>
            </a:r>
          </a:p>
        </p:txBody>
      </p:sp>
      <p:pic>
        <p:nvPicPr>
          <p:cNvPr id="2" name="David Hoffner - Positive Outlook">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12800" y="0"/>
            <a:ext cx="812800" cy="8128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53" presetClass="entr" presetSubtype="16" fill="hold" grpId="0" nodeType="clickEffect">
                                  <p:stCondLst>
                                    <p:cond delay="0"/>
                                  </p:stCondLst>
                                  <p:iterate type="lt">
                                    <p:tmPct val="10000"/>
                                  </p:iterate>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0" nodeType="clickEffect">
                                  <p:stCondLst>
                                    <p:cond delay="0"/>
                                  </p:stCondLst>
                                  <p:iterate type="lt">
                                    <p:tmPct val="10000"/>
                                  </p:iterate>
                                  <p:childTnLst>
                                    <p:set>
                                      <p:cBhvr>
                                        <p:cTn id="17" dur="1" fill="hold">
                                          <p:stCondLst>
                                            <p:cond delay="0"/>
                                          </p:stCondLst>
                                        </p:cTn>
                                        <p:tgtEl>
                                          <p:spTgt spid="63"/>
                                        </p:tgtEl>
                                        <p:attrNameLst>
                                          <p:attrName>style.visibility</p:attrName>
                                        </p:attrNameLst>
                                      </p:cBhvr>
                                      <p:to>
                                        <p:strVal val="visible"/>
                                      </p:to>
                                    </p:set>
                                    <p:anim calcmode="lin" valueType="num">
                                      <p:cBhvr>
                                        <p:cTn id="18" dur="500" fill="hold"/>
                                        <p:tgtEl>
                                          <p:spTgt spid="63"/>
                                        </p:tgtEl>
                                        <p:attrNameLst>
                                          <p:attrName>ppt_w</p:attrName>
                                        </p:attrNameLst>
                                      </p:cBhvr>
                                      <p:tavLst>
                                        <p:tav tm="0">
                                          <p:val>
                                            <p:fltVal val="0"/>
                                          </p:val>
                                        </p:tav>
                                        <p:tav tm="100000">
                                          <p:val>
                                            <p:strVal val="#ppt_w"/>
                                          </p:val>
                                        </p:tav>
                                      </p:tavLst>
                                    </p:anim>
                                    <p:anim calcmode="lin" valueType="num">
                                      <p:cBhvr>
                                        <p:cTn id="19" dur="500" fill="hold"/>
                                        <p:tgtEl>
                                          <p:spTgt spid="63"/>
                                        </p:tgtEl>
                                        <p:attrNameLst>
                                          <p:attrName>ppt_h</p:attrName>
                                        </p:attrNameLst>
                                      </p:cBhvr>
                                      <p:tavLst>
                                        <p:tav tm="0">
                                          <p:val>
                                            <p:fltVal val="0"/>
                                          </p:val>
                                        </p:tav>
                                        <p:tav tm="100000">
                                          <p:val>
                                            <p:strVal val="#ppt_h"/>
                                          </p:val>
                                        </p:tav>
                                      </p:tavLst>
                                    </p:anim>
                                    <p:animEffect transition="in" filter="fade">
                                      <p:cBhvr>
                                        <p:cTn id="20" dur="500"/>
                                        <p:tgtEl>
                                          <p:spTgt spid="63"/>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64"/>
                                        </p:tgtEl>
                                        <p:attrNameLst>
                                          <p:attrName>style.visibility</p:attrName>
                                        </p:attrNameLst>
                                      </p:cBhvr>
                                      <p:to>
                                        <p:strVal val="visible"/>
                                      </p:to>
                                    </p:set>
                                    <p:animEffect transition="in" filter="wipe(down)">
                                      <p:cBhvr>
                                        <p:cTn id="25" dur="500"/>
                                        <p:tgtEl>
                                          <p:spTgt spid="64"/>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66"/>
                                        </p:tgtEl>
                                        <p:attrNameLst>
                                          <p:attrName>style.visibility</p:attrName>
                                        </p:attrNameLst>
                                      </p:cBhvr>
                                      <p:to>
                                        <p:strVal val="visible"/>
                                      </p:to>
                                    </p:set>
                                    <p:animEffect transition="in" filter="fade">
                                      <p:cBhvr>
                                        <p:cTn id="30" dur="750"/>
                                        <p:tgtEl>
                                          <p:spTgt spid="66"/>
                                        </p:tgtEl>
                                      </p:cBhvr>
                                    </p:animEffect>
                                    <p:anim calcmode="lin" valueType="num">
                                      <p:cBhvr>
                                        <p:cTn id="31" dur="750" fill="hold"/>
                                        <p:tgtEl>
                                          <p:spTgt spid="66"/>
                                        </p:tgtEl>
                                        <p:attrNameLst>
                                          <p:attrName>ppt_x</p:attrName>
                                        </p:attrNameLst>
                                      </p:cBhvr>
                                      <p:tavLst>
                                        <p:tav tm="0">
                                          <p:val>
                                            <p:strVal val="#ppt_x"/>
                                          </p:val>
                                        </p:tav>
                                        <p:tav tm="100000">
                                          <p:val>
                                            <p:strVal val="#ppt_x"/>
                                          </p:val>
                                        </p:tav>
                                      </p:tavLst>
                                    </p:anim>
                                    <p:anim calcmode="lin" valueType="num">
                                      <p:cBhvr>
                                        <p:cTn id="32" dur="750" fill="hold"/>
                                        <p:tgtEl>
                                          <p:spTgt spid="66"/>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750"/>
                                        <p:tgtEl>
                                          <p:spTgt spid="67"/>
                                        </p:tgtEl>
                                      </p:cBhvr>
                                    </p:animEffect>
                                    <p:anim calcmode="lin" valueType="num">
                                      <p:cBhvr>
                                        <p:cTn id="36" dur="750" fill="hold"/>
                                        <p:tgtEl>
                                          <p:spTgt spid="67"/>
                                        </p:tgtEl>
                                        <p:attrNameLst>
                                          <p:attrName>ppt_x</p:attrName>
                                        </p:attrNameLst>
                                      </p:cBhvr>
                                      <p:tavLst>
                                        <p:tav tm="0">
                                          <p:val>
                                            <p:strVal val="#ppt_x"/>
                                          </p:val>
                                        </p:tav>
                                        <p:tav tm="100000">
                                          <p:val>
                                            <p:strVal val="#ppt_x"/>
                                          </p:val>
                                        </p:tav>
                                      </p:tavLst>
                                    </p:anim>
                                    <p:anim calcmode="lin" valueType="num">
                                      <p:cBhvr>
                                        <p:cTn id="37" dur="75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38" repeatCount="indefinite" fill="remove" display="0">
                  <p:stCondLst>
                    <p:cond delay="indefinite"/>
                  </p:stCondLst>
                  <p:endCondLst>
                    <p:cond evt="onStopAudio" delay="0">
                      <p:tgtEl>
                        <p:sldTgt/>
                      </p:tgtEl>
                    </p:cond>
                  </p:endCondLst>
                </p:cTn>
                <p:tgtEl>
                  <p:spTgt spid="2"/>
                </p:tgtEl>
              </p:cMediaNode>
            </p:audio>
          </p:childTnLst>
        </p:cTn>
      </p:par>
    </p:tnLst>
    <p:bldLst>
      <p:bldP spid="63" grpId="0"/>
      <p:bldP spid="65" grpId="0"/>
      <p:bldP spid="66" grpId="0" bldLvl="0" animBg="1"/>
      <p:bldP spid="67" grpId="0" bldLvl="0" animBg="1"/>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E:\PPT改稿\商务\5731c88929c7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14072" y="-608689"/>
            <a:ext cx="6250516" cy="6798292"/>
          </a:xfrm>
          <a:prstGeom prst="rect">
            <a:avLst/>
          </a:prstGeom>
          <a:noFill/>
          <a:extLst>
            <a:ext uri="{909E8E84-426E-40DD-AFC4-6F175D3DCCD1}">
              <a14:hiddenFill xmlns:a14="http://schemas.microsoft.com/office/drawing/2010/main">
                <a:solidFill>
                  <a:srgbClr val="FFFFFF"/>
                </a:solidFill>
              </a14:hiddenFill>
            </a:ext>
          </a:extLst>
        </p:spPr>
      </p:pic>
      <p:sp>
        <p:nvSpPr>
          <p:cNvPr id="3" name="椭圆 2"/>
          <p:cNvSpPr/>
          <p:nvPr/>
        </p:nvSpPr>
        <p:spPr>
          <a:xfrm>
            <a:off x="5033179" y="1264159"/>
            <a:ext cx="1967595" cy="1967595"/>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ltLang="zh-CN" sz="8800" dirty="0">
                <a:solidFill>
                  <a:schemeClr val="bg1"/>
                </a:solidFill>
                <a:latin typeface="Agency FB" panose="020B0503020202020204" pitchFamily="34" charset="0"/>
              </a:rPr>
              <a:t>01</a:t>
            </a:r>
            <a:endParaRPr lang="zh-CN" altLang="en-US" sz="8800" dirty="0">
              <a:solidFill>
                <a:schemeClr val="bg1"/>
              </a:solidFill>
              <a:latin typeface="Agency FB" panose="020B0503020202020204" pitchFamily="34" charset="0"/>
            </a:endParaRPr>
          </a:p>
        </p:txBody>
      </p:sp>
      <p:sp>
        <p:nvSpPr>
          <p:cNvPr id="4" name="文本框 3"/>
          <p:cNvSpPr txBox="1"/>
          <p:nvPr/>
        </p:nvSpPr>
        <p:spPr>
          <a:xfrm>
            <a:off x="3972563" y="3615591"/>
            <a:ext cx="4246880" cy="1322070"/>
          </a:xfrm>
          <a:prstGeom prst="rect">
            <a:avLst/>
          </a:prstGeom>
          <a:noFill/>
        </p:spPr>
        <p:txBody>
          <a:bodyPr wrap="none" lIns="91440" tIns="45720" rIns="91440" bIns="45720" rtlCol="0">
            <a:spAutoFit/>
          </a:bodyPr>
          <a:lstStyle/>
          <a:p>
            <a:pPr algn="ctr"/>
            <a:r>
              <a:rPr lang="zh-CN" altLang="en-US" sz="8000" dirty="0">
                <a:solidFill>
                  <a:schemeClr val="accent1">
                    <a:lumMod val="75000"/>
                  </a:schemeClr>
                </a:solidFill>
                <a:latin typeface="华文行楷" panose="02010800040101010101" pitchFamily="2" charset="-122"/>
                <a:ea typeface="华文行楷" panose="02010800040101010101" pitchFamily="2" charset="-122"/>
              </a:rPr>
              <a:t>关于我们</a:t>
            </a:r>
          </a:p>
        </p:txBody>
      </p:sp>
      <p:sp>
        <p:nvSpPr>
          <p:cNvPr id="5" name="矩形 4"/>
          <p:cNvSpPr/>
          <p:nvPr/>
        </p:nvSpPr>
        <p:spPr>
          <a:xfrm>
            <a:off x="2709636" y="4861900"/>
            <a:ext cx="6772729" cy="533400"/>
          </a:xfrm>
          <a:prstGeom prst="rect">
            <a:avLst/>
          </a:prstGeom>
        </p:spPr>
        <p:txBody>
          <a:bodyPr wrap="square" lIns="91440" tIns="45720" rIns="91440" bIns="45720">
            <a:spAutoFit/>
          </a:bodyPr>
          <a:lstStyle/>
          <a:p>
            <a:pPr algn="ctr">
              <a:lnSpc>
                <a:spcPct val="120000"/>
              </a:lnSpc>
            </a:pPr>
            <a:r>
              <a:rPr lang="en-US" altLang="zh-CN" sz="1200" dirty="0">
                <a:solidFill>
                  <a:schemeClr val="tx1">
                    <a:lumMod val="50000"/>
                    <a:lumOff val="50000"/>
                  </a:schemeClr>
                </a:solidFill>
              </a:rPr>
              <a:t>Lorem ipsum dolor sit </a:t>
            </a:r>
            <a:r>
              <a:rPr lang="en-US" altLang="zh-CN" sz="1200" dirty="0" err="1">
                <a:solidFill>
                  <a:schemeClr val="tx1">
                    <a:lumMod val="50000"/>
                    <a:lumOff val="50000"/>
                  </a:schemeClr>
                </a:solidFill>
              </a:rPr>
              <a:t>amet</a:t>
            </a:r>
            <a:r>
              <a:rPr lang="en-US" altLang="zh-CN" sz="1200" dirty="0">
                <a:solidFill>
                  <a:schemeClr val="tx1">
                    <a:lumMod val="50000"/>
                    <a:lumOff val="50000"/>
                  </a:schemeClr>
                </a:solidFill>
              </a:rPr>
              <a:t> </a:t>
            </a:r>
            <a:r>
              <a:rPr lang="en-US" altLang="zh-CN" sz="1200" dirty="0" err="1">
                <a:solidFill>
                  <a:schemeClr val="tx1">
                    <a:lumMod val="50000"/>
                    <a:lumOff val="50000"/>
                  </a:schemeClr>
                </a:solidFill>
              </a:rPr>
              <a:t>consectetur</a:t>
            </a:r>
            <a:r>
              <a:rPr lang="en-US" altLang="zh-CN" sz="1200" dirty="0">
                <a:solidFill>
                  <a:schemeClr val="tx1">
                    <a:lumMod val="50000"/>
                    <a:lumOff val="50000"/>
                  </a:schemeClr>
                </a:solidFill>
              </a:rPr>
              <a:t> </a:t>
            </a:r>
            <a:r>
              <a:rPr lang="en-US" altLang="zh-CN" sz="1200" dirty="0" err="1">
                <a:solidFill>
                  <a:schemeClr val="tx1">
                    <a:lumMod val="50000"/>
                    <a:lumOff val="50000"/>
                  </a:schemeClr>
                </a:solidFill>
              </a:rPr>
              <a:t>adipiscing</a:t>
            </a:r>
            <a:r>
              <a:rPr lang="en-US" altLang="zh-CN" sz="1200" dirty="0">
                <a:solidFill>
                  <a:schemeClr val="tx1">
                    <a:lumMod val="50000"/>
                    <a:lumOff val="50000"/>
                  </a:schemeClr>
                </a:solidFill>
              </a:rPr>
              <a:t> </a:t>
            </a:r>
            <a:r>
              <a:rPr lang="en-US" altLang="zh-CN" sz="1200" dirty="0" err="1">
                <a:solidFill>
                  <a:schemeClr val="tx1">
                    <a:lumMod val="50000"/>
                    <a:lumOff val="50000"/>
                  </a:schemeClr>
                </a:solidFill>
              </a:rPr>
              <a:t>elit</a:t>
            </a:r>
            <a:r>
              <a:rPr lang="en-US" altLang="zh-CN" sz="1200" dirty="0">
                <a:solidFill>
                  <a:schemeClr val="tx1">
                    <a:lumMod val="50000"/>
                    <a:lumOff val="50000"/>
                  </a:schemeClr>
                </a:solidFill>
              </a:rPr>
              <a:t>. Nam </a:t>
            </a:r>
            <a:r>
              <a:rPr lang="en-US" altLang="zh-CN" sz="1200" dirty="0" err="1">
                <a:solidFill>
                  <a:schemeClr val="tx1">
                    <a:lumMod val="50000"/>
                    <a:lumOff val="50000"/>
                  </a:schemeClr>
                </a:solidFill>
              </a:rPr>
              <a:t>viverra</a:t>
            </a:r>
            <a:r>
              <a:rPr lang="en-US" altLang="zh-CN" sz="1200" dirty="0">
                <a:solidFill>
                  <a:schemeClr val="tx1">
                    <a:lumMod val="50000"/>
                    <a:lumOff val="50000"/>
                  </a:schemeClr>
                </a:solidFill>
              </a:rPr>
              <a:t> </a:t>
            </a:r>
            <a:r>
              <a:rPr lang="en-US" altLang="zh-CN" sz="1200" dirty="0" err="1">
                <a:solidFill>
                  <a:schemeClr val="tx1">
                    <a:lumMod val="50000"/>
                    <a:lumOff val="50000"/>
                  </a:schemeClr>
                </a:solidFill>
              </a:rPr>
              <a:t>euismod</a:t>
            </a:r>
            <a:r>
              <a:rPr lang="en-US" altLang="zh-CN" sz="1200" dirty="0">
                <a:solidFill>
                  <a:schemeClr val="tx1">
                    <a:lumMod val="50000"/>
                    <a:lumOff val="50000"/>
                  </a:schemeClr>
                </a:solidFill>
              </a:rPr>
              <a:t> </a:t>
            </a:r>
            <a:r>
              <a:rPr lang="en-US" altLang="zh-CN" sz="1200" dirty="0" err="1">
                <a:solidFill>
                  <a:schemeClr val="tx1">
                    <a:lumMod val="50000"/>
                    <a:lumOff val="50000"/>
                  </a:schemeClr>
                </a:solidFill>
              </a:rPr>
              <a:t>odio</a:t>
            </a:r>
            <a:r>
              <a:rPr lang="en-US" altLang="zh-CN" sz="1200" dirty="0">
                <a:solidFill>
                  <a:schemeClr val="tx1">
                    <a:lumMod val="50000"/>
                    <a:lumOff val="50000"/>
                  </a:schemeClr>
                </a:solidFill>
              </a:rPr>
              <a:t> gravida </a:t>
            </a:r>
            <a:r>
              <a:rPr lang="en-US" altLang="zh-CN" sz="1200" dirty="0" err="1">
                <a:solidFill>
                  <a:schemeClr val="tx1">
                    <a:lumMod val="50000"/>
                    <a:lumOff val="50000"/>
                  </a:schemeClr>
                </a:solidFill>
              </a:rPr>
              <a:t>pellentesque</a:t>
            </a:r>
            <a:r>
              <a:rPr lang="en-US" altLang="zh-CN" sz="1200" dirty="0">
                <a:solidFill>
                  <a:schemeClr val="tx1">
                    <a:lumMod val="50000"/>
                    <a:lumOff val="50000"/>
                  </a:schemeClr>
                </a:solidFill>
              </a:rPr>
              <a:t> </a:t>
            </a:r>
            <a:r>
              <a:rPr lang="en-US" altLang="zh-CN" sz="1200" dirty="0" err="1">
                <a:solidFill>
                  <a:schemeClr val="tx1">
                    <a:lumMod val="50000"/>
                    <a:lumOff val="50000"/>
                  </a:schemeClr>
                </a:solidFill>
              </a:rPr>
              <a:t>urna</a:t>
            </a:r>
            <a:r>
              <a:rPr lang="en-US" altLang="zh-CN" sz="1200" dirty="0">
                <a:solidFill>
                  <a:schemeClr val="tx1">
                    <a:lumMod val="50000"/>
                    <a:lumOff val="50000"/>
                  </a:schemeClr>
                </a:solidFill>
              </a:rPr>
              <a:t> </a:t>
            </a:r>
            <a:r>
              <a:rPr lang="en-US" altLang="zh-CN" sz="1200" dirty="0" err="1">
                <a:solidFill>
                  <a:schemeClr val="tx1">
                    <a:lumMod val="50000"/>
                    <a:lumOff val="50000"/>
                  </a:schemeClr>
                </a:solidFill>
              </a:rPr>
              <a:t>varius</a:t>
            </a:r>
            <a:r>
              <a:rPr lang="en-US" altLang="zh-CN" sz="1200" dirty="0">
                <a:solidFill>
                  <a:schemeClr val="tx1">
                    <a:lumMod val="50000"/>
                    <a:lumOff val="50000"/>
                  </a:schemeClr>
                </a:solidFill>
              </a:rPr>
              <a:t> vitae. </a:t>
            </a:r>
            <a:r>
              <a:rPr lang="en-US" altLang="zh-CN" sz="1200" dirty="0" err="1">
                <a:solidFill>
                  <a:schemeClr val="tx1">
                    <a:lumMod val="50000"/>
                    <a:lumOff val="50000"/>
                  </a:schemeClr>
                </a:solidFill>
              </a:rPr>
              <a:t>Sed</a:t>
            </a:r>
            <a:r>
              <a:rPr lang="en-US" altLang="zh-CN" sz="1200" dirty="0">
                <a:solidFill>
                  <a:schemeClr val="tx1">
                    <a:lumMod val="50000"/>
                    <a:lumOff val="50000"/>
                  </a:schemeClr>
                </a:solidFill>
              </a:rPr>
              <a:t> dui lorem </a:t>
            </a:r>
            <a:r>
              <a:rPr lang="en-US" altLang="zh-CN" sz="1200" dirty="0" err="1">
                <a:solidFill>
                  <a:schemeClr val="tx1">
                    <a:lumMod val="50000"/>
                    <a:lumOff val="50000"/>
                  </a:schemeClr>
                </a:solidFill>
              </a:rPr>
              <a:t>adipiscing</a:t>
            </a:r>
            <a:r>
              <a:rPr lang="en-US" altLang="zh-CN" sz="1200" dirty="0">
                <a:solidFill>
                  <a:schemeClr val="tx1">
                    <a:lumMod val="50000"/>
                    <a:lumOff val="50000"/>
                  </a:schemeClr>
                </a:solidFill>
              </a:rPr>
              <a:t> in </a:t>
            </a:r>
            <a:r>
              <a:rPr lang="en-US" altLang="zh-CN" sz="1200" dirty="0" err="1">
                <a:solidFill>
                  <a:schemeClr val="tx1">
                    <a:lumMod val="50000"/>
                    <a:lumOff val="50000"/>
                  </a:schemeClr>
                </a:solidFill>
              </a:rPr>
              <a:t>adipiscing</a:t>
            </a:r>
            <a:r>
              <a:rPr lang="en-US" altLang="zh-CN" sz="1200" dirty="0">
                <a:solidFill>
                  <a:schemeClr val="tx1">
                    <a:lumMod val="50000"/>
                    <a:lumOff val="50000"/>
                  </a:schemeClr>
                </a:solidFill>
              </a:rPr>
              <a:t> et </a:t>
            </a:r>
            <a:r>
              <a:rPr lang="en-US" altLang="zh-CN" sz="1200" dirty="0" err="1">
                <a:solidFill>
                  <a:schemeClr val="tx1">
                    <a:lumMod val="50000"/>
                    <a:lumOff val="50000"/>
                  </a:schemeClr>
                </a:solidFill>
              </a:rPr>
              <a:t>interdum</a:t>
            </a:r>
            <a:r>
              <a:rPr lang="en-US" altLang="zh-CN" sz="1200" dirty="0">
                <a:solidFill>
                  <a:schemeClr val="tx1">
                    <a:lumMod val="50000"/>
                    <a:lumOff val="50000"/>
                  </a:schemeClr>
                </a:solidFill>
              </a:rPr>
              <a:t> </a:t>
            </a:r>
            <a:r>
              <a:rPr lang="en-US" altLang="zh-CN" sz="1200" dirty="0" err="1">
                <a:solidFill>
                  <a:schemeClr val="tx1">
                    <a:lumMod val="50000"/>
                    <a:lumOff val="50000"/>
                  </a:schemeClr>
                </a:solidFill>
              </a:rPr>
              <a:t>nec</a:t>
            </a:r>
            <a:r>
              <a:rPr lang="en-US" altLang="zh-CN" sz="1200" dirty="0">
                <a:solidFill>
                  <a:schemeClr val="tx1">
                    <a:lumMod val="50000"/>
                    <a:lumOff val="50000"/>
                  </a:schemeClr>
                </a:solidFill>
              </a:rPr>
              <a:t> </a:t>
            </a:r>
            <a:r>
              <a:rPr lang="en-US" altLang="zh-CN" sz="1200" dirty="0" err="1">
                <a:solidFill>
                  <a:schemeClr val="tx1">
                    <a:lumMod val="50000"/>
                    <a:lumOff val="50000"/>
                  </a:schemeClr>
                </a:solidFill>
              </a:rPr>
              <a:t>metus</a:t>
            </a:r>
            <a:r>
              <a:rPr lang="en-US" altLang="zh-CN" sz="1200" dirty="0">
                <a:solidFill>
                  <a:schemeClr val="tx1">
                    <a:lumMod val="50000"/>
                    <a:lumOff val="50000"/>
                  </a:schemeClr>
                </a:solidFill>
              </a:rPr>
              <a:t>. </a:t>
            </a:r>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31" presetClass="entr" presetSubtype="0" fill="hold" nodeType="withEffect">
                                  <p:stCondLst>
                                    <p:cond delay="0"/>
                                  </p:stCondLst>
                                  <p:childTnLst>
                                    <p:set>
                                      <p:cBhvr>
                                        <p:cTn id="11" dur="1" fill="hold">
                                          <p:stCondLst>
                                            <p:cond delay="0"/>
                                          </p:stCondLst>
                                        </p:cTn>
                                        <p:tgtEl>
                                          <p:spTgt spid="1026"/>
                                        </p:tgtEl>
                                        <p:attrNameLst>
                                          <p:attrName>style.visibility</p:attrName>
                                        </p:attrNameLst>
                                      </p:cBhvr>
                                      <p:to>
                                        <p:strVal val="visible"/>
                                      </p:to>
                                    </p:set>
                                    <p:anim calcmode="lin" valueType="num">
                                      <p:cBhvr>
                                        <p:cTn id="12" dur="1000" fill="hold"/>
                                        <p:tgtEl>
                                          <p:spTgt spid="1026"/>
                                        </p:tgtEl>
                                        <p:attrNameLst>
                                          <p:attrName>ppt_w</p:attrName>
                                        </p:attrNameLst>
                                      </p:cBhvr>
                                      <p:tavLst>
                                        <p:tav tm="0">
                                          <p:val>
                                            <p:fltVal val="0"/>
                                          </p:val>
                                        </p:tav>
                                        <p:tav tm="100000">
                                          <p:val>
                                            <p:strVal val="#ppt_w"/>
                                          </p:val>
                                        </p:tav>
                                      </p:tavLst>
                                    </p:anim>
                                    <p:anim calcmode="lin" valueType="num">
                                      <p:cBhvr>
                                        <p:cTn id="13" dur="1000" fill="hold"/>
                                        <p:tgtEl>
                                          <p:spTgt spid="1026"/>
                                        </p:tgtEl>
                                        <p:attrNameLst>
                                          <p:attrName>ppt_h</p:attrName>
                                        </p:attrNameLst>
                                      </p:cBhvr>
                                      <p:tavLst>
                                        <p:tav tm="0">
                                          <p:val>
                                            <p:fltVal val="0"/>
                                          </p:val>
                                        </p:tav>
                                        <p:tav tm="100000">
                                          <p:val>
                                            <p:strVal val="#ppt_h"/>
                                          </p:val>
                                        </p:tav>
                                      </p:tavLst>
                                    </p:anim>
                                    <p:anim calcmode="lin" valueType="num">
                                      <p:cBhvr>
                                        <p:cTn id="14" dur="1000" fill="hold"/>
                                        <p:tgtEl>
                                          <p:spTgt spid="1026"/>
                                        </p:tgtEl>
                                        <p:attrNameLst>
                                          <p:attrName>style.rotation</p:attrName>
                                        </p:attrNameLst>
                                      </p:cBhvr>
                                      <p:tavLst>
                                        <p:tav tm="0">
                                          <p:val>
                                            <p:fltVal val="90"/>
                                          </p:val>
                                        </p:tav>
                                        <p:tav tm="100000">
                                          <p:val>
                                            <p:fltVal val="0"/>
                                          </p:val>
                                        </p:tav>
                                      </p:tavLst>
                                    </p:anim>
                                    <p:animEffect transition="in" filter="fade">
                                      <p:cBhvr>
                                        <p:cTn id="15" dur="1000"/>
                                        <p:tgtEl>
                                          <p:spTgt spid="1026"/>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37"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barn(outVertical)">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500"/>
                                        <p:tgtEl>
                                          <p:spTgt spid="5"/>
                                        </p:tgtEl>
                                      </p:cBhvr>
                                    </p:animEffect>
                                    <p:anim calcmode="lin" valueType="num">
                                      <p:cBhvr>
                                        <p:cTn id="26" dur="500" fill="hold"/>
                                        <p:tgtEl>
                                          <p:spTgt spid="5"/>
                                        </p:tgtEl>
                                        <p:attrNameLst>
                                          <p:attrName>ppt_x</p:attrName>
                                        </p:attrNameLst>
                                      </p:cBhvr>
                                      <p:tavLst>
                                        <p:tav tm="0">
                                          <p:val>
                                            <p:strVal val="#ppt_x"/>
                                          </p:val>
                                        </p:tav>
                                        <p:tav tm="100000">
                                          <p:val>
                                            <p:strVal val="#ppt_x"/>
                                          </p:val>
                                        </p:tav>
                                      </p:tavLst>
                                    </p:anim>
                                    <p:anim calcmode="lin" valueType="num">
                                      <p:cBhvr>
                                        <p:cTn id="27" dur="5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4"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矩形 17"/>
          <p:cNvSpPr/>
          <p:nvPr/>
        </p:nvSpPr>
        <p:spPr>
          <a:xfrm>
            <a:off x="4445" y="1673860"/>
            <a:ext cx="12185651" cy="3510280"/>
          </a:xfrm>
          <a:prstGeom prst="rect">
            <a:avLst/>
          </a:prstGeom>
          <a:solidFill>
            <a:srgbClr val="0070C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1865">
              <a:ea typeface="微软雅黑" panose="020B0503020204020204" pitchFamily="34" charset="-122"/>
            </a:endParaRPr>
          </a:p>
        </p:txBody>
      </p:sp>
      <p:sp>
        <p:nvSpPr>
          <p:cNvPr id="20" name="矩形 19"/>
          <p:cNvSpPr/>
          <p:nvPr/>
        </p:nvSpPr>
        <p:spPr>
          <a:xfrm>
            <a:off x="1257936" y="-14605"/>
            <a:ext cx="2854325" cy="6880225"/>
          </a:xfrm>
          <a:prstGeom prst="rect">
            <a:avLst/>
          </a:prstGeom>
          <a:solidFill>
            <a:schemeClr val="accent3">
              <a:lumMod val="60000"/>
              <a:lumOff val="40000"/>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1865">
              <a:ea typeface="微软雅黑" panose="020B0503020204020204" pitchFamily="34" charset="-122"/>
            </a:endParaRPr>
          </a:p>
        </p:txBody>
      </p:sp>
      <p:pic>
        <p:nvPicPr>
          <p:cNvPr id="21" name="图片 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436809"/>
            <a:ext cx="6212943" cy="3868968"/>
          </a:xfrm>
          <a:prstGeom prst="rect">
            <a:avLst/>
          </a:prstGeom>
          <a:effectLst>
            <a:outerShdw blurRad="241300" sx="102000" sy="102000" algn="ctr" rotWithShape="0">
              <a:prstClr val="black">
                <a:alpha val="40000"/>
              </a:prstClr>
            </a:outerShdw>
          </a:effectLst>
        </p:spPr>
      </p:pic>
      <p:grpSp>
        <p:nvGrpSpPr>
          <p:cNvPr id="22" name="组合 21"/>
          <p:cNvGrpSpPr/>
          <p:nvPr/>
        </p:nvGrpSpPr>
        <p:grpSpPr>
          <a:xfrm>
            <a:off x="5716769" y="741975"/>
            <a:ext cx="851535" cy="851535"/>
            <a:chOff x="11017" y="666"/>
            <a:chExt cx="1502" cy="1502"/>
          </a:xfrm>
        </p:grpSpPr>
        <p:cxnSp>
          <p:nvCxnSpPr>
            <p:cNvPr id="23" name="直接连接符 22"/>
            <p:cNvCxnSpPr/>
            <p:nvPr/>
          </p:nvCxnSpPr>
          <p:spPr>
            <a:xfrm>
              <a:off x="11017" y="686"/>
              <a:ext cx="1503"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rot="16200000">
              <a:off x="11748" y="1417"/>
              <a:ext cx="1503"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25" name="组合 24"/>
          <p:cNvGrpSpPr/>
          <p:nvPr/>
        </p:nvGrpSpPr>
        <p:grpSpPr>
          <a:xfrm flipV="1">
            <a:off x="5739348" y="5184415"/>
            <a:ext cx="851535" cy="851535"/>
            <a:chOff x="11017" y="666"/>
            <a:chExt cx="1502" cy="1502"/>
          </a:xfrm>
        </p:grpSpPr>
        <p:cxnSp>
          <p:nvCxnSpPr>
            <p:cNvPr id="26" name="直接连接符 25"/>
            <p:cNvCxnSpPr/>
            <p:nvPr/>
          </p:nvCxnSpPr>
          <p:spPr>
            <a:xfrm>
              <a:off x="11017" y="686"/>
              <a:ext cx="1503"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rot="16200000">
              <a:off x="11748" y="1417"/>
              <a:ext cx="1503"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28" name="文本框 1"/>
          <p:cNvSpPr txBox="1"/>
          <p:nvPr/>
        </p:nvSpPr>
        <p:spPr>
          <a:xfrm>
            <a:off x="6874932" y="2855595"/>
            <a:ext cx="4705211" cy="1938020"/>
          </a:xfrm>
          <a:prstGeom prst="rect">
            <a:avLst/>
          </a:prstGeom>
          <a:noFill/>
        </p:spPr>
        <p:txBody>
          <a:bodyPr wrap="square" lIns="91440" tIns="45720" rIns="91440" bIns="45720" rtlCol="0">
            <a:spAutoFit/>
          </a:bodyPr>
          <a:lstStyle/>
          <a:p>
            <a:pPr algn="l">
              <a:lnSpc>
                <a:spcPct val="150000"/>
              </a:lnSpc>
            </a:pPr>
            <a:r>
              <a:rPr lang="zh-CN" altLang="en-US" sz="1600" dirty="0">
                <a:solidFill>
                  <a:schemeClr val="bg1"/>
                </a:solidFill>
                <a:latin typeface="微软雅黑" panose="020B0503020204020204" pitchFamily="34" charset="-122"/>
                <a:ea typeface="微软雅黑" panose="020B0503020204020204" pitchFamily="34" charset="-122"/>
                <a:sym typeface="+mn-ea"/>
              </a:rPr>
              <a:t>点击添加文本内容</a:t>
            </a:r>
            <a:r>
              <a:rPr lang="zh-CN" altLang="zh-CN" sz="1600" dirty="0">
                <a:solidFill>
                  <a:schemeClr val="bg1"/>
                </a:solidFill>
                <a:latin typeface="微软雅黑" panose="020B0503020204020204" pitchFamily="34" charset="-122"/>
                <a:ea typeface="微软雅黑" panose="020B0503020204020204" pitchFamily="34" charset="-122"/>
                <a:sym typeface="+mn-ea"/>
              </a:rPr>
              <a:t>点击添加文本</a:t>
            </a:r>
            <a:r>
              <a:rPr lang="zh-CN" altLang="en-US" sz="1600" dirty="0">
                <a:solidFill>
                  <a:schemeClr val="bg1"/>
                </a:solidFill>
                <a:latin typeface="微软雅黑" panose="020B0503020204020204" pitchFamily="34" charset="-122"/>
                <a:ea typeface="微软雅黑" panose="020B0503020204020204" pitchFamily="34" charset="-122"/>
                <a:sym typeface="+mn-ea"/>
              </a:rPr>
              <a:t>点击添加文本内容</a:t>
            </a:r>
            <a:r>
              <a:rPr lang="zh-CN" altLang="zh-CN" sz="1600" dirty="0">
                <a:solidFill>
                  <a:schemeClr val="bg1"/>
                </a:solidFill>
                <a:latin typeface="微软雅黑" panose="020B0503020204020204" pitchFamily="34" charset="-122"/>
                <a:ea typeface="微软雅黑" panose="020B0503020204020204" pitchFamily="34" charset="-122"/>
                <a:sym typeface="+mn-ea"/>
              </a:rPr>
              <a:t>点击添加文本</a:t>
            </a:r>
            <a:r>
              <a:rPr lang="zh-CN" altLang="en-US" sz="1600" dirty="0">
                <a:solidFill>
                  <a:schemeClr val="bg1"/>
                </a:solidFill>
                <a:latin typeface="微软雅黑" panose="020B0503020204020204" pitchFamily="34" charset="-122"/>
                <a:ea typeface="微软雅黑" panose="020B0503020204020204" pitchFamily="34" charset="-122"/>
                <a:sym typeface="+mn-ea"/>
              </a:rPr>
              <a:t>点击添加文本内容</a:t>
            </a:r>
            <a:r>
              <a:rPr lang="zh-CN" altLang="zh-CN" sz="1600" dirty="0">
                <a:solidFill>
                  <a:schemeClr val="bg1"/>
                </a:solidFill>
                <a:latin typeface="微软雅黑" panose="020B0503020204020204" pitchFamily="34" charset="-122"/>
                <a:ea typeface="微软雅黑" panose="020B0503020204020204" pitchFamily="34" charset="-122"/>
                <a:sym typeface="+mn-ea"/>
              </a:rPr>
              <a:t>点击添加文本</a:t>
            </a:r>
            <a:r>
              <a:rPr lang="zh-CN" altLang="en-US" sz="1600" dirty="0">
                <a:solidFill>
                  <a:schemeClr val="bg1"/>
                </a:solidFill>
                <a:latin typeface="微软雅黑" panose="020B0503020204020204" pitchFamily="34" charset="-122"/>
                <a:ea typeface="微软雅黑" panose="020B0503020204020204" pitchFamily="34" charset="-122"/>
                <a:sym typeface="+mn-ea"/>
              </a:rPr>
              <a:t>点击添加文本内容</a:t>
            </a:r>
            <a:r>
              <a:rPr lang="zh-CN" altLang="zh-CN" sz="1600" dirty="0">
                <a:solidFill>
                  <a:schemeClr val="bg1"/>
                </a:solidFill>
                <a:latin typeface="微软雅黑" panose="020B0503020204020204" pitchFamily="34" charset="-122"/>
                <a:ea typeface="微软雅黑" panose="020B0503020204020204" pitchFamily="34" charset="-122"/>
                <a:sym typeface="+mn-ea"/>
              </a:rPr>
              <a:t>点击添加文本</a:t>
            </a:r>
            <a:r>
              <a:rPr lang="zh-CN" altLang="en-US" sz="1600" dirty="0">
                <a:solidFill>
                  <a:schemeClr val="bg1"/>
                </a:solidFill>
                <a:latin typeface="微软雅黑" panose="020B0503020204020204" pitchFamily="34" charset="-122"/>
                <a:ea typeface="微软雅黑" panose="020B0503020204020204" pitchFamily="34" charset="-122"/>
                <a:sym typeface="+mn-ea"/>
              </a:rPr>
              <a:t>点击添加文本</a:t>
            </a:r>
          </a:p>
          <a:p>
            <a:pPr algn="l">
              <a:lnSpc>
                <a:spcPct val="150000"/>
              </a:lnSpc>
            </a:pPr>
            <a:endParaRPr lang="zh-CN" altLang="en-US" sz="1600" dirty="0">
              <a:solidFill>
                <a:schemeClr val="bg1"/>
              </a:solidFill>
              <a:latin typeface="微软雅黑" panose="020B0503020204020204" pitchFamily="34" charset="-122"/>
              <a:ea typeface="微软雅黑" panose="020B0503020204020204" pitchFamily="34" charset="-122"/>
              <a:sym typeface="+mn-ea"/>
            </a:endParaRPr>
          </a:p>
          <a:p>
            <a:pPr>
              <a:lnSpc>
                <a:spcPct val="150000"/>
              </a:lnSpc>
            </a:pPr>
            <a:endParaRPr lang="zh-CN" altLang="en-US" sz="1600" dirty="0">
              <a:latin typeface="微软雅黑" panose="020B0503020204020204" pitchFamily="34" charset="-122"/>
              <a:ea typeface="微软雅黑" panose="020B0503020204020204" pitchFamily="34" charset="-122"/>
            </a:endParaRPr>
          </a:p>
        </p:txBody>
      </p:sp>
      <p:sp>
        <p:nvSpPr>
          <p:cNvPr id="29" name="文本框 5"/>
          <p:cNvSpPr txBox="1"/>
          <p:nvPr/>
        </p:nvSpPr>
        <p:spPr>
          <a:xfrm>
            <a:off x="6764507" y="2398395"/>
            <a:ext cx="2214880" cy="398780"/>
          </a:xfrm>
          <a:prstGeom prst="rect">
            <a:avLst/>
          </a:prstGeom>
          <a:noFill/>
        </p:spPr>
        <p:txBody>
          <a:bodyPr wrap="none" lIns="91440" tIns="45720" rIns="91440" bIns="45720" rtlCol="0" anchor="t">
            <a:spAutoFit/>
          </a:bodyPr>
          <a:lstStyle/>
          <a:p>
            <a:pPr algn="l"/>
            <a:r>
              <a:rPr lang="zh-CN" altLang="en-US" sz="2000" dirty="0">
                <a:solidFill>
                  <a:schemeClr val="bg1"/>
                </a:solidFill>
                <a:latin typeface="方正大标宋简体" panose="02010601030101010101" charset="-122"/>
                <a:ea typeface="方正大标宋简体" panose="02010601030101010101" charset="-122"/>
                <a:sym typeface="+mn-ea"/>
              </a:rPr>
              <a:t>【点击添加标题】</a:t>
            </a:r>
          </a:p>
        </p:txBody>
      </p:sp>
      <p:sp>
        <p:nvSpPr>
          <p:cNvPr id="7" name="TextBox 6"/>
          <p:cNvSpPr txBox="1"/>
          <p:nvPr/>
        </p:nvSpPr>
        <p:spPr>
          <a:xfrm>
            <a:off x="5405921" y="20588"/>
            <a:ext cx="1422400" cy="420370"/>
          </a:xfrm>
          <a:prstGeom prst="rect">
            <a:avLst/>
          </a:prstGeom>
          <a:noFill/>
        </p:spPr>
        <p:txBody>
          <a:bodyPr wrap="none" rtlCol="0">
            <a:spAutoFit/>
          </a:bodyPr>
          <a:lstStyle/>
          <a:p>
            <a:pPr algn="dist"/>
            <a:r>
              <a:rPr lang="zh-CN" altLang="en-US" sz="2135" b="1" spc="300" dirty="0">
                <a:solidFill>
                  <a:schemeClr val="bg1"/>
                </a:solidFill>
              </a:rPr>
              <a:t>关于我们</a:t>
            </a:r>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down)">
                                      <p:cBhvr>
                                        <p:cTn id="7" dur="500"/>
                                        <p:tgtEl>
                                          <p:spTgt spid="20"/>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left)">
                                      <p:cBhvr>
                                        <p:cTn id="11" dur="500"/>
                                        <p:tgtEl>
                                          <p:spTgt spid="21"/>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22"/>
                                        </p:tgtEl>
                                        <p:attrNameLst>
                                          <p:attrName>style.visibility</p:attrName>
                                        </p:attrNameLst>
                                      </p:cBhvr>
                                      <p:to>
                                        <p:strVal val="visible"/>
                                      </p:to>
                                    </p:set>
                                    <p:anim calcmode="lin" valueType="num">
                                      <p:cBhvr>
                                        <p:cTn id="15" dur="500" fill="hold"/>
                                        <p:tgtEl>
                                          <p:spTgt spid="22"/>
                                        </p:tgtEl>
                                        <p:attrNameLst>
                                          <p:attrName>ppt_w</p:attrName>
                                        </p:attrNameLst>
                                      </p:cBhvr>
                                      <p:tavLst>
                                        <p:tav tm="0">
                                          <p:val>
                                            <p:fltVal val="0"/>
                                          </p:val>
                                        </p:tav>
                                        <p:tav tm="100000">
                                          <p:val>
                                            <p:strVal val="#ppt_w"/>
                                          </p:val>
                                        </p:tav>
                                      </p:tavLst>
                                    </p:anim>
                                    <p:anim calcmode="lin" valueType="num">
                                      <p:cBhvr>
                                        <p:cTn id="16" dur="500" fill="hold"/>
                                        <p:tgtEl>
                                          <p:spTgt spid="22"/>
                                        </p:tgtEl>
                                        <p:attrNameLst>
                                          <p:attrName>ppt_h</p:attrName>
                                        </p:attrNameLst>
                                      </p:cBhvr>
                                      <p:tavLst>
                                        <p:tav tm="0">
                                          <p:val>
                                            <p:fltVal val="0"/>
                                          </p:val>
                                        </p:tav>
                                        <p:tav tm="100000">
                                          <p:val>
                                            <p:strVal val="#ppt_h"/>
                                          </p:val>
                                        </p:tav>
                                      </p:tavLst>
                                    </p:anim>
                                    <p:animEffect transition="in" filter="fade">
                                      <p:cBhvr>
                                        <p:cTn id="17" dur="500"/>
                                        <p:tgtEl>
                                          <p:spTgt spid="22"/>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left)">
                                      <p:cBhvr>
                                        <p:cTn id="27" dur="500"/>
                                        <p:tgtEl>
                                          <p:spTgt spid="18"/>
                                        </p:tgtEl>
                                      </p:cBhvr>
                                    </p:animEffect>
                                  </p:childTnLst>
                                </p:cTn>
                              </p:par>
                            </p:childTnLst>
                          </p:cTn>
                        </p:par>
                        <p:par>
                          <p:cTn id="28" fill="hold">
                            <p:stCondLst>
                              <p:cond delay="2500"/>
                            </p:stCondLst>
                            <p:childTnLst>
                              <p:par>
                                <p:cTn id="29" presetID="3" presetClass="entr" presetSubtype="10" fill="hold" grpId="0" nodeType="after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blinds(horizontal)">
                                      <p:cBhvr>
                                        <p:cTn id="31" dur="1000"/>
                                        <p:tgtEl>
                                          <p:spTgt spid="29"/>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28"/>
                                        </p:tgtEl>
                                        <p:attrNameLst>
                                          <p:attrName>style.visibility</p:attrName>
                                        </p:attrNameLst>
                                      </p:cBhvr>
                                      <p:to>
                                        <p:strVal val="visible"/>
                                      </p:to>
                                    </p:set>
                                    <p:animEffect transition="in" filter="blinds(horizontal)">
                                      <p:cBhvr>
                                        <p:cTn id="34" dur="1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ldLvl="0" animBg="1"/>
      <p:bldP spid="20" grpId="0" bldLvl="0" animBg="1"/>
      <p:bldP spid="28" grpId="0"/>
      <p:bldP spid="2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 name="直接连接符 16"/>
          <p:cNvCxnSpPr/>
          <p:nvPr/>
        </p:nvCxnSpPr>
        <p:spPr>
          <a:xfrm>
            <a:off x="1163639" y="4266379"/>
            <a:ext cx="9864725" cy="0"/>
          </a:xfrm>
          <a:prstGeom prst="line">
            <a:avLst/>
          </a:prstGeom>
          <a:ln w="9525">
            <a:solidFill>
              <a:srgbClr val="1D4251"/>
            </a:solidFill>
          </a:ln>
        </p:spPr>
        <p:style>
          <a:lnRef idx="1">
            <a:schemeClr val="accent1"/>
          </a:lnRef>
          <a:fillRef idx="0">
            <a:schemeClr val="accent1"/>
          </a:fillRef>
          <a:effectRef idx="0">
            <a:schemeClr val="accent1"/>
          </a:effectRef>
          <a:fontRef idx="minor">
            <a:schemeClr val="tx1"/>
          </a:fontRef>
        </p:style>
      </p:cxnSp>
      <p:grpSp>
        <p:nvGrpSpPr>
          <p:cNvPr id="18" name="Group 22"/>
          <p:cNvGrpSpPr/>
          <p:nvPr/>
        </p:nvGrpSpPr>
        <p:grpSpPr>
          <a:xfrm>
            <a:off x="9521484" y="1245617"/>
            <a:ext cx="914400" cy="914400"/>
            <a:chOff x="9521484" y="1810084"/>
            <a:chExt cx="914400" cy="914400"/>
          </a:xfrm>
        </p:grpSpPr>
        <p:sp>
          <p:nvSpPr>
            <p:cNvPr id="19" name="Oval 21"/>
            <p:cNvSpPr/>
            <p:nvPr/>
          </p:nvSpPr>
          <p:spPr>
            <a:xfrm>
              <a:off x="9521484" y="1810084"/>
              <a:ext cx="914400" cy="9144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65">
                <a:latin typeface="Arial" panose="020B0604020202020204" pitchFamily="34" charset="0"/>
                <a:cs typeface="Arial" panose="020B0604020202020204" pitchFamily="34" charset="0"/>
              </a:endParaRPr>
            </a:p>
          </p:txBody>
        </p:sp>
        <p:sp>
          <p:nvSpPr>
            <p:cNvPr id="20" name="Freeform 23"/>
            <p:cNvSpPr>
              <a:spLocks noEditPoints="1"/>
            </p:cNvSpPr>
            <p:nvPr/>
          </p:nvSpPr>
          <p:spPr bwMode="auto">
            <a:xfrm>
              <a:off x="9818387" y="2085996"/>
              <a:ext cx="320594" cy="362576"/>
            </a:xfrm>
            <a:custGeom>
              <a:avLst/>
              <a:gdLst>
                <a:gd name="T0" fmla="*/ 20 w 78"/>
                <a:gd name="T1" fmla="*/ 7 h 88"/>
                <a:gd name="T2" fmla="*/ 20 w 78"/>
                <a:gd name="T3" fmla="*/ 11 h 88"/>
                <a:gd name="T4" fmla="*/ 5 w 78"/>
                <a:gd name="T5" fmla="*/ 6 h 88"/>
                <a:gd name="T6" fmla="*/ 1 w 78"/>
                <a:gd name="T7" fmla="*/ 8 h 88"/>
                <a:gd name="T8" fmla="*/ 0 w 78"/>
                <a:gd name="T9" fmla="*/ 20 h 88"/>
                <a:gd name="T10" fmla="*/ 3 w 78"/>
                <a:gd name="T11" fmla="*/ 38 h 88"/>
                <a:gd name="T12" fmla="*/ 17 w 78"/>
                <a:gd name="T13" fmla="*/ 49 h 88"/>
                <a:gd name="T14" fmla="*/ 20 w 78"/>
                <a:gd name="T15" fmla="*/ 50 h 88"/>
                <a:gd name="T16" fmla="*/ 20 w 78"/>
                <a:gd name="T17" fmla="*/ 49 h 88"/>
                <a:gd name="T18" fmla="*/ 31 w 78"/>
                <a:gd name="T19" fmla="*/ 52 h 88"/>
                <a:gd name="T20" fmla="*/ 31 w 78"/>
                <a:gd name="T21" fmla="*/ 64 h 88"/>
                <a:gd name="T22" fmla="*/ 27 w 78"/>
                <a:gd name="T23" fmla="*/ 64 h 88"/>
                <a:gd name="T24" fmla="*/ 27 w 78"/>
                <a:gd name="T25" fmla="*/ 68 h 88"/>
                <a:gd name="T26" fmla="*/ 15 w 78"/>
                <a:gd name="T27" fmla="*/ 68 h 88"/>
                <a:gd name="T28" fmla="*/ 15 w 78"/>
                <a:gd name="T29" fmla="*/ 88 h 88"/>
                <a:gd name="T30" fmla="*/ 64 w 78"/>
                <a:gd name="T31" fmla="*/ 88 h 88"/>
                <a:gd name="T32" fmla="*/ 64 w 78"/>
                <a:gd name="T33" fmla="*/ 68 h 88"/>
                <a:gd name="T34" fmla="*/ 52 w 78"/>
                <a:gd name="T35" fmla="*/ 68 h 88"/>
                <a:gd name="T36" fmla="*/ 52 w 78"/>
                <a:gd name="T37" fmla="*/ 64 h 88"/>
                <a:gd name="T38" fmla="*/ 47 w 78"/>
                <a:gd name="T39" fmla="*/ 64 h 88"/>
                <a:gd name="T40" fmla="*/ 47 w 78"/>
                <a:gd name="T41" fmla="*/ 52 h 88"/>
                <a:gd name="T42" fmla="*/ 58 w 78"/>
                <a:gd name="T43" fmla="*/ 49 h 88"/>
                <a:gd name="T44" fmla="*/ 58 w 78"/>
                <a:gd name="T45" fmla="*/ 50 h 88"/>
                <a:gd name="T46" fmla="*/ 61 w 78"/>
                <a:gd name="T47" fmla="*/ 49 h 88"/>
                <a:gd name="T48" fmla="*/ 75 w 78"/>
                <a:gd name="T49" fmla="*/ 38 h 88"/>
                <a:gd name="T50" fmla="*/ 78 w 78"/>
                <a:gd name="T51" fmla="*/ 20 h 88"/>
                <a:gd name="T52" fmla="*/ 77 w 78"/>
                <a:gd name="T53" fmla="*/ 8 h 88"/>
                <a:gd name="T54" fmla="*/ 73 w 78"/>
                <a:gd name="T55" fmla="*/ 6 h 88"/>
                <a:gd name="T56" fmla="*/ 58 w 78"/>
                <a:gd name="T57" fmla="*/ 11 h 88"/>
                <a:gd name="T58" fmla="*/ 58 w 78"/>
                <a:gd name="T59" fmla="*/ 7 h 88"/>
                <a:gd name="T60" fmla="*/ 60 w 78"/>
                <a:gd name="T61" fmla="*/ 7 h 88"/>
                <a:gd name="T62" fmla="*/ 60 w 78"/>
                <a:gd name="T63" fmla="*/ 0 h 88"/>
                <a:gd name="T64" fmla="*/ 17 w 78"/>
                <a:gd name="T65" fmla="*/ 0 h 88"/>
                <a:gd name="T66" fmla="*/ 17 w 78"/>
                <a:gd name="T67" fmla="*/ 7 h 88"/>
                <a:gd name="T68" fmla="*/ 20 w 78"/>
                <a:gd name="T69" fmla="*/ 7 h 88"/>
                <a:gd name="T70" fmla="*/ 63 w 78"/>
                <a:gd name="T71" fmla="*/ 42 h 88"/>
                <a:gd name="T72" fmla="*/ 59 w 78"/>
                <a:gd name="T73" fmla="*/ 20 h 88"/>
                <a:gd name="T74" fmla="*/ 61 w 78"/>
                <a:gd name="T75" fmla="*/ 22 h 88"/>
                <a:gd name="T76" fmla="*/ 66 w 78"/>
                <a:gd name="T77" fmla="*/ 18 h 88"/>
                <a:gd name="T78" fmla="*/ 64 w 78"/>
                <a:gd name="T79" fmla="*/ 16 h 88"/>
                <a:gd name="T80" fmla="*/ 71 w 78"/>
                <a:gd name="T81" fmla="*/ 13 h 88"/>
                <a:gd name="T82" fmla="*/ 72 w 78"/>
                <a:gd name="T83" fmla="*/ 20 h 88"/>
                <a:gd name="T84" fmla="*/ 69 w 78"/>
                <a:gd name="T85" fmla="*/ 36 h 88"/>
                <a:gd name="T86" fmla="*/ 63 w 78"/>
                <a:gd name="T87" fmla="*/ 42 h 88"/>
                <a:gd name="T88" fmla="*/ 19 w 78"/>
                <a:gd name="T89" fmla="*/ 20 h 88"/>
                <a:gd name="T90" fmla="*/ 15 w 78"/>
                <a:gd name="T91" fmla="*/ 42 h 88"/>
                <a:gd name="T92" fmla="*/ 9 w 78"/>
                <a:gd name="T93" fmla="*/ 36 h 88"/>
                <a:gd name="T94" fmla="*/ 6 w 78"/>
                <a:gd name="T95" fmla="*/ 20 h 88"/>
                <a:gd name="T96" fmla="*/ 7 w 78"/>
                <a:gd name="T97" fmla="*/ 13 h 88"/>
                <a:gd name="T98" fmla="*/ 14 w 78"/>
                <a:gd name="T99" fmla="*/ 16 h 88"/>
                <a:gd name="T100" fmla="*/ 12 w 78"/>
                <a:gd name="T101" fmla="*/ 18 h 88"/>
                <a:gd name="T102" fmla="*/ 17 w 78"/>
                <a:gd name="T103" fmla="*/ 22 h 88"/>
                <a:gd name="T104" fmla="*/ 19 w 78"/>
                <a:gd name="T105" fmla="*/ 20 h 88"/>
                <a:gd name="T106" fmla="*/ 32 w 78"/>
                <a:gd name="T107" fmla="*/ 10 h 88"/>
                <a:gd name="T108" fmla="*/ 32 w 78"/>
                <a:gd name="T109" fmla="*/ 45 h 88"/>
                <a:gd name="T110" fmla="*/ 25 w 78"/>
                <a:gd name="T111" fmla="*/ 41 h 88"/>
                <a:gd name="T112" fmla="*/ 28 w 78"/>
                <a:gd name="T113" fmla="*/ 14 h 88"/>
                <a:gd name="T114" fmla="*/ 28 w 78"/>
                <a:gd name="T115" fmla="*/ 10 h 88"/>
                <a:gd name="T116" fmla="*/ 32 w 78"/>
                <a:gd name="T117" fmla="*/ 1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8" h="88">
                  <a:moveTo>
                    <a:pt x="20" y="7"/>
                  </a:moveTo>
                  <a:cubicBezTo>
                    <a:pt x="20" y="8"/>
                    <a:pt x="21" y="10"/>
                    <a:pt x="20" y="11"/>
                  </a:cubicBezTo>
                  <a:cubicBezTo>
                    <a:pt x="5" y="6"/>
                    <a:pt x="5" y="6"/>
                    <a:pt x="5" y="6"/>
                  </a:cubicBezTo>
                  <a:cubicBezTo>
                    <a:pt x="1" y="8"/>
                    <a:pt x="1" y="8"/>
                    <a:pt x="1" y="8"/>
                  </a:cubicBezTo>
                  <a:cubicBezTo>
                    <a:pt x="0" y="11"/>
                    <a:pt x="0" y="16"/>
                    <a:pt x="0" y="20"/>
                  </a:cubicBezTo>
                  <a:cubicBezTo>
                    <a:pt x="0" y="26"/>
                    <a:pt x="1" y="33"/>
                    <a:pt x="3" y="38"/>
                  </a:cubicBezTo>
                  <a:cubicBezTo>
                    <a:pt x="6" y="44"/>
                    <a:pt x="10" y="48"/>
                    <a:pt x="17" y="49"/>
                  </a:cubicBezTo>
                  <a:cubicBezTo>
                    <a:pt x="18" y="50"/>
                    <a:pt x="19" y="50"/>
                    <a:pt x="20" y="50"/>
                  </a:cubicBezTo>
                  <a:cubicBezTo>
                    <a:pt x="20" y="49"/>
                    <a:pt x="20" y="49"/>
                    <a:pt x="20" y="49"/>
                  </a:cubicBezTo>
                  <a:cubicBezTo>
                    <a:pt x="22" y="51"/>
                    <a:pt x="26" y="52"/>
                    <a:pt x="31" y="52"/>
                  </a:cubicBezTo>
                  <a:cubicBezTo>
                    <a:pt x="31" y="64"/>
                    <a:pt x="31" y="64"/>
                    <a:pt x="31" y="64"/>
                  </a:cubicBezTo>
                  <a:cubicBezTo>
                    <a:pt x="27" y="64"/>
                    <a:pt x="27" y="64"/>
                    <a:pt x="27" y="64"/>
                  </a:cubicBezTo>
                  <a:cubicBezTo>
                    <a:pt x="27" y="68"/>
                    <a:pt x="27" y="68"/>
                    <a:pt x="27" y="68"/>
                  </a:cubicBezTo>
                  <a:cubicBezTo>
                    <a:pt x="15" y="68"/>
                    <a:pt x="15" y="68"/>
                    <a:pt x="15" y="68"/>
                  </a:cubicBezTo>
                  <a:cubicBezTo>
                    <a:pt x="15" y="88"/>
                    <a:pt x="15" y="88"/>
                    <a:pt x="15" y="88"/>
                  </a:cubicBezTo>
                  <a:cubicBezTo>
                    <a:pt x="64" y="88"/>
                    <a:pt x="64" y="88"/>
                    <a:pt x="64" y="88"/>
                  </a:cubicBezTo>
                  <a:cubicBezTo>
                    <a:pt x="64" y="68"/>
                    <a:pt x="64" y="68"/>
                    <a:pt x="64" y="68"/>
                  </a:cubicBezTo>
                  <a:cubicBezTo>
                    <a:pt x="52" y="68"/>
                    <a:pt x="52" y="68"/>
                    <a:pt x="52" y="68"/>
                  </a:cubicBezTo>
                  <a:cubicBezTo>
                    <a:pt x="52" y="64"/>
                    <a:pt x="52" y="64"/>
                    <a:pt x="52" y="64"/>
                  </a:cubicBezTo>
                  <a:cubicBezTo>
                    <a:pt x="47" y="64"/>
                    <a:pt x="47" y="64"/>
                    <a:pt x="47" y="64"/>
                  </a:cubicBezTo>
                  <a:cubicBezTo>
                    <a:pt x="47" y="52"/>
                    <a:pt x="47" y="52"/>
                    <a:pt x="47" y="52"/>
                  </a:cubicBezTo>
                  <a:cubicBezTo>
                    <a:pt x="52" y="52"/>
                    <a:pt x="56" y="51"/>
                    <a:pt x="58" y="49"/>
                  </a:cubicBezTo>
                  <a:cubicBezTo>
                    <a:pt x="58" y="50"/>
                    <a:pt x="58" y="50"/>
                    <a:pt x="58" y="50"/>
                  </a:cubicBezTo>
                  <a:cubicBezTo>
                    <a:pt x="59" y="50"/>
                    <a:pt x="60" y="50"/>
                    <a:pt x="61" y="49"/>
                  </a:cubicBezTo>
                  <a:cubicBezTo>
                    <a:pt x="68" y="48"/>
                    <a:pt x="72" y="44"/>
                    <a:pt x="75" y="38"/>
                  </a:cubicBezTo>
                  <a:cubicBezTo>
                    <a:pt x="77" y="33"/>
                    <a:pt x="78" y="26"/>
                    <a:pt x="78" y="20"/>
                  </a:cubicBezTo>
                  <a:cubicBezTo>
                    <a:pt x="78" y="16"/>
                    <a:pt x="78" y="11"/>
                    <a:pt x="77" y="8"/>
                  </a:cubicBezTo>
                  <a:cubicBezTo>
                    <a:pt x="73" y="6"/>
                    <a:pt x="73" y="6"/>
                    <a:pt x="73" y="6"/>
                  </a:cubicBezTo>
                  <a:cubicBezTo>
                    <a:pt x="58" y="11"/>
                    <a:pt x="58" y="11"/>
                    <a:pt x="58" y="11"/>
                  </a:cubicBezTo>
                  <a:cubicBezTo>
                    <a:pt x="57" y="10"/>
                    <a:pt x="58" y="8"/>
                    <a:pt x="58" y="7"/>
                  </a:cubicBezTo>
                  <a:cubicBezTo>
                    <a:pt x="60" y="7"/>
                    <a:pt x="60" y="7"/>
                    <a:pt x="60" y="7"/>
                  </a:cubicBezTo>
                  <a:cubicBezTo>
                    <a:pt x="60" y="0"/>
                    <a:pt x="60" y="0"/>
                    <a:pt x="60" y="0"/>
                  </a:cubicBezTo>
                  <a:cubicBezTo>
                    <a:pt x="17" y="0"/>
                    <a:pt x="17" y="0"/>
                    <a:pt x="17" y="0"/>
                  </a:cubicBezTo>
                  <a:cubicBezTo>
                    <a:pt x="17" y="7"/>
                    <a:pt x="17" y="7"/>
                    <a:pt x="17" y="7"/>
                  </a:cubicBezTo>
                  <a:cubicBezTo>
                    <a:pt x="20" y="7"/>
                    <a:pt x="20" y="7"/>
                    <a:pt x="20" y="7"/>
                  </a:cubicBezTo>
                  <a:close/>
                  <a:moveTo>
                    <a:pt x="63" y="42"/>
                  </a:moveTo>
                  <a:cubicBezTo>
                    <a:pt x="64" y="36"/>
                    <a:pt x="60" y="28"/>
                    <a:pt x="59" y="20"/>
                  </a:cubicBezTo>
                  <a:cubicBezTo>
                    <a:pt x="61" y="22"/>
                    <a:pt x="61" y="22"/>
                    <a:pt x="61" y="22"/>
                  </a:cubicBezTo>
                  <a:cubicBezTo>
                    <a:pt x="66" y="18"/>
                    <a:pt x="66" y="18"/>
                    <a:pt x="66" y="18"/>
                  </a:cubicBezTo>
                  <a:cubicBezTo>
                    <a:pt x="64" y="16"/>
                    <a:pt x="64" y="16"/>
                    <a:pt x="64" y="16"/>
                  </a:cubicBezTo>
                  <a:cubicBezTo>
                    <a:pt x="71" y="13"/>
                    <a:pt x="71" y="13"/>
                    <a:pt x="71" y="13"/>
                  </a:cubicBezTo>
                  <a:cubicBezTo>
                    <a:pt x="72" y="15"/>
                    <a:pt x="72" y="18"/>
                    <a:pt x="72" y="20"/>
                  </a:cubicBezTo>
                  <a:cubicBezTo>
                    <a:pt x="71" y="26"/>
                    <a:pt x="71" y="31"/>
                    <a:pt x="69" y="36"/>
                  </a:cubicBezTo>
                  <a:cubicBezTo>
                    <a:pt x="67" y="39"/>
                    <a:pt x="65" y="41"/>
                    <a:pt x="63" y="42"/>
                  </a:cubicBezTo>
                  <a:close/>
                  <a:moveTo>
                    <a:pt x="19" y="20"/>
                  </a:moveTo>
                  <a:cubicBezTo>
                    <a:pt x="17" y="28"/>
                    <a:pt x="14" y="36"/>
                    <a:pt x="15" y="42"/>
                  </a:cubicBezTo>
                  <a:cubicBezTo>
                    <a:pt x="13" y="41"/>
                    <a:pt x="11" y="39"/>
                    <a:pt x="9" y="36"/>
                  </a:cubicBezTo>
                  <a:cubicBezTo>
                    <a:pt x="7" y="31"/>
                    <a:pt x="6" y="26"/>
                    <a:pt x="6" y="20"/>
                  </a:cubicBezTo>
                  <a:cubicBezTo>
                    <a:pt x="6" y="18"/>
                    <a:pt x="6" y="15"/>
                    <a:pt x="7" y="13"/>
                  </a:cubicBezTo>
                  <a:cubicBezTo>
                    <a:pt x="14" y="16"/>
                    <a:pt x="14" y="16"/>
                    <a:pt x="14" y="16"/>
                  </a:cubicBezTo>
                  <a:cubicBezTo>
                    <a:pt x="12" y="18"/>
                    <a:pt x="12" y="18"/>
                    <a:pt x="12" y="18"/>
                  </a:cubicBezTo>
                  <a:cubicBezTo>
                    <a:pt x="17" y="22"/>
                    <a:pt x="17" y="22"/>
                    <a:pt x="17" y="22"/>
                  </a:cubicBezTo>
                  <a:cubicBezTo>
                    <a:pt x="19" y="20"/>
                    <a:pt x="19" y="20"/>
                    <a:pt x="19" y="20"/>
                  </a:cubicBezTo>
                  <a:close/>
                  <a:moveTo>
                    <a:pt x="32" y="10"/>
                  </a:moveTo>
                  <a:cubicBezTo>
                    <a:pt x="32" y="45"/>
                    <a:pt x="32" y="45"/>
                    <a:pt x="32" y="45"/>
                  </a:cubicBezTo>
                  <a:cubicBezTo>
                    <a:pt x="32" y="45"/>
                    <a:pt x="27" y="45"/>
                    <a:pt x="25" y="41"/>
                  </a:cubicBezTo>
                  <a:cubicBezTo>
                    <a:pt x="24" y="37"/>
                    <a:pt x="28" y="16"/>
                    <a:pt x="28" y="14"/>
                  </a:cubicBezTo>
                  <a:cubicBezTo>
                    <a:pt x="28" y="13"/>
                    <a:pt x="28" y="10"/>
                    <a:pt x="28" y="10"/>
                  </a:cubicBezTo>
                  <a:lnTo>
                    <a:pt x="32" y="10"/>
                  </a:lnTo>
                  <a:close/>
                </a:path>
              </a:pathLst>
            </a:custGeom>
            <a:solidFill>
              <a:schemeClr val="bg2"/>
            </a:solid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400">
                <a:solidFill>
                  <a:prstClr val="black"/>
                </a:solidFill>
                <a:latin typeface="Arial" panose="020B0604020202020204" pitchFamily="34" charset="0"/>
                <a:cs typeface="Arial" panose="020B0604020202020204" pitchFamily="34" charset="0"/>
              </a:endParaRPr>
            </a:p>
          </p:txBody>
        </p:sp>
      </p:grpSp>
      <p:grpSp>
        <p:nvGrpSpPr>
          <p:cNvPr id="21" name="Group 17"/>
          <p:cNvGrpSpPr/>
          <p:nvPr/>
        </p:nvGrpSpPr>
        <p:grpSpPr>
          <a:xfrm>
            <a:off x="6933028" y="1245617"/>
            <a:ext cx="914400" cy="914400"/>
            <a:chOff x="6933028" y="1810084"/>
            <a:chExt cx="914400" cy="914400"/>
          </a:xfrm>
        </p:grpSpPr>
        <p:sp>
          <p:nvSpPr>
            <p:cNvPr id="22" name="Oval 20"/>
            <p:cNvSpPr/>
            <p:nvPr/>
          </p:nvSpPr>
          <p:spPr>
            <a:xfrm>
              <a:off x="6933028" y="1810084"/>
              <a:ext cx="914400" cy="9144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65">
                <a:latin typeface="Arial" panose="020B0604020202020204" pitchFamily="34" charset="0"/>
                <a:cs typeface="Arial" panose="020B0604020202020204" pitchFamily="34" charset="0"/>
              </a:endParaRPr>
            </a:p>
          </p:txBody>
        </p:sp>
        <p:sp>
          <p:nvSpPr>
            <p:cNvPr id="23" name="Freeform 24"/>
            <p:cNvSpPr>
              <a:spLocks noEditPoints="1"/>
            </p:cNvSpPr>
            <p:nvPr/>
          </p:nvSpPr>
          <p:spPr bwMode="auto">
            <a:xfrm>
              <a:off x="7217527" y="2069775"/>
              <a:ext cx="345401" cy="395018"/>
            </a:xfrm>
            <a:custGeom>
              <a:avLst/>
              <a:gdLst>
                <a:gd name="T0" fmla="*/ 50 w 84"/>
                <a:gd name="T1" fmla="*/ 92 h 96"/>
                <a:gd name="T2" fmla="*/ 57 w 84"/>
                <a:gd name="T3" fmla="*/ 81 h 96"/>
                <a:gd name="T4" fmla="*/ 56 w 84"/>
                <a:gd name="T5" fmla="*/ 75 h 96"/>
                <a:gd name="T6" fmla="*/ 43 w 84"/>
                <a:gd name="T7" fmla="*/ 63 h 96"/>
                <a:gd name="T8" fmla="*/ 38 w 84"/>
                <a:gd name="T9" fmla="*/ 62 h 96"/>
                <a:gd name="T10" fmla="*/ 30 w 84"/>
                <a:gd name="T11" fmla="*/ 67 h 96"/>
                <a:gd name="T12" fmla="*/ 17 w 84"/>
                <a:gd name="T13" fmla="*/ 35 h 96"/>
                <a:gd name="T14" fmla="*/ 26 w 84"/>
                <a:gd name="T15" fmla="*/ 31 h 96"/>
                <a:gd name="T16" fmla="*/ 27 w 84"/>
                <a:gd name="T17" fmla="*/ 25 h 96"/>
                <a:gd name="T18" fmla="*/ 22 w 84"/>
                <a:gd name="T19" fmla="*/ 8 h 96"/>
                <a:gd name="T20" fmla="*/ 18 w 84"/>
                <a:gd name="T21" fmla="*/ 4 h 96"/>
                <a:gd name="T22" fmla="*/ 4 w 84"/>
                <a:gd name="T23" fmla="*/ 6 h 96"/>
                <a:gd name="T24" fmla="*/ 0 w 84"/>
                <a:gd name="T25" fmla="*/ 10 h 96"/>
                <a:gd name="T26" fmla="*/ 43 w 84"/>
                <a:gd name="T27" fmla="*/ 94 h 96"/>
                <a:gd name="T28" fmla="*/ 50 w 84"/>
                <a:gd name="T29" fmla="*/ 92 h 96"/>
                <a:gd name="T30" fmla="*/ 45 w 84"/>
                <a:gd name="T31" fmla="*/ 53 h 96"/>
                <a:gd name="T32" fmla="*/ 32 w 84"/>
                <a:gd name="T33" fmla="*/ 53 h 96"/>
                <a:gd name="T34" fmla="*/ 32 w 84"/>
                <a:gd name="T35" fmla="*/ 50 h 96"/>
                <a:gd name="T36" fmla="*/ 40 w 84"/>
                <a:gd name="T37" fmla="*/ 38 h 96"/>
                <a:gd name="T38" fmla="*/ 42 w 84"/>
                <a:gd name="T39" fmla="*/ 32 h 96"/>
                <a:gd name="T40" fmla="*/ 41 w 84"/>
                <a:gd name="T41" fmla="*/ 30 h 96"/>
                <a:gd name="T42" fmla="*/ 40 w 84"/>
                <a:gd name="T43" fmla="*/ 31 h 96"/>
                <a:gd name="T44" fmla="*/ 39 w 84"/>
                <a:gd name="T45" fmla="*/ 36 h 96"/>
                <a:gd name="T46" fmla="*/ 34 w 84"/>
                <a:gd name="T47" fmla="*/ 36 h 96"/>
                <a:gd name="T48" fmla="*/ 34 w 84"/>
                <a:gd name="T49" fmla="*/ 31 h 96"/>
                <a:gd name="T50" fmla="*/ 42 w 84"/>
                <a:gd name="T51" fmla="*/ 26 h 96"/>
                <a:gd name="T52" fmla="*/ 47 w 84"/>
                <a:gd name="T53" fmla="*/ 28 h 96"/>
                <a:gd name="T54" fmla="*/ 47 w 84"/>
                <a:gd name="T55" fmla="*/ 34 h 96"/>
                <a:gd name="T56" fmla="*/ 47 w 84"/>
                <a:gd name="T57" fmla="*/ 37 h 96"/>
                <a:gd name="T58" fmla="*/ 38 w 84"/>
                <a:gd name="T59" fmla="*/ 50 h 96"/>
                <a:gd name="T60" fmla="*/ 46 w 84"/>
                <a:gd name="T61" fmla="*/ 50 h 96"/>
                <a:gd name="T62" fmla="*/ 45 w 84"/>
                <a:gd name="T63" fmla="*/ 53 h 96"/>
                <a:gd name="T64" fmla="*/ 63 w 84"/>
                <a:gd name="T65" fmla="*/ 50 h 96"/>
                <a:gd name="T66" fmla="*/ 60 w 84"/>
                <a:gd name="T67" fmla="*/ 50 h 96"/>
                <a:gd name="T68" fmla="*/ 60 w 84"/>
                <a:gd name="T69" fmla="*/ 53 h 96"/>
                <a:gd name="T70" fmla="*/ 54 w 84"/>
                <a:gd name="T71" fmla="*/ 53 h 96"/>
                <a:gd name="T72" fmla="*/ 54 w 84"/>
                <a:gd name="T73" fmla="*/ 50 h 96"/>
                <a:gd name="T74" fmla="*/ 46 w 84"/>
                <a:gd name="T75" fmla="*/ 50 h 96"/>
                <a:gd name="T76" fmla="*/ 47 w 84"/>
                <a:gd name="T77" fmla="*/ 46 h 96"/>
                <a:gd name="T78" fmla="*/ 55 w 84"/>
                <a:gd name="T79" fmla="*/ 26 h 96"/>
                <a:gd name="T80" fmla="*/ 63 w 84"/>
                <a:gd name="T81" fmla="*/ 26 h 96"/>
                <a:gd name="T82" fmla="*/ 61 w 84"/>
                <a:gd name="T83" fmla="*/ 46 h 96"/>
                <a:gd name="T84" fmla="*/ 63 w 84"/>
                <a:gd name="T85" fmla="*/ 46 h 96"/>
                <a:gd name="T86" fmla="*/ 63 w 84"/>
                <a:gd name="T87" fmla="*/ 50 h 96"/>
                <a:gd name="T88" fmla="*/ 55 w 84"/>
                <a:gd name="T89" fmla="*/ 46 h 96"/>
                <a:gd name="T90" fmla="*/ 52 w 84"/>
                <a:gd name="T91" fmla="*/ 46 h 96"/>
                <a:gd name="T92" fmla="*/ 56 w 84"/>
                <a:gd name="T93" fmla="*/ 35 h 96"/>
                <a:gd name="T94" fmla="*/ 55 w 84"/>
                <a:gd name="T95" fmla="*/ 46 h 96"/>
                <a:gd name="T96" fmla="*/ 43 w 84"/>
                <a:gd name="T97" fmla="*/ 0 h 96"/>
                <a:gd name="T98" fmla="*/ 72 w 84"/>
                <a:gd name="T99" fmla="*/ 12 h 96"/>
                <a:gd name="T100" fmla="*/ 84 w 84"/>
                <a:gd name="T101" fmla="*/ 41 h 96"/>
                <a:gd name="T102" fmla="*/ 72 w 84"/>
                <a:gd name="T103" fmla="*/ 71 h 96"/>
                <a:gd name="T104" fmla="*/ 65 w 84"/>
                <a:gd name="T105" fmla="*/ 76 h 96"/>
                <a:gd name="T106" fmla="*/ 63 w 84"/>
                <a:gd name="T107" fmla="*/ 73 h 96"/>
                <a:gd name="T108" fmla="*/ 59 w 84"/>
                <a:gd name="T109" fmla="*/ 69 h 96"/>
                <a:gd name="T110" fmla="*/ 66 w 84"/>
                <a:gd name="T111" fmla="*/ 64 h 96"/>
                <a:gd name="T112" fmla="*/ 75 w 84"/>
                <a:gd name="T113" fmla="*/ 41 h 96"/>
                <a:gd name="T114" fmla="*/ 66 w 84"/>
                <a:gd name="T115" fmla="*/ 19 h 96"/>
                <a:gd name="T116" fmla="*/ 43 w 84"/>
                <a:gd name="T117" fmla="*/ 10 h 96"/>
                <a:gd name="T118" fmla="*/ 31 w 84"/>
                <a:gd name="T119" fmla="*/ 12 h 96"/>
                <a:gd name="T120" fmla="*/ 29 w 84"/>
                <a:gd name="T121" fmla="*/ 6 h 96"/>
                <a:gd name="T122" fmla="*/ 28 w 84"/>
                <a:gd name="T123" fmla="*/ 3 h 96"/>
                <a:gd name="T124" fmla="*/ 43 w 84"/>
                <a:gd name="T125"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4" h="96">
                  <a:moveTo>
                    <a:pt x="50" y="92"/>
                  </a:moveTo>
                  <a:cubicBezTo>
                    <a:pt x="52" y="88"/>
                    <a:pt x="55" y="84"/>
                    <a:pt x="57" y="81"/>
                  </a:cubicBezTo>
                  <a:cubicBezTo>
                    <a:pt x="58" y="79"/>
                    <a:pt x="58" y="77"/>
                    <a:pt x="56" y="75"/>
                  </a:cubicBezTo>
                  <a:cubicBezTo>
                    <a:pt x="52" y="71"/>
                    <a:pt x="48" y="67"/>
                    <a:pt x="43" y="63"/>
                  </a:cubicBezTo>
                  <a:cubicBezTo>
                    <a:pt x="41" y="61"/>
                    <a:pt x="40" y="61"/>
                    <a:pt x="38" y="62"/>
                  </a:cubicBezTo>
                  <a:cubicBezTo>
                    <a:pt x="35" y="63"/>
                    <a:pt x="33" y="65"/>
                    <a:pt x="30" y="67"/>
                  </a:cubicBezTo>
                  <a:cubicBezTo>
                    <a:pt x="21" y="53"/>
                    <a:pt x="19" y="45"/>
                    <a:pt x="17" y="35"/>
                  </a:cubicBezTo>
                  <a:cubicBezTo>
                    <a:pt x="20" y="34"/>
                    <a:pt x="23" y="32"/>
                    <a:pt x="26" y="31"/>
                  </a:cubicBezTo>
                  <a:cubicBezTo>
                    <a:pt x="27" y="30"/>
                    <a:pt x="28" y="28"/>
                    <a:pt x="27" y="25"/>
                  </a:cubicBezTo>
                  <a:cubicBezTo>
                    <a:pt x="26" y="20"/>
                    <a:pt x="24" y="14"/>
                    <a:pt x="22" y="8"/>
                  </a:cubicBezTo>
                  <a:cubicBezTo>
                    <a:pt x="22" y="6"/>
                    <a:pt x="20" y="4"/>
                    <a:pt x="18" y="4"/>
                  </a:cubicBezTo>
                  <a:cubicBezTo>
                    <a:pt x="14" y="5"/>
                    <a:pt x="9" y="5"/>
                    <a:pt x="4" y="6"/>
                  </a:cubicBezTo>
                  <a:cubicBezTo>
                    <a:pt x="0" y="6"/>
                    <a:pt x="0" y="7"/>
                    <a:pt x="0" y="10"/>
                  </a:cubicBezTo>
                  <a:cubicBezTo>
                    <a:pt x="1" y="46"/>
                    <a:pt x="15" y="78"/>
                    <a:pt x="43" y="94"/>
                  </a:cubicBezTo>
                  <a:cubicBezTo>
                    <a:pt x="46" y="96"/>
                    <a:pt x="47" y="96"/>
                    <a:pt x="50" y="92"/>
                  </a:cubicBezTo>
                  <a:close/>
                  <a:moveTo>
                    <a:pt x="45" y="53"/>
                  </a:moveTo>
                  <a:cubicBezTo>
                    <a:pt x="32" y="53"/>
                    <a:pt x="32" y="53"/>
                    <a:pt x="32" y="53"/>
                  </a:cubicBezTo>
                  <a:cubicBezTo>
                    <a:pt x="32" y="50"/>
                    <a:pt x="32" y="50"/>
                    <a:pt x="32" y="50"/>
                  </a:cubicBezTo>
                  <a:cubicBezTo>
                    <a:pt x="40" y="38"/>
                    <a:pt x="40" y="38"/>
                    <a:pt x="40" y="38"/>
                  </a:cubicBezTo>
                  <a:cubicBezTo>
                    <a:pt x="41" y="36"/>
                    <a:pt x="42" y="34"/>
                    <a:pt x="42" y="32"/>
                  </a:cubicBezTo>
                  <a:cubicBezTo>
                    <a:pt x="42" y="31"/>
                    <a:pt x="42" y="30"/>
                    <a:pt x="41" y="30"/>
                  </a:cubicBezTo>
                  <a:cubicBezTo>
                    <a:pt x="40" y="30"/>
                    <a:pt x="40" y="31"/>
                    <a:pt x="40" y="31"/>
                  </a:cubicBezTo>
                  <a:cubicBezTo>
                    <a:pt x="39" y="36"/>
                    <a:pt x="39" y="36"/>
                    <a:pt x="39" y="36"/>
                  </a:cubicBezTo>
                  <a:cubicBezTo>
                    <a:pt x="34" y="36"/>
                    <a:pt x="34" y="36"/>
                    <a:pt x="34" y="36"/>
                  </a:cubicBezTo>
                  <a:cubicBezTo>
                    <a:pt x="34" y="31"/>
                    <a:pt x="34" y="31"/>
                    <a:pt x="34" y="31"/>
                  </a:cubicBezTo>
                  <a:cubicBezTo>
                    <a:pt x="35" y="28"/>
                    <a:pt x="37" y="26"/>
                    <a:pt x="42" y="26"/>
                  </a:cubicBezTo>
                  <a:cubicBezTo>
                    <a:pt x="44" y="26"/>
                    <a:pt x="46" y="27"/>
                    <a:pt x="47" y="28"/>
                  </a:cubicBezTo>
                  <a:cubicBezTo>
                    <a:pt x="48" y="29"/>
                    <a:pt x="48" y="31"/>
                    <a:pt x="47" y="34"/>
                  </a:cubicBezTo>
                  <a:cubicBezTo>
                    <a:pt x="47" y="35"/>
                    <a:pt x="47" y="36"/>
                    <a:pt x="47" y="37"/>
                  </a:cubicBezTo>
                  <a:cubicBezTo>
                    <a:pt x="38" y="50"/>
                    <a:pt x="38" y="50"/>
                    <a:pt x="38" y="50"/>
                  </a:cubicBezTo>
                  <a:cubicBezTo>
                    <a:pt x="46" y="50"/>
                    <a:pt x="46" y="50"/>
                    <a:pt x="46" y="50"/>
                  </a:cubicBezTo>
                  <a:cubicBezTo>
                    <a:pt x="45" y="53"/>
                    <a:pt x="45" y="53"/>
                    <a:pt x="45" y="53"/>
                  </a:cubicBezTo>
                  <a:close/>
                  <a:moveTo>
                    <a:pt x="63" y="50"/>
                  </a:moveTo>
                  <a:cubicBezTo>
                    <a:pt x="60" y="50"/>
                    <a:pt x="60" y="50"/>
                    <a:pt x="60" y="50"/>
                  </a:cubicBezTo>
                  <a:cubicBezTo>
                    <a:pt x="60" y="53"/>
                    <a:pt x="60" y="53"/>
                    <a:pt x="60" y="53"/>
                  </a:cubicBezTo>
                  <a:cubicBezTo>
                    <a:pt x="54" y="53"/>
                    <a:pt x="54" y="53"/>
                    <a:pt x="54" y="53"/>
                  </a:cubicBezTo>
                  <a:cubicBezTo>
                    <a:pt x="54" y="50"/>
                    <a:pt x="54" y="50"/>
                    <a:pt x="54" y="50"/>
                  </a:cubicBezTo>
                  <a:cubicBezTo>
                    <a:pt x="46" y="50"/>
                    <a:pt x="46" y="50"/>
                    <a:pt x="46" y="50"/>
                  </a:cubicBezTo>
                  <a:cubicBezTo>
                    <a:pt x="47" y="46"/>
                    <a:pt x="47" y="46"/>
                    <a:pt x="47" y="46"/>
                  </a:cubicBezTo>
                  <a:cubicBezTo>
                    <a:pt x="55" y="26"/>
                    <a:pt x="55" y="26"/>
                    <a:pt x="55" y="26"/>
                  </a:cubicBezTo>
                  <a:cubicBezTo>
                    <a:pt x="63" y="26"/>
                    <a:pt x="63" y="26"/>
                    <a:pt x="63" y="26"/>
                  </a:cubicBezTo>
                  <a:cubicBezTo>
                    <a:pt x="61" y="46"/>
                    <a:pt x="61" y="46"/>
                    <a:pt x="61" y="46"/>
                  </a:cubicBezTo>
                  <a:cubicBezTo>
                    <a:pt x="63" y="46"/>
                    <a:pt x="63" y="46"/>
                    <a:pt x="63" y="46"/>
                  </a:cubicBezTo>
                  <a:cubicBezTo>
                    <a:pt x="63" y="50"/>
                    <a:pt x="63" y="50"/>
                    <a:pt x="63" y="50"/>
                  </a:cubicBezTo>
                  <a:close/>
                  <a:moveTo>
                    <a:pt x="55" y="46"/>
                  </a:moveTo>
                  <a:cubicBezTo>
                    <a:pt x="52" y="46"/>
                    <a:pt x="52" y="46"/>
                    <a:pt x="52" y="46"/>
                  </a:cubicBezTo>
                  <a:cubicBezTo>
                    <a:pt x="56" y="35"/>
                    <a:pt x="56" y="35"/>
                    <a:pt x="56" y="35"/>
                  </a:cubicBezTo>
                  <a:cubicBezTo>
                    <a:pt x="55" y="46"/>
                    <a:pt x="55" y="46"/>
                    <a:pt x="55" y="46"/>
                  </a:cubicBezTo>
                  <a:close/>
                  <a:moveTo>
                    <a:pt x="43" y="0"/>
                  </a:moveTo>
                  <a:cubicBezTo>
                    <a:pt x="54" y="0"/>
                    <a:pt x="65" y="5"/>
                    <a:pt x="72" y="12"/>
                  </a:cubicBezTo>
                  <a:cubicBezTo>
                    <a:pt x="80" y="20"/>
                    <a:pt x="84" y="30"/>
                    <a:pt x="84" y="41"/>
                  </a:cubicBezTo>
                  <a:cubicBezTo>
                    <a:pt x="84" y="53"/>
                    <a:pt x="80" y="63"/>
                    <a:pt x="72" y="71"/>
                  </a:cubicBezTo>
                  <a:cubicBezTo>
                    <a:pt x="70" y="73"/>
                    <a:pt x="68" y="75"/>
                    <a:pt x="65" y="76"/>
                  </a:cubicBezTo>
                  <a:cubicBezTo>
                    <a:pt x="65" y="75"/>
                    <a:pt x="64" y="74"/>
                    <a:pt x="63" y="73"/>
                  </a:cubicBezTo>
                  <a:cubicBezTo>
                    <a:pt x="59" y="69"/>
                    <a:pt x="59" y="69"/>
                    <a:pt x="59" y="69"/>
                  </a:cubicBezTo>
                  <a:cubicBezTo>
                    <a:pt x="61" y="68"/>
                    <a:pt x="64" y="66"/>
                    <a:pt x="66" y="64"/>
                  </a:cubicBezTo>
                  <a:cubicBezTo>
                    <a:pt x="71" y="58"/>
                    <a:pt x="75" y="50"/>
                    <a:pt x="75" y="41"/>
                  </a:cubicBezTo>
                  <a:cubicBezTo>
                    <a:pt x="75" y="33"/>
                    <a:pt x="71" y="25"/>
                    <a:pt x="66" y="19"/>
                  </a:cubicBezTo>
                  <a:cubicBezTo>
                    <a:pt x="60" y="13"/>
                    <a:pt x="52" y="10"/>
                    <a:pt x="43" y="10"/>
                  </a:cubicBezTo>
                  <a:cubicBezTo>
                    <a:pt x="39" y="10"/>
                    <a:pt x="35" y="11"/>
                    <a:pt x="31" y="12"/>
                  </a:cubicBezTo>
                  <a:cubicBezTo>
                    <a:pt x="29" y="6"/>
                    <a:pt x="29" y="6"/>
                    <a:pt x="29" y="6"/>
                  </a:cubicBezTo>
                  <a:cubicBezTo>
                    <a:pt x="29" y="5"/>
                    <a:pt x="28" y="4"/>
                    <a:pt x="28" y="3"/>
                  </a:cubicBezTo>
                  <a:cubicBezTo>
                    <a:pt x="33" y="1"/>
                    <a:pt x="38" y="0"/>
                    <a:pt x="43" y="0"/>
                  </a:cubicBezTo>
                  <a:close/>
                </a:path>
              </a:pathLst>
            </a:custGeom>
            <a:solidFill>
              <a:schemeClr val="bg2"/>
            </a:solid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400">
                <a:solidFill>
                  <a:prstClr val="black"/>
                </a:solidFill>
                <a:latin typeface="Arial" panose="020B0604020202020204" pitchFamily="34" charset="0"/>
                <a:cs typeface="Arial" panose="020B0604020202020204" pitchFamily="34" charset="0"/>
              </a:endParaRPr>
            </a:p>
          </p:txBody>
        </p:sp>
      </p:grpSp>
      <p:grpSp>
        <p:nvGrpSpPr>
          <p:cNvPr id="24" name="Group 15"/>
          <p:cNvGrpSpPr/>
          <p:nvPr/>
        </p:nvGrpSpPr>
        <p:grpSpPr>
          <a:xfrm>
            <a:off x="1756116" y="1245617"/>
            <a:ext cx="914400" cy="914400"/>
            <a:chOff x="1756116" y="1810084"/>
            <a:chExt cx="914400" cy="914400"/>
          </a:xfrm>
        </p:grpSpPr>
        <p:sp>
          <p:nvSpPr>
            <p:cNvPr id="25" name="Oval 18"/>
            <p:cNvSpPr/>
            <p:nvPr/>
          </p:nvSpPr>
          <p:spPr>
            <a:xfrm>
              <a:off x="1756116" y="1810084"/>
              <a:ext cx="914400" cy="9144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65">
                <a:latin typeface="Arial" panose="020B0604020202020204" pitchFamily="34" charset="0"/>
                <a:cs typeface="Arial" panose="020B0604020202020204" pitchFamily="34" charset="0"/>
              </a:endParaRPr>
            </a:p>
          </p:txBody>
        </p:sp>
        <p:sp>
          <p:nvSpPr>
            <p:cNvPr id="26" name="Freeform 25"/>
            <p:cNvSpPr>
              <a:spLocks noEditPoints="1"/>
            </p:cNvSpPr>
            <p:nvPr/>
          </p:nvSpPr>
          <p:spPr bwMode="auto">
            <a:xfrm>
              <a:off x="2074965" y="2048784"/>
              <a:ext cx="276702" cy="437000"/>
            </a:xfrm>
            <a:custGeom>
              <a:avLst/>
              <a:gdLst>
                <a:gd name="T0" fmla="*/ 57 w 67"/>
                <a:gd name="T1" fmla="*/ 10 h 106"/>
                <a:gd name="T2" fmla="*/ 62 w 67"/>
                <a:gd name="T3" fmla="*/ 51 h 106"/>
                <a:gd name="T4" fmla="*/ 51 w 67"/>
                <a:gd name="T5" fmla="*/ 66 h 106"/>
                <a:gd name="T6" fmla="*/ 55 w 67"/>
                <a:gd name="T7" fmla="*/ 65 h 106"/>
                <a:gd name="T8" fmla="*/ 57 w 67"/>
                <a:gd name="T9" fmla="*/ 73 h 106"/>
                <a:gd name="T10" fmla="*/ 56 w 67"/>
                <a:gd name="T11" fmla="*/ 80 h 106"/>
                <a:gd name="T12" fmla="*/ 57 w 67"/>
                <a:gd name="T13" fmla="*/ 86 h 106"/>
                <a:gd name="T14" fmla="*/ 55 w 67"/>
                <a:gd name="T15" fmla="*/ 93 h 106"/>
                <a:gd name="T16" fmla="*/ 15 w 67"/>
                <a:gd name="T17" fmla="*/ 97 h 106"/>
                <a:gd name="T18" fmla="*/ 12 w 67"/>
                <a:gd name="T19" fmla="*/ 95 h 106"/>
                <a:gd name="T20" fmla="*/ 12 w 67"/>
                <a:gd name="T21" fmla="*/ 83 h 106"/>
                <a:gd name="T22" fmla="*/ 12 w 67"/>
                <a:gd name="T23" fmla="*/ 82 h 106"/>
                <a:gd name="T24" fmla="*/ 12 w 67"/>
                <a:gd name="T25" fmla="*/ 71 h 106"/>
                <a:gd name="T26" fmla="*/ 15 w 67"/>
                <a:gd name="T27" fmla="*/ 69 h 106"/>
                <a:gd name="T28" fmla="*/ 16 w 67"/>
                <a:gd name="T29" fmla="*/ 63 h 106"/>
                <a:gd name="T30" fmla="*/ 0 w 67"/>
                <a:gd name="T31" fmla="*/ 34 h 106"/>
                <a:gd name="T32" fmla="*/ 33 w 67"/>
                <a:gd name="T33" fmla="*/ 0 h 106"/>
                <a:gd name="T34" fmla="*/ 28 w 67"/>
                <a:gd name="T35" fmla="*/ 41 h 106"/>
                <a:gd name="T36" fmla="*/ 30 w 67"/>
                <a:gd name="T37" fmla="*/ 39 h 106"/>
                <a:gd name="T38" fmla="*/ 33 w 67"/>
                <a:gd name="T39" fmla="*/ 41 h 106"/>
                <a:gd name="T40" fmla="*/ 36 w 67"/>
                <a:gd name="T41" fmla="*/ 39 h 106"/>
                <a:gd name="T42" fmla="*/ 39 w 67"/>
                <a:gd name="T43" fmla="*/ 41 h 106"/>
                <a:gd name="T44" fmla="*/ 43 w 67"/>
                <a:gd name="T45" fmla="*/ 38 h 106"/>
                <a:gd name="T46" fmla="*/ 39 w 67"/>
                <a:gd name="T47" fmla="*/ 52 h 106"/>
                <a:gd name="T48" fmla="*/ 44 w 67"/>
                <a:gd name="T49" fmla="*/ 66 h 106"/>
                <a:gd name="T50" fmla="*/ 44 w 67"/>
                <a:gd name="T51" fmla="*/ 58 h 106"/>
                <a:gd name="T52" fmla="*/ 56 w 67"/>
                <a:gd name="T53" fmla="*/ 47 h 106"/>
                <a:gd name="T54" fmla="*/ 52 w 67"/>
                <a:gd name="T55" fmla="*/ 15 h 106"/>
                <a:gd name="T56" fmla="*/ 15 w 67"/>
                <a:gd name="T57" fmla="*/ 15 h 106"/>
                <a:gd name="T58" fmla="*/ 11 w 67"/>
                <a:gd name="T59" fmla="*/ 48 h 106"/>
                <a:gd name="T60" fmla="*/ 23 w 67"/>
                <a:gd name="T61" fmla="*/ 59 h 106"/>
                <a:gd name="T62" fmla="*/ 23 w 67"/>
                <a:gd name="T63" fmla="*/ 67 h 106"/>
                <a:gd name="T64" fmla="*/ 29 w 67"/>
                <a:gd name="T65" fmla="*/ 52 h 106"/>
                <a:gd name="T66" fmla="*/ 25 w 67"/>
                <a:gd name="T67" fmla="*/ 38 h 106"/>
                <a:gd name="T68" fmla="*/ 40 w 67"/>
                <a:gd name="T69" fmla="*/ 43 h 106"/>
                <a:gd name="T70" fmla="*/ 36 w 67"/>
                <a:gd name="T71" fmla="*/ 42 h 106"/>
                <a:gd name="T72" fmla="*/ 30 w 67"/>
                <a:gd name="T73" fmla="*/ 42 h 106"/>
                <a:gd name="T74" fmla="*/ 27 w 67"/>
                <a:gd name="T75" fmla="*/ 42 h 106"/>
                <a:gd name="T76" fmla="*/ 32 w 67"/>
                <a:gd name="T77" fmla="*/ 51 h 106"/>
                <a:gd name="T78" fmla="*/ 32 w 67"/>
                <a:gd name="T79" fmla="*/ 67 h 106"/>
                <a:gd name="T80" fmla="*/ 35 w 67"/>
                <a:gd name="T81" fmla="*/ 51 h 106"/>
                <a:gd name="T82" fmla="*/ 35 w 67"/>
                <a:gd name="T83" fmla="*/ 50 h 106"/>
                <a:gd name="T84" fmla="*/ 43 w 67"/>
                <a:gd name="T85" fmla="*/ 96 h 106"/>
                <a:gd name="T86" fmla="*/ 34 w 67"/>
                <a:gd name="T87" fmla="*/ 106 h 106"/>
                <a:gd name="T88" fmla="*/ 43 w 67"/>
                <a:gd name="T89" fmla="*/ 96 h 106"/>
                <a:gd name="T90" fmla="*/ 17 w 67"/>
                <a:gd name="T91" fmla="*/ 88 h 106"/>
                <a:gd name="T92" fmla="*/ 17 w 67"/>
                <a:gd name="T93" fmla="*/ 90 h 106"/>
                <a:gd name="T94" fmla="*/ 50 w 67"/>
                <a:gd name="T95" fmla="*/ 86 h 106"/>
                <a:gd name="T96" fmla="*/ 50 w 67"/>
                <a:gd name="T97" fmla="*/ 73 h 106"/>
                <a:gd name="T98" fmla="*/ 17 w 67"/>
                <a:gd name="T99" fmla="*/ 77 h 106"/>
                <a:gd name="T100" fmla="*/ 50 w 67"/>
                <a:gd name="T101" fmla="*/ 74 h 106"/>
                <a:gd name="T102" fmla="*/ 50 w 67"/>
                <a:gd name="T103" fmla="*/ 7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7" h="106">
                  <a:moveTo>
                    <a:pt x="33" y="0"/>
                  </a:moveTo>
                  <a:cubicBezTo>
                    <a:pt x="43" y="0"/>
                    <a:pt x="51" y="4"/>
                    <a:pt x="57" y="10"/>
                  </a:cubicBezTo>
                  <a:cubicBezTo>
                    <a:pt x="63" y="16"/>
                    <a:pt x="67" y="25"/>
                    <a:pt x="67" y="34"/>
                  </a:cubicBezTo>
                  <a:cubicBezTo>
                    <a:pt x="67" y="40"/>
                    <a:pt x="65" y="46"/>
                    <a:pt x="62" y="51"/>
                  </a:cubicBezTo>
                  <a:cubicBezTo>
                    <a:pt x="59" y="56"/>
                    <a:pt x="56" y="59"/>
                    <a:pt x="51" y="62"/>
                  </a:cubicBezTo>
                  <a:cubicBezTo>
                    <a:pt x="51" y="66"/>
                    <a:pt x="51" y="66"/>
                    <a:pt x="51" y="66"/>
                  </a:cubicBezTo>
                  <a:cubicBezTo>
                    <a:pt x="53" y="66"/>
                    <a:pt x="53" y="66"/>
                    <a:pt x="53" y="66"/>
                  </a:cubicBezTo>
                  <a:cubicBezTo>
                    <a:pt x="55" y="65"/>
                    <a:pt x="55" y="65"/>
                    <a:pt x="55" y="65"/>
                  </a:cubicBezTo>
                  <a:cubicBezTo>
                    <a:pt x="56" y="68"/>
                    <a:pt x="56" y="68"/>
                    <a:pt x="56" y="68"/>
                  </a:cubicBezTo>
                  <a:cubicBezTo>
                    <a:pt x="57" y="70"/>
                    <a:pt x="57" y="72"/>
                    <a:pt x="57" y="73"/>
                  </a:cubicBezTo>
                  <a:cubicBezTo>
                    <a:pt x="57" y="75"/>
                    <a:pt x="57" y="77"/>
                    <a:pt x="56" y="79"/>
                  </a:cubicBezTo>
                  <a:cubicBezTo>
                    <a:pt x="56" y="80"/>
                    <a:pt x="56" y="80"/>
                    <a:pt x="56" y="80"/>
                  </a:cubicBezTo>
                  <a:cubicBezTo>
                    <a:pt x="56" y="80"/>
                    <a:pt x="56" y="80"/>
                    <a:pt x="56" y="80"/>
                  </a:cubicBezTo>
                  <a:cubicBezTo>
                    <a:pt x="57" y="82"/>
                    <a:pt x="57" y="84"/>
                    <a:pt x="57" y="86"/>
                  </a:cubicBezTo>
                  <a:cubicBezTo>
                    <a:pt x="57" y="88"/>
                    <a:pt x="57" y="90"/>
                    <a:pt x="56" y="92"/>
                  </a:cubicBezTo>
                  <a:cubicBezTo>
                    <a:pt x="55" y="93"/>
                    <a:pt x="55" y="93"/>
                    <a:pt x="55" y="93"/>
                  </a:cubicBezTo>
                  <a:cubicBezTo>
                    <a:pt x="53" y="94"/>
                    <a:pt x="53" y="94"/>
                    <a:pt x="53" y="94"/>
                  </a:cubicBezTo>
                  <a:cubicBezTo>
                    <a:pt x="15" y="97"/>
                    <a:pt x="15" y="97"/>
                    <a:pt x="15" y="97"/>
                  </a:cubicBezTo>
                  <a:cubicBezTo>
                    <a:pt x="13" y="97"/>
                    <a:pt x="13" y="97"/>
                    <a:pt x="13" y="97"/>
                  </a:cubicBezTo>
                  <a:cubicBezTo>
                    <a:pt x="12" y="95"/>
                    <a:pt x="12" y="95"/>
                    <a:pt x="12" y="95"/>
                  </a:cubicBezTo>
                  <a:cubicBezTo>
                    <a:pt x="11" y="93"/>
                    <a:pt x="11" y="91"/>
                    <a:pt x="10" y="90"/>
                  </a:cubicBezTo>
                  <a:cubicBezTo>
                    <a:pt x="10" y="88"/>
                    <a:pt x="11" y="86"/>
                    <a:pt x="12" y="83"/>
                  </a:cubicBezTo>
                  <a:cubicBezTo>
                    <a:pt x="12" y="83"/>
                    <a:pt x="12" y="83"/>
                    <a:pt x="12" y="83"/>
                  </a:cubicBezTo>
                  <a:cubicBezTo>
                    <a:pt x="12" y="82"/>
                    <a:pt x="12" y="82"/>
                    <a:pt x="12" y="82"/>
                  </a:cubicBezTo>
                  <a:cubicBezTo>
                    <a:pt x="11" y="81"/>
                    <a:pt x="11" y="79"/>
                    <a:pt x="10" y="77"/>
                  </a:cubicBezTo>
                  <a:cubicBezTo>
                    <a:pt x="10" y="75"/>
                    <a:pt x="11" y="73"/>
                    <a:pt x="12" y="71"/>
                  </a:cubicBezTo>
                  <a:cubicBezTo>
                    <a:pt x="13" y="69"/>
                    <a:pt x="13" y="69"/>
                    <a:pt x="13" y="69"/>
                  </a:cubicBezTo>
                  <a:cubicBezTo>
                    <a:pt x="15" y="69"/>
                    <a:pt x="15" y="69"/>
                    <a:pt x="15" y="69"/>
                  </a:cubicBezTo>
                  <a:cubicBezTo>
                    <a:pt x="16" y="69"/>
                    <a:pt x="16" y="69"/>
                    <a:pt x="16" y="69"/>
                  </a:cubicBezTo>
                  <a:cubicBezTo>
                    <a:pt x="16" y="63"/>
                    <a:pt x="16" y="63"/>
                    <a:pt x="16" y="63"/>
                  </a:cubicBezTo>
                  <a:cubicBezTo>
                    <a:pt x="11" y="60"/>
                    <a:pt x="7" y="56"/>
                    <a:pt x="5" y="51"/>
                  </a:cubicBezTo>
                  <a:cubicBezTo>
                    <a:pt x="2" y="46"/>
                    <a:pt x="0" y="40"/>
                    <a:pt x="0" y="34"/>
                  </a:cubicBezTo>
                  <a:cubicBezTo>
                    <a:pt x="0" y="25"/>
                    <a:pt x="4" y="16"/>
                    <a:pt x="10" y="10"/>
                  </a:cubicBezTo>
                  <a:cubicBezTo>
                    <a:pt x="16" y="4"/>
                    <a:pt x="24" y="0"/>
                    <a:pt x="33" y="0"/>
                  </a:cubicBezTo>
                  <a:close/>
                  <a:moveTo>
                    <a:pt x="26" y="40"/>
                  </a:moveTo>
                  <a:cubicBezTo>
                    <a:pt x="27" y="41"/>
                    <a:pt x="27" y="41"/>
                    <a:pt x="28" y="41"/>
                  </a:cubicBezTo>
                  <a:cubicBezTo>
                    <a:pt x="28" y="41"/>
                    <a:pt x="29" y="41"/>
                    <a:pt x="30" y="40"/>
                  </a:cubicBezTo>
                  <a:cubicBezTo>
                    <a:pt x="30" y="39"/>
                    <a:pt x="30" y="39"/>
                    <a:pt x="30" y="39"/>
                  </a:cubicBezTo>
                  <a:cubicBezTo>
                    <a:pt x="31" y="40"/>
                    <a:pt x="31" y="40"/>
                    <a:pt x="31" y="40"/>
                  </a:cubicBezTo>
                  <a:cubicBezTo>
                    <a:pt x="32" y="41"/>
                    <a:pt x="32" y="41"/>
                    <a:pt x="33" y="41"/>
                  </a:cubicBezTo>
                  <a:cubicBezTo>
                    <a:pt x="34" y="41"/>
                    <a:pt x="35" y="41"/>
                    <a:pt x="35" y="40"/>
                  </a:cubicBezTo>
                  <a:cubicBezTo>
                    <a:pt x="36" y="39"/>
                    <a:pt x="36" y="39"/>
                    <a:pt x="36" y="39"/>
                  </a:cubicBezTo>
                  <a:cubicBezTo>
                    <a:pt x="36" y="40"/>
                    <a:pt x="36" y="40"/>
                    <a:pt x="36" y="40"/>
                  </a:cubicBezTo>
                  <a:cubicBezTo>
                    <a:pt x="37" y="41"/>
                    <a:pt x="38" y="41"/>
                    <a:pt x="39" y="41"/>
                  </a:cubicBezTo>
                  <a:cubicBezTo>
                    <a:pt x="40" y="41"/>
                    <a:pt x="41" y="41"/>
                    <a:pt x="42" y="40"/>
                  </a:cubicBezTo>
                  <a:cubicBezTo>
                    <a:pt x="43" y="38"/>
                    <a:pt x="43" y="38"/>
                    <a:pt x="43" y="38"/>
                  </a:cubicBezTo>
                  <a:cubicBezTo>
                    <a:pt x="46" y="40"/>
                    <a:pt x="46" y="40"/>
                    <a:pt x="46" y="40"/>
                  </a:cubicBezTo>
                  <a:cubicBezTo>
                    <a:pt x="39" y="52"/>
                    <a:pt x="39" y="52"/>
                    <a:pt x="39" y="52"/>
                  </a:cubicBezTo>
                  <a:cubicBezTo>
                    <a:pt x="39" y="67"/>
                    <a:pt x="39" y="67"/>
                    <a:pt x="39" y="67"/>
                  </a:cubicBezTo>
                  <a:cubicBezTo>
                    <a:pt x="44" y="66"/>
                    <a:pt x="44" y="66"/>
                    <a:pt x="44" y="66"/>
                  </a:cubicBezTo>
                  <a:cubicBezTo>
                    <a:pt x="44" y="60"/>
                    <a:pt x="44" y="60"/>
                    <a:pt x="44" y="60"/>
                  </a:cubicBezTo>
                  <a:cubicBezTo>
                    <a:pt x="44" y="58"/>
                    <a:pt x="44" y="58"/>
                    <a:pt x="44" y="58"/>
                  </a:cubicBezTo>
                  <a:cubicBezTo>
                    <a:pt x="46" y="57"/>
                    <a:pt x="46" y="57"/>
                    <a:pt x="46" y="57"/>
                  </a:cubicBezTo>
                  <a:cubicBezTo>
                    <a:pt x="50" y="55"/>
                    <a:pt x="54" y="52"/>
                    <a:pt x="56" y="47"/>
                  </a:cubicBezTo>
                  <a:cubicBezTo>
                    <a:pt x="59" y="44"/>
                    <a:pt x="60" y="39"/>
                    <a:pt x="60" y="34"/>
                  </a:cubicBezTo>
                  <a:cubicBezTo>
                    <a:pt x="60" y="27"/>
                    <a:pt x="57" y="20"/>
                    <a:pt x="52" y="15"/>
                  </a:cubicBezTo>
                  <a:cubicBezTo>
                    <a:pt x="47" y="10"/>
                    <a:pt x="41" y="7"/>
                    <a:pt x="33" y="7"/>
                  </a:cubicBezTo>
                  <a:cubicBezTo>
                    <a:pt x="26" y="7"/>
                    <a:pt x="19" y="10"/>
                    <a:pt x="15" y="15"/>
                  </a:cubicBezTo>
                  <a:cubicBezTo>
                    <a:pt x="10" y="20"/>
                    <a:pt x="7" y="27"/>
                    <a:pt x="7" y="34"/>
                  </a:cubicBezTo>
                  <a:cubicBezTo>
                    <a:pt x="7" y="39"/>
                    <a:pt x="8" y="44"/>
                    <a:pt x="11" y="48"/>
                  </a:cubicBezTo>
                  <a:cubicBezTo>
                    <a:pt x="13" y="52"/>
                    <a:pt x="17" y="55"/>
                    <a:pt x="21" y="58"/>
                  </a:cubicBezTo>
                  <a:cubicBezTo>
                    <a:pt x="23" y="59"/>
                    <a:pt x="23" y="59"/>
                    <a:pt x="23" y="59"/>
                  </a:cubicBezTo>
                  <a:cubicBezTo>
                    <a:pt x="23" y="61"/>
                    <a:pt x="23" y="61"/>
                    <a:pt x="23" y="61"/>
                  </a:cubicBezTo>
                  <a:cubicBezTo>
                    <a:pt x="23" y="67"/>
                    <a:pt x="23" y="67"/>
                    <a:pt x="23" y="67"/>
                  </a:cubicBezTo>
                  <a:cubicBezTo>
                    <a:pt x="29" y="67"/>
                    <a:pt x="29" y="67"/>
                    <a:pt x="29" y="67"/>
                  </a:cubicBezTo>
                  <a:cubicBezTo>
                    <a:pt x="29" y="52"/>
                    <a:pt x="29" y="52"/>
                    <a:pt x="29" y="52"/>
                  </a:cubicBezTo>
                  <a:cubicBezTo>
                    <a:pt x="22" y="40"/>
                    <a:pt x="22" y="40"/>
                    <a:pt x="22" y="40"/>
                  </a:cubicBezTo>
                  <a:cubicBezTo>
                    <a:pt x="25" y="38"/>
                    <a:pt x="25" y="38"/>
                    <a:pt x="25" y="38"/>
                  </a:cubicBezTo>
                  <a:cubicBezTo>
                    <a:pt x="26" y="40"/>
                    <a:pt x="26" y="40"/>
                    <a:pt x="26" y="40"/>
                  </a:cubicBezTo>
                  <a:close/>
                  <a:moveTo>
                    <a:pt x="40" y="43"/>
                  </a:moveTo>
                  <a:cubicBezTo>
                    <a:pt x="40" y="43"/>
                    <a:pt x="40" y="43"/>
                    <a:pt x="39" y="43"/>
                  </a:cubicBezTo>
                  <a:cubicBezTo>
                    <a:pt x="38" y="43"/>
                    <a:pt x="37" y="43"/>
                    <a:pt x="36" y="42"/>
                  </a:cubicBezTo>
                  <a:cubicBezTo>
                    <a:pt x="35" y="42"/>
                    <a:pt x="34" y="43"/>
                    <a:pt x="33" y="43"/>
                  </a:cubicBezTo>
                  <a:cubicBezTo>
                    <a:pt x="32" y="43"/>
                    <a:pt x="31" y="42"/>
                    <a:pt x="30" y="42"/>
                  </a:cubicBezTo>
                  <a:cubicBezTo>
                    <a:pt x="29" y="42"/>
                    <a:pt x="28" y="43"/>
                    <a:pt x="28" y="43"/>
                  </a:cubicBezTo>
                  <a:cubicBezTo>
                    <a:pt x="27" y="43"/>
                    <a:pt x="27" y="43"/>
                    <a:pt x="27" y="42"/>
                  </a:cubicBezTo>
                  <a:cubicBezTo>
                    <a:pt x="32" y="50"/>
                    <a:pt x="32" y="50"/>
                    <a:pt x="32" y="50"/>
                  </a:cubicBezTo>
                  <a:cubicBezTo>
                    <a:pt x="32" y="51"/>
                    <a:pt x="32" y="51"/>
                    <a:pt x="32" y="51"/>
                  </a:cubicBezTo>
                  <a:cubicBezTo>
                    <a:pt x="32" y="51"/>
                    <a:pt x="32" y="51"/>
                    <a:pt x="32" y="51"/>
                  </a:cubicBezTo>
                  <a:cubicBezTo>
                    <a:pt x="32" y="67"/>
                    <a:pt x="32" y="67"/>
                    <a:pt x="32" y="67"/>
                  </a:cubicBezTo>
                  <a:cubicBezTo>
                    <a:pt x="35" y="67"/>
                    <a:pt x="35" y="67"/>
                    <a:pt x="35" y="67"/>
                  </a:cubicBezTo>
                  <a:cubicBezTo>
                    <a:pt x="35" y="51"/>
                    <a:pt x="35" y="51"/>
                    <a:pt x="35" y="51"/>
                  </a:cubicBezTo>
                  <a:cubicBezTo>
                    <a:pt x="35" y="51"/>
                    <a:pt x="35" y="51"/>
                    <a:pt x="35" y="51"/>
                  </a:cubicBezTo>
                  <a:cubicBezTo>
                    <a:pt x="35" y="50"/>
                    <a:pt x="35" y="50"/>
                    <a:pt x="35" y="50"/>
                  </a:cubicBezTo>
                  <a:cubicBezTo>
                    <a:pt x="40" y="43"/>
                    <a:pt x="40" y="43"/>
                    <a:pt x="40" y="43"/>
                  </a:cubicBezTo>
                  <a:close/>
                  <a:moveTo>
                    <a:pt x="43" y="96"/>
                  </a:moveTo>
                  <a:cubicBezTo>
                    <a:pt x="24" y="98"/>
                    <a:pt x="24" y="98"/>
                    <a:pt x="24" y="98"/>
                  </a:cubicBezTo>
                  <a:cubicBezTo>
                    <a:pt x="25" y="103"/>
                    <a:pt x="29" y="106"/>
                    <a:pt x="34" y="106"/>
                  </a:cubicBezTo>
                  <a:cubicBezTo>
                    <a:pt x="39" y="106"/>
                    <a:pt x="43" y="102"/>
                    <a:pt x="43" y="97"/>
                  </a:cubicBezTo>
                  <a:cubicBezTo>
                    <a:pt x="43" y="97"/>
                    <a:pt x="43" y="97"/>
                    <a:pt x="43" y="96"/>
                  </a:cubicBezTo>
                  <a:close/>
                  <a:moveTo>
                    <a:pt x="50" y="85"/>
                  </a:moveTo>
                  <a:cubicBezTo>
                    <a:pt x="17" y="88"/>
                    <a:pt x="17" y="88"/>
                    <a:pt x="17" y="88"/>
                  </a:cubicBezTo>
                  <a:cubicBezTo>
                    <a:pt x="17" y="89"/>
                    <a:pt x="17" y="89"/>
                    <a:pt x="17" y="89"/>
                  </a:cubicBezTo>
                  <a:cubicBezTo>
                    <a:pt x="17" y="89"/>
                    <a:pt x="17" y="90"/>
                    <a:pt x="17" y="90"/>
                  </a:cubicBezTo>
                  <a:cubicBezTo>
                    <a:pt x="50" y="87"/>
                    <a:pt x="50" y="87"/>
                    <a:pt x="50" y="87"/>
                  </a:cubicBezTo>
                  <a:cubicBezTo>
                    <a:pt x="50" y="87"/>
                    <a:pt x="50" y="86"/>
                    <a:pt x="50" y="86"/>
                  </a:cubicBezTo>
                  <a:cubicBezTo>
                    <a:pt x="50" y="86"/>
                    <a:pt x="50" y="86"/>
                    <a:pt x="50" y="85"/>
                  </a:cubicBezTo>
                  <a:close/>
                  <a:moveTo>
                    <a:pt x="50" y="73"/>
                  </a:moveTo>
                  <a:cubicBezTo>
                    <a:pt x="17" y="76"/>
                    <a:pt x="17" y="76"/>
                    <a:pt x="17" y="76"/>
                  </a:cubicBezTo>
                  <a:cubicBezTo>
                    <a:pt x="17" y="76"/>
                    <a:pt x="17" y="76"/>
                    <a:pt x="17" y="77"/>
                  </a:cubicBezTo>
                  <a:cubicBezTo>
                    <a:pt x="17" y="77"/>
                    <a:pt x="17" y="77"/>
                    <a:pt x="17" y="77"/>
                  </a:cubicBezTo>
                  <a:cubicBezTo>
                    <a:pt x="50" y="74"/>
                    <a:pt x="50" y="74"/>
                    <a:pt x="50" y="74"/>
                  </a:cubicBezTo>
                  <a:cubicBezTo>
                    <a:pt x="50" y="74"/>
                    <a:pt x="50" y="74"/>
                    <a:pt x="50" y="73"/>
                  </a:cubicBezTo>
                  <a:cubicBezTo>
                    <a:pt x="50" y="73"/>
                    <a:pt x="50" y="73"/>
                    <a:pt x="50" y="73"/>
                  </a:cubicBezTo>
                  <a:close/>
                </a:path>
              </a:pathLst>
            </a:custGeom>
            <a:solidFill>
              <a:schemeClr val="bg2"/>
            </a:solid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400">
                <a:solidFill>
                  <a:prstClr val="black"/>
                </a:solidFill>
                <a:latin typeface="Arial" panose="020B0604020202020204" pitchFamily="34" charset="0"/>
                <a:cs typeface="Arial" panose="020B0604020202020204" pitchFamily="34" charset="0"/>
              </a:endParaRPr>
            </a:p>
          </p:txBody>
        </p:sp>
      </p:grpSp>
      <p:grpSp>
        <p:nvGrpSpPr>
          <p:cNvPr id="27" name="Group 16"/>
          <p:cNvGrpSpPr/>
          <p:nvPr/>
        </p:nvGrpSpPr>
        <p:grpSpPr>
          <a:xfrm>
            <a:off x="4344572" y="1245617"/>
            <a:ext cx="914400" cy="914400"/>
            <a:chOff x="4344572" y="1810084"/>
            <a:chExt cx="914400" cy="914400"/>
          </a:xfrm>
        </p:grpSpPr>
        <p:sp>
          <p:nvSpPr>
            <p:cNvPr id="28" name="Oval 19"/>
            <p:cNvSpPr/>
            <p:nvPr/>
          </p:nvSpPr>
          <p:spPr>
            <a:xfrm>
              <a:off x="4344572" y="1810084"/>
              <a:ext cx="914400" cy="9144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65">
                <a:latin typeface="Arial" panose="020B0604020202020204" pitchFamily="34" charset="0"/>
                <a:cs typeface="Arial" panose="020B0604020202020204" pitchFamily="34" charset="0"/>
              </a:endParaRPr>
            </a:p>
          </p:txBody>
        </p:sp>
        <p:sp>
          <p:nvSpPr>
            <p:cNvPr id="29" name="Freeform 26"/>
            <p:cNvSpPr>
              <a:spLocks noEditPoints="1"/>
            </p:cNvSpPr>
            <p:nvPr/>
          </p:nvSpPr>
          <p:spPr bwMode="auto">
            <a:xfrm>
              <a:off x="4618575" y="2072638"/>
              <a:ext cx="366393" cy="389292"/>
            </a:xfrm>
            <a:custGeom>
              <a:avLst/>
              <a:gdLst>
                <a:gd name="T0" fmla="*/ 75 w 89"/>
                <a:gd name="T1" fmla="*/ 22 h 95"/>
                <a:gd name="T2" fmla="*/ 89 w 89"/>
                <a:gd name="T3" fmla="*/ 53 h 95"/>
                <a:gd name="T4" fmla="*/ 78 w 89"/>
                <a:gd name="T5" fmla="*/ 80 h 95"/>
                <a:gd name="T6" fmla="*/ 47 w 89"/>
                <a:gd name="T7" fmla="*/ 53 h 95"/>
                <a:gd name="T8" fmla="*/ 75 w 89"/>
                <a:gd name="T9" fmla="*/ 22 h 95"/>
                <a:gd name="T10" fmla="*/ 76 w 89"/>
                <a:gd name="T11" fmla="*/ 83 h 95"/>
                <a:gd name="T12" fmla="*/ 69 w 89"/>
                <a:gd name="T13" fmla="*/ 88 h 95"/>
                <a:gd name="T14" fmla="*/ 74 w 89"/>
                <a:gd name="T15" fmla="*/ 81 h 95"/>
                <a:gd name="T16" fmla="*/ 76 w 89"/>
                <a:gd name="T17" fmla="*/ 83 h 95"/>
                <a:gd name="T18" fmla="*/ 64 w 89"/>
                <a:gd name="T19" fmla="*/ 92 h 95"/>
                <a:gd name="T20" fmla="*/ 72 w 89"/>
                <a:gd name="T21" fmla="*/ 79 h 95"/>
                <a:gd name="T22" fmla="*/ 70 w 89"/>
                <a:gd name="T23" fmla="*/ 77 h 95"/>
                <a:gd name="T24" fmla="*/ 60 w 89"/>
                <a:gd name="T25" fmla="*/ 94 h 95"/>
                <a:gd name="T26" fmla="*/ 64 w 89"/>
                <a:gd name="T27" fmla="*/ 92 h 95"/>
                <a:gd name="T28" fmla="*/ 58 w 89"/>
                <a:gd name="T29" fmla="*/ 91 h 95"/>
                <a:gd name="T30" fmla="*/ 67 w 89"/>
                <a:gd name="T31" fmla="*/ 75 h 95"/>
                <a:gd name="T32" fmla="*/ 65 w 89"/>
                <a:gd name="T33" fmla="*/ 74 h 95"/>
                <a:gd name="T34" fmla="*/ 57 w 89"/>
                <a:gd name="T35" fmla="*/ 88 h 95"/>
                <a:gd name="T36" fmla="*/ 58 w 89"/>
                <a:gd name="T37" fmla="*/ 91 h 95"/>
                <a:gd name="T38" fmla="*/ 56 w 89"/>
                <a:gd name="T39" fmla="*/ 84 h 95"/>
                <a:gd name="T40" fmla="*/ 63 w 89"/>
                <a:gd name="T41" fmla="*/ 72 h 95"/>
                <a:gd name="T42" fmla="*/ 61 w 89"/>
                <a:gd name="T43" fmla="*/ 70 h 95"/>
                <a:gd name="T44" fmla="*/ 55 w 89"/>
                <a:gd name="T45" fmla="*/ 81 h 95"/>
                <a:gd name="T46" fmla="*/ 56 w 89"/>
                <a:gd name="T47" fmla="*/ 84 h 95"/>
                <a:gd name="T48" fmla="*/ 53 w 89"/>
                <a:gd name="T49" fmla="*/ 78 h 95"/>
                <a:gd name="T50" fmla="*/ 59 w 89"/>
                <a:gd name="T51" fmla="*/ 68 h 95"/>
                <a:gd name="T52" fmla="*/ 57 w 89"/>
                <a:gd name="T53" fmla="*/ 66 h 95"/>
                <a:gd name="T54" fmla="*/ 52 w 89"/>
                <a:gd name="T55" fmla="*/ 75 h 95"/>
                <a:gd name="T56" fmla="*/ 53 w 89"/>
                <a:gd name="T57" fmla="*/ 78 h 95"/>
                <a:gd name="T58" fmla="*/ 51 w 89"/>
                <a:gd name="T59" fmla="*/ 71 h 95"/>
                <a:gd name="T60" fmla="*/ 55 w 89"/>
                <a:gd name="T61" fmla="*/ 64 h 95"/>
                <a:gd name="T62" fmla="*/ 53 w 89"/>
                <a:gd name="T63" fmla="*/ 62 h 95"/>
                <a:gd name="T64" fmla="*/ 50 w 89"/>
                <a:gd name="T65" fmla="*/ 68 h 95"/>
                <a:gd name="T66" fmla="*/ 51 w 89"/>
                <a:gd name="T67" fmla="*/ 71 h 95"/>
                <a:gd name="T68" fmla="*/ 48 w 89"/>
                <a:gd name="T69" fmla="*/ 65 h 95"/>
                <a:gd name="T70" fmla="*/ 51 w 89"/>
                <a:gd name="T71" fmla="*/ 61 h 95"/>
                <a:gd name="T72" fmla="*/ 49 w 89"/>
                <a:gd name="T73" fmla="*/ 59 h 95"/>
                <a:gd name="T74" fmla="*/ 47 w 89"/>
                <a:gd name="T75" fmla="*/ 61 h 95"/>
                <a:gd name="T76" fmla="*/ 48 w 89"/>
                <a:gd name="T77" fmla="*/ 65 h 95"/>
                <a:gd name="T78" fmla="*/ 46 w 89"/>
                <a:gd name="T79" fmla="*/ 58 h 95"/>
                <a:gd name="T80" fmla="*/ 45 w 89"/>
                <a:gd name="T81" fmla="*/ 55 h 95"/>
                <a:gd name="T82" fmla="*/ 47 w 89"/>
                <a:gd name="T83" fmla="*/ 57 h 95"/>
                <a:gd name="T84" fmla="*/ 46 w 89"/>
                <a:gd name="T85" fmla="*/ 58 h 95"/>
                <a:gd name="T86" fmla="*/ 59 w 89"/>
                <a:gd name="T87" fmla="*/ 17 h 95"/>
                <a:gd name="T88" fmla="*/ 41 w 89"/>
                <a:gd name="T89" fmla="*/ 54 h 95"/>
                <a:gd name="T90" fmla="*/ 36 w 89"/>
                <a:gd name="T91" fmla="*/ 13 h 95"/>
                <a:gd name="T92" fmla="*/ 0 w 89"/>
                <a:gd name="T93" fmla="*/ 54 h 95"/>
                <a:gd name="T94" fmla="*/ 41 w 89"/>
                <a:gd name="T95" fmla="*/ 95 h 95"/>
                <a:gd name="T96" fmla="*/ 55 w 89"/>
                <a:gd name="T97" fmla="*/ 93 h 95"/>
                <a:gd name="T98" fmla="*/ 41 w 89"/>
                <a:gd name="T99" fmla="*/ 54 h 95"/>
                <a:gd name="T100" fmla="*/ 68 w 89"/>
                <a:gd name="T101" fmla="*/ 23 h 95"/>
                <a:gd name="T102" fmla="*/ 59 w 89"/>
                <a:gd name="T103" fmla="*/ 17 h 95"/>
                <a:gd name="T104" fmla="*/ 43 w 89"/>
                <a:gd name="T105" fmla="*/ 0 h 95"/>
                <a:gd name="T106" fmla="*/ 38 w 89"/>
                <a:gd name="T107" fmla="*/ 0 h 95"/>
                <a:gd name="T108" fmla="*/ 43 w 89"/>
                <a:gd name="T109" fmla="*/ 41 h 95"/>
                <a:gd name="T110" fmla="*/ 61 w 89"/>
                <a:gd name="T111" fmla="*/ 4 h 95"/>
                <a:gd name="T112" fmla="*/ 43 w 89"/>
                <a:gd name="T113"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9" h="95">
                  <a:moveTo>
                    <a:pt x="75" y="22"/>
                  </a:moveTo>
                  <a:cubicBezTo>
                    <a:pt x="83" y="29"/>
                    <a:pt x="89" y="40"/>
                    <a:pt x="89" y="53"/>
                  </a:cubicBezTo>
                  <a:cubicBezTo>
                    <a:pt x="89" y="63"/>
                    <a:pt x="85" y="73"/>
                    <a:pt x="78" y="80"/>
                  </a:cubicBezTo>
                  <a:cubicBezTo>
                    <a:pt x="47" y="53"/>
                    <a:pt x="47" y="53"/>
                    <a:pt x="47" y="53"/>
                  </a:cubicBezTo>
                  <a:cubicBezTo>
                    <a:pt x="75" y="22"/>
                    <a:pt x="75" y="22"/>
                    <a:pt x="75" y="22"/>
                  </a:cubicBezTo>
                  <a:close/>
                  <a:moveTo>
                    <a:pt x="76" y="83"/>
                  </a:moveTo>
                  <a:cubicBezTo>
                    <a:pt x="74" y="85"/>
                    <a:pt x="72" y="87"/>
                    <a:pt x="69" y="88"/>
                  </a:cubicBezTo>
                  <a:cubicBezTo>
                    <a:pt x="74" y="81"/>
                    <a:pt x="74" y="81"/>
                    <a:pt x="74" y="81"/>
                  </a:cubicBezTo>
                  <a:cubicBezTo>
                    <a:pt x="76" y="83"/>
                    <a:pt x="76" y="83"/>
                    <a:pt x="76" y="83"/>
                  </a:cubicBezTo>
                  <a:close/>
                  <a:moveTo>
                    <a:pt x="64" y="92"/>
                  </a:moveTo>
                  <a:cubicBezTo>
                    <a:pt x="72" y="79"/>
                    <a:pt x="72" y="79"/>
                    <a:pt x="72" y="79"/>
                  </a:cubicBezTo>
                  <a:cubicBezTo>
                    <a:pt x="70" y="77"/>
                    <a:pt x="70" y="77"/>
                    <a:pt x="70" y="77"/>
                  </a:cubicBezTo>
                  <a:cubicBezTo>
                    <a:pt x="60" y="94"/>
                    <a:pt x="60" y="94"/>
                    <a:pt x="60" y="94"/>
                  </a:cubicBezTo>
                  <a:cubicBezTo>
                    <a:pt x="61" y="93"/>
                    <a:pt x="63" y="92"/>
                    <a:pt x="64" y="92"/>
                  </a:cubicBezTo>
                  <a:close/>
                  <a:moveTo>
                    <a:pt x="58" y="91"/>
                  </a:moveTo>
                  <a:cubicBezTo>
                    <a:pt x="67" y="75"/>
                    <a:pt x="67" y="75"/>
                    <a:pt x="67" y="75"/>
                  </a:cubicBezTo>
                  <a:cubicBezTo>
                    <a:pt x="65" y="74"/>
                    <a:pt x="65" y="74"/>
                    <a:pt x="65" y="74"/>
                  </a:cubicBezTo>
                  <a:cubicBezTo>
                    <a:pt x="57" y="88"/>
                    <a:pt x="57" y="88"/>
                    <a:pt x="57" y="88"/>
                  </a:cubicBezTo>
                  <a:cubicBezTo>
                    <a:pt x="58" y="91"/>
                    <a:pt x="58" y="91"/>
                    <a:pt x="58" y="91"/>
                  </a:cubicBezTo>
                  <a:close/>
                  <a:moveTo>
                    <a:pt x="56" y="84"/>
                  </a:moveTo>
                  <a:cubicBezTo>
                    <a:pt x="63" y="72"/>
                    <a:pt x="63" y="72"/>
                    <a:pt x="63" y="72"/>
                  </a:cubicBezTo>
                  <a:cubicBezTo>
                    <a:pt x="61" y="70"/>
                    <a:pt x="61" y="70"/>
                    <a:pt x="61" y="70"/>
                  </a:cubicBezTo>
                  <a:cubicBezTo>
                    <a:pt x="55" y="81"/>
                    <a:pt x="55" y="81"/>
                    <a:pt x="55" y="81"/>
                  </a:cubicBezTo>
                  <a:cubicBezTo>
                    <a:pt x="56" y="84"/>
                    <a:pt x="56" y="84"/>
                    <a:pt x="56" y="84"/>
                  </a:cubicBezTo>
                  <a:close/>
                  <a:moveTo>
                    <a:pt x="53" y="78"/>
                  </a:moveTo>
                  <a:cubicBezTo>
                    <a:pt x="59" y="68"/>
                    <a:pt x="59" y="68"/>
                    <a:pt x="59" y="68"/>
                  </a:cubicBezTo>
                  <a:cubicBezTo>
                    <a:pt x="57" y="66"/>
                    <a:pt x="57" y="66"/>
                    <a:pt x="57" y="66"/>
                  </a:cubicBezTo>
                  <a:cubicBezTo>
                    <a:pt x="52" y="75"/>
                    <a:pt x="52" y="75"/>
                    <a:pt x="52" y="75"/>
                  </a:cubicBezTo>
                  <a:cubicBezTo>
                    <a:pt x="53" y="78"/>
                    <a:pt x="53" y="78"/>
                    <a:pt x="53" y="78"/>
                  </a:cubicBezTo>
                  <a:close/>
                  <a:moveTo>
                    <a:pt x="51" y="71"/>
                  </a:moveTo>
                  <a:cubicBezTo>
                    <a:pt x="55" y="64"/>
                    <a:pt x="55" y="64"/>
                    <a:pt x="55" y="64"/>
                  </a:cubicBezTo>
                  <a:cubicBezTo>
                    <a:pt x="53" y="62"/>
                    <a:pt x="53" y="62"/>
                    <a:pt x="53" y="62"/>
                  </a:cubicBezTo>
                  <a:cubicBezTo>
                    <a:pt x="50" y="68"/>
                    <a:pt x="50" y="68"/>
                    <a:pt x="50" y="68"/>
                  </a:cubicBezTo>
                  <a:cubicBezTo>
                    <a:pt x="51" y="71"/>
                    <a:pt x="51" y="71"/>
                    <a:pt x="51" y="71"/>
                  </a:cubicBezTo>
                  <a:close/>
                  <a:moveTo>
                    <a:pt x="48" y="65"/>
                  </a:moveTo>
                  <a:cubicBezTo>
                    <a:pt x="51" y="61"/>
                    <a:pt x="51" y="61"/>
                    <a:pt x="51" y="61"/>
                  </a:cubicBezTo>
                  <a:cubicBezTo>
                    <a:pt x="49" y="59"/>
                    <a:pt x="49" y="59"/>
                    <a:pt x="49" y="59"/>
                  </a:cubicBezTo>
                  <a:cubicBezTo>
                    <a:pt x="47" y="61"/>
                    <a:pt x="47" y="61"/>
                    <a:pt x="47" y="61"/>
                  </a:cubicBezTo>
                  <a:cubicBezTo>
                    <a:pt x="48" y="65"/>
                    <a:pt x="48" y="65"/>
                    <a:pt x="48" y="65"/>
                  </a:cubicBezTo>
                  <a:close/>
                  <a:moveTo>
                    <a:pt x="46" y="58"/>
                  </a:moveTo>
                  <a:cubicBezTo>
                    <a:pt x="45" y="55"/>
                    <a:pt x="45" y="55"/>
                    <a:pt x="45" y="55"/>
                  </a:cubicBezTo>
                  <a:cubicBezTo>
                    <a:pt x="47" y="57"/>
                    <a:pt x="47" y="57"/>
                    <a:pt x="47" y="57"/>
                  </a:cubicBezTo>
                  <a:cubicBezTo>
                    <a:pt x="46" y="58"/>
                    <a:pt x="46" y="58"/>
                    <a:pt x="46" y="58"/>
                  </a:cubicBezTo>
                  <a:close/>
                  <a:moveTo>
                    <a:pt x="59" y="17"/>
                  </a:moveTo>
                  <a:cubicBezTo>
                    <a:pt x="41" y="54"/>
                    <a:pt x="41" y="54"/>
                    <a:pt x="41" y="54"/>
                  </a:cubicBezTo>
                  <a:cubicBezTo>
                    <a:pt x="41" y="54"/>
                    <a:pt x="38" y="28"/>
                    <a:pt x="36" y="13"/>
                  </a:cubicBezTo>
                  <a:cubicBezTo>
                    <a:pt x="16" y="15"/>
                    <a:pt x="0" y="33"/>
                    <a:pt x="0" y="54"/>
                  </a:cubicBezTo>
                  <a:cubicBezTo>
                    <a:pt x="0" y="77"/>
                    <a:pt x="18" y="95"/>
                    <a:pt x="41" y="95"/>
                  </a:cubicBezTo>
                  <a:cubicBezTo>
                    <a:pt x="46" y="95"/>
                    <a:pt x="51" y="94"/>
                    <a:pt x="55" y="93"/>
                  </a:cubicBezTo>
                  <a:cubicBezTo>
                    <a:pt x="41" y="54"/>
                    <a:pt x="41" y="54"/>
                    <a:pt x="41" y="54"/>
                  </a:cubicBezTo>
                  <a:cubicBezTo>
                    <a:pt x="68" y="23"/>
                    <a:pt x="68" y="23"/>
                    <a:pt x="68" y="23"/>
                  </a:cubicBezTo>
                  <a:cubicBezTo>
                    <a:pt x="66" y="20"/>
                    <a:pt x="63" y="18"/>
                    <a:pt x="59" y="17"/>
                  </a:cubicBezTo>
                  <a:close/>
                  <a:moveTo>
                    <a:pt x="43" y="0"/>
                  </a:moveTo>
                  <a:cubicBezTo>
                    <a:pt x="41" y="0"/>
                    <a:pt x="40" y="0"/>
                    <a:pt x="38" y="0"/>
                  </a:cubicBezTo>
                  <a:cubicBezTo>
                    <a:pt x="40" y="15"/>
                    <a:pt x="43" y="41"/>
                    <a:pt x="43" y="41"/>
                  </a:cubicBezTo>
                  <a:cubicBezTo>
                    <a:pt x="61" y="4"/>
                    <a:pt x="61" y="4"/>
                    <a:pt x="61" y="4"/>
                  </a:cubicBezTo>
                  <a:cubicBezTo>
                    <a:pt x="56" y="1"/>
                    <a:pt x="49" y="0"/>
                    <a:pt x="43" y="0"/>
                  </a:cubicBezTo>
                  <a:close/>
                </a:path>
              </a:pathLst>
            </a:custGeom>
            <a:solidFill>
              <a:schemeClr val="bg2"/>
            </a:solid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400">
                <a:solidFill>
                  <a:prstClr val="black"/>
                </a:solidFill>
                <a:latin typeface="Arial" panose="020B0604020202020204" pitchFamily="34" charset="0"/>
                <a:cs typeface="Arial" panose="020B0604020202020204" pitchFamily="34" charset="0"/>
              </a:endParaRPr>
            </a:p>
          </p:txBody>
        </p:sp>
      </p:grpSp>
      <p:grpSp>
        <p:nvGrpSpPr>
          <p:cNvPr id="30" name="Group 35"/>
          <p:cNvGrpSpPr/>
          <p:nvPr/>
        </p:nvGrpSpPr>
        <p:grpSpPr>
          <a:xfrm>
            <a:off x="781399" y="1720320"/>
            <a:ext cx="2342903" cy="1819993"/>
            <a:chOff x="1041864" y="2858224"/>
            <a:chExt cx="2342903" cy="1819991"/>
          </a:xfrm>
        </p:grpSpPr>
        <p:sp>
          <p:nvSpPr>
            <p:cNvPr id="31" name="TextBox 30"/>
            <p:cNvSpPr txBox="1"/>
            <p:nvPr/>
          </p:nvSpPr>
          <p:spPr>
            <a:xfrm>
              <a:off x="1458089" y="2858224"/>
              <a:ext cx="1510454" cy="504613"/>
            </a:xfrm>
            <a:prstGeom prst="rect">
              <a:avLst/>
            </a:prstGeom>
            <a:noFill/>
          </p:spPr>
          <p:txBody>
            <a:bodyPr wrap="none" rtlCol="0">
              <a:spAutoFit/>
            </a:bodyPr>
            <a:lstStyle/>
            <a:p>
              <a:pPr algn="ctr"/>
              <a:r>
                <a:rPr lang="zh-CN" altLang="en-US" sz="1865" b="1" dirty="0">
                  <a:solidFill>
                    <a:schemeClr val="tx1">
                      <a:lumMod val="85000"/>
                      <a:lumOff val="15000"/>
                    </a:schemeClr>
                  </a:solidFill>
                  <a:latin typeface="Arial" panose="020B0604020202020204" pitchFamily="34" charset="0"/>
                  <a:cs typeface="Arial" panose="020B0604020202020204" pitchFamily="34" charset="0"/>
                </a:rPr>
                <a:t>添加标题</a:t>
              </a:r>
              <a:endParaRPr lang="en-GB" sz="1865" b="1"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32" name="TextBox 31"/>
            <p:cNvSpPr txBox="1"/>
            <p:nvPr/>
          </p:nvSpPr>
          <p:spPr>
            <a:xfrm>
              <a:off x="1041864" y="3201842"/>
              <a:ext cx="2342903" cy="1476373"/>
            </a:xfrm>
            <a:prstGeom prst="rect">
              <a:avLst/>
            </a:prstGeom>
            <a:noFill/>
          </p:spPr>
          <p:txBody>
            <a:bodyPr wrap="square" rtlCol="0">
              <a:spAutoFit/>
            </a:bodyPr>
            <a:lstStyle/>
            <a:p>
              <a:pPr algn="ctr">
                <a:lnSpc>
                  <a:spcPct val="150000"/>
                </a:lnSpc>
              </a:pP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sym typeface="+mn-ea"/>
                </a:rPr>
                <a:t>点击添加文本内容</a:t>
              </a:r>
              <a:r>
                <a:rPr lang="zh-CN" altLang="zh-CN" sz="1200" dirty="0">
                  <a:solidFill>
                    <a:schemeClr val="tx1">
                      <a:lumMod val="85000"/>
                      <a:lumOff val="15000"/>
                    </a:schemeClr>
                  </a:solidFill>
                  <a:latin typeface="微软雅黑" panose="020B0503020204020204" pitchFamily="34" charset="-122"/>
                  <a:ea typeface="微软雅黑" panose="020B0503020204020204" pitchFamily="34" charset="-122"/>
                  <a:sym typeface="+mn-ea"/>
                </a:rPr>
                <a:t>点击添加文本</a:t>
              </a: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sym typeface="+mn-ea"/>
                </a:rPr>
                <a:t>点击添加文本内容</a:t>
              </a:r>
              <a:r>
                <a:rPr lang="zh-CN" altLang="zh-CN" sz="1200" dirty="0">
                  <a:solidFill>
                    <a:schemeClr val="tx1">
                      <a:lumMod val="85000"/>
                      <a:lumOff val="15000"/>
                    </a:schemeClr>
                  </a:solidFill>
                  <a:latin typeface="微软雅黑" panose="020B0503020204020204" pitchFamily="34" charset="-122"/>
                  <a:ea typeface="微软雅黑" panose="020B0503020204020204" pitchFamily="34" charset="-122"/>
                  <a:sym typeface="+mn-ea"/>
                </a:rPr>
                <a:t>点击添加文本</a:t>
              </a: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sym typeface="+mn-ea"/>
                </a:rPr>
                <a:t>点击添加文本内容</a:t>
              </a:r>
              <a:r>
                <a:rPr lang="zh-CN" altLang="zh-CN" sz="1200" dirty="0">
                  <a:solidFill>
                    <a:schemeClr val="tx1">
                      <a:lumMod val="85000"/>
                      <a:lumOff val="15000"/>
                    </a:schemeClr>
                  </a:solidFill>
                  <a:latin typeface="微软雅黑" panose="020B0503020204020204" pitchFamily="34" charset="-122"/>
                  <a:ea typeface="微软雅黑" panose="020B0503020204020204" pitchFamily="34" charset="-122"/>
                  <a:sym typeface="+mn-ea"/>
                </a:rPr>
                <a:t>点击添加文本</a:t>
              </a: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sym typeface="+mn-ea"/>
                </a:rPr>
                <a:t>点击添加文本内容</a:t>
              </a:r>
              <a:r>
                <a:rPr lang="zh-CN" altLang="zh-CN" sz="1200" dirty="0">
                  <a:solidFill>
                    <a:schemeClr val="tx1">
                      <a:lumMod val="85000"/>
                      <a:lumOff val="15000"/>
                    </a:schemeClr>
                  </a:solidFill>
                  <a:latin typeface="微软雅黑" panose="020B0503020204020204" pitchFamily="34" charset="-122"/>
                  <a:ea typeface="微软雅黑" panose="020B0503020204020204" pitchFamily="34" charset="-122"/>
                  <a:sym typeface="+mn-ea"/>
                </a:rPr>
                <a:t>点击添加文本</a:t>
              </a: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sym typeface="+mn-ea"/>
                </a:rPr>
                <a:t>点击添加文本</a:t>
              </a:r>
            </a:p>
          </p:txBody>
        </p:sp>
      </p:grpSp>
      <p:grpSp>
        <p:nvGrpSpPr>
          <p:cNvPr id="33" name="Group 39"/>
          <p:cNvGrpSpPr/>
          <p:nvPr/>
        </p:nvGrpSpPr>
        <p:grpSpPr>
          <a:xfrm>
            <a:off x="2722740" y="1720320"/>
            <a:ext cx="2342903" cy="1819993"/>
            <a:chOff x="3630319" y="2858224"/>
            <a:chExt cx="2342903" cy="1819991"/>
          </a:xfrm>
        </p:grpSpPr>
        <p:sp>
          <p:nvSpPr>
            <p:cNvPr id="34" name="TextBox 33"/>
            <p:cNvSpPr txBox="1"/>
            <p:nvPr/>
          </p:nvSpPr>
          <p:spPr>
            <a:xfrm>
              <a:off x="4046543" y="2858224"/>
              <a:ext cx="1510454" cy="504613"/>
            </a:xfrm>
            <a:prstGeom prst="rect">
              <a:avLst/>
            </a:prstGeom>
            <a:noFill/>
          </p:spPr>
          <p:txBody>
            <a:bodyPr wrap="none" rtlCol="0">
              <a:spAutoFit/>
            </a:bodyPr>
            <a:lstStyle/>
            <a:p>
              <a:pPr algn="ctr"/>
              <a:r>
                <a:rPr lang="zh-CN" altLang="en-US" sz="1865" b="1" dirty="0">
                  <a:solidFill>
                    <a:schemeClr val="tx1">
                      <a:lumMod val="85000"/>
                      <a:lumOff val="15000"/>
                    </a:schemeClr>
                  </a:solidFill>
                  <a:latin typeface="Arial" panose="020B0604020202020204" pitchFamily="34" charset="0"/>
                  <a:cs typeface="Arial" panose="020B0604020202020204" pitchFamily="34" charset="0"/>
                </a:rPr>
                <a:t>添加标题</a:t>
              </a:r>
              <a:endParaRPr lang="en-GB" altLang="zh-CN" sz="1865" b="1"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35" name="TextBox 34"/>
            <p:cNvSpPr txBox="1"/>
            <p:nvPr/>
          </p:nvSpPr>
          <p:spPr>
            <a:xfrm>
              <a:off x="3630319" y="3201842"/>
              <a:ext cx="2342903" cy="1476373"/>
            </a:xfrm>
            <a:prstGeom prst="rect">
              <a:avLst/>
            </a:prstGeom>
            <a:noFill/>
          </p:spPr>
          <p:txBody>
            <a:bodyPr wrap="square" rtlCol="0">
              <a:spAutoFit/>
            </a:bodyPr>
            <a:lstStyle/>
            <a:p>
              <a:pPr algn="ctr">
                <a:lnSpc>
                  <a:spcPct val="150000"/>
                </a:lnSpc>
              </a:pP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sym typeface="+mn-ea"/>
                </a:rPr>
                <a:t>点击添加文本内容</a:t>
              </a:r>
              <a:r>
                <a:rPr lang="zh-CN" altLang="zh-CN" sz="1200" dirty="0">
                  <a:solidFill>
                    <a:schemeClr val="tx1">
                      <a:lumMod val="85000"/>
                      <a:lumOff val="15000"/>
                    </a:schemeClr>
                  </a:solidFill>
                  <a:latin typeface="微软雅黑" panose="020B0503020204020204" pitchFamily="34" charset="-122"/>
                  <a:ea typeface="微软雅黑" panose="020B0503020204020204" pitchFamily="34" charset="-122"/>
                  <a:sym typeface="+mn-ea"/>
                </a:rPr>
                <a:t>点击添加文本</a:t>
              </a: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sym typeface="+mn-ea"/>
                </a:rPr>
                <a:t>点击添加文本内容</a:t>
              </a:r>
              <a:r>
                <a:rPr lang="zh-CN" altLang="zh-CN" sz="1200" dirty="0">
                  <a:solidFill>
                    <a:schemeClr val="tx1">
                      <a:lumMod val="85000"/>
                      <a:lumOff val="15000"/>
                    </a:schemeClr>
                  </a:solidFill>
                  <a:latin typeface="微软雅黑" panose="020B0503020204020204" pitchFamily="34" charset="-122"/>
                  <a:ea typeface="微软雅黑" panose="020B0503020204020204" pitchFamily="34" charset="-122"/>
                  <a:sym typeface="+mn-ea"/>
                </a:rPr>
                <a:t>点击添加文本</a:t>
              </a: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sym typeface="+mn-ea"/>
                </a:rPr>
                <a:t>点击添加文本内容</a:t>
              </a:r>
              <a:r>
                <a:rPr lang="zh-CN" altLang="zh-CN" sz="1200" dirty="0">
                  <a:solidFill>
                    <a:schemeClr val="tx1">
                      <a:lumMod val="85000"/>
                      <a:lumOff val="15000"/>
                    </a:schemeClr>
                  </a:solidFill>
                  <a:latin typeface="微软雅黑" panose="020B0503020204020204" pitchFamily="34" charset="-122"/>
                  <a:ea typeface="微软雅黑" panose="020B0503020204020204" pitchFamily="34" charset="-122"/>
                  <a:sym typeface="+mn-ea"/>
                </a:rPr>
                <a:t>点击添加文本</a:t>
              </a: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sym typeface="+mn-ea"/>
                </a:rPr>
                <a:t>点击添加文本内容</a:t>
              </a:r>
              <a:r>
                <a:rPr lang="zh-CN" altLang="zh-CN" sz="1200" dirty="0">
                  <a:solidFill>
                    <a:schemeClr val="tx1">
                      <a:lumMod val="85000"/>
                      <a:lumOff val="15000"/>
                    </a:schemeClr>
                  </a:solidFill>
                  <a:latin typeface="微软雅黑" panose="020B0503020204020204" pitchFamily="34" charset="-122"/>
                  <a:ea typeface="微软雅黑" panose="020B0503020204020204" pitchFamily="34" charset="-122"/>
                  <a:sym typeface="+mn-ea"/>
                </a:rPr>
                <a:t>点击添加文本</a:t>
              </a: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sym typeface="+mn-ea"/>
                </a:rPr>
                <a:t>点击添加文本</a:t>
              </a:r>
            </a:p>
          </p:txBody>
        </p:sp>
      </p:grpSp>
      <p:grpSp>
        <p:nvGrpSpPr>
          <p:cNvPr id="36" name="Group 40"/>
          <p:cNvGrpSpPr/>
          <p:nvPr/>
        </p:nvGrpSpPr>
        <p:grpSpPr>
          <a:xfrm>
            <a:off x="4664082" y="1720320"/>
            <a:ext cx="2342903" cy="1819993"/>
            <a:chOff x="6218775" y="2858224"/>
            <a:chExt cx="2342903" cy="1819991"/>
          </a:xfrm>
        </p:grpSpPr>
        <p:sp>
          <p:nvSpPr>
            <p:cNvPr id="37" name="TextBox 36"/>
            <p:cNvSpPr txBox="1"/>
            <p:nvPr/>
          </p:nvSpPr>
          <p:spPr>
            <a:xfrm>
              <a:off x="6634999" y="2858224"/>
              <a:ext cx="1510454" cy="504613"/>
            </a:xfrm>
            <a:prstGeom prst="rect">
              <a:avLst/>
            </a:prstGeom>
            <a:noFill/>
          </p:spPr>
          <p:txBody>
            <a:bodyPr wrap="none" rtlCol="0">
              <a:spAutoFit/>
            </a:bodyPr>
            <a:lstStyle/>
            <a:p>
              <a:pPr algn="ctr"/>
              <a:r>
                <a:rPr lang="zh-CN" altLang="en-US" sz="1865" b="1" dirty="0">
                  <a:solidFill>
                    <a:schemeClr val="tx1">
                      <a:lumMod val="85000"/>
                      <a:lumOff val="15000"/>
                    </a:schemeClr>
                  </a:solidFill>
                  <a:latin typeface="Arial" panose="020B0604020202020204" pitchFamily="34" charset="0"/>
                  <a:cs typeface="Arial" panose="020B0604020202020204" pitchFamily="34" charset="0"/>
                </a:rPr>
                <a:t>添加标题</a:t>
              </a:r>
              <a:endParaRPr lang="en-GB" altLang="zh-CN" sz="1865" b="1"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38" name="TextBox 37"/>
            <p:cNvSpPr txBox="1"/>
            <p:nvPr/>
          </p:nvSpPr>
          <p:spPr>
            <a:xfrm>
              <a:off x="6218775" y="3201842"/>
              <a:ext cx="2342903" cy="1476373"/>
            </a:xfrm>
            <a:prstGeom prst="rect">
              <a:avLst/>
            </a:prstGeom>
            <a:noFill/>
          </p:spPr>
          <p:txBody>
            <a:bodyPr wrap="square" rtlCol="0">
              <a:spAutoFit/>
            </a:bodyPr>
            <a:lstStyle/>
            <a:p>
              <a:pPr algn="ctr">
                <a:lnSpc>
                  <a:spcPct val="150000"/>
                </a:lnSpc>
              </a:pP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sym typeface="+mn-ea"/>
                </a:rPr>
                <a:t>点击添加文本内容</a:t>
              </a:r>
              <a:r>
                <a:rPr lang="zh-CN" altLang="zh-CN" sz="1200" dirty="0">
                  <a:solidFill>
                    <a:schemeClr val="tx1">
                      <a:lumMod val="85000"/>
                      <a:lumOff val="15000"/>
                    </a:schemeClr>
                  </a:solidFill>
                  <a:latin typeface="微软雅黑" panose="020B0503020204020204" pitchFamily="34" charset="-122"/>
                  <a:ea typeface="微软雅黑" panose="020B0503020204020204" pitchFamily="34" charset="-122"/>
                  <a:sym typeface="+mn-ea"/>
                </a:rPr>
                <a:t>点击添加文本</a:t>
              </a: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sym typeface="+mn-ea"/>
                </a:rPr>
                <a:t>点击添加文本内容</a:t>
              </a:r>
              <a:r>
                <a:rPr lang="zh-CN" altLang="zh-CN" sz="1200" dirty="0">
                  <a:solidFill>
                    <a:schemeClr val="tx1">
                      <a:lumMod val="85000"/>
                      <a:lumOff val="15000"/>
                    </a:schemeClr>
                  </a:solidFill>
                  <a:latin typeface="微软雅黑" panose="020B0503020204020204" pitchFamily="34" charset="-122"/>
                  <a:ea typeface="微软雅黑" panose="020B0503020204020204" pitchFamily="34" charset="-122"/>
                  <a:sym typeface="+mn-ea"/>
                </a:rPr>
                <a:t>点击添加文本</a:t>
              </a: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sym typeface="+mn-ea"/>
                </a:rPr>
                <a:t>点击添加文本内容</a:t>
              </a:r>
              <a:r>
                <a:rPr lang="zh-CN" altLang="zh-CN" sz="1200" dirty="0">
                  <a:solidFill>
                    <a:schemeClr val="tx1">
                      <a:lumMod val="85000"/>
                      <a:lumOff val="15000"/>
                    </a:schemeClr>
                  </a:solidFill>
                  <a:latin typeface="微软雅黑" panose="020B0503020204020204" pitchFamily="34" charset="-122"/>
                  <a:ea typeface="微软雅黑" panose="020B0503020204020204" pitchFamily="34" charset="-122"/>
                  <a:sym typeface="+mn-ea"/>
                </a:rPr>
                <a:t>点击添加文本</a:t>
              </a: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sym typeface="+mn-ea"/>
                </a:rPr>
                <a:t>点击添加文本内容</a:t>
              </a:r>
              <a:r>
                <a:rPr lang="zh-CN" altLang="zh-CN" sz="1200" dirty="0">
                  <a:solidFill>
                    <a:schemeClr val="tx1">
                      <a:lumMod val="85000"/>
                      <a:lumOff val="15000"/>
                    </a:schemeClr>
                  </a:solidFill>
                  <a:latin typeface="微软雅黑" panose="020B0503020204020204" pitchFamily="34" charset="-122"/>
                  <a:ea typeface="微软雅黑" panose="020B0503020204020204" pitchFamily="34" charset="-122"/>
                  <a:sym typeface="+mn-ea"/>
                </a:rPr>
                <a:t>点击添加文本</a:t>
              </a: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sym typeface="+mn-ea"/>
                </a:rPr>
                <a:t>点击添加文本</a:t>
              </a:r>
            </a:p>
          </p:txBody>
        </p:sp>
      </p:grpSp>
      <p:grpSp>
        <p:nvGrpSpPr>
          <p:cNvPr id="39" name="Group 41"/>
          <p:cNvGrpSpPr/>
          <p:nvPr/>
        </p:nvGrpSpPr>
        <p:grpSpPr>
          <a:xfrm>
            <a:off x="6605425" y="1720320"/>
            <a:ext cx="2342903" cy="1819993"/>
            <a:chOff x="8807232" y="2858224"/>
            <a:chExt cx="2342903" cy="1819991"/>
          </a:xfrm>
        </p:grpSpPr>
        <p:sp>
          <p:nvSpPr>
            <p:cNvPr id="40" name="TextBox 39"/>
            <p:cNvSpPr txBox="1"/>
            <p:nvPr/>
          </p:nvSpPr>
          <p:spPr>
            <a:xfrm>
              <a:off x="9223456" y="2858224"/>
              <a:ext cx="1510454" cy="504613"/>
            </a:xfrm>
            <a:prstGeom prst="rect">
              <a:avLst/>
            </a:prstGeom>
            <a:noFill/>
          </p:spPr>
          <p:txBody>
            <a:bodyPr wrap="none" rtlCol="0">
              <a:spAutoFit/>
            </a:bodyPr>
            <a:lstStyle/>
            <a:p>
              <a:pPr algn="ctr"/>
              <a:r>
                <a:rPr lang="zh-CN" altLang="en-US" sz="1865" b="1" dirty="0">
                  <a:solidFill>
                    <a:schemeClr val="tx1">
                      <a:lumMod val="85000"/>
                      <a:lumOff val="15000"/>
                    </a:schemeClr>
                  </a:solidFill>
                  <a:latin typeface="Arial" panose="020B0604020202020204" pitchFamily="34" charset="0"/>
                  <a:cs typeface="Arial" panose="020B0604020202020204" pitchFamily="34" charset="0"/>
                </a:rPr>
                <a:t>添加标题</a:t>
              </a:r>
              <a:endParaRPr lang="en-GB" altLang="zh-CN" sz="1865" b="1"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41" name="TextBox 40"/>
            <p:cNvSpPr txBox="1"/>
            <p:nvPr/>
          </p:nvSpPr>
          <p:spPr>
            <a:xfrm>
              <a:off x="8807232" y="3201842"/>
              <a:ext cx="2342903" cy="1476373"/>
            </a:xfrm>
            <a:prstGeom prst="rect">
              <a:avLst/>
            </a:prstGeom>
            <a:noFill/>
          </p:spPr>
          <p:txBody>
            <a:bodyPr wrap="square" rtlCol="0">
              <a:spAutoFit/>
            </a:bodyPr>
            <a:lstStyle/>
            <a:p>
              <a:pPr algn="ctr">
                <a:lnSpc>
                  <a:spcPct val="150000"/>
                </a:lnSpc>
              </a:pP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sym typeface="+mn-ea"/>
                </a:rPr>
                <a:t>点击添加文本内容</a:t>
              </a:r>
              <a:r>
                <a:rPr lang="zh-CN" altLang="zh-CN" sz="1200" dirty="0">
                  <a:solidFill>
                    <a:schemeClr val="tx1">
                      <a:lumMod val="85000"/>
                      <a:lumOff val="15000"/>
                    </a:schemeClr>
                  </a:solidFill>
                  <a:latin typeface="微软雅黑" panose="020B0503020204020204" pitchFamily="34" charset="-122"/>
                  <a:ea typeface="微软雅黑" panose="020B0503020204020204" pitchFamily="34" charset="-122"/>
                  <a:sym typeface="+mn-ea"/>
                </a:rPr>
                <a:t>点击添加文本</a:t>
              </a: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sym typeface="+mn-ea"/>
                </a:rPr>
                <a:t>点击添加文本内容</a:t>
              </a:r>
              <a:r>
                <a:rPr lang="zh-CN" altLang="zh-CN" sz="1200" dirty="0">
                  <a:solidFill>
                    <a:schemeClr val="tx1">
                      <a:lumMod val="85000"/>
                      <a:lumOff val="15000"/>
                    </a:schemeClr>
                  </a:solidFill>
                  <a:latin typeface="微软雅黑" panose="020B0503020204020204" pitchFamily="34" charset="-122"/>
                  <a:ea typeface="微软雅黑" panose="020B0503020204020204" pitchFamily="34" charset="-122"/>
                  <a:sym typeface="+mn-ea"/>
                </a:rPr>
                <a:t>点击添加文本</a:t>
              </a: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sym typeface="+mn-ea"/>
                </a:rPr>
                <a:t>点击添加文本内容</a:t>
              </a:r>
              <a:r>
                <a:rPr lang="zh-CN" altLang="zh-CN" sz="1200" dirty="0">
                  <a:solidFill>
                    <a:schemeClr val="tx1">
                      <a:lumMod val="85000"/>
                      <a:lumOff val="15000"/>
                    </a:schemeClr>
                  </a:solidFill>
                  <a:latin typeface="微软雅黑" panose="020B0503020204020204" pitchFamily="34" charset="-122"/>
                  <a:ea typeface="微软雅黑" panose="020B0503020204020204" pitchFamily="34" charset="-122"/>
                  <a:sym typeface="+mn-ea"/>
                </a:rPr>
                <a:t>点击添加文本</a:t>
              </a: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sym typeface="+mn-ea"/>
                </a:rPr>
                <a:t>点击添加文本内容</a:t>
              </a:r>
              <a:r>
                <a:rPr lang="zh-CN" altLang="zh-CN" sz="1200" dirty="0">
                  <a:solidFill>
                    <a:schemeClr val="tx1">
                      <a:lumMod val="85000"/>
                      <a:lumOff val="15000"/>
                    </a:schemeClr>
                  </a:solidFill>
                  <a:latin typeface="微软雅黑" panose="020B0503020204020204" pitchFamily="34" charset="-122"/>
                  <a:ea typeface="微软雅黑" panose="020B0503020204020204" pitchFamily="34" charset="-122"/>
                  <a:sym typeface="+mn-ea"/>
                </a:rPr>
                <a:t>点击添加文本</a:t>
              </a: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sym typeface="+mn-ea"/>
                </a:rPr>
                <a:t>点击添加文本</a:t>
              </a:r>
            </a:p>
          </p:txBody>
        </p:sp>
      </p:grpSp>
      <p:cxnSp>
        <p:nvCxnSpPr>
          <p:cNvPr id="42" name="Straight Connector 36"/>
          <p:cNvCxnSpPr/>
          <p:nvPr/>
        </p:nvCxnSpPr>
        <p:spPr>
          <a:xfrm>
            <a:off x="3517777" y="1619456"/>
            <a:ext cx="0" cy="2035839"/>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37"/>
          <p:cNvCxnSpPr/>
          <p:nvPr/>
        </p:nvCxnSpPr>
        <p:spPr>
          <a:xfrm>
            <a:off x="6096000" y="1619456"/>
            <a:ext cx="0" cy="2035839"/>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38"/>
          <p:cNvCxnSpPr/>
          <p:nvPr/>
        </p:nvCxnSpPr>
        <p:spPr>
          <a:xfrm>
            <a:off x="8698524" y="1619456"/>
            <a:ext cx="0" cy="2035839"/>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pic>
        <p:nvPicPr>
          <p:cNvPr id="2050" name="Picture 2" descr="E:\PPT改稿\商务\商务25.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25109" y="4509545"/>
            <a:ext cx="9327813" cy="1860947"/>
          </a:xfrm>
          <a:prstGeom prst="rect">
            <a:avLst/>
          </a:prstGeom>
          <a:noFill/>
          <a:extLst>
            <a:ext uri="{909E8E84-426E-40DD-AFC4-6F175D3DCCD1}">
              <a14:hiddenFill xmlns:a14="http://schemas.microsoft.com/office/drawing/2010/main">
                <a:solidFill>
                  <a:srgbClr val="FFFFFF"/>
                </a:solidFill>
              </a14:hiddenFill>
            </a:ext>
          </a:extLst>
        </p:spPr>
      </p:pic>
      <p:sp>
        <p:nvSpPr>
          <p:cNvPr id="46" name="TextBox 45"/>
          <p:cNvSpPr txBox="1"/>
          <p:nvPr/>
        </p:nvSpPr>
        <p:spPr>
          <a:xfrm>
            <a:off x="5405921" y="20588"/>
            <a:ext cx="1422400" cy="420370"/>
          </a:xfrm>
          <a:prstGeom prst="rect">
            <a:avLst/>
          </a:prstGeom>
          <a:noFill/>
        </p:spPr>
        <p:txBody>
          <a:bodyPr wrap="none" rtlCol="0">
            <a:spAutoFit/>
          </a:bodyPr>
          <a:lstStyle/>
          <a:p>
            <a:pPr algn="dist"/>
            <a:r>
              <a:rPr lang="zh-CN" altLang="en-US" sz="2135" b="1" spc="300" dirty="0">
                <a:solidFill>
                  <a:schemeClr val="bg1"/>
                </a:solidFill>
              </a:rPr>
              <a:t>关于我们</a:t>
            </a:r>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500"/>
                                        <p:tgtEl>
                                          <p:spTgt spid="2050"/>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1000"/>
                                        <p:tgtEl>
                                          <p:spTgt spid="17"/>
                                        </p:tgtEl>
                                      </p:cBhvr>
                                    </p:animEffect>
                                  </p:childTnLst>
                                </p:cTn>
                              </p:par>
                            </p:childTnLst>
                          </p:cTn>
                        </p:par>
                        <p:par>
                          <p:cTn id="12" fill="hold">
                            <p:stCondLst>
                              <p:cond delay="1500"/>
                            </p:stCondLst>
                            <p:childTnLst>
                              <p:par>
                                <p:cTn id="13" presetID="2" presetClass="entr" presetSubtype="4" fill="hold" nodeType="afterEffect">
                                  <p:stCondLst>
                                    <p:cond delay="0"/>
                                  </p:stCondLst>
                                  <p:childTnLst>
                                    <p:set>
                                      <p:cBhvr>
                                        <p:cTn id="14" dur="1" fill="hold">
                                          <p:stCondLst>
                                            <p:cond delay="0"/>
                                          </p:stCondLst>
                                        </p:cTn>
                                        <p:tgtEl>
                                          <p:spTgt spid="24"/>
                                        </p:tgtEl>
                                        <p:attrNameLst>
                                          <p:attrName>style.visibility</p:attrName>
                                        </p:attrNameLst>
                                      </p:cBhvr>
                                      <p:to>
                                        <p:strVal val="visible"/>
                                      </p:to>
                                    </p:set>
                                    <p:anim calcmode="lin" valueType="num">
                                      <p:cBhvr additive="base">
                                        <p:cTn id="15" dur="500" fill="hold"/>
                                        <p:tgtEl>
                                          <p:spTgt spid="24"/>
                                        </p:tgtEl>
                                        <p:attrNameLst>
                                          <p:attrName>ppt_x</p:attrName>
                                        </p:attrNameLst>
                                      </p:cBhvr>
                                      <p:tavLst>
                                        <p:tav tm="0">
                                          <p:val>
                                            <p:strVal val="#ppt_x"/>
                                          </p:val>
                                        </p:tav>
                                        <p:tav tm="100000">
                                          <p:val>
                                            <p:strVal val="#ppt_x"/>
                                          </p:val>
                                        </p:tav>
                                      </p:tavLst>
                                    </p:anim>
                                    <p:anim calcmode="lin" valueType="num">
                                      <p:cBhvr additive="base">
                                        <p:cTn id="16" dur="500" fill="hold"/>
                                        <p:tgtEl>
                                          <p:spTgt spid="24"/>
                                        </p:tgtEl>
                                        <p:attrNameLst>
                                          <p:attrName>ppt_y</p:attrName>
                                        </p:attrNameLst>
                                      </p:cBhvr>
                                      <p:tavLst>
                                        <p:tav tm="0">
                                          <p:val>
                                            <p:strVal val="1+#ppt_h/2"/>
                                          </p:val>
                                        </p:tav>
                                        <p:tav tm="100000">
                                          <p:val>
                                            <p:strVal val="#ppt_y"/>
                                          </p:val>
                                        </p:tav>
                                      </p:tavLst>
                                    </p:anim>
                                  </p:childTnLst>
                                </p:cTn>
                              </p:par>
                              <p:par>
                                <p:cTn id="17" presetID="12" presetClass="entr" presetSubtype="1"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500"/>
                                        <p:tgtEl>
                                          <p:spTgt spid="30"/>
                                        </p:tgtEl>
                                        <p:attrNameLst>
                                          <p:attrName>ppt_y</p:attrName>
                                        </p:attrNameLst>
                                      </p:cBhvr>
                                      <p:tavLst>
                                        <p:tav tm="0">
                                          <p:val>
                                            <p:strVal val="#ppt_y-#ppt_h*1.125000"/>
                                          </p:val>
                                        </p:tav>
                                        <p:tav tm="100000">
                                          <p:val>
                                            <p:strVal val="#ppt_y"/>
                                          </p:val>
                                        </p:tav>
                                      </p:tavLst>
                                    </p:anim>
                                    <p:animEffect transition="in" filter="wipe(down)">
                                      <p:cBhvr>
                                        <p:cTn id="20" dur="500"/>
                                        <p:tgtEl>
                                          <p:spTgt spid="30"/>
                                        </p:tgtEl>
                                      </p:cBhvr>
                                    </p:animEffect>
                                  </p:childTnLst>
                                </p:cTn>
                              </p:par>
                            </p:childTnLst>
                          </p:cTn>
                        </p:par>
                        <p:par>
                          <p:cTn id="21" fill="hold">
                            <p:stCondLst>
                              <p:cond delay="2000"/>
                            </p:stCondLst>
                            <p:childTnLst>
                              <p:par>
                                <p:cTn id="22" presetID="2" presetClass="entr" presetSubtype="4" fill="hold"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additive="base">
                                        <p:cTn id="24" dur="500" fill="hold"/>
                                        <p:tgtEl>
                                          <p:spTgt spid="27"/>
                                        </p:tgtEl>
                                        <p:attrNameLst>
                                          <p:attrName>ppt_x</p:attrName>
                                        </p:attrNameLst>
                                      </p:cBhvr>
                                      <p:tavLst>
                                        <p:tav tm="0">
                                          <p:val>
                                            <p:strVal val="#ppt_x"/>
                                          </p:val>
                                        </p:tav>
                                        <p:tav tm="100000">
                                          <p:val>
                                            <p:strVal val="#ppt_x"/>
                                          </p:val>
                                        </p:tav>
                                      </p:tavLst>
                                    </p:anim>
                                    <p:anim calcmode="lin" valueType="num">
                                      <p:cBhvr additive="base">
                                        <p:cTn id="25" dur="500" fill="hold"/>
                                        <p:tgtEl>
                                          <p:spTgt spid="27"/>
                                        </p:tgtEl>
                                        <p:attrNameLst>
                                          <p:attrName>ppt_y</p:attrName>
                                        </p:attrNameLst>
                                      </p:cBhvr>
                                      <p:tavLst>
                                        <p:tav tm="0">
                                          <p:val>
                                            <p:strVal val="1+#ppt_h/2"/>
                                          </p:val>
                                        </p:tav>
                                        <p:tav tm="100000">
                                          <p:val>
                                            <p:strVal val="#ppt_y"/>
                                          </p:val>
                                        </p:tav>
                                      </p:tavLst>
                                    </p:anim>
                                  </p:childTnLst>
                                </p:cTn>
                              </p:par>
                              <p:par>
                                <p:cTn id="26" presetID="12" presetClass="entr" presetSubtype="1" fill="hold" nodeType="withEffect">
                                  <p:stCondLst>
                                    <p:cond delay="0"/>
                                  </p:stCondLst>
                                  <p:childTnLst>
                                    <p:set>
                                      <p:cBhvr>
                                        <p:cTn id="27" dur="1" fill="hold">
                                          <p:stCondLst>
                                            <p:cond delay="0"/>
                                          </p:stCondLst>
                                        </p:cTn>
                                        <p:tgtEl>
                                          <p:spTgt spid="33"/>
                                        </p:tgtEl>
                                        <p:attrNameLst>
                                          <p:attrName>style.visibility</p:attrName>
                                        </p:attrNameLst>
                                      </p:cBhvr>
                                      <p:to>
                                        <p:strVal val="visible"/>
                                      </p:to>
                                    </p:set>
                                    <p:anim calcmode="lin" valueType="num">
                                      <p:cBhvr additive="base">
                                        <p:cTn id="28" dur="500"/>
                                        <p:tgtEl>
                                          <p:spTgt spid="33"/>
                                        </p:tgtEl>
                                        <p:attrNameLst>
                                          <p:attrName>ppt_y</p:attrName>
                                        </p:attrNameLst>
                                      </p:cBhvr>
                                      <p:tavLst>
                                        <p:tav tm="0">
                                          <p:val>
                                            <p:strVal val="#ppt_y-#ppt_h*1.125000"/>
                                          </p:val>
                                        </p:tav>
                                        <p:tav tm="100000">
                                          <p:val>
                                            <p:strVal val="#ppt_y"/>
                                          </p:val>
                                        </p:tav>
                                      </p:tavLst>
                                    </p:anim>
                                    <p:animEffect transition="in" filter="wipe(down)">
                                      <p:cBhvr>
                                        <p:cTn id="29" dur="500"/>
                                        <p:tgtEl>
                                          <p:spTgt spid="33"/>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additive="base">
                                        <p:cTn id="33" dur="500" fill="hold"/>
                                        <p:tgtEl>
                                          <p:spTgt spid="21"/>
                                        </p:tgtEl>
                                        <p:attrNameLst>
                                          <p:attrName>ppt_x</p:attrName>
                                        </p:attrNameLst>
                                      </p:cBhvr>
                                      <p:tavLst>
                                        <p:tav tm="0">
                                          <p:val>
                                            <p:strVal val="#ppt_x"/>
                                          </p:val>
                                        </p:tav>
                                        <p:tav tm="100000">
                                          <p:val>
                                            <p:strVal val="#ppt_x"/>
                                          </p:val>
                                        </p:tav>
                                      </p:tavLst>
                                    </p:anim>
                                    <p:anim calcmode="lin" valueType="num">
                                      <p:cBhvr additive="base">
                                        <p:cTn id="34" dur="500" fill="hold"/>
                                        <p:tgtEl>
                                          <p:spTgt spid="21"/>
                                        </p:tgtEl>
                                        <p:attrNameLst>
                                          <p:attrName>ppt_y</p:attrName>
                                        </p:attrNameLst>
                                      </p:cBhvr>
                                      <p:tavLst>
                                        <p:tav tm="0">
                                          <p:val>
                                            <p:strVal val="1+#ppt_h/2"/>
                                          </p:val>
                                        </p:tav>
                                        <p:tav tm="100000">
                                          <p:val>
                                            <p:strVal val="#ppt_y"/>
                                          </p:val>
                                        </p:tav>
                                      </p:tavLst>
                                    </p:anim>
                                  </p:childTnLst>
                                </p:cTn>
                              </p:par>
                              <p:par>
                                <p:cTn id="35" presetID="12" presetClass="entr" presetSubtype="1" fill="hold" nodeType="withEffect">
                                  <p:stCondLst>
                                    <p:cond delay="0"/>
                                  </p:stCondLst>
                                  <p:childTnLst>
                                    <p:set>
                                      <p:cBhvr>
                                        <p:cTn id="36" dur="1" fill="hold">
                                          <p:stCondLst>
                                            <p:cond delay="0"/>
                                          </p:stCondLst>
                                        </p:cTn>
                                        <p:tgtEl>
                                          <p:spTgt spid="36"/>
                                        </p:tgtEl>
                                        <p:attrNameLst>
                                          <p:attrName>style.visibility</p:attrName>
                                        </p:attrNameLst>
                                      </p:cBhvr>
                                      <p:to>
                                        <p:strVal val="visible"/>
                                      </p:to>
                                    </p:set>
                                    <p:anim calcmode="lin" valueType="num">
                                      <p:cBhvr additive="base">
                                        <p:cTn id="37" dur="500"/>
                                        <p:tgtEl>
                                          <p:spTgt spid="36"/>
                                        </p:tgtEl>
                                        <p:attrNameLst>
                                          <p:attrName>ppt_y</p:attrName>
                                        </p:attrNameLst>
                                      </p:cBhvr>
                                      <p:tavLst>
                                        <p:tav tm="0">
                                          <p:val>
                                            <p:strVal val="#ppt_y-#ppt_h*1.125000"/>
                                          </p:val>
                                        </p:tav>
                                        <p:tav tm="100000">
                                          <p:val>
                                            <p:strVal val="#ppt_y"/>
                                          </p:val>
                                        </p:tav>
                                      </p:tavLst>
                                    </p:anim>
                                    <p:animEffect transition="in" filter="wipe(down)">
                                      <p:cBhvr>
                                        <p:cTn id="38" dur="500"/>
                                        <p:tgtEl>
                                          <p:spTgt spid="36"/>
                                        </p:tgtEl>
                                      </p:cBhvr>
                                    </p:animEffect>
                                  </p:childTnLst>
                                </p:cTn>
                              </p:par>
                            </p:childTnLst>
                          </p:cTn>
                        </p:par>
                        <p:par>
                          <p:cTn id="39" fill="hold">
                            <p:stCondLst>
                              <p:cond delay="3000"/>
                            </p:stCondLst>
                            <p:childTnLst>
                              <p:par>
                                <p:cTn id="40" presetID="2" presetClass="entr" presetSubtype="4" fill="hold" nodeType="afterEffect">
                                  <p:stCondLst>
                                    <p:cond delay="0"/>
                                  </p:stCondLst>
                                  <p:childTnLst>
                                    <p:set>
                                      <p:cBhvr>
                                        <p:cTn id="41" dur="1" fill="hold">
                                          <p:stCondLst>
                                            <p:cond delay="0"/>
                                          </p:stCondLst>
                                        </p:cTn>
                                        <p:tgtEl>
                                          <p:spTgt spid="18"/>
                                        </p:tgtEl>
                                        <p:attrNameLst>
                                          <p:attrName>style.visibility</p:attrName>
                                        </p:attrNameLst>
                                      </p:cBhvr>
                                      <p:to>
                                        <p:strVal val="visible"/>
                                      </p:to>
                                    </p:set>
                                    <p:anim calcmode="lin" valueType="num">
                                      <p:cBhvr additive="base">
                                        <p:cTn id="42" dur="500" fill="hold"/>
                                        <p:tgtEl>
                                          <p:spTgt spid="18"/>
                                        </p:tgtEl>
                                        <p:attrNameLst>
                                          <p:attrName>ppt_x</p:attrName>
                                        </p:attrNameLst>
                                      </p:cBhvr>
                                      <p:tavLst>
                                        <p:tav tm="0">
                                          <p:val>
                                            <p:strVal val="#ppt_x"/>
                                          </p:val>
                                        </p:tav>
                                        <p:tav tm="100000">
                                          <p:val>
                                            <p:strVal val="#ppt_x"/>
                                          </p:val>
                                        </p:tav>
                                      </p:tavLst>
                                    </p:anim>
                                    <p:anim calcmode="lin" valueType="num">
                                      <p:cBhvr additive="base">
                                        <p:cTn id="43" dur="500" fill="hold"/>
                                        <p:tgtEl>
                                          <p:spTgt spid="18"/>
                                        </p:tgtEl>
                                        <p:attrNameLst>
                                          <p:attrName>ppt_y</p:attrName>
                                        </p:attrNameLst>
                                      </p:cBhvr>
                                      <p:tavLst>
                                        <p:tav tm="0">
                                          <p:val>
                                            <p:strVal val="1+#ppt_h/2"/>
                                          </p:val>
                                        </p:tav>
                                        <p:tav tm="100000">
                                          <p:val>
                                            <p:strVal val="#ppt_y"/>
                                          </p:val>
                                        </p:tav>
                                      </p:tavLst>
                                    </p:anim>
                                  </p:childTnLst>
                                </p:cTn>
                              </p:par>
                              <p:par>
                                <p:cTn id="44" presetID="12" presetClass="entr" presetSubtype="1" fill="hold" nodeType="withEffect">
                                  <p:stCondLst>
                                    <p:cond delay="0"/>
                                  </p:stCondLst>
                                  <p:childTnLst>
                                    <p:set>
                                      <p:cBhvr>
                                        <p:cTn id="45" dur="1" fill="hold">
                                          <p:stCondLst>
                                            <p:cond delay="0"/>
                                          </p:stCondLst>
                                        </p:cTn>
                                        <p:tgtEl>
                                          <p:spTgt spid="39"/>
                                        </p:tgtEl>
                                        <p:attrNameLst>
                                          <p:attrName>style.visibility</p:attrName>
                                        </p:attrNameLst>
                                      </p:cBhvr>
                                      <p:to>
                                        <p:strVal val="visible"/>
                                      </p:to>
                                    </p:set>
                                    <p:anim calcmode="lin" valueType="num">
                                      <p:cBhvr additive="base">
                                        <p:cTn id="46" dur="500"/>
                                        <p:tgtEl>
                                          <p:spTgt spid="39"/>
                                        </p:tgtEl>
                                        <p:attrNameLst>
                                          <p:attrName>ppt_y</p:attrName>
                                        </p:attrNameLst>
                                      </p:cBhvr>
                                      <p:tavLst>
                                        <p:tav tm="0">
                                          <p:val>
                                            <p:strVal val="#ppt_y-#ppt_h*1.125000"/>
                                          </p:val>
                                        </p:tav>
                                        <p:tav tm="100000">
                                          <p:val>
                                            <p:strVal val="#ppt_y"/>
                                          </p:val>
                                        </p:tav>
                                      </p:tavLst>
                                    </p:anim>
                                    <p:animEffect transition="in" filter="wipe(down)">
                                      <p:cBhvr>
                                        <p:cTn id="4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平行四边形 61"/>
          <p:cNvSpPr/>
          <p:nvPr/>
        </p:nvSpPr>
        <p:spPr>
          <a:xfrm>
            <a:off x="727036" y="1768652"/>
            <a:ext cx="3340463" cy="1523220"/>
          </a:xfrm>
          <a:prstGeom prst="parallelogram">
            <a:avLst>
              <a:gd name="adj" fmla="val 100151"/>
            </a:avLst>
          </a:prstGeom>
          <a:blipFill>
            <a:blip r:embed="rId3"/>
            <a:srcRect/>
            <a:stretch>
              <a:fillRect t="-23006" b="-22626"/>
            </a:stretch>
          </a:blip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1865"/>
          </a:p>
        </p:txBody>
      </p:sp>
      <p:sp>
        <p:nvSpPr>
          <p:cNvPr id="63" name="平行四边形 62"/>
          <p:cNvSpPr/>
          <p:nvPr/>
        </p:nvSpPr>
        <p:spPr>
          <a:xfrm>
            <a:off x="1162464" y="3947413"/>
            <a:ext cx="3340463" cy="1523220"/>
          </a:xfrm>
          <a:prstGeom prst="parallelogram">
            <a:avLst>
              <a:gd name="adj" fmla="val 100151"/>
            </a:avLst>
          </a:prstGeom>
          <a:blipFill>
            <a:blip r:embed="rId4"/>
            <a:srcRect/>
            <a:stretch>
              <a:fillRect t="-23006" b="-22626"/>
            </a:stretch>
          </a:blip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1865"/>
          </a:p>
        </p:txBody>
      </p:sp>
      <p:sp>
        <p:nvSpPr>
          <p:cNvPr id="64" name="平行四边形 63"/>
          <p:cNvSpPr/>
          <p:nvPr/>
        </p:nvSpPr>
        <p:spPr>
          <a:xfrm>
            <a:off x="6179581" y="1655759"/>
            <a:ext cx="3340463" cy="1523220"/>
          </a:xfrm>
          <a:prstGeom prst="parallelogram">
            <a:avLst>
              <a:gd name="adj" fmla="val 100151"/>
            </a:avLst>
          </a:prstGeom>
          <a:blipFill>
            <a:blip r:embed="rId5"/>
            <a:srcRect/>
            <a:stretch>
              <a:fillRect t="-23006" b="-22626"/>
            </a:stretch>
          </a:blip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1865"/>
          </a:p>
        </p:txBody>
      </p:sp>
      <p:sp>
        <p:nvSpPr>
          <p:cNvPr id="65" name="平行四边形 64"/>
          <p:cNvSpPr/>
          <p:nvPr/>
        </p:nvSpPr>
        <p:spPr>
          <a:xfrm>
            <a:off x="6615009" y="3947413"/>
            <a:ext cx="3340463" cy="1523220"/>
          </a:xfrm>
          <a:prstGeom prst="parallelogram">
            <a:avLst>
              <a:gd name="adj" fmla="val 100151"/>
            </a:avLst>
          </a:prstGeom>
          <a:blipFill>
            <a:blip r:embed="rId6"/>
            <a:srcRect/>
            <a:stretch>
              <a:fillRect t="-23265" b="-22880"/>
            </a:stretch>
          </a:bli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1865"/>
          </a:p>
        </p:txBody>
      </p:sp>
      <p:grpSp>
        <p:nvGrpSpPr>
          <p:cNvPr id="66" name="组合 65"/>
          <p:cNvGrpSpPr/>
          <p:nvPr/>
        </p:nvGrpSpPr>
        <p:grpSpPr>
          <a:xfrm>
            <a:off x="2726618" y="1606756"/>
            <a:ext cx="2501952" cy="1181406"/>
            <a:chOff x="8386921" y="2192795"/>
            <a:chExt cx="2501952" cy="1181406"/>
          </a:xfrm>
        </p:grpSpPr>
        <p:sp>
          <p:nvSpPr>
            <p:cNvPr id="67" name="矩形 66"/>
            <p:cNvSpPr/>
            <p:nvPr/>
          </p:nvSpPr>
          <p:spPr>
            <a:xfrm>
              <a:off x="8386922" y="2192795"/>
              <a:ext cx="2501951" cy="581660"/>
            </a:xfrm>
            <a:prstGeom prst="rect">
              <a:avLst/>
            </a:prstGeom>
          </p:spPr>
          <p:txBody>
            <a:bodyPr wrap="square">
              <a:spAutoFit/>
              <a:scene3d>
                <a:camera prst="orthographicFront"/>
                <a:lightRig rig="threePt" dir="t"/>
              </a:scene3d>
              <a:sp3d contourW="12700"/>
            </a:bodyPr>
            <a:lstStyle/>
            <a:p>
              <a:pPr>
                <a:lnSpc>
                  <a:spcPct val="120000"/>
                </a:lnSpc>
              </a:pPr>
              <a:r>
                <a:rPr lang="zh-CN" altLang="en-US" sz="1865" b="1" dirty="0">
                  <a:solidFill>
                    <a:schemeClr val="tx1">
                      <a:lumMod val="75000"/>
                      <a:lumOff val="25000"/>
                    </a:schemeClr>
                  </a:solidFill>
                </a:rPr>
                <a:t>标题文字添加</a:t>
              </a:r>
            </a:p>
          </p:txBody>
        </p:sp>
        <p:sp>
          <p:nvSpPr>
            <p:cNvPr id="68" name="文本框 15"/>
            <p:cNvSpPr txBox="1"/>
            <p:nvPr/>
          </p:nvSpPr>
          <p:spPr>
            <a:xfrm>
              <a:off x="8386921" y="2542351"/>
              <a:ext cx="2243679" cy="831850"/>
            </a:xfrm>
            <a:prstGeom prst="rect">
              <a:avLst/>
            </a:prstGeom>
            <a:noFill/>
          </p:spPr>
          <p:txBody>
            <a:bodyPr wrap="square" rtlCol="0">
              <a:spAutoFit/>
              <a:scene3d>
                <a:camera prst="orthographicFront"/>
                <a:lightRig rig="threePt" dir="t"/>
              </a:scene3d>
              <a:sp3d contourW="12700"/>
            </a:bodyPr>
            <a:lstStyle/>
            <a:p>
              <a:pPr fontAlgn="ctr">
                <a:lnSpc>
                  <a:spcPct val="150000"/>
                </a:lnSpc>
              </a:pPr>
              <a:r>
                <a:rPr lang="zh-CN" altLang="en-US" sz="1065" dirty="0">
                  <a:solidFill>
                    <a:schemeClr val="accent2"/>
                  </a:solidFill>
                  <a:latin typeface="微软雅黑" panose="020B0503020204020204" pitchFamily="34" charset="-122"/>
                  <a:ea typeface="微软雅黑" panose="020B0503020204020204" pitchFamily="34" charset="-122"/>
                </a:rPr>
                <a:t>点击输入文字点击输入文字点击此处更换文本点击输入文字点击点击输入文字点击输入文字</a:t>
              </a:r>
              <a:endParaRPr lang="en-US" altLang="zh-CN" sz="1065" dirty="0">
                <a:solidFill>
                  <a:schemeClr val="accent2"/>
                </a:solidFill>
                <a:latin typeface="微软雅黑" panose="020B0503020204020204" pitchFamily="34" charset="-122"/>
                <a:ea typeface="微软雅黑" panose="020B0503020204020204" pitchFamily="34" charset="-122"/>
              </a:endParaRPr>
            </a:p>
          </p:txBody>
        </p:sp>
      </p:grpSp>
      <p:grpSp>
        <p:nvGrpSpPr>
          <p:cNvPr id="69" name="组合 68"/>
          <p:cNvGrpSpPr/>
          <p:nvPr/>
        </p:nvGrpSpPr>
        <p:grpSpPr>
          <a:xfrm>
            <a:off x="6751206" y="1606756"/>
            <a:ext cx="2501952" cy="1181406"/>
            <a:chOff x="8386921" y="2192795"/>
            <a:chExt cx="2501952" cy="1181406"/>
          </a:xfrm>
        </p:grpSpPr>
        <p:sp>
          <p:nvSpPr>
            <p:cNvPr id="70" name="矩形 69"/>
            <p:cNvSpPr/>
            <p:nvPr/>
          </p:nvSpPr>
          <p:spPr>
            <a:xfrm>
              <a:off x="8386922" y="2192795"/>
              <a:ext cx="2501951" cy="581660"/>
            </a:xfrm>
            <a:prstGeom prst="rect">
              <a:avLst/>
            </a:prstGeom>
          </p:spPr>
          <p:txBody>
            <a:bodyPr wrap="square">
              <a:spAutoFit/>
              <a:scene3d>
                <a:camera prst="orthographicFront"/>
                <a:lightRig rig="threePt" dir="t"/>
              </a:scene3d>
              <a:sp3d contourW="12700"/>
            </a:bodyPr>
            <a:lstStyle/>
            <a:p>
              <a:pPr>
                <a:lnSpc>
                  <a:spcPct val="120000"/>
                </a:lnSpc>
              </a:pPr>
              <a:r>
                <a:rPr lang="zh-CN" altLang="en-US" sz="1865" b="1" dirty="0">
                  <a:solidFill>
                    <a:schemeClr val="tx1">
                      <a:lumMod val="75000"/>
                      <a:lumOff val="25000"/>
                    </a:schemeClr>
                  </a:solidFill>
                </a:rPr>
                <a:t>标题文字添加</a:t>
              </a:r>
            </a:p>
          </p:txBody>
        </p:sp>
        <p:sp>
          <p:nvSpPr>
            <p:cNvPr id="71" name="文本框 18"/>
            <p:cNvSpPr txBox="1"/>
            <p:nvPr/>
          </p:nvSpPr>
          <p:spPr>
            <a:xfrm>
              <a:off x="8386921" y="2542351"/>
              <a:ext cx="2243679" cy="831850"/>
            </a:xfrm>
            <a:prstGeom prst="rect">
              <a:avLst/>
            </a:prstGeom>
            <a:noFill/>
          </p:spPr>
          <p:txBody>
            <a:bodyPr wrap="square" rtlCol="0">
              <a:spAutoFit/>
              <a:scene3d>
                <a:camera prst="orthographicFront"/>
                <a:lightRig rig="threePt" dir="t"/>
              </a:scene3d>
              <a:sp3d contourW="12700"/>
            </a:bodyPr>
            <a:lstStyle/>
            <a:p>
              <a:pPr fontAlgn="ctr">
                <a:lnSpc>
                  <a:spcPct val="150000"/>
                </a:lnSpc>
              </a:pPr>
              <a:r>
                <a:rPr lang="zh-CN" altLang="en-US" sz="1065" dirty="0">
                  <a:solidFill>
                    <a:schemeClr val="accent2"/>
                  </a:solidFill>
                  <a:latin typeface="微软雅黑" panose="020B0503020204020204" pitchFamily="34" charset="-122"/>
                  <a:ea typeface="微软雅黑" panose="020B0503020204020204" pitchFamily="34" charset="-122"/>
                </a:rPr>
                <a:t>点击输入文字点击输入文字点击此处更换文本点击输入文字点击点击输入文字点击输入文字</a:t>
              </a:r>
              <a:endParaRPr lang="en-US" altLang="zh-CN" sz="1065" dirty="0">
                <a:solidFill>
                  <a:schemeClr val="accent2"/>
                </a:solidFill>
                <a:latin typeface="微软雅黑" panose="020B0503020204020204" pitchFamily="34" charset="-122"/>
                <a:ea typeface="微软雅黑" panose="020B0503020204020204" pitchFamily="34" charset="-122"/>
              </a:endParaRPr>
            </a:p>
          </p:txBody>
        </p:sp>
      </p:grpSp>
      <p:grpSp>
        <p:nvGrpSpPr>
          <p:cNvPr id="72" name="组合 71"/>
          <p:cNvGrpSpPr/>
          <p:nvPr/>
        </p:nvGrpSpPr>
        <p:grpSpPr>
          <a:xfrm>
            <a:off x="2972260" y="3374130"/>
            <a:ext cx="2501952" cy="1181406"/>
            <a:chOff x="8386921" y="2192795"/>
            <a:chExt cx="2501952" cy="1181406"/>
          </a:xfrm>
        </p:grpSpPr>
        <p:sp>
          <p:nvSpPr>
            <p:cNvPr id="73" name="矩形 72"/>
            <p:cNvSpPr/>
            <p:nvPr/>
          </p:nvSpPr>
          <p:spPr>
            <a:xfrm>
              <a:off x="8386922" y="2192795"/>
              <a:ext cx="2501951" cy="581660"/>
            </a:xfrm>
            <a:prstGeom prst="rect">
              <a:avLst/>
            </a:prstGeom>
          </p:spPr>
          <p:txBody>
            <a:bodyPr wrap="square">
              <a:spAutoFit/>
              <a:scene3d>
                <a:camera prst="orthographicFront"/>
                <a:lightRig rig="threePt" dir="t"/>
              </a:scene3d>
              <a:sp3d contourW="12700"/>
            </a:bodyPr>
            <a:lstStyle/>
            <a:p>
              <a:pPr>
                <a:lnSpc>
                  <a:spcPct val="120000"/>
                </a:lnSpc>
              </a:pPr>
              <a:r>
                <a:rPr lang="zh-CN" altLang="en-US" sz="1865" b="1" dirty="0">
                  <a:solidFill>
                    <a:schemeClr val="tx1">
                      <a:lumMod val="75000"/>
                      <a:lumOff val="25000"/>
                    </a:schemeClr>
                  </a:solidFill>
                </a:rPr>
                <a:t>标题文字添加</a:t>
              </a:r>
            </a:p>
          </p:txBody>
        </p:sp>
        <p:sp>
          <p:nvSpPr>
            <p:cNvPr id="74" name="文本框 21"/>
            <p:cNvSpPr txBox="1"/>
            <p:nvPr/>
          </p:nvSpPr>
          <p:spPr>
            <a:xfrm>
              <a:off x="8386921" y="2542351"/>
              <a:ext cx="2243679" cy="831850"/>
            </a:xfrm>
            <a:prstGeom prst="rect">
              <a:avLst/>
            </a:prstGeom>
            <a:noFill/>
          </p:spPr>
          <p:txBody>
            <a:bodyPr wrap="square" rtlCol="0">
              <a:spAutoFit/>
              <a:scene3d>
                <a:camera prst="orthographicFront"/>
                <a:lightRig rig="threePt" dir="t"/>
              </a:scene3d>
              <a:sp3d contourW="12700"/>
            </a:bodyPr>
            <a:lstStyle/>
            <a:p>
              <a:pPr fontAlgn="ctr">
                <a:lnSpc>
                  <a:spcPct val="150000"/>
                </a:lnSpc>
              </a:pPr>
              <a:r>
                <a:rPr lang="zh-CN" altLang="en-US" sz="1065" dirty="0">
                  <a:solidFill>
                    <a:schemeClr val="accent2"/>
                  </a:solidFill>
                  <a:latin typeface="微软雅黑" panose="020B0503020204020204" pitchFamily="34" charset="-122"/>
                  <a:ea typeface="微软雅黑" panose="020B0503020204020204" pitchFamily="34" charset="-122"/>
                </a:rPr>
                <a:t>点击输入文字点击输入文字点击此处更换文本点击输入文字点击点击输入文字点击输入文字</a:t>
              </a:r>
              <a:endParaRPr lang="en-US" altLang="zh-CN" sz="1065" dirty="0">
                <a:solidFill>
                  <a:schemeClr val="accent2"/>
                </a:solidFill>
                <a:latin typeface="微软雅黑" panose="020B0503020204020204" pitchFamily="34" charset="-122"/>
                <a:ea typeface="微软雅黑" panose="020B0503020204020204" pitchFamily="34" charset="-122"/>
              </a:endParaRPr>
            </a:p>
          </p:txBody>
        </p:sp>
      </p:grpSp>
      <p:grpSp>
        <p:nvGrpSpPr>
          <p:cNvPr id="75" name="组合 74"/>
          <p:cNvGrpSpPr/>
          <p:nvPr/>
        </p:nvGrpSpPr>
        <p:grpSpPr>
          <a:xfrm>
            <a:off x="7115476" y="3374130"/>
            <a:ext cx="2501952" cy="1181406"/>
            <a:chOff x="8386921" y="2192795"/>
            <a:chExt cx="2501952" cy="1181406"/>
          </a:xfrm>
        </p:grpSpPr>
        <p:sp>
          <p:nvSpPr>
            <p:cNvPr id="76" name="矩形 75"/>
            <p:cNvSpPr/>
            <p:nvPr/>
          </p:nvSpPr>
          <p:spPr>
            <a:xfrm>
              <a:off x="8386922" y="2192795"/>
              <a:ext cx="2501951" cy="581660"/>
            </a:xfrm>
            <a:prstGeom prst="rect">
              <a:avLst/>
            </a:prstGeom>
          </p:spPr>
          <p:txBody>
            <a:bodyPr wrap="square">
              <a:spAutoFit/>
              <a:scene3d>
                <a:camera prst="orthographicFront"/>
                <a:lightRig rig="threePt" dir="t"/>
              </a:scene3d>
              <a:sp3d contourW="12700"/>
            </a:bodyPr>
            <a:lstStyle/>
            <a:p>
              <a:pPr>
                <a:lnSpc>
                  <a:spcPct val="120000"/>
                </a:lnSpc>
              </a:pPr>
              <a:r>
                <a:rPr lang="zh-CN" altLang="en-US" sz="1865" b="1" dirty="0">
                  <a:solidFill>
                    <a:schemeClr val="tx1">
                      <a:lumMod val="75000"/>
                      <a:lumOff val="25000"/>
                    </a:schemeClr>
                  </a:solidFill>
                </a:rPr>
                <a:t>标题文字添加</a:t>
              </a:r>
            </a:p>
          </p:txBody>
        </p:sp>
        <p:sp>
          <p:nvSpPr>
            <p:cNvPr id="77" name="文本框 24"/>
            <p:cNvSpPr txBox="1"/>
            <p:nvPr/>
          </p:nvSpPr>
          <p:spPr>
            <a:xfrm>
              <a:off x="8386921" y="2542351"/>
              <a:ext cx="2243679" cy="831850"/>
            </a:xfrm>
            <a:prstGeom prst="rect">
              <a:avLst/>
            </a:prstGeom>
            <a:noFill/>
          </p:spPr>
          <p:txBody>
            <a:bodyPr wrap="square" rtlCol="0">
              <a:spAutoFit/>
              <a:scene3d>
                <a:camera prst="orthographicFront"/>
                <a:lightRig rig="threePt" dir="t"/>
              </a:scene3d>
              <a:sp3d contourW="12700"/>
            </a:bodyPr>
            <a:lstStyle/>
            <a:p>
              <a:pPr fontAlgn="ctr">
                <a:lnSpc>
                  <a:spcPct val="150000"/>
                </a:lnSpc>
              </a:pPr>
              <a:r>
                <a:rPr lang="zh-CN" altLang="en-US" sz="1065" dirty="0">
                  <a:solidFill>
                    <a:schemeClr val="accent2"/>
                  </a:solidFill>
                  <a:latin typeface="微软雅黑" panose="020B0503020204020204" pitchFamily="34" charset="-122"/>
                  <a:ea typeface="微软雅黑" panose="020B0503020204020204" pitchFamily="34" charset="-122"/>
                </a:rPr>
                <a:t>点击输入文字点击输入文字点击此处更换文本点击输入文字点击点击输入文字点击输入文字</a:t>
              </a:r>
              <a:endParaRPr lang="en-US" altLang="zh-CN" sz="1065" dirty="0">
                <a:solidFill>
                  <a:schemeClr val="accent2"/>
                </a:solidFill>
                <a:latin typeface="微软雅黑" panose="020B0503020204020204" pitchFamily="34" charset="-122"/>
                <a:ea typeface="微软雅黑" panose="020B0503020204020204" pitchFamily="34" charset="-122"/>
              </a:endParaRPr>
            </a:p>
          </p:txBody>
        </p:sp>
      </p:grpSp>
      <p:sp>
        <p:nvSpPr>
          <p:cNvPr id="78" name="TextBox 77"/>
          <p:cNvSpPr txBox="1"/>
          <p:nvPr/>
        </p:nvSpPr>
        <p:spPr>
          <a:xfrm>
            <a:off x="5405921" y="20588"/>
            <a:ext cx="1422400" cy="420370"/>
          </a:xfrm>
          <a:prstGeom prst="rect">
            <a:avLst/>
          </a:prstGeom>
          <a:noFill/>
        </p:spPr>
        <p:txBody>
          <a:bodyPr wrap="none" rtlCol="0">
            <a:spAutoFit/>
          </a:bodyPr>
          <a:lstStyle/>
          <a:p>
            <a:pPr algn="dist"/>
            <a:r>
              <a:rPr lang="zh-CN" altLang="en-US" sz="2135" b="1" spc="300" dirty="0">
                <a:solidFill>
                  <a:schemeClr val="bg1"/>
                </a:solidFill>
              </a:rPr>
              <a:t>关于我们</a:t>
            </a:r>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 calcmode="lin" valueType="num">
                                      <p:cBhvr>
                                        <p:cTn id="7" dur="500" fill="hold"/>
                                        <p:tgtEl>
                                          <p:spTgt spid="62"/>
                                        </p:tgtEl>
                                        <p:attrNameLst>
                                          <p:attrName>ppt_w</p:attrName>
                                        </p:attrNameLst>
                                      </p:cBhvr>
                                      <p:tavLst>
                                        <p:tav tm="0">
                                          <p:val>
                                            <p:fltVal val="0"/>
                                          </p:val>
                                        </p:tav>
                                        <p:tav tm="100000">
                                          <p:val>
                                            <p:strVal val="#ppt_w"/>
                                          </p:val>
                                        </p:tav>
                                      </p:tavLst>
                                    </p:anim>
                                    <p:anim calcmode="lin" valueType="num">
                                      <p:cBhvr>
                                        <p:cTn id="8" dur="500" fill="hold"/>
                                        <p:tgtEl>
                                          <p:spTgt spid="62"/>
                                        </p:tgtEl>
                                        <p:attrNameLst>
                                          <p:attrName>ppt_h</p:attrName>
                                        </p:attrNameLst>
                                      </p:cBhvr>
                                      <p:tavLst>
                                        <p:tav tm="0">
                                          <p:val>
                                            <p:fltVal val="0"/>
                                          </p:val>
                                        </p:tav>
                                        <p:tav tm="100000">
                                          <p:val>
                                            <p:strVal val="#ppt_h"/>
                                          </p:val>
                                        </p:tav>
                                      </p:tavLst>
                                    </p:anim>
                                    <p:animEffect transition="in" filter="fade">
                                      <p:cBhvr>
                                        <p:cTn id="9" dur="500"/>
                                        <p:tgtEl>
                                          <p:spTgt spid="6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63"/>
                                        </p:tgtEl>
                                        <p:attrNameLst>
                                          <p:attrName>style.visibility</p:attrName>
                                        </p:attrNameLst>
                                      </p:cBhvr>
                                      <p:to>
                                        <p:strVal val="visible"/>
                                      </p:to>
                                    </p:set>
                                    <p:anim calcmode="lin" valueType="num">
                                      <p:cBhvr>
                                        <p:cTn id="12" dur="500" fill="hold"/>
                                        <p:tgtEl>
                                          <p:spTgt spid="63"/>
                                        </p:tgtEl>
                                        <p:attrNameLst>
                                          <p:attrName>ppt_w</p:attrName>
                                        </p:attrNameLst>
                                      </p:cBhvr>
                                      <p:tavLst>
                                        <p:tav tm="0">
                                          <p:val>
                                            <p:fltVal val="0"/>
                                          </p:val>
                                        </p:tav>
                                        <p:tav tm="100000">
                                          <p:val>
                                            <p:strVal val="#ppt_w"/>
                                          </p:val>
                                        </p:tav>
                                      </p:tavLst>
                                    </p:anim>
                                    <p:anim calcmode="lin" valueType="num">
                                      <p:cBhvr>
                                        <p:cTn id="13" dur="500" fill="hold"/>
                                        <p:tgtEl>
                                          <p:spTgt spid="63"/>
                                        </p:tgtEl>
                                        <p:attrNameLst>
                                          <p:attrName>ppt_h</p:attrName>
                                        </p:attrNameLst>
                                      </p:cBhvr>
                                      <p:tavLst>
                                        <p:tav tm="0">
                                          <p:val>
                                            <p:fltVal val="0"/>
                                          </p:val>
                                        </p:tav>
                                        <p:tav tm="100000">
                                          <p:val>
                                            <p:strVal val="#ppt_h"/>
                                          </p:val>
                                        </p:tav>
                                      </p:tavLst>
                                    </p:anim>
                                    <p:animEffect transition="in" filter="fade">
                                      <p:cBhvr>
                                        <p:cTn id="14" dur="500"/>
                                        <p:tgtEl>
                                          <p:spTgt spid="6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64"/>
                                        </p:tgtEl>
                                        <p:attrNameLst>
                                          <p:attrName>style.visibility</p:attrName>
                                        </p:attrNameLst>
                                      </p:cBhvr>
                                      <p:to>
                                        <p:strVal val="visible"/>
                                      </p:to>
                                    </p:set>
                                    <p:anim calcmode="lin" valueType="num">
                                      <p:cBhvr>
                                        <p:cTn id="17" dur="500" fill="hold"/>
                                        <p:tgtEl>
                                          <p:spTgt spid="64"/>
                                        </p:tgtEl>
                                        <p:attrNameLst>
                                          <p:attrName>ppt_w</p:attrName>
                                        </p:attrNameLst>
                                      </p:cBhvr>
                                      <p:tavLst>
                                        <p:tav tm="0">
                                          <p:val>
                                            <p:fltVal val="0"/>
                                          </p:val>
                                        </p:tav>
                                        <p:tav tm="100000">
                                          <p:val>
                                            <p:strVal val="#ppt_w"/>
                                          </p:val>
                                        </p:tav>
                                      </p:tavLst>
                                    </p:anim>
                                    <p:anim calcmode="lin" valueType="num">
                                      <p:cBhvr>
                                        <p:cTn id="18" dur="500" fill="hold"/>
                                        <p:tgtEl>
                                          <p:spTgt spid="64"/>
                                        </p:tgtEl>
                                        <p:attrNameLst>
                                          <p:attrName>ppt_h</p:attrName>
                                        </p:attrNameLst>
                                      </p:cBhvr>
                                      <p:tavLst>
                                        <p:tav tm="0">
                                          <p:val>
                                            <p:fltVal val="0"/>
                                          </p:val>
                                        </p:tav>
                                        <p:tav tm="100000">
                                          <p:val>
                                            <p:strVal val="#ppt_h"/>
                                          </p:val>
                                        </p:tav>
                                      </p:tavLst>
                                    </p:anim>
                                    <p:animEffect transition="in" filter="fade">
                                      <p:cBhvr>
                                        <p:cTn id="19" dur="500"/>
                                        <p:tgtEl>
                                          <p:spTgt spid="64"/>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5"/>
                                        </p:tgtEl>
                                        <p:attrNameLst>
                                          <p:attrName>style.visibility</p:attrName>
                                        </p:attrNameLst>
                                      </p:cBhvr>
                                      <p:to>
                                        <p:strVal val="visible"/>
                                      </p:to>
                                    </p:set>
                                    <p:anim calcmode="lin" valueType="num">
                                      <p:cBhvr>
                                        <p:cTn id="22" dur="500" fill="hold"/>
                                        <p:tgtEl>
                                          <p:spTgt spid="65"/>
                                        </p:tgtEl>
                                        <p:attrNameLst>
                                          <p:attrName>ppt_w</p:attrName>
                                        </p:attrNameLst>
                                      </p:cBhvr>
                                      <p:tavLst>
                                        <p:tav tm="0">
                                          <p:val>
                                            <p:fltVal val="0"/>
                                          </p:val>
                                        </p:tav>
                                        <p:tav tm="100000">
                                          <p:val>
                                            <p:strVal val="#ppt_w"/>
                                          </p:val>
                                        </p:tav>
                                      </p:tavLst>
                                    </p:anim>
                                    <p:anim calcmode="lin" valueType="num">
                                      <p:cBhvr>
                                        <p:cTn id="23" dur="500" fill="hold"/>
                                        <p:tgtEl>
                                          <p:spTgt spid="65"/>
                                        </p:tgtEl>
                                        <p:attrNameLst>
                                          <p:attrName>ppt_h</p:attrName>
                                        </p:attrNameLst>
                                      </p:cBhvr>
                                      <p:tavLst>
                                        <p:tav tm="0">
                                          <p:val>
                                            <p:fltVal val="0"/>
                                          </p:val>
                                        </p:tav>
                                        <p:tav tm="100000">
                                          <p:val>
                                            <p:strVal val="#ppt_h"/>
                                          </p:val>
                                        </p:tav>
                                      </p:tavLst>
                                    </p:anim>
                                    <p:animEffect transition="in" filter="fade">
                                      <p:cBhvr>
                                        <p:cTn id="24" dur="500"/>
                                        <p:tgtEl>
                                          <p:spTgt spid="65"/>
                                        </p:tgtEl>
                                      </p:cBhvr>
                                    </p:animEffect>
                                  </p:childTnLst>
                                </p:cTn>
                              </p:par>
                            </p:childTnLst>
                          </p:cTn>
                        </p:par>
                        <p:par>
                          <p:cTn id="25" fill="hold">
                            <p:stCondLst>
                              <p:cond delay="500"/>
                            </p:stCondLst>
                            <p:childTnLst>
                              <p:par>
                                <p:cTn id="26" presetID="12" presetClass="entr" presetSubtype="4" fill="hold" nodeType="afterEffect">
                                  <p:stCondLst>
                                    <p:cond delay="0"/>
                                  </p:stCondLst>
                                  <p:childTnLst>
                                    <p:set>
                                      <p:cBhvr>
                                        <p:cTn id="27" dur="1" fill="hold">
                                          <p:stCondLst>
                                            <p:cond delay="0"/>
                                          </p:stCondLst>
                                        </p:cTn>
                                        <p:tgtEl>
                                          <p:spTgt spid="66"/>
                                        </p:tgtEl>
                                        <p:attrNameLst>
                                          <p:attrName>style.visibility</p:attrName>
                                        </p:attrNameLst>
                                      </p:cBhvr>
                                      <p:to>
                                        <p:strVal val="visible"/>
                                      </p:to>
                                    </p:set>
                                    <p:anim calcmode="lin" valueType="num">
                                      <p:cBhvr additive="base">
                                        <p:cTn id="28" dur="500"/>
                                        <p:tgtEl>
                                          <p:spTgt spid="66"/>
                                        </p:tgtEl>
                                        <p:attrNameLst>
                                          <p:attrName>ppt_y</p:attrName>
                                        </p:attrNameLst>
                                      </p:cBhvr>
                                      <p:tavLst>
                                        <p:tav tm="0">
                                          <p:val>
                                            <p:strVal val="#ppt_y+#ppt_h*1.125000"/>
                                          </p:val>
                                        </p:tav>
                                        <p:tav tm="100000">
                                          <p:val>
                                            <p:strVal val="#ppt_y"/>
                                          </p:val>
                                        </p:tav>
                                      </p:tavLst>
                                    </p:anim>
                                    <p:animEffect transition="in" filter="wipe(up)">
                                      <p:cBhvr>
                                        <p:cTn id="29" dur="500"/>
                                        <p:tgtEl>
                                          <p:spTgt spid="66"/>
                                        </p:tgtEl>
                                      </p:cBhvr>
                                    </p:animEffect>
                                  </p:childTnLst>
                                </p:cTn>
                              </p:par>
                            </p:childTnLst>
                          </p:cTn>
                        </p:par>
                        <p:par>
                          <p:cTn id="30" fill="hold">
                            <p:stCondLst>
                              <p:cond delay="1000"/>
                            </p:stCondLst>
                            <p:childTnLst>
                              <p:par>
                                <p:cTn id="31" presetID="12" presetClass="entr" presetSubtype="4" fill="hold"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additive="base">
                                        <p:cTn id="33" dur="500"/>
                                        <p:tgtEl>
                                          <p:spTgt spid="69"/>
                                        </p:tgtEl>
                                        <p:attrNameLst>
                                          <p:attrName>ppt_y</p:attrName>
                                        </p:attrNameLst>
                                      </p:cBhvr>
                                      <p:tavLst>
                                        <p:tav tm="0">
                                          <p:val>
                                            <p:strVal val="#ppt_y+#ppt_h*1.125000"/>
                                          </p:val>
                                        </p:tav>
                                        <p:tav tm="100000">
                                          <p:val>
                                            <p:strVal val="#ppt_y"/>
                                          </p:val>
                                        </p:tav>
                                      </p:tavLst>
                                    </p:anim>
                                    <p:animEffect transition="in" filter="wipe(up)">
                                      <p:cBhvr>
                                        <p:cTn id="34" dur="500"/>
                                        <p:tgtEl>
                                          <p:spTgt spid="69"/>
                                        </p:tgtEl>
                                      </p:cBhvr>
                                    </p:animEffect>
                                  </p:childTnLst>
                                </p:cTn>
                              </p:par>
                            </p:childTnLst>
                          </p:cTn>
                        </p:par>
                        <p:par>
                          <p:cTn id="35" fill="hold">
                            <p:stCondLst>
                              <p:cond delay="1500"/>
                            </p:stCondLst>
                            <p:childTnLst>
                              <p:par>
                                <p:cTn id="36" presetID="12" presetClass="entr" presetSubtype="4" fill="hold" nodeType="afterEffect">
                                  <p:stCondLst>
                                    <p:cond delay="0"/>
                                  </p:stCondLst>
                                  <p:childTnLst>
                                    <p:set>
                                      <p:cBhvr>
                                        <p:cTn id="37" dur="1" fill="hold">
                                          <p:stCondLst>
                                            <p:cond delay="0"/>
                                          </p:stCondLst>
                                        </p:cTn>
                                        <p:tgtEl>
                                          <p:spTgt spid="72"/>
                                        </p:tgtEl>
                                        <p:attrNameLst>
                                          <p:attrName>style.visibility</p:attrName>
                                        </p:attrNameLst>
                                      </p:cBhvr>
                                      <p:to>
                                        <p:strVal val="visible"/>
                                      </p:to>
                                    </p:set>
                                    <p:anim calcmode="lin" valueType="num">
                                      <p:cBhvr additive="base">
                                        <p:cTn id="38" dur="500"/>
                                        <p:tgtEl>
                                          <p:spTgt spid="72"/>
                                        </p:tgtEl>
                                        <p:attrNameLst>
                                          <p:attrName>ppt_y</p:attrName>
                                        </p:attrNameLst>
                                      </p:cBhvr>
                                      <p:tavLst>
                                        <p:tav tm="0">
                                          <p:val>
                                            <p:strVal val="#ppt_y+#ppt_h*1.125000"/>
                                          </p:val>
                                        </p:tav>
                                        <p:tav tm="100000">
                                          <p:val>
                                            <p:strVal val="#ppt_y"/>
                                          </p:val>
                                        </p:tav>
                                      </p:tavLst>
                                    </p:anim>
                                    <p:animEffect transition="in" filter="wipe(up)">
                                      <p:cBhvr>
                                        <p:cTn id="39" dur="500"/>
                                        <p:tgtEl>
                                          <p:spTgt spid="72"/>
                                        </p:tgtEl>
                                      </p:cBhvr>
                                    </p:animEffect>
                                  </p:childTnLst>
                                </p:cTn>
                              </p:par>
                            </p:childTnLst>
                          </p:cTn>
                        </p:par>
                        <p:par>
                          <p:cTn id="40" fill="hold">
                            <p:stCondLst>
                              <p:cond delay="2000"/>
                            </p:stCondLst>
                            <p:childTnLst>
                              <p:par>
                                <p:cTn id="41" presetID="12" presetClass="entr" presetSubtype="4" fill="hold" nodeType="afterEffect">
                                  <p:stCondLst>
                                    <p:cond delay="0"/>
                                  </p:stCondLst>
                                  <p:childTnLst>
                                    <p:set>
                                      <p:cBhvr>
                                        <p:cTn id="42" dur="1" fill="hold">
                                          <p:stCondLst>
                                            <p:cond delay="0"/>
                                          </p:stCondLst>
                                        </p:cTn>
                                        <p:tgtEl>
                                          <p:spTgt spid="75"/>
                                        </p:tgtEl>
                                        <p:attrNameLst>
                                          <p:attrName>style.visibility</p:attrName>
                                        </p:attrNameLst>
                                      </p:cBhvr>
                                      <p:to>
                                        <p:strVal val="visible"/>
                                      </p:to>
                                    </p:set>
                                    <p:anim calcmode="lin" valueType="num">
                                      <p:cBhvr additive="base">
                                        <p:cTn id="43" dur="500"/>
                                        <p:tgtEl>
                                          <p:spTgt spid="75"/>
                                        </p:tgtEl>
                                        <p:attrNameLst>
                                          <p:attrName>ppt_y</p:attrName>
                                        </p:attrNameLst>
                                      </p:cBhvr>
                                      <p:tavLst>
                                        <p:tav tm="0">
                                          <p:val>
                                            <p:strVal val="#ppt_y+#ppt_h*1.125000"/>
                                          </p:val>
                                        </p:tav>
                                        <p:tav tm="100000">
                                          <p:val>
                                            <p:strVal val="#ppt_y"/>
                                          </p:val>
                                        </p:tav>
                                      </p:tavLst>
                                    </p:anim>
                                    <p:animEffect transition="in" filter="wipe(up)">
                                      <p:cBhvr>
                                        <p:cTn id="44"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bldLvl="0" animBg="1"/>
      <p:bldP spid="63" grpId="0" bldLvl="0" animBg="1"/>
      <p:bldP spid="64" grpId="0" bldLvl="0" animBg="1"/>
      <p:bldP spid="65" grpId="0" bldLvl="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5"/>
          <p:cNvSpPr>
            <a:spLocks noChangeArrowheads="1"/>
          </p:cNvSpPr>
          <p:nvPr/>
        </p:nvSpPr>
        <p:spPr bwMode="auto">
          <a:xfrm>
            <a:off x="1" y="3487557"/>
            <a:ext cx="12192000" cy="487363"/>
          </a:xfrm>
          <a:prstGeom prst="rect">
            <a:avLst/>
          </a:prstGeom>
          <a:solidFill>
            <a:sysClr val="window" lastClr="FFFFFF">
              <a:lumMod val="85000"/>
            </a:sysClr>
          </a:solidFill>
          <a:ln>
            <a:noFill/>
          </a:ln>
        </p:spPr>
        <p:txBody>
          <a:bodyPr vert="horz" wrap="square" lIns="91440" tIns="45720" rIns="91440" bIns="45720" numCol="1" anchor="t" anchorCtr="0" compatLnSpc="1"/>
          <a:lstStyle/>
          <a:p>
            <a:pPr>
              <a:defRPr/>
            </a:pPr>
            <a:endParaRPr lang="en-IN" sz="1865" kern="0">
              <a:solidFill>
                <a:prstClr val="black"/>
              </a:solidFill>
              <a:latin typeface="Calibri" panose="020F0502020204030204"/>
            </a:endParaRPr>
          </a:p>
        </p:txBody>
      </p:sp>
      <p:sp>
        <p:nvSpPr>
          <p:cNvPr id="33" name="Freeform 6"/>
          <p:cNvSpPr/>
          <p:nvPr/>
        </p:nvSpPr>
        <p:spPr bwMode="auto">
          <a:xfrm>
            <a:off x="1374775" y="3479619"/>
            <a:ext cx="1752600" cy="492125"/>
          </a:xfrm>
          <a:custGeom>
            <a:avLst/>
            <a:gdLst>
              <a:gd name="T0" fmla="*/ 75 w 467"/>
              <a:gd name="T1" fmla="*/ 125 h 131"/>
              <a:gd name="T2" fmla="*/ 5 w 467"/>
              <a:gd name="T3" fmla="*/ 18 h 131"/>
              <a:gd name="T4" fmla="*/ 14 w 467"/>
              <a:gd name="T5" fmla="*/ 0 h 131"/>
              <a:gd name="T6" fmla="*/ 382 w 467"/>
              <a:gd name="T7" fmla="*/ 0 h 131"/>
              <a:gd name="T8" fmla="*/ 392 w 467"/>
              <a:gd name="T9" fmla="*/ 6 h 131"/>
              <a:gd name="T10" fmla="*/ 462 w 467"/>
              <a:gd name="T11" fmla="*/ 113 h 131"/>
              <a:gd name="T12" fmla="*/ 453 w 467"/>
              <a:gd name="T13" fmla="*/ 131 h 131"/>
              <a:gd name="T14" fmla="*/ 85 w 467"/>
              <a:gd name="T15" fmla="*/ 131 h 131"/>
              <a:gd name="T16" fmla="*/ 75 w 467"/>
              <a:gd name="T17" fmla="*/ 125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7" h="131">
                <a:moveTo>
                  <a:pt x="75" y="125"/>
                </a:moveTo>
                <a:cubicBezTo>
                  <a:pt x="5" y="18"/>
                  <a:pt x="5" y="18"/>
                  <a:pt x="5" y="18"/>
                </a:cubicBezTo>
                <a:cubicBezTo>
                  <a:pt x="0" y="10"/>
                  <a:pt x="5" y="0"/>
                  <a:pt x="14" y="0"/>
                </a:cubicBezTo>
                <a:cubicBezTo>
                  <a:pt x="382" y="0"/>
                  <a:pt x="382" y="0"/>
                  <a:pt x="382" y="0"/>
                </a:cubicBezTo>
                <a:cubicBezTo>
                  <a:pt x="386" y="0"/>
                  <a:pt x="390" y="2"/>
                  <a:pt x="392" y="6"/>
                </a:cubicBezTo>
                <a:cubicBezTo>
                  <a:pt x="462" y="113"/>
                  <a:pt x="462" y="113"/>
                  <a:pt x="462" y="113"/>
                </a:cubicBezTo>
                <a:cubicBezTo>
                  <a:pt x="467" y="121"/>
                  <a:pt x="462" y="131"/>
                  <a:pt x="453" y="131"/>
                </a:cubicBezTo>
                <a:cubicBezTo>
                  <a:pt x="85" y="131"/>
                  <a:pt x="85" y="131"/>
                  <a:pt x="85" y="131"/>
                </a:cubicBezTo>
                <a:cubicBezTo>
                  <a:pt x="81" y="131"/>
                  <a:pt x="77" y="129"/>
                  <a:pt x="75" y="125"/>
                </a:cubicBezTo>
                <a:close/>
              </a:path>
            </a:pathLst>
          </a:custGeom>
          <a:solidFill>
            <a:schemeClr val="accent1"/>
          </a:solidFill>
          <a:ln>
            <a:noFill/>
          </a:ln>
        </p:spPr>
        <p:txBody>
          <a:bodyPr vert="horz" wrap="square" lIns="91440" tIns="45720" rIns="91440" bIns="45720" numCol="1" anchor="t" anchorCtr="0" compatLnSpc="1"/>
          <a:lstStyle/>
          <a:p>
            <a:pPr algn="ctr">
              <a:defRPr/>
            </a:pPr>
            <a:endParaRPr lang="en-IN" sz="1865" kern="0" dirty="0">
              <a:solidFill>
                <a:prstClr val="black"/>
              </a:solidFill>
              <a:latin typeface="Calibri" panose="020F0502020204030204"/>
            </a:endParaRPr>
          </a:p>
        </p:txBody>
      </p:sp>
      <p:sp>
        <p:nvSpPr>
          <p:cNvPr id="34" name="Freeform 7"/>
          <p:cNvSpPr/>
          <p:nvPr/>
        </p:nvSpPr>
        <p:spPr bwMode="auto">
          <a:xfrm>
            <a:off x="3025775" y="3479619"/>
            <a:ext cx="1752600" cy="492125"/>
          </a:xfrm>
          <a:custGeom>
            <a:avLst/>
            <a:gdLst>
              <a:gd name="T0" fmla="*/ 75 w 467"/>
              <a:gd name="T1" fmla="*/ 125 h 131"/>
              <a:gd name="T2" fmla="*/ 5 w 467"/>
              <a:gd name="T3" fmla="*/ 18 h 131"/>
              <a:gd name="T4" fmla="*/ 14 w 467"/>
              <a:gd name="T5" fmla="*/ 0 h 131"/>
              <a:gd name="T6" fmla="*/ 382 w 467"/>
              <a:gd name="T7" fmla="*/ 0 h 131"/>
              <a:gd name="T8" fmla="*/ 392 w 467"/>
              <a:gd name="T9" fmla="*/ 6 h 131"/>
              <a:gd name="T10" fmla="*/ 462 w 467"/>
              <a:gd name="T11" fmla="*/ 113 h 131"/>
              <a:gd name="T12" fmla="*/ 453 w 467"/>
              <a:gd name="T13" fmla="*/ 131 h 131"/>
              <a:gd name="T14" fmla="*/ 85 w 467"/>
              <a:gd name="T15" fmla="*/ 131 h 131"/>
              <a:gd name="T16" fmla="*/ 75 w 467"/>
              <a:gd name="T17" fmla="*/ 125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7" h="131">
                <a:moveTo>
                  <a:pt x="75" y="125"/>
                </a:moveTo>
                <a:cubicBezTo>
                  <a:pt x="5" y="18"/>
                  <a:pt x="5" y="18"/>
                  <a:pt x="5" y="18"/>
                </a:cubicBezTo>
                <a:cubicBezTo>
                  <a:pt x="0" y="10"/>
                  <a:pt x="5" y="0"/>
                  <a:pt x="14" y="0"/>
                </a:cubicBezTo>
                <a:cubicBezTo>
                  <a:pt x="382" y="0"/>
                  <a:pt x="382" y="0"/>
                  <a:pt x="382" y="0"/>
                </a:cubicBezTo>
                <a:cubicBezTo>
                  <a:pt x="386" y="0"/>
                  <a:pt x="390" y="2"/>
                  <a:pt x="392" y="6"/>
                </a:cubicBezTo>
                <a:cubicBezTo>
                  <a:pt x="462" y="113"/>
                  <a:pt x="462" y="113"/>
                  <a:pt x="462" y="113"/>
                </a:cubicBezTo>
                <a:cubicBezTo>
                  <a:pt x="467" y="121"/>
                  <a:pt x="462" y="131"/>
                  <a:pt x="453" y="131"/>
                </a:cubicBezTo>
                <a:cubicBezTo>
                  <a:pt x="85" y="131"/>
                  <a:pt x="85" y="131"/>
                  <a:pt x="85" y="131"/>
                </a:cubicBezTo>
                <a:cubicBezTo>
                  <a:pt x="81" y="131"/>
                  <a:pt x="77" y="129"/>
                  <a:pt x="75" y="125"/>
                </a:cubicBezTo>
                <a:close/>
              </a:path>
            </a:pathLst>
          </a:custGeom>
          <a:solidFill>
            <a:schemeClr val="accent2"/>
          </a:solidFill>
          <a:ln>
            <a:noFill/>
          </a:ln>
        </p:spPr>
        <p:txBody>
          <a:bodyPr vert="horz" wrap="square" lIns="91440" tIns="45720" rIns="91440" bIns="45720" numCol="1" anchor="t" anchorCtr="0" compatLnSpc="1"/>
          <a:lstStyle/>
          <a:p>
            <a:pPr>
              <a:defRPr/>
            </a:pPr>
            <a:endParaRPr lang="en-IN" sz="1865" kern="0">
              <a:solidFill>
                <a:prstClr val="black"/>
              </a:solidFill>
              <a:latin typeface="Calibri" panose="020F0502020204030204"/>
            </a:endParaRPr>
          </a:p>
        </p:txBody>
      </p:sp>
      <p:sp>
        <p:nvSpPr>
          <p:cNvPr id="35" name="Freeform 8"/>
          <p:cNvSpPr/>
          <p:nvPr/>
        </p:nvSpPr>
        <p:spPr bwMode="auto">
          <a:xfrm>
            <a:off x="4678363" y="3479619"/>
            <a:ext cx="1752600" cy="492125"/>
          </a:xfrm>
          <a:custGeom>
            <a:avLst/>
            <a:gdLst>
              <a:gd name="T0" fmla="*/ 75 w 467"/>
              <a:gd name="T1" fmla="*/ 125 h 131"/>
              <a:gd name="T2" fmla="*/ 5 w 467"/>
              <a:gd name="T3" fmla="*/ 18 h 131"/>
              <a:gd name="T4" fmla="*/ 14 w 467"/>
              <a:gd name="T5" fmla="*/ 0 h 131"/>
              <a:gd name="T6" fmla="*/ 382 w 467"/>
              <a:gd name="T7" fmla="*/ 0 h 131"/>
              <a:gd name="T8" fmla="*/ 392 w 467"/>
              <a:gd name="T9" fmla="*/ 6 h 131"/>
              <a:gd name="T10" fmla="*/ 462 w 467"/>
              <a:gd name="T11" fmla="*/ 113 h 131"/>
              <a:gd name="T12" fmla="*/ 453 w 467"/>
              <a:gd name="T13" fmla="*/ 131 h 131"/>
              <a:gd name="T14" fmla="*/ 85 w 467"/>
              <a:gd name="T15" fmla="*/ 131 h 131"/>
              <a:gd name="T16" fmla="*/ 75 w 467"/>
              <a:gd name="T17" fmla="*/ 125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7" h="131">
                <a:moveTo>
                  <a:pt x="75" y="125"/>
                </a:moveTo>
                <a:cubicBezTo>
                  <a:pt x="5" y="18"/>
                  <a:pt x="5" y="18"/>
                  <a:pt x="5" y="18"/>
                </a:cubicBezTo>
                <a:cubicBezTo>
                  <a:pt x="0" y="10"/>
                  <a:pt x="5" y="0"/>
                  <a:pt x="14" y="0"/>
                </a:cubicBezTo>
                <a:cubicBezTo>
                  <a:pt x="382" y="0"/>
                  <a:pt x="382" y="0"/>
                  <a:pt x="382" y="0"/>
                </a:cubicBezTo>
                <a:cubicBezTo>
                  <a:pt x="386" y="0"/>
                  <a:pt x="390" y="2"/>
                  <a:pt x="392" y="6"/>
                </a:cubicBezTo>
                <a:cubicBezTo>
                  <a:pt x="462" y="113"/>
                  <a:pt x="462" y="113"/>
                  <a:pt x="462" y="113"/>
                </a:cubicBezTo>
                <a:cubicBezTo>
                  <a:pt x="467" y="121"/>
                  <a:pt x="462" y="131"/>
                  <a:pt x="453" y="131"/>
                </a:cubicBezTo>
                <a:cubicBezTo>
                  <a:pt x="85" y="131"/>
                  <a:pt x="85" y="131"/>
                  <a:pt x="85" y="131"/>
                </a:cubicBezTo>
                <a:cubicBezTo>
                  <a:pt x="81" y="131"/>
                  <a:pt x="77" y="129"/>
                  <a:pt x="75" y="125"/>
                </a:cubicBezTo>
                <a:close/>
              </a:path>
            </a:pathLst>
          </a:custGeom>
          <a:solidFill>
            <a:schemeClr val="accent3"/>
          </a:solidFill>
          <a:ln>
            <a:noFill/>
          </a:ln>
        </p:spPr>
        <p:txBody>
          <a:bodyPr vert="horz" wrap="square" lIns="91440" tIns="45720" rIns="91440" bIns="45720" numCol="1" anchor="t" anchorCtr="0" compatLnSpc="1"/>
          <a:lstStyle/>
          <a:p>
            <a:pPr>
              <a:defRPr/>
            </a:pPr>
            <a:endParaRPr lang="en-IN" sz="1865" kern="0">
              <a:solidFill>
                <a:prstClr val="black"/>
              </a:solidFill>
              <a:latin typeface="Calibri" panose="020F0502020204030204"/>
            </a:endParaRPr>
          </a:p>
        </p:txBody>
      </p:sp>
      <p:sp>
        <p:nvSpPr>
          <p:cNvPr id="36" name="Freeform 10"/>
          <p:cNvSpPr/>
          <p:nvPr/>
        </p:nvSpPr>
        <p:spPr bwMode="auto">
          <a:xfrm>
            <a:off x="7980363" y="3479619"/>
            <a:ext cx="1754188" cy="492125"/>
          </a:xfrm>
          <a:custGeom>
            <a:avLst/>
            <a:gdLst>
              <a:gd name="T0" fmla="*/ 75 w 467"/>
              <a:gd name="T1" fmla="*/ 125 h 131"/>
              <a:gd name="T2" fmla="*/ 5 w 467"/>
              <a:gd name="T3" fmla="*/ 18 h 131"/>
              <a:gd name="T4" fmla="*/ 14 w 467"/>
              <a:gd name="T5" fmla="*/ 0 h 131"/>
              <a:gd name="T6" fmla="*/ 382 w 467"/>
              <a:gd name="T7" fmla="*/ 0 h 131"/>
              <a:gd name="T8" fmla="*/ 392 w 467"/>
              <a:gd name="T9" fmla="*/ 6 h 131"/>
              <a:gd name="T10" fmla="*/ 462 w 467"/>
              <a:gd name="T11" fmla="*/ 113 h 131"/>
              <a:gd name="T12" fmla="*/ 453 w 467"/>
              <a:gd name="T13" fmla="*/ 131 h 131"/>
              <a:gd name="T14" fmla="*/ 85 w 467"/>
              <a:gd name="T15" fmla="*/ 131 h 131"/>
              <a:gd name="T16" fmla="*/ 75 w 467"/>
              <a:gd name="T17" fmla="*/ 125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7" h="131">
                <a:moveTo>
                  <a:pt x="75" y="125"/>
                </a:moveTo>
                <a:cubicBezTo>
                  <a:pt x="5" y="18"/>
                  <a:pt x="5" y="18"/>
                  <a:pt x="5" y="18"/>
                </a:cubicBezTo>
                <a:cubicBezTo>
                  <a:pt x="0" y="10"/>
                  <a:pt x="5" y="0"/>
                  <a:pt x="14" y="0"/>
                </a:cubicBezTo>
                <a:cubicBezTo>
                  <a:pt x="382" y="0"/>
                  <a:pt x="382" y="0"/>
                  <a:pt x="382" y="0"/>
                </a:cubicBezTo>
                <a:cubicBezTo>
                  <a:pt x="386" y="0"/>
                  <a:pt x="390" y="2"/>
                  <a:pt x="392" y="6"/>
                </a:cubicBezTo>
                <a:cubicBezTo>
                  <a:pt x="462" y="113"/>
                  <a:pt x="462" y="113"/>
                  <a:pt x="462" y="113"/>
                </a:cubicBezTo>
                <a:cubicBezTo>
                  <a:pt x="467" y="121"/>
                  <a:pt x="462" y="131"/>
                  <a:pt x="453" y="131"/>
                </a:cubicBezTo>
                <a:cubicBezTo>
                  <a:pt x="85" y="131"/>
                  <a:pt x="85" y="131"/>
                  <a:pt x="85" y="131"/>
                </a:cubicBezTo>
                <a:cubicBezTo>
                  <a:pt x="81" y="131"/>
                  <a:pt x="77" y="129"/>
                  <a:pt x="75" y="125"/>
                </a:cubicBezTo>
                <a:close/>
              </a:path>
            </a:pathLst>
          </a:custGeom>
          <a:solidFill>
            <a:schemeClr val="accent5"/>
          </a:solidFill>
          <a:ln>
            <a:noFill/>
          </a:ln>
        </p:spPr>
        <p:txBody>
          <a:bodyPr vert="horz" wrap="square" lIns="91440" tIns="45720" rIns="91440" bIns="45720" numCol="1" anchor="t" anchorCtr="0" compatLnSpc="1"/>
          <a:lstStyle/>
          <a:p>
            <a:pPr>
              <a:defRPr/>
            </a:pPr>
            <a:endParaRPr lang="en-IN" sz="1865" kern="0">
              <a:solidFill>
                <a:prstClr val="black"/>
              </a:solidFill>
              <a:latin typeface="Calibri" panose="020F0502020204030204"/>
            </a:endParaRPr>
          </a:p>
        </p:txBody>
      </p:sp>
      <p:sp>
        <p:nvSpPr>
          <p:cNvPr id="37" name="Freeform 11"/>
          <p:cNvSpPr/>
          <p:nvPr/>
        </p:nvSpPr>
        <p:spPr bwMode="auto">
          <a:xfrm>
            <a:off x="9644064" y="3479619"/>
            <a:ext cx="1730375" cy="492125"/>
          </a:xfrm>
          <a:custGeom>
            <a:avLst/>
            <a:gdLst>
              <a:gd name="T0" fmla="*/ 70 w 461"/>
              <a:gd name="T1" fmla="*/ 123 h 131"/>
              <a:gd name="T2" fmla="*/ 7 w 461"/>
              <a:gd name="T3" fmla="*/ 27 h 131"/>
              <a:gd name="T4" fmla="*/ 22 w 461"/>
              <a:gd name="T5" fmla="*/ 0 h 131"/>
              <a:gd name="T6" fmla="*/ 376 w 461"/>
              <a:gd name="T7" fmla="*/ 0 h 131"/>
              <a:gd name="T8" fmla="*/ 391 w 461"/>
              <a:gd name="T9" fmla="*/ 8 h 131"/>
              <a:gd name="T10" fmla="*/ 453 w 461"/>
              <a:gd name="T11" fmla="*/ 104 h 131"/>
              <a:gd name="T12" fmla="*/ 439 w 461"/>
              <a:gd name="T13" fmla="*/ 131 h 131"/>
              <a:gd name="T14" fmla="*/ 85 w 461"/>
              <a:gd name="T15" fmla="*/ 131 h 131"/>
              <a:gd name="T16" fmla="*/ 70 w 461"/>
              <a:gd name="T17" fmla="*/ 123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1" h="131">
                <a:moveTo>
                  <a:pt x="70" y="123"/>
                </a:moveTo>
                <a:cubicBezTo>
                  <a:pt x="7" y="27"/>
                  <a:pt x="7" y="27"/>
                  <a:pt x="7" y="27"/>
                </a:cubicBezTo>
                <a:cubicBezTo>
                  <a:pt x="0" y="16"/>
                  <a:pt x="8" y="0"/>
                  <a:pt x="22" y="0"/>
                </a:cubicBezTo>
                <a:cubicBezTo>
                  <a:pt x="376" y="0"/>
                  <a:pt x="376" y="0"/>
                  <a:pt x="376" y="0"/>
                </a:cubicBezTo>
                <a:cubicBezTo>
                  <a:pt x="382" y="0"/>
                  <a:pt x="387" y="3"/>
                  <a:pt x="391" y="8"/>
                </a:cubicBezTo>
                <a:cubicBezTo>
                  <a:pt x="453" y="104"/>
                  <a:pt x="453" y="104"/>
                  <a:pt x="453" y="104"/>
                </a:cubicBezTo>
                <a:cubicBezTo>
                  <a:pt x="461" y="116"/>
                  <a:pt x="453" y="131"/>
                  <a:pt x="439" y="131"/>
                </a:cubicBezTo>
                <a:cubicBezTo>
                  <a:pt x="85" y="131"/>
                  <a:pt x="85" y="131"/>
                  <a:pt x="85" y="131"/>
                </a:cubicBezTo>
                <a:cubicBezTo>
                  <a:pt x="79" y="131"/>
                  <a:pt x="73" y="128"/>
                  <a:pt x="70" y="123"/>
                </a:cubicBezTo>
                <a:close/>
              </a:path>
            </a:pathLst>
          </a:custGeom>
          <a:solidFill>
            <a:schemeClr val="tx1">
              <a:lumMod val="65000"/>
              <a:lumOff val="35000"/>
            </a:schemeClr>
          </a:solidFill>
          <a:ln>
            <a:noFill/>
          </a:ln>
        </p:spPr>
        <p:txBody>
          <a:bodyPr vert="horz" wrap="square" lIns="91440" tIns="45720" rIns="91440" bIns="45720" numCol="1" anchor="t" anchorCtr="0" compatLnSpc="1"/>
          <a:lstStyle/>
          <a:p>
            <a:pPr>
              <a:defRPr/>
            </a:pPr>
            <a:endParaRPr lang="en-IN" sz="1865" kern="0">
              <a:solidFill>
                <a:prstClr val="black"/>
              </a:solidFill>
              <a:latin typeface="Calibri" panose="020F0502020204030204"/>
            </a:endParaRPr>
          </a:p>
        </p:txBody>
      </p:sp>
      <p:grpSp>
        <p:nvGrpSpPr>
          <p:cNvPr id="38" name="Group 2"/>
          <p:cNvGrpSpPr/>
          <p:nvPr/>
        </p:nvGrpSpPr>
        <p:grpSpPr>
          <a:xfrm>
            <a:off x="2016125" y="4117795"/>
            <a:ext cx="473075" cy="498475"/>
            <a:chOff x="2016125" y="4230687"/>
            <a:chExt cx="473075" cy="498475"/>
          </a:xfrm>
        </p:grpSpPr>
        <p:sp>
          <p:nvSpPr>
            <p:cNvPr id="39" name="Freeform 36"/>
            <p:cNvSpPr>
              <a:spLocks noEditPoints="1"/>
            </p:cNvSpPr>
            <p:nvPr/>
          </p:nvSpPr>
          <p:spPr bwMode="auto">
            <a:xfrm>
              <a:off x="2016125" y="4230687"/>
              <a:ext cx="473075" cy="498475"/>
            </a:xfrm>
            <a:custGeom>
              <a:avLst/>
              <a:gdLst>
                <a:gd name="T0" fmla="*/ 120 w 126"/>
                <a:gd name="T1" fmla="*/ 11 h 133"/>
                <a:gd name="T2" fmla="*/ 69 w 126"/>
                <a:gd name="T3" fmla="*/ 11 h 133"/>
                <a:gd name="T4" fmla="*/ 70 w 126"/>
                <a:gd name="T5" fmla="*/ 8 h 133"/>
                <a:gd name="T6" fmla="*/ 63 w 126"/>
                <a:gd name="T7" fmla="*/ 0 h 133"/>
                <a:gd name="T8" fmla="*/ 56 w 126"/>
                <a:gd name="T9" fmla="*/ 8 h 133"/>
                <a:gd name="T10" fmla="*/ 57 w 126"/>
                <a:gd name="T11" fmla="*/ 11 h 133"/>
                <a:gd name="T12" fmla="*/ 6 w 126"/>
                <a:gd name="T13" fmla="*/ 11 h 133"/>
                <a:gd name="T14" fmla="*/ 0 w 126"/>
                <a:gd name="T15" fmla="*/ 18 h 133"/>
                <a:gd name="T16" fmla="*/ 0 w 126"/>
                <a:gd name="T17" fmla="*/ 93 h 133"/>
                <a:gd name="T18" fmla="*/ 6 w 126"/>
                <a:gd name="T19" fmla="*/ 99 h 133"/>
                <a:gd name="T20" fmla="*/ 47 w 126"/>
                <a:gd name="T21" fmla="*/ 99 h 133"/>
                <a:gd name="T22" fmla="*/ 39 w 126"/>
                <a:gd name="T23" fmla="*/ 127 h 133"/>
                <a:gd name="T24" fmla="*/ 42 w 126"/>
                <a:gd name="T25" fmla="*/ 132 h 133"/>
                <a:gd name="T26" fmla="*/ 45 w 126"/>
                <a:gd name="T27" fmla="*/ 132 h 133"/>
                <a:gd name="T28" fmla="*/ 50 w 126"/>
                <a:gd name="T29" fmla="*/ 129 h 133"/>
                <a:gd name="T30" fmla="*/ 58 w 126"/>
                <a:gd name="T31" fmla="*/ 99 h 133"/>
                <a:gd name="T32" fmla="*/ 68 w 126"/>
                <a:gd name="T33" fmla="*/ 99 h 133"/>
                <a:gd name="T34" fmla="*/ 76 w 126"/>
                <a:gd name="T35" fmla="*/ 129 h 133"/>
                <a:gd name="T36" fmla="*/ 81 w 126"/>
                <a:gd name="T37" fmla="*/ 132 h 133"/>
                <a:gd name="T38" fmla="*/ 84 w 126"/>
                <a:gd name="T39" fmla="*/ 132 h 133"/>
                <a:gd name="T40" fmla="*/ 87 w 126"/>
                <a:gd name="T41" fmla="*/ 127 h 133"/>
                <a:gd name="T42" fmla="*/ 79 w 126"/>
                <a:gd name="T43" fmla="*/ 99 h 133"/>
                <a:gd name="T44" fmla="*/ 120 w 126"/>
                <a:gd name="T45" fmla="*/ 99 h 133"/>
                <a:gd name="T46" fmla="*/ 126 w 126"/>
                <a:gd name="T47" fmla="*/ 93 h 133"/>
                <a:gd name="T48" fmla="*/ 126 w 126"/>
                <a:gd name="T49" fmla="*/ 18 h 133"/>
                <a:gd name="T50" fmla="*/ 120 w 126"/>
                <a:gd name="T51" fmla="*/ 11 h 133"/>
                <a:gd name="T52" fmla="*/ 114 w 126"/>
                <a:gd name="T53" fmla="*/ 86 h 133"/>
                <a:gd name="T54" fmla="*/ 12 w 126"/>
                <a:gd name="T55" fmla="*/ 86 h 133"/>
                <a:gd name="T56" fmla="*/ 12 w 126"/>
                <a:gd name="T57" fmla="*/ 23 h 133"/>
                <a:gd name="T58" fmla="*/ 114 w 126"/>
                <a:gd name="T59" fmla="*/ 23 h 133"/>
                <a:gd name="T60" fmla="*/ 114 w 126"/>
                <a:gd name="T61" fmla="*/ 86 h 133"/>
                <a:gd name="T62" fmla="*/ 114 w 126"/>
                <a:gd name="T63" fmla="*/ 86 h 133"/>
                <a:gd name="T64" fmla="*/ 114 w 126"/>
                <a:gd name="T65" fmla="*/ 86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6" h="133">
                  <a:moveTo>
                    <a:pt x="120" y="11"/>
                  </a:moveTo>
                  <a:cubicBezTo>
                    <a:pt x="69" y="11"/>
                    <a:pt x="69" y="11"/>
                    <a:pt x="69" y="11"/>
                  </a:cubicBezTo>
                  <a:cubicBezTo>
                    <a:pt x="70" y="10"/>
                    <a:pt x="70" y="9"/>
                    <a:pt x="70" y="8"/>
                  </a:cubicBezTo>
                  <a:cubicBezTo>
                    <a:pt x="70" y="4"/>
                    <a:pt x="67" y="0"/>
                    <a:pt x="63" y="0"/>
                  </a:cubicBezTo>
                  <a:cubicBezTo>
                    <a:pt x="59" y="0"/>
                    <a:pt x="56" y="4"/>
                    <a:pt x="56" y="8"/>
                  </a:cubicBezTo>
                  <a:cubicBezTo>
                    <a:pt x="56" y="9"/>
                    <a:pt x="56" y="10"/>
                    <a:pt x="57" y="11"/>
                  </a:cubicBezTo>
                  <a:cubicBezTo>
                    <a:pt x="6" y="11"/>
                    <a:pt x="6" y="11"/>
                    <a:pt x="6" y="11"/>
                  </a:cubicBezTo>
                  <a:cubicBezTo>
                    <a:pt x="3" y="11"/>
                    <a:pt x="0" y="14"/>
                    <a:pt x="0" y="18"/>
                  </a:cubicBezTo>
                  <a:cubicBezTo>
                    <a:pt x="0" y="93"/>
                    <a:pt x="0" y="93"/>
                    <a:pt x="0" y="93"/>
                  </a:cubicBezTo>
                  <a:cubicBezTo>
                    <a:pt x="0" y="96"/>
                    <a:pt x="3" y="99"/>
                    <a:pt x="6" y="99"/>
                  </a:cubicBezTo>
                  <a:cubicBezTo>
                    <a:pt x="47" y="99"/>
                    <a:pt x="47" y="99"/>
                    <a:pt x="47" y="99"/>
                  </a:cubicBezTo>
                  <a:cubicBezTo>
                    <a:pt x="39" y="127"/>
                    <a:pt x="39" y="127"/>
                    <a:pt x="39" y="127"/>
                  </a:cubicBezTo>
                  <a:cubicBezTo>
                    <a:pt x="39" y="129"/>
                    <a:pt x="40" y="131"/>
                    <a:pt x="42" y="132"/>
                  </a:cubicBezTo>
                  <a:cubicBezTo>
                    <a:pt x="45" y="132"/>
                    <a:pt x="45" y="132"/>
                    <a:pt x="45" y="132"/>
                  </a:cubicBezTo>
                  <a:cubicBezTo>
                    <a:pt x="47" y="133"/>
                    <a:pt x="49" y="131"/>
                    <a:pt x="50" y="129"/>
                  </a:cubicBezTo>
                  <a:cubicBezTo>
                    <a:pt x="58" y="99"/>
                    <a:pt x="58" y="99"/>
                    <a:pt x="58" y="99"/>
                  </a:cubicBezTo>
                  <a:cubicBezTo>
                    <a:pt x="68" y="99"/>
                    <a:pt x="68" y="99"/>
                    <a:pt x="68" y="99"/>
                  </a:cubicBezTo>
                  <a:cubicBezTo>
                    <a:pt x="76" y="129"/>
                    <a:pt x="76" y="129"/>
                    <a:pt x="76" y="129"/>
                  </a:cubicBezTo>
                  <a:cubicBezTo>
                    <a:pt x="77" y="131"/>
                    <a:pt x="79" y="133"/>
                    <a:pt x="81" y="132"/>
                  </a:cubicBezTo>
                  <a:cubicBezTo>
                    <a:pt x="84" y="132"/>
                    <a:pt x="84" y="132"/>
                    <a:pt x="84" y="132"/>
                  </a:cubicBezTo>
                  <a:cubicBezTo>
                    <a:pt x="86" y="131"/>
                    <a:pt x="87" y="129"/>
                    <a:pt x="87" y="127"/>
                  </a:cubicBezTo>
                  <a:cubicBezTo>
                    <a:pt x="79" y="99"/>
                    <a:pt x="79" y="99"/>
                    <a:pt x="79" y="99"/>
                  </a:cubicBezTo>
                  <a:cubicBezTo>
                    <a:pt x="120" y="99"/>
                    <a:pt x="120" y="99"/>
                    <a:pt x="120" y="99"/>
                  </a:cubicBezTo>
                  <a:cubicBezTo>
                    <a:pt x="123" y="99"/>
                    <a:pt x="126" y="96"/>
                    <a:pt x="126" y="93"/>
                  </a:cubicBezTo>
                  <a:cubicBezTo>
                    <a:pt x="126" y="18"/>
                    <a:pt x="126" y="18"/>
                    <a:pt x="126" y="18"/>
                  </a:cubicBezTo>
                  <a:cubicBezTo>
                    <a:pt x="126" y="14"/>
                    <a:pt x="123" y="11"/>
                    <a:pt x="120" y="11"/>
                  </a:cubicBezTo>
                  <a:close/>
                  <a:moveTo>
                    <a:pt x="114" y="86"/>
                  </a:moveTo>
                  <a:cubicBezTo>
                    <a:pt x="12" y="86"/>
                    <a:pt x="12" y="86"/>
                    <a:pt x="12" y="86"/>
                  </a:cubicBezTo>
                  <a:cubicBezTo>
                    <a:pt x="12" y="23"/>
                    <a:pt x="12" y="23"/>
                    <a:pt x="12" y="23"/>
                  </a:cubicBezTo>
                  <a:cubicBezTo>
                    <a:pt x="114" y="23"/>
                    <a:pt x="114" y="23"/>
                    <a:pt x="114" y="23"/>
                  </a:cubicBezTo>
                  <a:lnTo>
                    <a:pt x="114" y="86"/>
                  </a:lnTo>
                  <a:close/>
                  <a:moveTo>
                    <a:pt x="114" y="86"/>
                  </a:moveTo>
                  <a:cubicBezTo>
                    <a:pt x="114" y="86"/>
                    <a:pt x="114" y="86"/>
                    <a:pt x="114" y="86"/>
                  </a:cubicBezTo>
                </a:path>
              </a:pathLst>
            </a:custGeom>
            <a:solidFill>
              <a:srgbClr val="262626"/>
            </a:solidFill>
            <a:ln>
              <a:noFill/>
            </a:ln>
          </p:spPr>
          <p:txBody>
            <a:bodyPr vert="horz" wrap="square" lIns="121920" tIns="60960" rIns="121920" bIns="60960" numCol="1" anchor="t" anchorCtr="0" compatLnSpc="1"/>
            <a:lstStyle/>
            <a:p>
              <a:pPr>
                <a:defRPr/>
              </a:pPr>
              <a:endParaRPr lang="en-IN" sz="1865" kern="0">
                <a:solidFill>
                  <a:prstClr val="black"/>
                </a:solidFill>
                <a:latin typeface="Calibri" panose="020F0502020204030204"/>
              </a:endParaRPr>
            </a:p>
          </p:txBody>
        </p:sp>
        <p:sp>
          <p:nvSpPr>
            <p:cNvPr id="40" name="Freeform 37"/>
            <p:cNvSpPr>
              <a:spLocks noEditPoints="1"/>
            </p:cNvSpPr>
            <p:nvPr/>
          </p:nvSpPr>
          <p:spPr bwMode="auto">
            <a:xfrm>
              <a:off x="2087563" y="4376737"/>
              <a:ext cx="319088" cy="134938"/>
            </a:xfrm>
            <a:custGeom>
              <a:avLst/>
              <a:gdLst>
                <a:gd name="T0" fmla="*/ 5 w 85"/>
                <a:gd name="T1" fmla="*/ 36 h 36"/>
                <a:gd name="T2" fmla="*/ 11 w 85"/>
                <a:gd name="T3" fmla="*/ 31 h 36"/>
                <a:gd name="T4" fmla="*/ 10 w 85"/>
                <a:gd name="T5" fmla="*/ 30 h 36"/>
                <a:gd name="T6" fmla="*/ 34 w 85"/>
                <a:gd name="T7" fmla="*/ 11 h 36"/>
                <a:gd name="T8" fmla="*/ 37 w 85"/>
                <a:gd name="T9" fmla="*/ 12 h 36"/>
                <a:gd name="T10" fmla="*/ 40 w 85"/>
                <a:gd name="T11" fmla="*/ 11 h 36"/>
                <a:gd name="T12" fmla="*/ 53 w 85"/>
                <a:gd name="T13" fmla="*/ 22 h 36"/>
                <a:gd name="T14" fmla="*/ 53 w 85"/>
                <a:gd name="T15" fmla="*/ 23 h 36"/>
                <a:gd name="T16" fmla="*/ 58 w 85"/>
                <a:gd name="T17" fmla="*/ 29 h 36"/>
                <a:gd name="T18" fmla="*/ 64 w 85"/>
                <a:gd name="T19" fmla="*/ 23 h 36"/>
                <a:gd name="T20" fmla="*/ 63 w 85"/>
                <a:gd name="T21" fmla="*/ 22 h 36"/>
                <a:gd name="T22" fmla="*/ 77 w 85"/>
                <a:gd name="T23" fmla="*/ 10 h 36"/>
                <a:gd name="T24" fmla="*/ 79 w 85"/>
                <a:gd name="T25" fmla="*/ 10 h 36"/>
                <a:gd name="T26" fmla="*/ 85 w 85"/>
                <a:gd name="T27" fmla="*/ 5 h 36"/>
                <a:gd name="T28" fmla="*/ 79 w 85"/>
                <a:gd name="T29" fmla="*/ 0 h 36"/>
                <a:gd name="T30" fmla="*/ 74 w 85"/>
                <a:gd name="T31" fmla="*/ 5 h 36"/>
                <a:gd name="T32" fmla="*/ 74 w 85"/>
                <a:gd name="T33" fmla="*/ 7 h 36"/>
                <a:gd name="T34" fmla="*/ 61 w 85"/>
                <a:gd name="T35" fmla="*/ 19 h 36"/>
                <a:gd name="T36" fmla="*/ 58 w 85"/>
                <a:gd name="T37" fmla="*/ 18 h 36"/>
                <a:gd name="T38" fmla="*/ 55 w 85"/>
                <a:gd name="T39" fmla="*/ 19 h 36"/>
                <a:gd name="T40" fmla="*/ 42 w 85"/>
                <a:gd name="T41" fmla="*/ 8 h 36"/>
                <a:gd name="T42" fmla="*/ 42 w 85"/>
                <a:gd name="T43" fmla="*/ 6 h 36"/>
                <a:gd name="T44" fmla="*/ 37 w 85"/>
                <a:gd name="T45" fmla="*/ 1 h 36"/>
                <a:gd name="T46" fmla="*/ 32 w 85"/>
                <a:gd name="T47" fmla="*/ 6 h 36"/>
                <a:gd name="T48" fmla="*/ 32 w 85"/>
                <a:gd name="T49" fmla="*/ 8 h 36"/>
                <a:gd name="T50" fmla="*/ 8 w 85"/>
                <a:gd name="T51" fmla="*/ 27 h 36"/>
                <a:gd name="T52" fmla="*/ 5 w 85"/>
                <a:gd name="T53" fmla="*/ 26 h 36"/>
                <a:gd name="T54" fmla="*/ 0 w 85"/>
                <a:gd name="T55" fmla="*/ 31 h 36"/>
                <a:gd name="T56" fmla="*/ 5 w 85"/>
                <a:gd name="T57" fmla="*/ 36 h 36"/>
                <a:gd name="T58" fmla="*/ 5 w 85"/>
                <a:gd name="T59" fmla="*/ 36 h 36"/>
                <a:gd name="T60" fmla="*/ 5 w 85"/>
                <a:gd name="T61"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5" h="36">
                  <a:moveTo>
                    <a:pt x="5" y="36"/>
                  </a:moveTo>
                  <a:cubicBezTo>
                    <a:pt x="8" y="36"/>
                    <a:pt x="11" y="34"/>
                    <a:pt x="11" y="31"/>
                  </a:cubicBezTo>
                  <a:cubicBezTo>
                    <a:pt x="11" y="31"/>
                    <a:pt x="10" y="30"/>
                    <a:pt x="10" y="30"/>
                  </a:cubicBezTo>
                  <a:cubicBezTo>
                    <a:pt x="17" y="24"/>
                    <a:pt x="29" y="15"/>
                    <a:pt x="34" y="11"/>
                  </a:cubicBezTo>
                  <a:cubicBezTo>
                    <a:pt x="35" y="11"/>
                    <a:pt x="36" y="12"/>
                    <a:pt x="37" y="12"/>
                  </a:cubicBezTo>
                  <a:cubicBezTo>
                    <a:pt x="38" y="12"/>
                    <a:pt x="39" y="11"/>
                    <a:pt x="40" y="11"/>
                  </a:cubicBezTo>
                  <a:cubicBezTo>
                    <a:pt x="43" y="14"/>
                    <a:pt x="49" y="19"/>
                    <a:pt x="53" y="22"/>
                  </a:cubicBezTo>
                  <a:cubicBezTo>
                    <a:pt x="53" y="23"/>
                    <a:pt x="53" y="23"/>
                    <a:pt x="53" y="23"/>
                  </a:cubicBezTo>
                  <a:cubicBezTo>
                    <a:pt x="53" y="26"/>
                    <a:pt x="56" y="29"/>
                    <a:pt x="58" y="29"/>
                  </a:cubicBezTo>
                  <a:cubicBezTo>
                    <a:pt x="61" y="29"/>
                    <a:pt x="64" y="26"/>
                    <a:pt x="64" y="23"/>
                  </a:cubicBezTo>
                  <a:cubicBezTo>
                    <a:pt x="64" y="23"/>
                    <a:pt x="64" y="22"/>
                    <a:pt x="63" y="22"/>
                  </a:cubicBezTo>
                  <a:cubicBezTo>
                    <a:pt x="77" y="10"/>
                    <a:pt x="77" y="10"/>
                    <a:pt x="77" y="10"/>
                  </a:cubicBezTo>
                  <a:cubicBezTo>
                    <a:pt x="78" y="10"/>
                    <a:pt x="78" y="10"/>
                    <a:pt x="79" y="10"/>
                  </a:cubicBezTo>
                  <a:cubicBezTo>
                    <a:pt x="82" y="10"/>
                    <a:pt x="85" y="8"/>
                    <a:pt x="85" y="5"/>
                  </a:cubicBezTo>
                  <a:cubicBezTo>
                    <a:pt x="85" y="2"/>
                    <a:pt x="82" y="0"/>
                    <a:pt x="79" y="0"/>
                  </a:cubicBezTo>
                  <a:cubicBezTo>
                    <a:pt x="76" y="0"/>
                    <a:pt x="74" y="2"/>
                    <a:pt x="74" y="5"/>
                  </a:cubicBezTo>
                  <a:cubicBezTo>
                    <a:pt x="74" y="6"/>
                    <a:pt x="74" y="6"/>
                    <a:pt x="74" y="7"/>
                  </a:cubicBezTo>
                  <a:cubicBezTo>
                    <a:pt x="71" y="10"/>
                    <a:pt x="65" y="16"/>
                    <a:pt x="61" y="19"/>
                  </a:cubicBezTo>
                  <a:cubicBezTo>
                    <a:pt x="60" y="18"/>
                    <a:pt x="59" y="18"/>
                    <a:pt x="58" y="18"/>
                  </a:cubicBezTo>
                  <a:cubicBezTo>
                    <a:pt x="57" y="18"/>
                    <a:pt x="56" y="19"/>
                    <a:pt x="55" y="19"/>
                  </a:cubicBezTo>
                  <a:cubicBezTo>
                    <a:pt x="52" y="16"/>
                    <a:pt x="46" y="12"/>
                    <a:pt x="42" y="8"/>
                  </a:cubicBezTo>
                  <a:cubicBezTo>
                    <a:pt x="42" y="8"/>
                    <a:pt x="42" y="7"/>
                    <a:pt x="42" y="6"/>
                  </a:cubicBezTo>
                  <a:cubicBezTo>
                    <a:pt x="42" y="3"/>
                    <a:pt x="40" y="1"/>
                    <a:pt x="37" y="1"/>
                  </a:cubicBezTo>
                  <a:cubicBezTo>
                    <a:pt x="34" y="1"/>
                    <a:pt x="32" y="3"/>
                    <a:pt x="32" y="6"/>
                  </a:cubicBezTo>
                  <a:cubicBezTo>
                    <a:pt x="32" y="7"/>
                    <a:pt x="32" y="8"/>
                    <a:pt x="32" y="8"/>
                  </a:cubicBezTo>
                  <a:cubicBezTo>
                    <a:pt x="8" y="27"/>
                    <a:pt x="8" y="27"/>
                    <a:pt x="8" y="27"/>
                  </a:cubicBezTo>
                  <a:cubicBezTo>
                    <a:pt x="7" y="26"/>
                    <a:pt x="6" y="26"/>
                    <a:pt x="5" y="26"/>
                  </a:cubicBezTo>
                  <a:cubicBezTo>
                    <a:pt x="2" y="26"/>
                    <a:pt x="0" y="28"/>
                    <a:pt x="0" y="31"/>
                  </a:cubicBezTo>
                  <a:cubicBezTo>
                    <a:pt x="0" y="34"/>
                    <a:pt x="2" y="36"/>
                    <a:pt x="5" y="36"/>
                  </a:cubicBezTo>
                  <a:close/>
                  <a:moveTo>
                    <a:pt x="5" y="36"/>
                  </a:moveTo>
                  <a:cubicBezTo>
                    <a:pt x="5" y="36"/>
                    <a:pt x="5" y="36"/>
                    <a:pt x="5" y="36"/>
                  </a:cubicBezTo>
                </a:path>
              </a:pathLst>
            </a:custGeom>
            <a:solidFill>
              <a:srgbClr val="475866"/>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a:defRPr/>
              </a:pPr>
              <a:endParaRPr lang="en-IN" sz="1865" kern="0">
                <a:solidFill>
                  <a:prstClr val="black"/>
                </a:solidFill>
                <a:latin typeface="Calibri" panose="020F0502020204030204"/>
              </a:endParaRPr>
            </a:p>
          </p:txBody>
        </p:sp>
      </p:grpSp>
      <p:grpSp>
        <p:nvGrpSpPr>
          <p:cNvPr id="41" name="Group 4"/>
          <p:cNvGrpSpPr/>
          <p:nvPr/>
        </p:nvGrpSpPr>
        <p:grpSpPr>
          <a:xfrm>
            <a:off x="5270501" y="4117795"/>
            <a:ext cx="552451" cy="473075"/>
            <a:chOff x="5270500" y="4230687"/>
            <a:chExt cx="552451" cy="473075"/>
          </a:xfrm>
          <a:solidFill>
            <a:schemeClr val="accent3"/>
          </a:solidFill>
        </p:grpSpPr>
        <p:sp>
          <p:nvSpPr>
            <p:cNvPr id="42" name="Freeform 38"/>
            <p:cNvSpPr>
              <a:spLocks noEditPoints="1"/>
            </p:cNvSpPr>
            <p:nvPr/>
          </p:nvSpPr>
          <p:spPr bwMode="auto">
            <a:xfrm>
              <a:off x="5484813" y="4230687"/>
              <a:ext cx="127000" cy="127000"/>
            </a:xfrm>
            <a:custGeom>
              <a:avLst/>
              <a:gdLst>
                <a:gd name="T0" fmla="*/ 34 w 34"/>
                <a:gd name="T1" fmla="*/ 17 h 34"/>
                <a:gd name="T2" fmla="*/ 17 w 34"/>
                <a:gd name="T3" fmla="*/ 34 h 34"/>
                <a:gd name="T4" fmla="*/ 0 w 34"/>
                <a:gd name="T5" fmla="*/ 17 h 34"/>
                <a:gd name="T6" fmla="*/ 17 w 34"/>
                <a:gd name="T7" fmla="*/ 0 h 34"/>
                <a:gd name="T8" fmla="*/ 34 w 34"/>
                <a:gd name="T9" fmla="*/ 17 h 34"/>
                <a:gd name="T10" fmla="*/ 34 w 34"/>
                <a:gd name="T11" fmla="*/ 17 h 34"/>
                <a:gd name="T12" fmla="*/ 34 w 34"/>
                <a:gd name="T13" fmla="*/ 17 h 34"/>
              </a:gdLst>
              <a:ahLst/>
              <a:cxnLst>
                <a:cxn ang="0">
                  <a:pos x="T0" y="T1"/>
                </a:cxn>
                <a:cxn ang="0">
                  <a:pos x="T2" y="T3"/>
                </a:cxn>
                <a:cxn ang="0">
                  <a:pos x="T4" y="T5"/>
                </a:cxn>
                <a:cxn ang="0">
                  <a:pos x="T6" y="T7"/>
                </a:cxn>
                <a:cxn ang="0">
                  <a:pos x="T8" y="T9"/>
                </a:cxn>
                <a:cxn ang="0">
                  <a:pos x="T10" y="T11"/>
                </a:cxn>
                <a:cxn ang="0">
                  <a:pos x="T12" y="T13"/>
                </a:cxn>
              </a:cxnLst>
              <a:rect l="0" t="0" r="r" b="b"/>
              <a:pathLst>
                <a:path w="34" h="34">
                  <a:moveTo>
                    <a:pt x="34" y="17"/>
                  </a:moveTo>
                  <a:cubicBezTo>
                    <a:pt x="34" y="26"/>
                    <a:pt x="26" y="34"/>
                    <a:pt x="17" y="34"/>
                  </a:cubicBezTo>
                  <a:cubicBezTo>
                    <a:pt x="8" y="34"/>
                    <a:pt x="0" y="26"/>
                    <a:pt x="0" y="17"/>
                  </a:cubicBezTo>
                  <a:cubicBezTo>
                    <a:pt x="0" y="8"/>
                    <a:pt x="8" y="0"/>
                    <a:pt x="17" y="0"/>
                  </a:cubicBezTo>
                  <a:cubicBezTo>
                    <a:pt x="26" y="0"/>
                    <a:pt x="34" y="8"/>
                    <a:pt x="34" y="17"/>
                  </a:cubicBezTo>
                  <a:close/>
                  <a:moveTo>
                    <a:pt x="34" y="17"/>
                  </a:moveTo>
                  <a:cubicBezTo>
                    <a:pt x="34" y="17"/>
                    <a:pt x="34" y="17"/>
                    <a:pt x="34" y="17"/>
                  </a:cubicBezTo>
                </a:path>
              </a:pathLst>
            </a:custGeom>
            <a:grpFill/>
            <a:ln>
              <a:noFill/>
            </a:ln>
          </p:spPr>
          <p:txBody>
            <a:bodyPr vert="horz" wrap="square" lIns="121920" tIns="60960" rIns="121920" bIns="60960" numCol="1" anchor="t" anchorCtr="0" compatLnSpc="1"/>
            <a:lstStyle/>
            <a:p>
              <a:pPr>
                <a:defRPr/>
              </a:pPr>
              <a:endParaRPr lang="en-IN" sz="1865" kern="0">
                <a:solidFill>
                  <a:prstClr val="black"/>
                </a:solidFill>
                <a:latin typeface="Calibri" panose="020F0502020204030204"/>
              </a:endParaRPr>
            </a:p>
          </p:txBody>
        </p:sp>
        <p:sp>
          <p:nvSpPr>
            <p:cNvPr id="43" name="Freeform 39"/>
            <p:cNvSpPr>
              <a:spLocks noEditPoints="1"/>
            </p:cNvSpPr>
            <p:nvPr/>
          </p:nvSpPr>
          <p:spPr bwMode="auto">
            <a:xfrm>
              <a:off x="5286375" y="4379912"/>
              <a:ext cx="528638" cy="323850"/>
            </a:xfrm>
            <a:custGeom>
              <a:avLst/>
              <a:gdLst>
                <a:gd name="T0" fmla="*/ 129 w 141"/>
                <a:gd name="T1" fmla="*/ 24 h 86"/>
                <a:gd name="T2" fmla="*/ 113 w 141"/>
                <a:gd name="T3" fmla="*/ 20 h 86"/>
                <a:gd name="T4" fmla="*/ 100 w 141"/>
                <a:gd name="T5" fmla="*/ 26 h 86"/>
                <a:gd name="T6" fmla="*/ 91 w 141"/>
                <a:gd name="T7" fmla="*/ 22 h 86"/>
                <a:gd name="T8" fmla="*/ 91 w 141"/>
                <a:gd name="T9" fmla="*/ 13 h 86"/>
                <a:gd name="T10" fmla="*/ 78 w 141"/>
                <a:gd name="T11" fmla="*/ 0 h 86"/>
                <a:gd name="T12" fmla="*/ 62 w 141"/>
                <a:gd name="T13" fmla="*/ 0 h 86"/>
                <a:gd name="T14" fmla="*/ 49 w 141"/>
                <a:gd name="T15" fmla="*/ 13 h 86"/>
                <a:gd name="T16" fmla="*/ 49 w 141"/>
                <a:gd name="T17" fmla="*/ 23 h 86"/>
                <a:gd name="T18" fmla="*/ 40 w 141"/>
                <a:gd name="T19" fmla="*/ 26 h 86"/>
                <a:gd name="T20" fmla="*/ 27 w 141"/>
                <a:gd name="T21" fmla="*/ 20 h 86"/>
                <a:gd name="T22" fmla="*/ 11 w 141"/>
                <a:gd name="T23" fmla="*/ 24 h 86"/>
                <a:gd name="T24" fmla="*/ 1 w 141"/>
                <a:gd name="T25" fmla="*/ 39 h 86"/>
                <a:gd name="T26" fmla="*/ 5 w 141"/>
                <a:gd name="T27" fmla="*/ 58 h 86"/>
                <a:gd name="T28" fmla="*/ 20 w 141"/>
                <a:gd name="T29" fmla="*/ 68 h 86"/>
                <a:gd name="T30" fmla="*/ 25 w 141"/>
                <a:gd name="T31" fmla="*/ 67 h 86"/>
                <a:gd name="T32" fmla="*/ 36 w 141"/>
                <a:gd name="T33" fmla="*/ 77 h 86"/>
                <a:gd name="T34" fmla="*/ 70 w 141"/>
                <a:gd name="T35" fmla="*/ 86 h 86"/>
                <a:gd name="T36" fmla="*/ 115 w 141"/>
                <a:gd name="T37" fmla="*/ 67 h 86"/>
                <a:gd name="T38" fmla="*/ 120 w 141"/>
                <a:gd name="T39" fmla="*/ 68 h 86"/>
                <a:gd name="T40" fmla="*/ 135 w 141"/>
                <a:gd name="T41" fmla="*/ 58 h 86"/>
                <a:gd name="T42" fmla="*/ 139 w 141"/>
                <a:gd name="T43" fmla="*/ 39 h 86"/>
                <a:gd name="T44" fmla="*/ 129 w 141"/>
                <a:gd name="T45" fmla="*/ 24 h 86"/>
                <a:gd name="T46" fmla="*/ 70 w 141"/>
                <a:gd name="T47" fmla="*/ 80 h 86"/>
                <a:gd name="T48" fmla="*/ 39 w 141"/>
                <a:gd name="T49" fmla="*/ 71 h 86"/>
                <a:gd name="T50" fmla="*/ 32 w 141"/>
                <a:gd name="T51" fmla="*/ 65 h 86"/>
                <a:gd name="T52" fmla="*/ 36 w 141"/>
                <a:gd name="T53" fmla="*/ 65 h 86"/>
                <a:gd name="T54" fmla="*/ 46 w 141"/>
                <a:gd name="T55" fmla="*/ 49 h 86"/>
                <a:gd name="T56" fmla="*/ 43 w 141"/>
                <a:gd name="T57" fmla="*/ 32 h 86"/>
                <a:gd name="T58" fmla="*/ 49 w 141"/>
                <a:gd name="T59" fmla="*/ 29 h 86"/>
                <a:gd name="T60" fmla="*/ 49 w 141"/>
                <a:gd name="T61" fmla="*/ 32 h 86"/>
                <a:gd name="T62" fmla="*/ 62 w 141"/>
                <a:gd name="T63" fmla="*/ 45 h 86"/>
                <a:gd name="T64" fmla="*/ 78 w 141"/>
                <a:gd name="T65" fmla="*/ 45 h 86"/>
                <a:gd name="T66" fmla="*/ 91 w 141"/>
                <a:gd name="T67" fmla="*/ 32 h 86"/>
                <a:gd name="T68" fmla="*/ 91 w 141"/>
                <a:gd name="T69" fmla="*/ 29 h 86"/>
                <a:gd name="T70" fmla="*/ 98 w 141"/>
                <a:gd name="T71" fmla="*/ 32 h 86"/>
                <a:gd name="T72" fmla="*/ 94 w 141"/>
                <a:gd name="T73" fmla="*/ 49 h 86"/>
                <a:gd name="T74" fmla="*/ 104 w 141"/>
                <a:gd name="T75" fmla="*/ 65 h 86"/>
                <a:gd name="T76" fmla="*/ 108 w 141"/>
                <a:gd name="T77" fmla="*/ 65 h 86"/>
                <a:gd name="T78" fmla="*/ 70 w 141"/>
                <a:gd name="T79" fmla="*/ 80 h 86"/>
                <a:gd name="T80" fmla="*/ 70 w 141"/>
                <a:gd name="T81" fmla="*/ 80 h 86"/>
                <a:gd name="T82" fmla="*/ 70 w 141"/>
                <a:gd name="T83" fmla="*/ 8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41" h="86">
                  <a:moveTo>
                    <a:pt x="129" y="24"/>
                  </a:moveTo>
                  <a:cubicBezTo>
                    <a:pt x="113" y="20"/>
                    <a:pt x="113" y="20"/>
                    <a:pt x="113" y="20"/>
                  </a:cubicBezTo>
                  <a:cubicBezTo>
                    <a:pt x="108" y="19"/>
                    <a:pt x="103" y="22"/>
                    <a:pt x="100" y="26"/>
                  </a:cubicBezTo>
                  <a:cubicBezTo>
                    <a:pt x="97" y="25"/>
                    <a:pt x="94" y="23"/>
                    <a:pt x="91" y="22"/>
                  </a:cubicBezTo>
                  <a:cubicBezTo>
                    <a:pt x="91" y="13"/>
                    <a:pt x="91" y="13"/>
                    <a:pt x="91" y="13"/>
                  </a:cubicBezTo>
                  <a:cubicBezTo>
                    <a:pt x="91" y="6"/>
                    <a:pt x="85" y="0"/>
                    <a:pt x="78" y="0"/>
                  </a:cubicBezTo>
                  <a:cubicBezTo>
                    <a:pt x="62" y="0"/>
                    <a:pt x="62" y="0"/>
                    <a:pt x="62" y="0"/>
                  </a:cubicBezTo>
                  <a:cubicBezTo>
                    <a:pt x="55" y="0"/>
                    <a:pt x="49" y="6"/>
                    <a:pt x="49" y="13"/>
                  </a:cubicBezTo>
                  <a:cubicBezTo>
                    <a:pt x="49" y="23"/>
                    <a:pt x="49" y="23"/>
                    <a:pt x="49" y="23"/>
                  </a:cubicBezTo>
                  <a:cubicBezTo>
                    <a:pt x="46" y="24"/>
                    <a:pt x="43" y="25"/>
                    <a:pt x="40" y="26"/>
                  </a:cubicBezTo>
                  <a:cubicBezTo>
                    <a:pt x="38" y="22"/>
                    <a:pt x="32" y="19"/>
                    <a:pt x="27" y="20"/>
                  </a:cubicBezTo>
                  <a:cubicBezTo>
                    <a:pt x="11" y="24"/>
                    <a:pt x="11" y="24"/>
                    <a:pt x="11" y="24"/>
                  </a:cubicBezTo>
                  <a:cubicBezTo>
                    <a:pt x="4" y="25"/>
                    <a:pt x="0" y="32"/>
                    <a:pt x="1" y="39"/>
                  </a:cubicBezTo>
                  <a:cubicBezTo>
                    <a:pt x="5" y="58"/>
                    <a:pt x="5" y="58"/>
                    <a:pt x="5" y="58"/>
                  </a:cubicBezTo>
                  <a:cubicBezTo>
                    <a:pt x="7" y="65"/>
                    <a:pt x="14" y="69"/>
                    <a:pt x="20" y="68"/>
                  </a:cubicBezTo>
                  <a:cubicBezTo>
                    <a:pt x="25" y="67"/>
                    <a:pt x="25" y="67"/>
                    <a:pt x="25" y="67"/>
                  </a:cubicBezTo>
                  <a:cubicBezTo>
                    <a:pt x="28" y="70"/>
                    <a:pt x="31" y="74"/>
                    <a:pt x="36" y="77"/>
                  </a:cubicBezTo>
                  <a:cubicBezTo>
                    <a:pt x="45" y="83"/>
                    <a:pt x="57" y="86"/>
                    <a:pt x="70" y="86"/>
                  </a:cubicBezTo>
                  <a:cubicBezTo>
                    <a:pt x="90" y="86"/>
                    <a:pt x="107" y="78"/>
                    <a:pt x="115" y="67"/>
                  </a:cubicBezTo>
                  <a:cubicBezTo>
                    <a:pt x="120" y="68"/>
                    <a:pt x="120" y="68"/>
                    <a:pt x="120" y="68"/>
                  </a:cubicBezTo>
                  <a:cubicBezTo>
                    <a:pt x="127" y="69"/>
                    <a:pt x="134" y="65"/>
                    <a:pt x="135" y="58"/>
                  </a:cubicBezTo>
                  <a:cubicBezTo>
                    <a:pt x="139" y="39"/>
                    <a:pt x="139" y="39"/>
                    <a:pt x="139" y="39"/>
                  </a:cubicBezTo>
                  <a:cubicBezTo>
                    <a:pt x="141" y="32"/>
                    <a:pt x="136" y="25"/>
                    <a:pt x="129" y="24"/>
                  </a:cubicBezTo>
                  <a:close/>
                  <a:moveTo>
                    <a:pt x="70" y="80"/>
                  </a:moveTo>
                  <a:cubicBezTo>
                    <a:pt x="58" y="80"/>
                    <a:pt x="48" y="77"/>
                    <a:pt x="39" y="71"/>
                  </a:cubicBezTo>
                  <a:cubicBezTo>
                    <a:pt x="37" y="70"/>
                    <a:pt x="34" y="67"/>
                    <a:pt x="32" y="65"/>
                  </a:cubicBezTo>
                  <a:cubicBezTo>
                    <a:pt x="36" y="65"/>
                    <a:pt x="36" y="65"/>
                    <a:pt x="36" y="65"/>
                  </a:cubicBezTo>
                  <a:cubicBezTo>
                    <a:pt x="43" y="63"/>
                    <a:pt x="48" y="56"/>
                    <a:pt x="46" y="49"/>
                  </a:cubicBezTo>
                  <a:cubicBezTo>
                    <a:pt x="43" y="32"/>
                    <a:pt x="43" y="32"/>
                    <a:pt x="43" y="32"/>
                  </a:cubicBezTo>
                  <a:cubicBezTo>
                    <a:pt x="45" y="31"/>
                    <a:pt x="47" y="30"/>
                    <a:pt x="49" y="29"/>
                  </a:cubicBezTo>
                  <a:cubicBezTo>
                    <a:pt x="49" y="32"/>
                    <a:pt x="49" y="32"/>
                    <a:pt x="49" y="32"/>
                  </a:cubicBezTo>
                  <a:cubicBezTo>
                    <a:pt x="49" y="40"/>
                    <a:pt x="55" y="45"/>
                    <a:pt x="62" y="45"/>
                  </a:cubicBezTo>
                  <a:cubicBezTo>
                    <a:pt x="78" y="45"/>
                    <a:pt x="78" y="45"/>
                    <a:pt x="78" y="45"/>
                  </a:cubicBezTo>
                  <a:cubicBezTo>
                    <a:pt x="85" y="45"/>
                    <a:pt x="91" y="40"/>
                    <a:pt x="91" y="32"/>
                  </a:cubicBezTo>
                  <a:cubicBezTo>
                    <a:pt x="91" y="29"/>
                    <a:pt x="91" y="29"/>
                    <a:pt x="91" y="29"/>
                  </a:cubicBezTo>
                  <a:cubicBezTo>
                    <a:pt x="93" y="30"/>
                    <a:pt x="96" y="31"/>
                    <a:pt x="98" y="32"/>
                  </a:cubicBezTo>
                  <a:cubicBezTo>
                    <a:pt x="94" y="49"/>
                    <a:pt x="94" y="49"/>
                    <a:pt x="94" y="49"/>
                  </a:cubicBezTo>
                  <a:cubicBezTo>
                    <a:pt x="93" y="56"/>
                    <a:pt x="97" y="63"/>
                    <a:pt x="104" y="65"/>
                  </a:cubicBezTo>
                  <a:cubicBezTo>
                    <a:pt x="108" y="65"/>
                    <a:pt x="108" y="65"/>
                    <a:pt x="108" y="65"/>
                  </a:cubicBezTo>
                  <a:cubicBezTo>
                    <a:pt x="101" y="74"/>
                    <a:pt x="87" y="80"/>
                    <a:pt x="70" y="80"/>
                  </a:cubicBezTo>
                  <a:close/>
                  <a:moveTo>
                    <a:pt x="70" y="80"/>
                  </a:moveTo>
                  <a:cubicBezTo>
                    <a:pt x="70" y="80"/>
                    <a:pt x="70" y="80"/>
                    <a:pt x="70" y="80"/>
                  </a:cubicBezTo>
                </a:path>
              </a:pathLst>
            </a:custGeom>
            <a:grpFill/>
            <a:ln>
              <a:noFill/>
            </a:ln>
          </p:spPr>
          <p:txBody>
            <a:bodyPr vert="horz" wrap="square" lIns="121920" tIns="60960" rIns="121920" bIns="60960" numCol="1" anchor="t" anchorCtr="0" compatLnSpc="1"/>
            <a:lstStyle/>
            <a:p>
              <a:pPr>
                <a:defRPr/>
              </a:pPr>
              <a:endParaRPr lang="en-IN" sz="1865" kern="0">
                <a:solidFill>
                  <a:prstClr val="black"/>
                </a:solidFill>
                <a:latin typeface="Calibri" panose="020F0502020204030204"/>
              </a:endParaRPr>
            </a:p>
          </p:txBody>
        </p:sp>
        <p:sp>
          <p:nvSpPr>
            <p:cNvPr id="44" name="Freeform 40"/>
            <p:cNvSpPr>
              <a:spLocks noEditPoints="1"/>
            </p:cNvSpPr>
            <p:nvPr/>
          </p:nvSpPr>
          <p:spPr bwMode="auto">
            <a:xfrm>
              <a:off x="5694363" y="4313237"/>
              <a:ext cx="128588" cy="127000"/>
            </a:xfrm>
            <a:custGeom>
              <a:avLst/>
              <a:gdLst>
                <a:gd name="T0" fmla="*/ 34 w 34"/>
                <a:gd name="T1" fmla="*/ 17 h 34"/>
                <a:gd name="T2" fmla="*/ 17 w 34"/>
                <a:gd name="T3" fmla="*/ 34 h 34"/>
                <a:gd name="T4" fmla="*/ 0 w 34"/>
                <a:gd name="T5" fmla="*/ 17 h 34"/>
                <a:gd name="T6" fmla="*/ 17 w 34"/>
                <a:gd name="T7" fmla="*/ 0 h 34"/>
                <a:gd name="T8" fmla="*/ 34 w 34"/>
                <a:gd name="T9" fmla="*/ 17 h 34"/>
                <a:gd name="T10" fmla="*/ 34 w 34"/>
                <a:gd name="T11" fmla="*/ 17 h 34"/>
                <a:gd name="T12" fmla="*/ 34 w 34"/>
                <a:gd name="T13" fmla="*/ 17 h 34"/>
              </a:gdLst>
              <a:ahLst/>
              <a:cxnLst>
                <a:cxn ang="0">
                  <a:pos x="T0" y="T1"/>
                </a:cxn>
                <a:cxn ang="0">
                  <a:pos x="T2" y="T3"/>
                </a:cxn>
                <a:cxn ang="0">
                  <a:pos x="T4" y="T5"/>
                </a:cxn>
                <a:cxn ang="0">
                  <a:pos x="T6" y="T7"/>
                </a:cxn>
                <a:cxn ang="0">
                  <a:pos x="T8" y="T9"/>
                </a:cxn>
                <a:cxn ang="0">
                  <a:pos x="T10" y="T11"/>
                </a:cxn>
                <a:cxn ang="0">
                  <a:pos x="T12" y="T13"/>
                </a:cxn>
              </a:cxnLst>
              <a:rect l="0" t="0" r="r" b="b"/>
              <a:pathLst>
                <a:path w="34" h="34">
                  <a:moveTo>
                    <a:pt x="34" y="17"/>
                  </a:moveTo>
                  <a:cubicBezTo>
                    <a:pt x="34" y="27"/>
                    <a:pt x="26" y="34"/>
                    <a:pt x="17" y="34"/>
                  </a:cubicBezTo>
                  <a:cubicBezTo>
                    <a:pt x="7" y="34"/>
                    <a:pt x="0" y="27"/>
                    <a:pt x="0" y="17"/>
                  </a:cubicBezTo>
                  <a:cubicBezTo>
                    <a:pt x="0" y="8"/>
                    <a:pt x="7" y="0"/>
                    <a:pt x="17" y="0"/>
                  </a:cubicBezTo>
                  <a:cubicBezTo>
                    <a:pt x="26" y="0"/>
                    <a:pt x="34" y="8"/>
                    <a:pt x="34" y="17"/>
                  </a:cubicBezTo>
                  <a:close/>
                  <a:moveTo>
                    <a:pt x="34" y="17"/>
                  </a:moveTo>
                  <a:cubicBezTo>
                    <a:pt x="34" y="17"/>
                    <a:pt x="34" y="17"/>
                    <a:pt x="34" y="17"/>
                  </a:cubicBezTo>
                </a:path>
              </a:pathLst>
            </a:custGeom>
            <a:grpFill/>
            <a:ln>
              <a:noFill/>
            </a:ln>
          </p:spPr>
          <p:txBody>
            <a:bodyPr vert="horz" wrap="square" lIns="121920" tIns="60960" rIns="121920" bIns="60960" numCol="1" anchor="t" anchorCtr="0" compatLnSpc="1"/>
            <a:lstStyle/>
            <a:p>
              <a:pPr>
                <a:defRPr/>
              </a:pPr>
              <a:endParaRPr lang="en-IN" sz="1865" kern="0">
                <a:solidFill>
                  <a:prstClr val="black"/>
                </a:solidFill>
                <a:latin typeface="Calibri" panose="020F0502020204030204"/>
              </a:endParaRPr>
            </a:p>
          </p:txBody>
        </p:sp>
        <p:sp>
          <p:nvSpPr>
            <p:cNvPr id="45" name="Freeform 41"/>
            <p:cNvSpPr>
              <a:spLocks noEditPoints="1"/>
            </p:cNvSpPr>
            <p:nvPr/>
          </p:nvSpPr>
          <p:spPr bwMode="auto">
            <a:xfrm>
              <a:off x="5270500" y="4308475"/>
              <a:ext cx="139700" cy="139700"/>
            </a:xfrm>
            <a:custGeom>
              <a:avLst/>
              <a:gdLst>
                <a:gd name="T0" fmla="*/ 22 w 37"/>
                <a:gd name="T1" fmla="*/ 35 h 37"/>
                <a:gd name="T2" fmla="*/ 35 w 37"/>
                <a:gd name="T3" fmla="*/ 15 h 37"/>
                <a:gd name="T4" fmla="*/ 15 w 37"/>
                <a:gd name="T5" fmla="*/ 2 h 37"/>
                <a:gd name="T6" fmla="*/ 2 w 37"/>
                <a:gd name="T7" fmla="*/ 22 h 37"/>
                <a:gd name="T8" fmla="*/ 22 w 37"/>
                <a:gd name="T9" fmla="*/ 35 h 37"/>
                <a:gd name="T10" fmla="*/ 22 w 37"/>
                <a:gd name="T11" fmla="*/ 35 h 37"/>
                <a:gd name="T12" fmla="*/ 22 w 37"/>
                <a:gd name="T13" fmla="*/ 35 h 37"/>
              </a:gdLst>
              <a:ahLst/>
              <a:cxnLst>
                <a:cxn ang="0">
                  <a:pos x="T0" y="T1"/>
                </a:cxn>
                <a:cxn ang="0">
                  <a:pos x="T2" y="T3"/>
                </a:cxn>
                <a:cxn ang="0">
                  <a:pos x="T4" y="T5"/>
                </a:cxn>
                <a:cxn ang="0">
                  <a:pos x="T6" y="T7"/>
                </a:cxn>
                <a:cxn ang="0">
                  <a:pos x="T8" y="T9"/>
                </a:cxn>
                <a:cxn ang="0">
                  <a:pos x="T10" y="T11"/>
                </a:cxn>
                <a:cxn ang="0">
                  <a:pos x="T12" y="T13"/>
                </a:cxn>
              </a:cxnLst>
              <a:rect l="0" t="0" r="r" b="b"/>
              <a:pathLst>
                <a:path w="37" h="37">
                  <a:moveTo>
                    <a:pt x="22" y="35"/>
                  </a:moveTo>
                  <a:cubicBezTo>
                    <a:pt x="31" y="33"/>
                    <a:pt x="37" y="24"/>
                    <a:pt x="35" y="15"/>
                  </a:cubicBezTo>
                  <a:cubicBezTo>
                    <a:pt x="33" y="6"/>
                    <a:pt x="24" y="0"/>
                    <a:pt x="15" y="2"/>
                  </a:cubicBezTo>
                  <a:cubicBezTo>
                    <a:pt x="6" y="4"/>
                    <a:pt x="0" y="13"/>
                    <a:pt x="2" y="22"/>
                  </a:cubicBezTo>
                  <a:cubicBezTo>
                    <a:pt x="4" y="31"/>
                    <a:pt x="13" y="37"/>
                    <a:pt x="22" y="35"/>
                  </a:cubicBezTo>
                  <a:close/>
                  <a:moveTo>
                    <a:pt x="22" y="35"/>
                  </a:moveTo>
                  <a:cubicBezTo>
                    <a:pt x="22" y="35"/>
                    <a:pt x="22" y="35"/>
                    <a:pt x="22" y="35"/>
                  </a:cubicBezTo>
                </a:path>
              </a:pathLst>
            </a:custGeom>
            <a:grpFill/>
            <a:ln>
              <a:noFill/>
            </a:ln>
          </p:spPr>
          <p:txBody>
            <a:bodyPr vert="horz" wrap="square" lIns="121920" tIns="60960" rIns="121920" bIns="60960" numCol="1" anchor="t" anchorCtr="0" compatLnSpc="1"/>
            <a:lstStyle/>
            <a:p>
              <a:pPr>
                <a:defRPr/>
              </a:pPr>
              <a:endParaRPr lang="en-IN" sz="1865" kern="0">
                <a:solidFill>
                  <a:prstClr val="black"/>
                </a:solidFill>
                <a:latin typeface="Calibri" panose="020F0502020204030204"/>
              </a:endParaRPr>
            </a:p>
          </p:txBody>
        </p:sp>
      </p:grpSp>
      <p:sp>
        <p:nvSpPr>
          <p:cNvPr id="46" name="Freeform 42"/>
          <p:cNvSpPr>
            <a:spLocks noEditPoints="1"/>
          </p:cNvSpPr>
          <p:nvPr/>
        </p:nvSpPr>
        <p:spPr bwMode="auto">
          <a:xfrm>
            <a:off x="8667751" y="4109856"/>
            <a:ext cx="371475" cy="503239"/>
          </a:xfrm>
          <a:custGeom>
            <a:avLst/>
            <a:gdLst>
              <a:gd name="T0" fmla="*/ 99 w 99"/>
              <a:gd name="T1" fmla="*/ 46 h 134"/>
              <a:gd name="T2" fmla="*/ 49 w 99"/>
              <a:gd name="T3" fmla="*/ 3 h 134"/>
              <a:gd name="T4" fmla="*/ 10 w 99"/>
              <a:gd name="T5" fmla="*/ 34 h 134"/>
              <a:gd name="T6" fmla="*/ 8 w 99"/>
              <a:gd name="T7" fmla="*/ 58 h 134"/>
              <a:gd name="T8" fmla="*/ 12 w 99"/>
              <a:gd name="T9" fmla="*/ 64 h 134"/>
              <a:gd name="T10" fmla="*/ 1 w 99"/>
              <a:gd name="T11" fmla="*/ 86 h 134"/>
              <a:gd name="T12" fmla="*/ 12 w 99"/>
              <a:gd name="T13" fmla="*/ 90 h 134"/>
              <a:gd name="T14" fmla="*/ 12 w 99"/>
              <a:gd name="T15" fmla="*/ 104 h 134"/>
              <a:gd name="T16" fmla="*/ 29 w 99"/>
              <a:gd name="T17" fmla="*/ 117 h 134"/>
              <a:gd name="T18" fmla="*/ 38 w 99"/>
              <a:gd name="T19" fmla="*/ 116 h 134"/>
              <a:gd name="T20" fmla="*/ 40 w 99"/>
              <a:gd name="T21" fmla="*/ 134 h 134"/>
              <a:gd name="T22" fmla="*/ 92 w 99"/>
              <a:gd name="T23" fmla="*/ 134 h 134"/>
              <a:gd name="T24" fmla="*/ 84 w 99"/>
              <a:gd name="T25" fmla="*/ 95 h 134"/>
              <a:gd name="T26" fmla="*/ 99 w 99"/>
              <a:gd name="T27" fmla="*/ 46 h 134"/>
              <a:gd name="T28" fmla="*/ 42 w 99"/>
              <a:gd name="T29" fmla="*/ 62 h 134"/>
              <a:gd name="T30" fmla="*/ 60 w 99"/>
              <a:gd name="T31" fmla="*/ 41 h 134"/>
              <a:gd name="T32" fmla="*/ 23 w 99"/>
              <a:gd name="T33" fmla="*/ 41 h 134"/>
              <a:gd name="T34" fmla="*/ 65 w 99"/>
              <a:gd name="T35" fmla="*/ 14 h 134"/>
              <a:gd name="T36" fmla="*/ 48 w 99"/>
              <a:gd name="T37" fmla="*/ 33 h 134"/>
              <a:gd name="T38" fmla="*/ 84 w 99"/>
              <a:gd name="T39" fmla="*/ 33 h 134"/>
              <a:gd name="T40" fmla="*/ 42 w 99"/>
              <a:gd name="T41" fmla="*/ 62 h 134"/>
              <a:gd name="T42" fmla="*/ 42 w 99"/>
              <a:gd name="T43" fmla="*/ 62 h 134"/>
              <a:gd name="T44" fmla="*/ 42 w 99"/>
              <a:gd name="T45" fmla="*/ 6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9" h="134">
                <a:moveTo>
                  <a:pt x="99" y="46"/>
                </a:moveTo>
                <a:cubicBezTo>
                  <a:pt x="99" y="9"/>
                  <a:pt x="70" y="0"/>
                  <a:pt x="49" y="3"/>
                </a:cubicBezTo>
                <a:cubicBezTo>
                  <a:pt x="28" y="5"/>
                  <a:pt x="10" y="15"/>
                  <a:pt x="10" y="34"/>
                </a:cubicBezTo>
                <a:cubicBezTo>
                  <a:pt x="10" y="52"/>
                  <a:pt x="8" y="58"/>
                  <a:pt x="8" y="58"/>
                </a:cubicBezTo>
                <a:cubicBezTo>
                  <a:pt x="12" y="64"/>
                  <a:pt x="12" y="64"/>
                  <a:pt x="12" y="64"/>
                </a:cubicBezTo>
                <a:cubicBezTo>
                  <a:pt x="12" y="64"/>
                  <a:pt x="0" y="83"/>
                  <a:pt x="1" y="86"/>
                </a:cubicBezTo>
                <a:cubicBezTo>
                  <a:pt x="2" y="88"/>
                  <a:pt x="12" y="90"/>
                  <a:pt x="12" y="90"/>
                </a:cubicBezTo>
                <a:cubicBezTo>
                  <a:pt x="12" y="90"/>
                  <a:pt x="13" y="91"/>
                  <a:pt x="12" y="104"/>
                </a:cubicBezTo>
                <a:cubicBezTo>
                  <a:pt x="11" y="118"/>
                  <a:pt x="22" y="119"/>
                  <a:pt x="29" y="117"/>
                </a:cubicBezTo>
                <a:cubicBezTo>
                  <a:pt x="33" y="117"/>
                  <a:pt x="35" y="116"/>
                  <a:pt x="38" y="116"/>
                </a:cubicBezTo>
                <a:cubicBezTo>
                  <a:pt x="40" y="134"/>
                  <a:pt x="40" y="134"/>
                  <a:pt x="40" y="134"/>
                </a:cubicBezTo>
                <a:cubicBezTo>
                  <a:pt x="92" y="134"/>
                  <a:pt x="92" y="134"/>
                  <a:pt x="92" y="134"/>
                </a:cubicBezTo>
                <a:cubicBezTo>
                  <a:pt x="84" y="95"/>
                  <a:pt x="84" y="95"/>
                  <a:pt x="84" y="95"/>
                </a:cubicBezTo>
                <a:cubicBezTo>
                  <a:pt x="87" y="82"/>
                  <a:pt x="99" y="75"/>
                  <a:pt x="99" y="46"/>
                </a:cubicBezTo>
                <a:close/>
                <a:moveTo>
                  <a:pt x="42" y="62"/>
                </a:moveTo>
                <a:cubicBezTo>
                  <a:pt x="60" y="41"/>
                  <a:pt x="60" y="41"/>
                  <a:pt x="60" y="41"/>
                </a:cubicBezTo>
                <a:cubicBezTo>
                  <a:pt x="23" y="41"/>
                  <a:pt x="23" y="41"/>
                  <a:pt x="23" y="41"/>
                </a:cubicBezTo>
                <a:cubicBezTo>
                  <a:pt x="65" y="14"/>
                  <a:pt x="65" y="14"/>
                  <a:pt x="65" y="14"/>
                </a:cubicBezTo>
                <a:cubicBezTo>
                  <a:pt x="48" y="33"/>
                  <a:pt x="48" y="33"/>
                  <a:pt x="48" y="33"/>
                </a:cubicBezTo>
                <a:cubicBezTo>
                  <a:pt x="84" y="33"/>
                  <a:pt x="84" y="33"/>
                  <a:pt x="84" y="33"/>
                </a:cubicBezTo>
                <a:lnTo>
                  <a:pt x="42" y="62"/>
                </a:lnTo>
                <a:close/>
                <a:moveTo>
                  <a:pt x="42" y="62"/>
                </a:moveTo>
                <a:cubicBezTo>
                  <a:pt x="42" y="62"/>
                  <a:pt x="42" y="62"/>
                  <a:pt x="42" y="62"/>
                </a:cubicBezTo>
              </a:path>
            </a:pathLst>
          </a:custGeom>
          <a:solidFill>
            <a:schemeClr val="accent5"/>
          </a:solidFill>
          <a:ln>
            <a:noFill/>
          </a:ln>
        </p:spPr>
        <p:txBody>
          <a:bodyPr vert="horz" wrap="square" lIns="91440" tIns="45720" rIns="91440" bIns="45720" numCol="1" anchor="t" anchorCtr="0" compatLnSpc="1"/>
          <a:lstStyle/>
          <a:p>
            <a:pPr>
              <a:defRPr/>
            </a:pPr>
            <a:endParaRPr lang="en-IN" sz="1865" kern="0">
              <a:solidFill>
                <a:prstClr val="black"/>
              </a:solidFill>
              <a:latin typeface="Calibri" panose="020F0502020204030204"/>
            </a:endParaRPr>
          </a:p>
        </p:txBody>
      </p:sp>
      <p:grpSp>
        <p:nvGrpSpPr>
          <p:cNvPr id="47" name="Group 3"/>
          <p:cNvGrpSpPr/>
          <p:nvPr/>
        </p:nvGrpSpPr>
        <p:grpSpPr>
          <a:xfrm>
            <a:off x="3686175" y="2882720"/>
            <a:ext cx="428627" cy="438151"/>
            <a:chOff x="3686175" y="2995612"/>
            <a:chExt cx="428626" cy="438151"/>
          </a:xfrm>
          <a:solidFill>
            <a:schemeClr val="accent2"/>
          </a:solidFill>
        </p:grpSpPr>
        <p:sp>
          <p:nvSpPr>
            <p:cNvPr id="48" name="Freeform 43"/>
            <p:cNvSpPr>
              <a:spLocks noEditPoints="1"/>
            </p:cNvSpPr>
            <p:nvPr/>
          </p:nvSpPr>
          <p:spPr bwMode="auto">
            <a:xfrm>
              <a:off x="3979863" y="2995612"/>
              <a:ext cx="134938" cy="123825"/>
            </a:xfrm>
            <a:custGeom>
              <a:avLst/>
              <a:gdLst>
                <a:gd name="T0" fmla="*/ 26 w 36"/>
                <a:gd name="T1" fmla="*/ 6 h 33"/>
                <a:gd name="T2" fmla="*/ 0 w 36"/>
                <a:gd name="T3" fmla="*/ 10 h 33"/>
                <a:gd name="T4" fmla="*/ 30 w 36"/>
                <a:gd name="T5" fmla="*/ 33 h 33"/>
                <a:gd name="T6" fmla="*/ 26 w 36"/>
                <a:gd name="T7" fmla="*/ 6 h 33"/>
                <a:gd name="T8" fmla="*/ 26 w 36"/>
                <a:gd name="T9" fmla="*/ 6 h 33"/>
                <a:gd name="T10" fmla="*/ 26 w 36"/>
                <a:gd name="T11" fmla="*/ 6 h 33"/>
              </a:gdLst>
              <a:ahLst/>
              <a:cxnLst>
                <a:cxn ang="0">
                  <a:pos x="T0" y="T1"/>
                </a:cxn>
                <a:cxn ang="0">
                  <a:pos x="T2" y="T3"/>
                </a:cxn>
                <a:cxn ang="0">
                  <a:pos x="T4" y="T5"/>
                </a:cxn>
                <a:cxn ang="0">
                  <a:pos x="T6" y="T7"/>
                </a:cxn>
                <a:cxn ang="0">
                  <a:pos x="T8" y="T9"/>
                </a:cxn>
                <a:cxn ang="0">
                  <a:pos x="T10" y="T11"/>
                </a:cxn>
              </a:cxnLst>
              <a:rect l="0" t="0" r="r" b="b"/>
              <a:pathLst>
                <a:path w="36" h="33">
                  <a:moveTo>
                    <a:pt x="26" y="6"/>
                  </a:moveTo>
                  <a:cubicBezTo>
                    <a:pt x="18" y="0"/>
                    <a:pt x="6" y="2"/>
                    <a:pt x="0" y="10"/>
                  </a:cubicBezTo>
                  <a:cubicBezTo>
                    <a:pt x="30" y="33"/>
                    <a:pt x="30" y="33"/>
                    <a:pt x="30" y="33"/>
                  </a:cubicBezTo>
                  <a:cubicBezTo>
                    <a:pt x="36" y="24"/>
                    <a:pt x="34" y="13"/>
                    <a:pt x="26" y="6"/>
                  </a:cubicBezTo>
                  <a:close/>
                  <a:moveTo>
                    <a:pt x="26" y="6"/>
                  </a:moveTo>
                  <a:cubicBezTo>
                    <a:pt x="26" y="6"/>
                    <a:pt x="26" y="6"/>
                    <a:pt x="26" y="6"/>
                  </a:cubicBezTo>
                </a:path>
              </a:pathLst>
            </a:custGeom>
            <a:grpFill/>
            <a:ln>
              <a:noFill/>
            </a:ln>
          </p:spPr>
          <p:txBody>
            <a:bodyPr vert="horz" wrap="square" lIns="121920" tIns="60960" rIns="121920" bIns="60960" numCol="1" anchor="t" anchorCtr="0" compatLnSpc="1"/>
            <a:lstStyle/>
            <a:p>
              <a:pPr>
                <a:defRPr/>
              </a:pPr>
              <a:endParaRPr lang="en-IN" sz="1865" kern="0">
                <a:solidFill>
                  <a:prstClr val="black"/>
                </a:solidFill>
                <a:latin typeface="Calibri" panose="020F0502020204030204"/>
              </a:endParaRPr>
            </a:p>
          </p:txBody>
        </p:sp>
        <p:sp>
          <p:nvSpPr>
            <p:cNvPr id="49" name="Freeform 44"/>
            <p:cNvSpPr>
              <a:spLocks noEditPoints="1"/>
            </p:cNvSpPr>
            <p:nvPr/>
          </p:nvSpPr>
          <p:spPr bwMode="auto">
            <a:xfrm>
              <a:off x="3686175" y="2995612"/>
              <a:ext cx="134938" cy="123825"/>
            </a:xfrm>
            <a:custGeom>
              <a:avLst/>
              <a:gdLst>
                <a:gd name="T0" fmla="*/ 10 w 36"/>
                <a:gd name="T1" fmla="*/ 6 h 33"/>
                <a:gd name="T2" fmla="*/ 7 w 36"/>
                <a:gd name="T3" fmla="*/ 33 h 33"/>
                <a:gd name="T4" fmla="*/ 36 w 36"/>
                <a:gd name="T5" fmla="*/ 10 h 33"/>
                <a:gd name="T6" fmla="*/ 10 w 36"/>
                <a:gd name="T7" fmla="*/ 6 h 33"/>
                <a:gd name="T8" fmla="*/ 10 w 36"/>
                <a:gd name="T9" fmla="*/ 6 h 33"/>
                <a:gd name="T10" fmla="*/ 10 w 36"/>
                <a:gd name="T11" fmla="*/ 6 h 33"/>
              </a:gdLst>
              <a:ahLst/>
              <a:cxnLst>
                <a:cxn ang="0">
                  <a:pos x="T0" y="T1"/>
                </a:cxn>
                <a:cxn ang="0">
                  <a:pos x="T2" y="T3"/>
                </a:cxn>
                <a:cxn ang="0">
                  <a:pos x="T4" y="T5"/>
                </a:cxn>
                <a:cxn ang="0">
                  <a:pos x="T6" y="T7"/>
                </a:cxn>
                <a:cxn ang="0">
                  <a:pos x="T8" y="T9"/>
                </a:cxn>
                <a:cxn ang="0">
                  <a:pos x="T10" y="T11"/>
                </a:cxn>
              </a:cxnLst>
              <a:rect l="0" t="0" r="r" b="b"/>
              <a:pathLst>
                <a:path w="36" h="33">
                  <a:moveTo>
                    <a:pt x="10" y="6"/>
                  </a:moveTo>
                  <a:cubicBezTo>
                    <a:pt x="2" y="13"/>
                    <a:pt x="0" y="24"/>
                    <a:pt x="7" y="33"/>
                  </a:cubicBezTo>
                  <a:cubicBezTo>
                    <a:pt x="36" y="10"/>
                    <a:pt x="36" y="10"/>
                    <a:pt x="36" y="10"/>
                  </a:cubicBezTo>
                  <a:cubicBezTo>
                    <a:pt x="30" y="2"/>
                    <a:pt x="18" y="0"/>
                    <a:pt x="10" y="6"/>
                  </a:cubicBezTo>
                  <a:close/>
                  <a:moveTo>
                    <a:pt x="10" y="6"/>
                  </a:moveTo>
                  <a:cubicBezTo>
                    <a:pt x="10" y="6"/>
                    <a:pt x="10" y="6"/>
                    <a:pt x="10" y="6"/>
                  </a:cubicBezTo>
                </a:path>
              </a:pathLst>
            </a:custGeom>
            <a:grpFill/>
            <a:ln>
              <a:noFill/>
            </a:ln>
          </p:spPr>
          <p:txBody>
            <a:bodyPr vert="horz" wrap="square" lIns="121920" tIns="60960" rIns="121920" bIns="60960" numCol="1" anchor="t" anchorCtr="0" compatLnSpc="1"/>
            <a:lstStyle/>
            <a:p>
              <a:pPr>
                <a:defRPr/>
              </a:pPr>
              <a:endParaRPr lang="en-IN" sz="1865" kern="0">
                <a:solidFill>
                  <a:prstClr val="black"/>
                </a:solidFill>
                <a:latin typeface="Calibri" panose="020F0502020204030204"/>
              </a:endParaRPr>
            </a:p>
          </p:txBody>
        </p:sp>
        <p:sp>
          <p:nvSpPr>
            <p:cNvPr id="50" name="Freeform 45"/>
            <p:cNvSpPr>
              <a:spLocks noEditPoints="1"/>
            </p:cNvSpPr>
            <p:nvPr/>
          </p:nvSpPr>
          <p:spPr bwMode="auto">
            <a:xfrm>
              <a:off x="3713163" y="3044825"/>
              <a:ext cx="379413" cy="377825"/>
            </a:xfrm>
            <a:custGeom>
              <a:avLst/>
              <a:gdLst>
                <a:gd name="T0" fmla="*/ 51 w 101"/>
                <a:gd name="T1" fmla="*/ 0 h 101"/>
                <a:gd name="T2" fmla="*/ 0 w 101"/>
                <a:gd name="T3" fmla="*/ 50 h 101"/>
                <a:gd name="T4" fmla="*/ 51 w 101"/>
                <a:gd name="T5" fmla="*/ 101 h 101"/>
                <a:gd name="T6" fmla="*/ 101 w 101"/>
                <a:gd name="T7" fmla="*/ 50 h 101"/>
                <a:gd name="T8" fmla="*/ 51 w 101"/>
                <a:gd name="T9" fmla="*/ 0 h 101"/>
                <a:gd name="T10" fmla="*/ 51 w 101"/>
                <a:gd name="T11" fmla="*/ 57 h 101"/>
                <a:gd name="T12" fmla="*/ 49 w 101"/>
                <a:gd name="T13" fmla="*/ 56 h 101"/>
                <a:gd name="T14" fmla="*/ 23 w 101"/>
                <a:gd name="T15" fmla="*/ 71 h 101"/>
                <a:gd name="T16" fmla="*/ 45 w 101"/>
                <a:gd name="T17" fmla="*/ 53 h 101"/>
                <a:gd name="T18" fmla="*/ 44 w 101"/>
                <a:gd name="T19" fmla="*/ 50 h 101"/>
                <a:gd name="T20" fmla="*/ 49 w 101"/>
                <a:gd name="T21" fmla="*/ 44 h 101"/>
                <a:gd name="T22" fmla="*/ 53 w 101"/>
                <a:gd name="T23" fmla="*/ 10 h 101"/>
                <a:gd name="T24" fmla="*/ 55 w 101"/>
                <a:gd name="T25" fmla="*/ 45 h 101"/>
                <a:gd name="T26" fmla="*/ 57 w 101"/>
                <a:gd name="T27" fmla="*/ 50 h 101"/>
                <a:gd name="T28" fmla="*/ 51 w 101"/>
                <a:gd name="T29" fmla="*/ 57 h 101"/>
                <a:gd name="T30" fmla="*/ 51 w 101"/>
                <a:gd name="T31" fmla="*/ 57 h 101"/>
                <a:gd name="T32" fmla="*/ 51 w 101"/>
                <a:gd name="T33" fmla="*/ 57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1" h="101">
                  <a:moveTo>
                    <a:pt x="51" y="0"/>
                  </a:moveTo>
                  <a:cubicBezTo>
                    <a:pt x="23" y="0"/>
                    <a:pt x="0" y="22"/>
                    <a:pt x="0" y="50"/>
                  </a:cubicBezTo>
                  <a:cubicBezTo>
                    <a:pt x="0" y="78"/>
                    <a:pt x="23" y="101"/>
                    <a:pt x="51" y="101"/>
                  </a:cubicBezTo>
                  <a:cubicBezTo>
                    <a:pt x="79" y="101"/>
                    <a:pt x="101" y="78"/>
                    <a:pt x="101" y="50"/>
                  </a:cubicBezTo>
                  <a:cubicBezTo>
                    <a:pt x="101" y="22"/>
                    <a:pt x="79" y="0"/>
                    <a:pt x="51" y="0"/>
                  </a:cubicBezTo>
                  <a:close/>
                  <a:moveTo>
                    <a:pt x="51" y="57"/>
                  </a:moveTo>
                  <a:cubicBezTo>
                    <a:pt x="50" y="57"/>
                    <a:pt x="49" y="57"/>
                    <a:pt x="49" y="56"/>
                  </a:cubicBezTo>
                  <a:cubicBezTo>
                    <a:pt x="23" y="71"/>
                    <a:pt x="23" y="71"/>
                    <a:pt x="23" y="71"/>
                  </a:cubicBezTo>
                  <a:cubicBezTo>
                    <a:pt x="45" y="53"/>
                    <a:pt x="45" y="53"/>
                    <a:pt x="45" y="53"/>
                  </a:cubicBezTo>
                  <a:cubicBezTo>
                    <a:pt x="44" y="52"/>
                    <a:pt x="44" y="51"/>
                    <a:pt x="44" y="50"/>
                  </a:cubicBezTo>
                  <a:cubicBezTo>
                    <a:pt x="44" y="47"/>
                    <a:pt x="46" y="45"/>
                    <a:pt x="49" y="44"/>
                  </a:cubicBezTo>
                  <a:cubicBezTo>
                    <a:pt x="53" y="10"/>
                    <a:pt x="53" y="10"/>
                    <a:pt x="53" y="10"/>
                  </a:cubicBezTo>
                  <a:cubicBezTo>
                    <a:pt x="55" y="45"/>
                    <a:pt x="55" y="45"/>
                    <a:pt x="55" y="45"/>
                  </a:cubicBezTo>
                  <a:cubicBezTo>
                    <a:pt x="56" y="47"/>
                    <a:pt x="57" y="48"/>
                    <a:pt x="57" y="50"/>
                  </a:cubicBezTo>
                  <a:cubicBezTo>
                    <a:pt x="57" y="54"/>
                    <a:pt x="54" y="57"/>
                    <a:pt x="51" y="57"/>
                  </a:cubicBezTo>
                  <a:close/>
                  <a:moveTo>
                    <a:pt x="51" y="57"/>
                  </a:moveTo>
                  <a:cubicBezTo>
                    <a:pt x="51" y="57"/>
                    <a:pt x="51" y="57"/>
                    <a:pt x="51" y="57"/>
                  </a:cubicBezTo>
                </a:path>
              </a:pathLst>
            </a:custGeom>
            <a:grpFill/>
            <a:ln>
              <a:noFill/>
            </a:ln>
          </p:spPr>
          <p:txBody>
            <a:bodyPr vert="horz" wrap="square" lIns="121920" tIns="60960" rIns="121920" bIns="60960" numCol="1" anchor="t" anchorCtr="0" compatLnSpc="1"/>
            <a:lstStyle/>
            <a:p>
              <a:pPr>
                <a:defRPr/>
              </a:pPr>
              <a:endParaRPr lang="en-IN" sz="1865" kern="0">
                <a:solidFill>
                  <a:prstClr val="black"/>
                </a:solidFill>
                <a:latin typeface="Calibri" panose="020F0502020204030204"/>
              </a:endParaRPr>
            </a:p>
          </p:txBody>
        </p:sp>
        <p:sp>
          <p:nvSpPr>
            <p:cNvPr id="51" name="Freeform 46"/>
            <p:cNvSpPr>
              <a:spLocks noEditPoints="1"/>
            </p:cNvSpPr>
            <p:nvPr/>
          </p:nvSpPr>
          <p:spPr bwMode="auto">
            <a:xfrm>
              <a:off x="4013200" y="3378200"/>
              <a:ext cx="63500" cy="55563"/>
            </a:xfrm>
            <a:custGeom>
              <a:avLst/>
              <a:gdLst>
                <a:gd name="T0" fmla="*/ 0 w 17"/>
                <a:gd name="T1" fmla="*/ 7 h 15"/>
                <a:gd name="T2" fmla="*/ 5 w 17"/>
                <a:gd name="T3" fmla="*/ 15 h 15"/>
                <a:gd name="T4" fmla="*/ 17 w 17"/>
                <a:gd name="T5" fmla="*/ 15 h 15"/>
                <a:gd name="T6" fmla="*/ 8 w 17"/>
                <a:gd name="T7" fmla="*/ 0 h 15"/>
                <a:gd name="T8" fmla="*/ 0 w 17"/>
                <a:gd name="T9" fmla="*/ 7 h 15"/>
                <a:gd name="T10" fmla="*/ 0 w 17"/>
                <a:gd name="T11" fmla="*/ 7 h 15"/>
                <a:gd name="T12" fmla="*/ 0 w 17"/>
                <a:gd name="T13" fmla="*/ 7 h 15"/>
              </a:gdLst>
              <a:ahLst/>
              <a:cxnLst>
                <a:cxn ang="0">
                  <a:pos x="T0" y="T1"/>
                </a:cxn>
                <a:cxn ang="0">
                  <a:pos x="T2" y="T3"/>
                </a:cxn>
                <a:cxn ang="0">
                  <a:pos x="T4" y="T5"/>
                </a:cxn>
                <a:cxn ang="0">
                  <a:pos x="T6" y="T7"/>
                </a:cxn>
                <a:cxn ang="0">
                  <a:pos x="T8" y="T9"/>
                </a:cxn>
                <a:cxn ang="0">
                  <a:pos x="T10" y="T11"/>
                </a:cxn>
                <a:cxn ang="0">
                  <a:pos x="T12" y="T13"/>
                </a:cxn>
              </a:cxnLst>
              <a:rect l="0" t="0" r="r" b="b"/>
              <a:pathLst>
                <a:path w="17" h="15">
                  <a:moveTo>
                    <a:pt x="0" y="7"/>
                  </a:moveTo>
                  <a:cubicBezTo>
                    <a:pt x="5" y="15"/>
                    <a:pt x="5" y="15"/>
                    <a:pt x="5" y="15"/>
                  </a:cubicBezTo>
                  <a:cubicBezTo>
                    <a:pt x="17" y="15"/>
                    <a:pt x="17" y="15"/>
                    <a:pt x="17" y="15"/>
                  </a:cubicBezTo>
                  <a:cubicBezTo>
                    <a:pt x="8" y="0"/>
                    <a:pt x="8" y="0"/>
                    <a:pt x="8" y="0"/>
                  </a:cubicBezTo>
                  <a:cubicBezTo>
                    <a:pt x="6" y="3"/>
                    <a:pt x="3" y="5"/>
                    <a:pt x="0" y="7"/>
                  </a:cubicBezTo>
                  <a:close/>
                  <a:moveTo>
                    <a:pt x="0" y="7"/>
                  </a:moveTo>
                  <a:cubicBezTo>
                    <a:pt x="0" y="7"/>
                    <a:pt x="0" y="7"/>
                    <a:pt x="0" y="7"/>
                  </a:cubicBezTo>
                </a:path>
              </a:pathLst>
            </a:custGeom>
            <a:grpFill/>
            <a:ln>
              <a:noFill/>
            </a:ln>
          </p:spPr>
          <p:txBody>
            <a:bodyPr vert="horz" wrap="square" lIns="121920" tIns="60960" rIns="121920" bIns="60960" numCol="1" anchor="t" anchorCtr="0" compatLnSpc="1"/>
            <a:lstStyle/>
            <a:p>
              <a:pPr>
                <a:defRPr/>
              </a:pPr>
              <a:endParaRPr lang="en-IN" sz="1865" kern="0">
                <a:solidFill>
                  <a:prstClr val="black"/>
                </a:solidFill>
                <a:latin typeface="Calibri" panose="020F0502020204030204"/>
              </a:endParaRPr>
            </a:p>
          </p:txBody>
        </p:sp>
        <p:sp>
          <p:nvSpPr>
            <p:cNvPr id="52" name="Freeform 47"/>
            <p:cNvSpPr>
              <a:spLocks noEditPoints="1"/>
            </p:cNvSpPr>
            <p:nvPr/>
          </p:nvSpPr>
          <p:spPr bwMode="auto">
            <a:xfrm>
              <a:off x="3727450" y="3378200"/>
              <a:ext cx="60325" cy="55563"/>
            </a:xfrm>
            <a:custGeom>
              <a:avLst/>
              <a:gdLst>
                <a:gd name="T0" fmla="*/ 0 w 16"/>
                <a:gd name="T1" fmla="*/ 15 h 15"/>
                <a:gd name="T2" fmla="*/ 12 w 16"/>
                <a:gd name="T3" fmla="*/ 15 h 15"/>
                <a:gd name="T4" fmla="*/ 16 w 16"/>
                <a:gd name="T5" fmla="*/ 6 h 15"/>
                <a:gd name="T6" fmla="*/ 8 w 16"/>
                <a:gd name="T7" fmla="*/ 0 h 15"/>
                <a:gd name="T8" fmla="*/ 0 w 16"/>
                <a:gd name="T9" fmla="*/ 15 h 15"/>
                <a:gd name="T10" fmla="*/ 0 w 16"/>
                <a:gd name="T11" fmla="*/ 15 h 15"/>
                <a:gd name="T12" fmla="*/ 0 w 16"/>
                <a:gd name="T13" fmla="*/ 15 h 15"/>
              </a:gdLst>
              <a:ahLst/>
              <a:cxnLst>
                <a:cxn ang="0">
                  <a:pos x="T0" y="T1"/>
                </a:cxn>
                <a:cxn ang="0">
                  <a:pos x="T2" y="T3"/>
                </a:cxn>
                <a:cxn ang="0">
                  <a:pos x="T4" y="T5"/>
                </a:cxn>
                <a:cxn ang="0">
                  <a:pos x="T6" y="T7"/>
                </a:cxn>
                <a:cxn ang="0">
                  <a:pos x="T8" y="T9"/>
                </a:cxn>
                <a:cxn ang="0">
                  <a:pos x="T10" y="T11"/>
                </a:cxn>
                <a:cxn ang="0">
                  <a:pos x="T12" y="T13"/>
                </a:cxn>
              </a:cxnLst>
              <a:rect l="0" t="0" r="r" b="b"/>
              <a:pathLst>
                <a:path w="16" h="15">
                  <a:moveTo>
                    <a:pt x="0" y="15"/>
                  </a:moveTo>
                  <a:cubicBezTo>
                    <a:pt x="12" y="15"/>
                    <a:pt x="12" y="15"/>
                    <a:pt x="12" y="15"/>
                  </a:cubicBezTo>
                  <a:cubicBezTo>
                    <a:pt x="16" y="6"/>
                    <a:pt x="16" y="6"/>
                    <a:pt x="16" y="6"/>
                  </a:cubicBezTo>
                  <a:cubicBezTo>
                    <a:pt x="14" y="4"/>
                    <a:pt x="11" y="2"/>
                    <a:pt x="8" y="0"/>
                  </a:cubicBezTo>
                  <a:lnTo>
                    <a:pt x="0" y="15"/>
                  </a:lnTo>
                  <a:close/>
                  <a:moveTo>
                    <a:pt x="0" y="15"/>
                  </a:moveTo>
                  <a:cubicBezTo>
                    <a:pt x="0" y="15"/>
                    <a:pt x="0" y="15"/>
                    <a:pt x="0" y="15"/>
                  </a:cubicBezTo>
                </a:path>
              </a:pathLst>
            </a:custGeom>
            <a:grpFill/>
            <a:ln>
              <a:noFill/>
            </a:ln>
          </p:spPr>
          <p:txBody>
            <a:bodyPr vert="horz" wrap="square" lIns="121920" tIns="60960" rIns="121920" bIns="60960" numCol="1" anchor="t" anchorCtr="0" compatLnSpc="1"/>
            <a:lstStyle/>
            <a:p>
              <a:pPr>
                <a:defRPr/>
              </a:pPr>
              <a:endParaRPr lang="en-IN" sz="1865" kern="0">
                <a:solidFill>
                  <a:prstClr val="black"/>
                </a:solidFill>
                <a:latin typeface="Calibri" panose="020F0502020204030204"/>
              </a:endParaRPr>
            </a:p>
          </p:txBody>
        </p:sp>
      </p:grpSp>
      <p:grpSp>
        <p:nvGrpSpPr>
          <p:cNvPr id="53" name="Group 1"/>
          <p:cNvGrpSpPr/>
          <p:nvPr/>
        </p:nvGrpSpPr>
        <p:grpSpPr>
          <a:xfrm>
            <a:off x="6975475" y="2852556"/>
            <a:ext cx="460376" cy="476251"/>
            <a:chOff x="6975475" y="2965450"/>
            <a:chExt cx="460376" cy="476250"/>
          </a:xfrm>
          <a:solidFill>
            <a:schemeClr val="accent4"/>
          </a:solidFill>
        </p:grpSpPr>
        <p:sp>
          <p:nvSpPr>
            <p:cNvPr id="54" name="Freeform 48"/>
            <p:cNvSpPr>
              <a:spLocks noEditPoints="1"/>
            </p:cNvSpPr>
            <p:nvPr/>
          </p:nvSpPr>
          <p:spPr bwMode="auto">
            <a:xfrm>
              <a:off x="7294563" y="3086100"/>
              <a:ext cx="141288" cy="138113"/>
            </a:xfrm>
            <a:custGeom>
              <a:avLst/>
              <a:gdLst>
                <a:gd name="T0" fmla="*/ 33 w 38"/>
                <a:gd name="T1" fmla="*/ 8 h 37"/>
                <a:gd name="T2" fmla="*/ 31 w 38"/>
                <a:gd name="T3" fmla="*/ 9 h 37"/>
                <a:gd name="T4" fmla="*/ 28 w 38"/>
                <a:gd name="T5" fmla="*/ 6 h 37"/>
                <a:gd name="T6" fmla="*/ 29 w 38"/>
                <a:gd name="T7" fmla="*/ 4 h 37"/>
                <a:gd name="T8" fmla="*/ 28 w 38"/>
                <a:gd name="T9" fmla="*/ 2 h 37"/>
                <a:gd name="T10" fmla="*/ 24 w 38"/>
                <a:gd name="T11" fmla="*/ 0 h 37"/>
                <a:gd name="T12" fmla="*/ 22 w 38"/>
                <a:gd name="T13" fmla="*/ 1 h 37"/>
                <a:gd name="T14" fmla="*/ 21 w 38"/>
                <a:gd name="T15" fmla="*/ 3 h 37"/>
                <a:gd name="T16" fmla="*/ 17 w 38"/>
                <a:gd name="T17" fmla="*/ 3 h 37"/>
                <a:gd name="T18" fmla="*/ 15 w 38"/>
                <a:gd name="T19" fmla="*/ 1 h 37"/>
                <a:gd name="T20" fmla="*/ 13 w 38"/>
                <a:gd name="T21" fmla="*/ 0 h 37"/>
                <a:gd name="T22" fmla="*/ 9 w 38"/>
                <a:gd name="T23" fmla="*/ 2 h 37"/>
                <a:gd name="T24" fmla="*/ 8 w 38"/>
                <a:gd name="T25" fmla="*/ 4 h 37"/>
                <a:gd name="T26" fmla="*/ 9 w 38"/>
                <a:gd name="T27" fmla="*/ 6 h 37"/>
                <a:gd name="T28" fmla="*/ 6 w 38"/>
                <a:gd name="T29" fmla="*/ 9 h 37"/>
                <a:gd name="T30" fmla="*/ 4 w 38"/>
                <a:gd name="T31" fmla="*/ 8 h 37"/>
                <a:gd name="T32" fmla="*/ 2 w 38"/>
                <a:gd name="T33" fmla="*/ 9 h 37"/>
                <a:gd name="T34" fmla="*/ 0 w 38"/>
                <a:gd name="T35" fmla="*/ 13 h 37"/>
                <a:gd name="T36" fmla="*/ 1 w 38"/>
                <a:gd name="T37" fmla="*/ 15 h 37"/>
                <a:gd name="T38" fmla="*/ 4 w 38"/>
                <a:gd name="T39" fmla="*/ 16 h 37"/>
                <a:gd name="T40" fmla="*/ 4 w 38"/>
                <a:gd name="T41" fmla="*/ 21 h 37"/>
                <a:gd name="T42" fmla="*/ 1 w 38"/>
                <a:gd name="T43" fmla="*/ 22 h 37"/>
                <a:gd name="T44" fmla="*/ 0 w 38"/>
                <a:gd name="T45" fmla="*/ 24 h 37"/>
                <a:gd name="T46" fmla="*/ 2 w 38"/>
                <a:gd name="T47" fmla="*/ 28 h 37"/>
                <a:gd name="T48" fmla="*/ 4 w 38"/>
                <a:gd name="T49" fmla="*/ 29 h 37"/>
                <a:gd name="T50" fmla="*/ 6 w 38"/>
                <a:gd name="T51" fmla="*/ 28 h 37"/>
                <a:gd name="T52" fmla="*/ 9 w 38"/>
                <a:gd name="T53" fmla="*/ 31 h 37"/>
                <a:gd name="T54" fmla="*/ 8 w 38"/>
                <a:gd name="T55" fmla="*/ 33 h 37"/>
                <a:gd name="T56" fmla="*/ 9 w 38"/>
                <a:gd name="T57" fmla="*/ 35 h 37"/>
                <a:gd name="T58" fmla="*/ 13 w 38"/>
                <a:gd name="T59" fmla="*/ 37 h 37"/>
                <a:gd name="T60" fmla="*/ 15 w 38"/>
                <a:gd name="T61" fmla="*/ 36 h 37"/>
                <a:gd name="T62" fmla="*/ 17 w 38"/>
                <a:gd name="T63" fmla="*/ 34 h 37"/>
                <a:gd name="T64" fmla="*/ 21 w 38"/>
                <a:gd name="T65" fmla="*/ 34 h 37"/>
                <a:gd name="T66" fmla="*/ 22 w 38"/>
                <a:gd name="T67" fmla="*/ 36 h 37"/>
                <a:gd name="T68" fmla="*/ 24 w 38"/>
                <a:gd name="T69" fmla="*/ 37 h 37"/>
                <a:gd name="T70" fmla="*/ 28 w 38"/>
                <a:gd name="T71" fmla="*/ 35 h 37"/>
                <a:gd name="T72" fmla="*/ 29 w 38"/>
                <a:gd name="T73" fmla="*/ 33 h 37"/>
                <a:gd name="T74" fmla="*/ 28 w 38"/>
                <a:gd name="T75" fmla="*/ 31 h 37"/>
                <a:gd name="T76" fmla="*/ 31 w 38"/>
                <a:gd name="T77" fmla="*/ 28 h 37"/>
                <a:gd name="T78" fmla="*/ 33 w 38"/>
                <a:gd name="T79" fmla="*/ 29 h 37"/>
                <a:gd name="T80" fmla="*/ 35 w 38"/>
                <a:gd name="T81" fmla="*/ 28 h 37"/>
                <a:gd name="T82" fmla="*/ 37 w 38"/>
                <a:gd name="T83" fmla="*/ 24 h 37"/>
                <a:gd name="T84" fmla="*/ 36 w 38"/>
                <a:gd name="T85" fmla="*/ 22 h 37"/>
                <a:gd name="T86" fmla="*/ 34 w 38"/>
                <a:gd name="T87" fmla="*/ 21 h 37"/>
                <a:gd name="T88" fmla="*/ 34 w 38"/>
                <a:gd name="T89" fmla="*/ 16 h 37"/>
                <a:gd name="T90" fmla="*/ 36 w 38"/>
                <a:gd name="T91" fmla="*/ 15 h 37"/>
                <a:gd name="T92" fmla="*/ 37 w 38"/>
                <a:gd name="T93" fmla="*/ 13 h 37"/>
                <a:gd name="T94" fmla="*/ 35 w 38"/>
                <a:gd name="T95" fmla="*/ 9 h 37"/>
                <a:gd name="T96" fmla="*/ 33 w 38"/>
                <a:gd name="T97" fmla="*/ 8 h 37"/>
                <a:gd name="T98" fmla="*/ 22 w 38"/>
                <a:gd name="T99" fmla="*/ 25 h 37"/>
                <a:gd name="T100" fmla="*/ 12 w 38"/>
                <a:gd name="T101" fmla="*/ 21 h 37"/>
                <a:gd name="T102" fmla="*/ 16 w 38"/>
                <a:gd name="T103" fmla="*/ 11 h 37"/>
                <a:gd name="T104" fmla="*/ 26 w 38"/>
                <a:gd name="T105" fmla="*/ 15 h 37"/>
                <a:gd name="T106" fmla="*/ 22 w 38"/>
                <a:gd name="T107" fmla="*/ 25 h 37"/>
                <a:gd name="T108" fmla="*/ 22 w 38"/>
                <a:gd name="T109" fmla="*/ 25 h 37"/>
                <a:gd name="T110" fmla="*/ 22 w 38"/>
                <a:gd name="T111" fmla="*/ 25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8" h="37">
                  <a:moveTo>
                    <a:pt x="33" y="8"/>
                  </a:moveTo>
                  <a:cubicBezTo>
                    <a:pt x="31" y="9"/>
                    <a:pt x="31" y="9"/>
                    <a:pt x="31" y="9"/>
                  </a:cubicBezTo>
                  <a:cubicBezTo>
                    <a:pt x="30" y="8"/>
                    <a:pt x="29" y="7"/>
                    <a:pt x="28" y="6"/>
                  </a:cubicBezTo>
                  <a:cubicBezTo>
                    <a:pt x="29" y="4"/>
                    <a:pt x="29" y="4"/>
                    <a:pt x="29" y="4"/>
                  </a:cubicBezTo>
                  <a:cubicBezTo>
                    <a:pt x="29" y="3"/>
                    <a:pt x="29" y="2"/>
                    <a:pt x="28" y="2"/>
                  </a:cubicBezTo>
                  <a:cubicBezTo>
                    <a:pt x="24" y="0"/>
                    <a:pt x="24" y="0"/>
                    <a:pt x="24" y="0"/>
                  </a:cubicBezTo>
                  <a:cubicBezTo>
                    <a:pt x="23" y="0"/>
                    <a:pt x="22" y="0"/>
                    <a:pt x="22" y="1"/>
                  </a:cubicBezTo>
                  <a:cubicBezTo>
                    <a:pt x="21" y="3"/>
                    <a:pt x="21" y="3"/>
                    <a:pt x="21" y="3"/>
                  </a:cubicBezTo>
                  <a:cubicBezTo>
                    <a:pt x="19" y="3"/>
                    <a:pt x="18" y="3"/>
                    <a:pt x="17" y="3"/>
                  </a:cubicBezTo>
                  <a:cubicBezTo>
                    <a:pt x="15" y="1"/>
                    <a:pt x="15" y="1"/>
                    <a:pt x="15" y="1"/>
                  </a:cubicBezTo>
                  <a:cubicBezTo>
                    <a:pt x="15" y="0"/>
                    <a:pt x="14" y="0"/>
                    <a:pt x="13" y="0"/>
                  </a:cubicBezTo>
                  <a:cubicBezTo>
                    <a:pt x="9" y="2"/>
                    <a:pt x="9" y="2"/>
                    <a:pt x="9" y="2"/>
                  </a:cubicBezTo>
                  <a:cubicBezTo>
                    <a:pt x="8" y="2"/>
                    <a:pt x="8" y="3"/>
                    <a:pt x="8" y="4"/>
                  </a:cubicBezTo>
                  <a:cubicBezTo>
                    <a:pt x="9" y="6"/>
                    <a:pt x="9" y="6"/>
                    <a:pt x="9" y="6"/>
                  </a:cubicBezTo>
                  <a:cubicBezTo>
                    <a:pt x="8" y="7"/>
                    <a:pt x="7" y="8"/>
                    <a:pt x="6" y="9"/>
                  </a:cubicBezTo>
                  <a:cubicBezTo>
                    <a:pt x="4" y="8"/>
                    <a:pt x="4" y="8"/>
                    <a:pt x="4" y="8"/>
                  </a:cubicBezTo>
                  <a:cubicBezTo>
                    <a:pt x="3" y="8"/>
                    <a:pt x="2" y="8"/>
                    <a:pt x="2" y="9"/>
                  </a:cubicBezTo>
                  <a:cubicBezTo>
                    <a:pt x="0" y="13"/>
                    <a:pt x="0" y="13"/>
                    <a:pt x="0" y="13"/>
                  </a:cubicBezTo>
                  <a:cubicBezTo>
                    <a:pt x="0" y="14"/>
                    <a:pt x="0" y="15"/>
                    <a:pt x="1" y="15"/>
                  </a:cubicBezTo>
                  <a:cubicBezTo>
                    <a:pt x="4" y="16"/>
                    <a:pt x="4" y="16"/>
                    <a:pt x="4" y="16"/>
                  </a:cubicBezTo>
                  <a:cubicBezTo>
                    <a:pt x="3" y="18"/>
                    <a:pt x="3" y="19"/>
                    <a:pt x="4" y="21"/>
                  </a:cubicBezTo>
                  <a:cubicBezTo>
                    <a:pt x="1" y="22"/>
                    <a:pt x="1" y="22"/>
                    <a:pt x="1" y="22"/>
                  </a:cubicBezTo>
                  <a:cubicBezTo>
                    <a:pt x="0" y="22"/>
                    <a:pt x="0" y="23"/>
                    <a:pt x="0" y="24"/>
                  </a:cubicBezTo>
                  <a:cubicBezTo>
                    <a:pt x="2" y="28"/>
                    <a:pt x="2" y="28"/>
                    <a:pt x="2" y="28"/>
                  </a:cubicBezTo>
                  <a:cubicBezTo>
                    <a:pt x="2" y="29"/>
                    <a:pt x="3" y="29"/>
                    <a:pt x="4" y="29"/>
                  </a:cubicBezTo>
                  <a:cubicBezTo>
                    <a:pt x="6" y="28"/>
                    <a:pt x="6" y="28"/>
                    <a:pt x="6" y="28"/>
                  </a:cubicBezTo>
                  <a:cubicBezTo>
                    <a:pt x="7" y="29"/>
                    <a:pt x="8" y="30"/>
                    <a:pt x="9" y="31"/>
                  </a:cubicBezTo>
                  <a:cubicBezTo>
                    <a:pt x="8" y="33"/>
                    <a:pt x="8" y="33"/>
                    <a:pt x="8" y="33"/>
                  </a:cubicBezTo>
                  <a:cubicBezTo>
                    <a:pt x="8" y="34"/>
                    <a:pt x="8" y="35"/>
                    <a:pt x="9" y="35"/>
                  </a:cubicBezTo>
                  <a:cubicBezTo>
                    <a:pt x="13" y="37"/>
                    <a:pt x="13" y="37"/>
                    <a:pt x="13" y="37"/>
                  </a:cubicBezTo>
                  <a:cubicBezTo>
                    <a:pt x="14" y="37"/>
                    <a:pt x="15" y="37"/>
                    <a:pt x="15" y="36"/>
                  </a:cubicBezTo>
                  <a:cubicBezTo>
                    <a:pt x="17" y="34"/>
                    <a:pt x="17" y="34"/>
                    <a:pt x="17" y="34"/>
                  </a:cubicBezTo>
                  <a:cubicBezTo>
                    <a:pt x="18" y="34"/>
                    <a:pt x="19" y="34"/>
                    <a:pt x="21" y="34"/>
                  </a:cubicBezTo>
                  <a:cubicBezTo>
                    <a:pt x="22" y="36"/>
                    <a:pt x="22" y="36"/>
                    <a:pt x="22" y="36"/>
                  </a:cubicBezTo>
                  <a:cubicBezTo>
                    <a:pt x="22" y="37"/>
                    <a:pt x="23" y="37"/>
                    <a:pt x="24" y="37"/>
                  </a:cubicBezTo>
                  <a:cubicBezTo>
                    <a:pt x="28" y="35"/>
                    <a:pt x="28" y="35"/>
                    <a:pt x="28" y="35"/>
                  </a:cubicBezTo>
                  <a:cubicBezTo>
                    <a:pt x="29" y="35"/>
                    <a:pt x="29" y="34"/>
                    <a:pt x="29" y="33"/>
                  </a:cubicBezTo>
                  <a:cubicBezTo>
                    <a:pt x="28" y="31"/>
                    <a:pt x="28" y="31"/>
                    <a:pt x="28" y="31"/>
                  </a:cubicBezTo>
                  <a:cubicBezTo>
                    <a:pt x="29" y="30"/>
                    <a:pt x="30" y="29"/>
                    <a:pt x="31" y="28"/>
                  </a:cubicBezTo>
                  <a:cubicBezTo>
                    <a:pt x="33" y="29"/>
                    <a:pt x="33" y="29"/>
                    <a:pt x="33" y="29"/>
                  </a:cubicBezTo>
                  <a:cubicBezTo>
                    <a:pt x="34" y="29"/>
                    <a:pt x="35" y="29"/>
                    <a:pt x="35" y="28"/>
                  </a:cubicBezTo>
                  <a:cubicBezTo>
                    <a:pt x="37" y="24"/>
                    <a:pt x="37" y="24"/>
                    <a:pt x="37" y="24"/>
                  </a:cubicBezTo>
                  <a:cubicBezTo>
                    <a:pt x="38" y="23"/>
                    <a:pt x="37" y="22"/>
                    <a:pt x="36" y="22"/>
                  </a:cubicBezTo>
                  <a:cubicBezTo>
                    <a:pt x="34" y="21"/>
                    <a:pt x="34" y="21"/>
                    <a:pt x="34" y="21"/>
                  </a:cubicBezTo>
                  <a:cubicBezTo>
                    <a:pt x="34" y="19"/>
                    <a:pt x="34" y="18"/>
                    <a:pt x="34" y="16"/>
                  </a:cubicBezTo>
                  <a:cubicBezTo>
                    <a:pt x="36" y="15"/>
                    <a:pt x="36" y="15"/>
                    <a:pt x="36" y="15"/>
                  </a:cubicBezTo>
                  <a:cubicBezTo>
                    <a:pt x="37" y="15"/>
                    <a:pt x="38" y="14"/>
                    <a:pt x="37" y="13"/>
                  </a:cubicBezTo>
                  <a:cubicBezTo>
                    <a:pt x="35" y="9"/>
                    <a:pt x="35" y="9"/>
                    <a:pt x="35" y="9"/>
                  </a:cubicBezTo>
                  <a:cubicBezTo>
                    <a:pt x="35" y="8"/>
                    <a:pt x="34" y="8"/>
                    <a:pt x="33" y="8"/>
                  </a:cubicBezTo>
                  <a:close/>
                  <a:moveTo>
                    <a:pt x="22" y="25"/>
                  </a:moveTo>
                  <a:cubicBezTo>
                    <a:pt x="18" y="27"/>
                    <a:pt x="13" y="25"/>
                    <a:pt x="12" y="21"/>
                  </a:cubicBezTo>
                  <a:cubicBezTo>
                    <a:pt x="10" y="17"/>
                    <a:pt x="12" y="13"/>
                    <a:pt x="16" y="11"/>
                  </a:cubicBezTo>
                  <a:cubicBezTo>
                    <a:pt x="20" y="10"/>
                    <a:pt x="24" y="12"/>
                    <a:pt x="26" y="15"/>
                  </a:cubicBezTo>
                  <a:cubicBezTo>
                    <a:pt x="27" y="19"/>
                    <a:pt x="26" y="24"/>
                    <a:pt x="22" y="25"/>
                  </a:cubicBezTo>
                  <a:close/>
                  <a:moveTo>
                    <a:pt x="22" y="25"/>
                  </a:moveTo>
                  <a:cubicBezTo>
                    <a:pt x="22" y="25"/>
                    <a:pt x="22" y="25"/>
                    <a:pt x="22" y="25"/>
                  </a:cubicBezTo>
                </a:path>
              </a:pathLst>
            </a:custGeom>
            <a:grpFill/>
            <a:ln>
              <a:noFill/>
            </a:ln>
          </p:spPr>
          <p:txBody>
            <a:bodyPr vert="horz" wrap="square" lIns="121920" tIns="60960" rIns="121920" bIns="60960" numCol="1" anchor="t" anchorCtr="0" compatLnSpc="1"/>
            <a:lstStyle/>
            <a:p>
              <a:pPr>
                <a:defRPr/>
              </a:pPr>
              <a:endParaRPr lang="en-IN" sz="1865" kern="0">
                <a:solidFill>
                  <a:prstClr val="black"/>
                </a:solidFill>
                <a:latin typeface="Calibri" panose="020F0502020204030204"/>
              </a:endParaRPr>
            </a:p>
          </p:txBody>
        </p:sp>
        <p:sp>
          <p:nvSpPr>
            <p:cNvPr id="55" name="Freeform 49"/>
            <p:cNvSpPr>
              <a:spLocks noEditPoints="1"/>
            </p:cNvSpPr>
            <p:nvPr/>
          </p:nvSpPr>
          <p:spPr bwMode="auto">
            <a:xfrm>
              <a:off x="7113588" y="2965450"/>
              <a:ext cx="258763" cy="476250"/>
            </a:xfrm>
            <a:custGeom>
              <a:avLst/>
              <a:gdLst>
                <a:gd name="T0" fmla="*/ 63 w 69"/>
                <a:gd name="T1" fmla="*/ 73 h 127"/>
                <a:gd name="T2" fmla="*/ 63 w 69"/>
                <a:gd name="T3" fmla="*/ 107 h 127"/>
                <a:gd name="T4" fmla="*/ 7 w 69"/>
                <a:gd name="T5" fmla="*/ 107 h 127"/>
                <a:gd name="T6" fmla="*/ 7 w 69"/>
                <a:gd name="T7" fmla="*/ 21 h 127"/>
                <a:gd name="T8" fmla="*/ 63 w 69"/>
                <a:gd name="T9" fmla="*/ 21 h 127"/>
                <a:gd name="T10" fmla="*/ 63 w 69"/>
                <a:gd name="T11" fmla="*/ 28 h 127"/>
                <a:gd name="T12" fmla="*/ 69 w 69"/>
                <a:gd name="T13" fmla="*/ 28 h 127"/>
                <a:gd name="T14" fmla="*/ 69 w 69"/>
                <a:gd name="T15" fmla="*/ 10 h 127"/>
                <a:gd name="T16" fmla="*/ 59 w 69"/>
                <a:gd name="T17" fmla="*/ 0 h 127"/>
                <a:gd name="T18" fmla="*/ 11 w 69"/>
                <a:gd name="T19" fmla="*/ 0 h 127"/>
                <a:gd name="T20" fmla="*/ 0 w 69"/>
                <a:gd name="T21" fmla="*/ 10 h 127"/>
                <a:gd name="T22" fmla="*/ 0 w 69"/>
                <a:gd name="T23" fmla="*/ 117 h 127"/>
                <a:gd name="T24" fmla="*/ 11 w 69"/>
                <a:gd name="T25" fmla="*/ 127 h 127"/>
                <a:gd name="T26" fmla="*/ 59 w 69"/>
                <a:gd name="T27" fmla="*/ 127 h 127"/>
                <a:gd name="T28" fmla="*/ 69 w 69"/>
                <a:gd name="T29" fmla="*/ 117 h 127"/>
                <a:gd name="T30" fmla="*/ 69 w 69"/>
                <a:gd name="T31" fmla="*/ 73 h 127"/>
                <a:gd name="T32" fmla="*/ 63 w 69"/>
                <a:gd name="T33" fmla="*/ 73 h 127"/>
                <a:gd name="T34" fmla="*/ 30 w 69"/>
                <a:gd name="T35" fmla="*/ 11 h 127"/>
                <a:gd name="T36" fmla="*/ 40 w 69"/>
                <a:gd name="T37" fmla="*/ 11 h 127"/>
                <a:gd name="T38" fmla="*/ 41 w 69"/>
                <a:gd name="T39" fmla="*/ 13 h 127"/>
                <a:gd name="T40" fmla="*/ 40 w 69"/>
                <a:gd name="T41" fmla="*/ 14 h 127"/>
                <a:gd name="T42" fmla="*/ 30 w 69"/>
                <a:gd name="T43" fmla="*/ 14 h 127"/>
                <a:gd name="T44" fmla="*/ 28 w 69"/>
                <a:gd name="T45" fmla="*/ 13 h 127"/>
                <a:gd name="T46" fmla="*/ 30 w 69"/>
                <a:gd name="T47" fmla="*/ 11 h 127"/>
                <a:gd name="T48" fmla="*/ 34 w 69"/>
                <a:gd name="T49" fmla="*/ 121 h 127"/>
                <a:gd name="T50" fmla="*/ 29 w 69"/>
                <a:gd name="T51" fmla="*/ 116 h 127"/>
                <a:gd name="T52" fmla="*/ 34 w 69"/>
                <a:gd name="T53" fmla="*/ 111 h 127"/>
                <a:gd name="T54" fmla="*/ 40 w 69"/>
                <a:gd name="T55" fmla="*/ 116 h 127"/>
                <a:gd name="T56" fmla="*/ 34 w 69"/>
                <a:gd name="T57" fmla="*/ 121 h 127"/>
                <a:gd name="T58" fmla="*/ 34 w 69"/>
                <a:gd name="T59" fmla="*/ 121 h 127"/>
                <a:gd name="T60" fmla="*/ 34 w 69"/>
                <a:gd name="T61" fmla="*/ 121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69" h="127">
                  <a:moveTo>
                    <a:pt x="63" y="73"/>
                  </a:moveTo>
                  <a:cubicBezTo>
                    <a:pt x="63" y="107"/>
                    <a:pt x="63" y="107"/>
                    <a:pt x="63" y="107"/>
                  </a:cubicBezTo>
                  <a:cubicBezTo>
                    <a:pt x="7" y="107"/>
                    <a:pt x="7" y="107"/>
                    <a:pt x="7" y="107"/>
                  </a:cubicBezTo>
                  <a:cubicBezTo>
                    <a:pt x="7" y="21"/>
                    <a:pt x="7" y="21"/>
                    <a:pt x="7" y="21"/>
                  </a:cubicBezTo>
                  <a:cubicBezTo>
                    <a:pt x="63" y="21"/>
                    <a:pt x="63" y="21"/>
                    <a:pt x="63" y="21"/>
                  </a:cubicBezTo>
                  <a:cubicBezTo>
                    <a:pt x="63" y="28"/>
                    <a:pt x="63" y="28"/>
                    <a:pt x="63" y="28"/>
                  </a:cubicBezTo>
                  <a:cubicBezTo>
                    <a:pt x="69" y="28"/>
                    <a:pt x="69" y="28"/>
                    <a:pt x="69" y="28"/>
                  </a:cubicBezTo>
                  <a:cubicBezTo>
                    <a:pt x="69" y="10"/>
                    <a:pt x="69" y="10"/>
                    <a:pt x="69" y="10"/>
                  </a:cubicBezTo>
                  <a:cubicBezTo>
                    <a:pt x="69" y="4"/>
                    <a:pt x="65" y="0"/>
                    <a:pt x="59" y="0"/>
                  </a:cubicBezTo>
                  <a:cubicBezTo>
                    <a:pt x="11" y="0"/>
                    <a:pt x="11" y="0"/>
                    <a:pt x="11" y="0"/>
                  </a:cubicBezTo>
                  <a:cubicBezTo>
                    <a:pt x="5" y="0"/>
                    <a:pt x="0" y="4"/>
                    <a:pt x="0" y="10"/>
                  </a:cubicBezTo>
                  <a:cubicBezTo>
                    <a:pt x="0" y="117"/>
                    <a:pt x="0" y="117"/>
                    <a:pt x="0" y="117"/>
                  </a:cubicBezTo>
                  <a:cubicBezTo>
                    <a:pt x="0" y="123"/>
                    <a:pt x="5" y="127"/>
                    <a:pt x="11" y="127"/>
                  </a:cubicBezTo>
                  <a:cubicBezTo>
                    <a:pt x="59" y="127"/>
                    <a:pt x="59" y="127"/>
                    <a:pt x="59" y="127"/>
                  </a:cubicBezTo>
                  <a:cubicBezTo>
                    <a:pt x="65" y="127"/>
                    <a:pt x="69" y="123"/>
                    <a:pt x="69" y="117"/>
                  </a:cubicBezTo>
                  <a:cubicBezTo>
                    <a:pt x="69" y="73"/>
                    <a:pt x="69" y="73"/>
                    <a:pt x="69" y="73"/>
                  </a:cubicBezTo>
                  <a:lnTo>
                    <a:pt x="63" y="73"/>
                  </a:lnTo>
                  <a:close/>
                  <a:moveTo>
                    <a:pt x="30" y="11"/>
                  </a:moveTo>
                  <a:cubicBezTo>
                    <a:pt x="40" y="11"/>
                    <a:pt x="40" y="11"/>
                    <a:pt x="40" y="11"/>
                  </a:cubicBezTo>
                  <a:cubicBezTo>
                    <a:pt x="41" y="11"/>
                    <a:pt x="41" y="12"/>
                    <a:pt x="41" y="13"/>
                  </a:cubicBezTo>
                  <a:cubicBezTo>
                    <a:pt x="41" y="13"/>
                    <a:pt x="41" y="14"/>
                    <a:pt x="40" y="14"/>
                  </a:cubicBezTo>
                  <a:cubicBezTo>
                    <a:pt x="30" y="14"/>
                    <a:pt x="30" y="14"/>
                    <a:pt x="30" y="14"/>
                  </a:cubicBezTo>
                  <a:cubicBezTo>
                    <a:pt x="29" y="14"/>
                    <a:pt x="28" y="13"/>
                    <a:pt x="28" y="13"/>
                  </a:cubicBezTo>
                  <a:cubicBezTo>
                    <a:pt x="28" y="12"/>
                    <a:pt x="29" y="11"/>
                    <a:pt x="30" y="11"/>
                  </a:cubicBezTo>
                  <a:close/>
                  <a:moveTo>
                    <a:pt x="34" y="121"/>
                  </a:moveTo>
                  <a:cubicBezTo>
                    <a:pt x="32" y="121"/>
                    <a:pt x="29" y="119"/>
                    <a:pt x="29" y="116"/>
                  </a:cubicBezTo>
                  <a:cubicBezTo>
                    <a:pt x="29" y="113"/>
                    <a:pt x="32" y="111"/>
                    <a:pt x="34" y="111"/>
                  </a:cubicBezTo>
                  <a:cubicBezTo>
                    <a:pt x="37" y="111"/>
                    <a:pt x="40" y="113"/>
                    <a:pt x="40" y="116"/>
                  </a:cubicBezTo>
                  <a:cubicBezTo>
                    <a:pt x="40" y="119"/>
                    <a:pt x="37" y="121"/>
                    <a:pt x="34" y="121"/>
                  </a:cubicBezTo>
                  <a:close/>
                  <a:moveTo>
                    <a:pt x="34" y="121"/>
                  </a:moveTo>
                  <a:cubicBezTo>
                    <a:pt x="34" y="121"/>
                    <a:pt x="34" y="121"/>
                    <a:pt x="34" y="121"/>
                  </a:cubicBezTo>
                </a:path>
              </a:pathLst>
            </a:custGeom>
            <a:grpFill/>
            <a:ln>
              <a:noFill/>
            </a:ln>
          </p:spPr>
          <p:txBody>
            <a:bodyPr vert="horz" wrap="square" lIns="121920" tIns="60960" rIns="121920" bIns="60960" numCol="1" anchor="t" anchorCtr="0" compatLnSpc="1"/>
            <a:lstStyle/>
            <a:p>
              <a:pPr>
                <a:defRPr/>
              </a:pPr>
              <a:endParaRPr lang="en-IN" sz="1865" kern="0">
                <a:solidFill>
                  <a:prstClr val="black"/>
                </a:solidFill>
                <a:latin typeface="Calibri" panose="020F0502020204030204"/>
              </a:endParaRPr>
            </a:p>
          </p:txBody>
        </p:sp>
        <p:sp>
          <p:nvSpPr>
            <p:cNvPr id="56" name="Rectangle 50"/>
            <p:cNvSpPr>
              <a:spLocks noChangeArrowheads="1"/>
            </p:cNvSpPr>
            <p:nvPr/>
          </p:nvSpPr>
          <p:spPr bwMode="auto">
            <a:xfrm>
              <a:off x="6975475" y="3086100"/>
              <a:ext cx="115888" cy="25400"/>
            </a:xfrm>
            <a:prstGeom prst="rect">
              <a:avLst/>
            </a:prstGeom>
            <a:grpFill/>
            <a:ln>
              <a:noFill/>
            </a:ln>
          </p:spPr>
          <p:txBody>
            <a:bodyPr vert="horz" wrap="square" lIns="121920" tIns="60960" rIns="121920" bIns="60960" numCol="1" anchor="t" anchorCtr="0" compatLnSpc="1"/>
            <a:lstStyle/>
            <a:p>
              <a:pPr>
                <a:defRPr/>
              </a:pPr>
              <a:endParaRPr lang="en-IN" sz="1865" kern="0">
                <a:solidFill>
                  <a:prstClr val="black"/>
                </a:solidFill>
                <a:latin typeface="Calibri" panose="020F0502020204030204"/>
              </a:endParaRPr>
            </a:p>
          </p:txBody>
        </p:sp>
        <p:sp>
          <p:nvSpPr>
            <p:cNvPr id="57" name="Rectangle 51"/>
            <p:cNvSpPr>
              <a:spLocks noChangeArrowheads="1"/>
            </p:cNvSpPr>
            <p:nvPr/>
          </p:nvSpPr>
          <p:spPr bwMode="auto">
            <a:xfrm>
              <a:off x="7005638" y="3133725"/>
              <a:ext cx="85725" cy="22225"/>
            </a:xfrm>
            <a:prstGeom prst="rect">
              <a:avLst/>
            </a:prstGeom>
            <a:grpFill/>
            <a:ln>
              <a:noFill/>
            </a:ln>
          </p:spPr>
          <p:txBody>
            <a:bodyPr vert="horz" wrap="square" lIns="121920" tIns="60960" rIns="121920" bIns="60960" numCol="1" anchor="t" anchorCtr="0" compatLnSpc="1"/>
            <a:lstStyle/>
            <a:p>
              <a:pPr>
                <a:defRPr/>
              </a:pPr>
              <a:endParaRPr lang="en-IN" sz="1865" kern="0">
                <a:solidFill>
                  <a:prstClr val="black"/>
                </a:solidFill>
                <a:latin typeface="Calibri" panose="020F0502020204030204"/>
              </a:endParaRPr>
            </a:p>
          </p:txBody>
        </p:sp>
        <p:sp>
          <p:nvSpPr>
            <p:cNvPr id="58" name="Rectangle 52"/>
            <p:cNvSpPr>
              <a:spLocks noChangeArrowheads="1"/>
            </p:cNvSpPr>
            <p:nvPr/>
          </p:nvSpPr>
          <p:spPr bwMode="auto">
            <a:xfrm>
              <a:off x="7061200" y="3182937"/>
              <a:ext cx="30163" cy="22225"/>
            </a:xfrm>
            <a:prstGeom prst="rect">
              <a:avLst/>
            </a:prstGeom>
            <a:grpFill/>
            <a:ln>
              <a:noFill/>
            </a:ln>
          </p:spPr>
          <p:txBody>
            <a:bodyPr vert="horz" wrap="square" lIns="121920" tIns="60960" rIns="121920" bIns="60960" numCol="1" anchor="t" anchorCtr="0" compatLnSpc="1"/>
            <a:lstStyle/>
            <a:p>
              <a:pPr>
                <a:defRPr/>
              </a:pPr>
              <a:endParaRPr lang="en-IN" sz="1865" kern="0">
                <a:solidFill>
                  <a:prstClr val="black"/>
                </a:solidFill>
                <a:latin typeface="Calibri" panose="020F0502020204030204"/>
              </a:endParaRPr>
            </a:p>
          </p:txBody>
        </p:sp>
      </p:grpSp>
      <p:sp>
        <p:nvSpPr>
          <p:cNvPr id="59" name="Freeform 53"/>
          <p:cNvSpPr>
            <a:spLocks noEditPoints="1"/>
          </p:cNvSpPr>
          <p:nvPr/>
        </p:nvSpPr>
        <p:spPr bwMode="auto">
          <a:xfrm>
            <a:off x="10356851" y="2833508"/>
            <a:ext cx="304800" cy="500063"/>
          </a:xfrm>
          <a:custGeom>
            <a:avLst/>
            <a:gdLst>
              <a:gd name="T0" fmla="*/ 80 w 81"/>
              <a:gd name="T1" fmla="*/ 76 h 133"/>
              <a:gd name="T2" fmla="*/ 76 w 81"/>
              <a:gd name="T3" fmla="*/ 66 h 133"/>
              <a:gd name="T4" fmla="*/ 70 w 81"/>
              <a:gd name="T5" fmla="*/ 64 h 133"/>
              <a:gd name="T6" fmla="*/ 70 w 81"/>
              <a:gd name="T7" fmla="*/ 76 h 133"/>
              <a:gd name="T8" fmla="*/ 67 w 81"/>
              <a:gd name="T9" fmla="*/ 76 h 133"/>
              <a:gd name="T10" fmla="*/ 67 w 81"/>
              <a:gd name="T11" fmla="*/ 63 h 133"/>
              <a:gd name="T12" fmla="*/ 62 w 81"/>
              <a:gd name="T13" fmla="*/ 57 h 133"/>
              <a:gd name="T14" fmla="*/ 55 w 81"/>
              <a:gd name="T15" fmla="*/ 57 h 133"/>
              <a:gd name="T16" fmla="*/ 55 w 81"/>
              <a:gd name="T17" fmla="*/ 70 h 133"/>
              <a:gd name="T18" fmla="*/ 52 w 81"/>
              <a:gd name="T19" fmla="*/ 70 h 133"/>
              <a:gd name="T20" fmla="*/ 52 w 81"/>
              <a:gd name="T21" fmla="*/ 55 h 133"/>
              <a:gd name="T22" fmla="*/ 45 w 81"/>
              <a:gd name="T23" fmla="*/ 52 h 133"/>
              <a:gd name="T24" fmla="*/ 40 w 81"/>
              <a:gd name="T25" fmla="*/ 54 h 133"/>
              <a:gd name="T26" fmla="*/ 40 w 81"/>
              <a:gd name="T27" fmla="*/ 66 h 133"/>
              <a:gd name="T28" fmla="*/ 37 w 81"/>
              <a:gd name="T29" fmla="*/ 66 h 133"/>
              <a:gd name="T30" fmla="*/ 37 w 81"/>
              <a:gd name="T31" fmla="*/ 43 h 133"/>
              <a:gd name="T32" fmla="*/ 53 w 81"/>
              <a:gd name="T33" fmla="*/ 22 h 133"/>
              <a:gd name="T34" fmla="*/ 31 w 81"/>
              <a:gd name="T35" fmla="*/ 0 h 133"/>
              <a:gd name="T36" fmla="*/ 9 w 81"/>
              <a:gd name="T37" fmla="*/ 22 h 133"/>
              <a:gd name="T38" fmla="*/ 23 w 81"/>
              <a:gd name="T39" fmla="*/ 43 h 133"/>
              <a:gd name="T40" fmla="*/ 23 w 81"/>
              <a:gd name="T41" fmla="*/ 82 h 133"/>
              <a:gd name="T42" fmla="*/ 10 w 81"/>
              <a:gd name="T43" fmla="*/ 64 h 133"/>
              <a:gd name="T44" fmla="*/ 0 w 81"/>
              <a:gd name="T45" fmla="*/ 66 h 133"/>
              <a:gd name="T46" fmla="*/ 12 w 81"/>
              <a:gd name="T47" fmla="*/ 93 h 133"/>
              <a:gd name="T48" fmla="*/ 19 w 81"/>
              <a:gd name="T49" fmla="*/ 118 h 133"/>
              <a:gd name="T50" fmla="*/ 47 w 81"/>
              <a:gd name="T51" fmla="*/ 132 h 133"/>
              <a:gd name="T52" fmla="*/ 77 w 81"/>
              <a:gd name="T53" fmla="*/ 124 h 133"/>
              <a:gd name="T54" fmla="*/ 80 w 81"/>
              <a:gd name="T55" fmla="*/ 76 h 133"/>
              <a:gd name="T56" fmla="*/ 18 w 81"/>
              <a:gd name="T57" fmla="*/ 22 h 133"/>
              <a:gd name="T58" fmla="*/ 31 w 81"/>
              <a:gd name="T59" fmla="*/ 10 h 133"/>
              <a:gd name="T60" fmla="*/ 43 w 81"/>
              <a:gd name="T61" fmla="*/ 22 h 133"/>
              <a:gd name="T62" fmla="*/ 37 w 81"/>
              <a:gd name="T63" fmla="*/ 33 h 133"/>
              <a:gd name="T64" fmla="*/ 37 w 81"/>
              <a:gd name="T65" fmla="*/ 25 h 133"/>
              <a:gd name="T66" fmla="*/ 30 w 81"/>
              <a:gd name="T67" fmla="*/ 16 h 133"/>
              <a:gd name="T68" fmla="*/ 23 w 81"/>
              <a:gd name="T69" fmla="*/ 24 h 133"/>
              <a:gd name="T70" fmla="*/ 23 w 81"/>
              <a:gd name="T71" fmla="*/ 32 h 133"/>
              <a:gd name="T72" fmla="*/ 18 w 81"/>
              <a:gd name="T73" fmla="*/ 22 h 133"/>
              <a:gd name="T74" fmla="*/ 18 w 81"/>
              <a:gd name="T75" fmla="*/ 22 h 133"/>
              <a:gd name="T76" fmla="*/ 18 w 81"/>
              <a:gd name="T77" fmla="*/ 22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1" h="133">
                <a:moveTo>
                  <a:pt x="80" y="76"/>
                </a:moveTo>
                <a:cubicBezTo>
                  <a:pt x="80" y="76"/>
                  <a:pt x="80" y="70"/>
                  <a:pt x="76" y="66"/>
                </a:cubicBezTo>
                <a:cubicBezTo>
                  <a:pt x="74" y="64"/>
                  <a:pt x="72" y="64"/>
                  <a:pt x="70" y="64"/>
                </a:cubicBezTo>
                <a:cubicBezTo>
                  <a:pt x="70" y="76"/>
                  <a:pt x="70" y="76"/>
                  <a:pt x="70" y="76"/>
                </a:cubicBezTo>
                <a:cubicBezTo>
                  <a:pt x="67" y="76"/>
                  <a:pt x="67" y="76"/>
                  <a:pt x="67" y="76"/>
                </a:cubicBezTo>
                <a:cubicBezTo>
                  <a:pt x="67" y="63"/>
                  <a:pt x="67" y="63"/>
                  <a:pt x="67" y="63"/>
                </a:cubicBezTo>
                <a:cubicBezTo>
                  <a:pt x="66" y="61"/>
                  <a:pt x="65" y="58"/>
                  <a:pt x="62" y="57"/>
                </a:cubicBezTo>
                <a:cubicBezTo>
                  <a:pt x="59" y="56"/>
                  <a:pt x="57" y="57"/>
                  <a:pt x="55" y="57"/>
                </a:cubicBezTo>
                <a:cubicBezTo>
                  <a:pt x="55" y="70"/>
                  <a:pt x="55" y="70"/>
                  <a:pt x="55" y="70"/>
                </a:cubicBezTo>
                <a:cubicBezTo>
                  <a:pt x="52" y="70"/>
                  <a:pt x="52" y="70"/>
                  <a:pt x="52" y="70"/>
                </a:cubicBezTo>
                <a:cubicBezTo>
                  <a:pt x="52" y="55"/>
                  <a:pt x="52" y="55"/>
                  <a:pt x="52" y="55"/>
                </a:cubicBezTo>
                <a:cubicBezTo>
                  <a:pt x="51" y="54"/>
                  <a:pt x="49" y="52"/>
                  <a:pt x="45" y="52"/>
                </a:cubicBezTo>
                <a:cubicBezTo>
                  <a:pt x="43" y="52"/>
                  <a:pt x="42" y="53"/>
                  <a:pt x="40" y="54"/>
                </a:cubicBezTo>
                <a:cubicBezTo>
                  <a:pt x="40" y="66"/>
                  <a:pt x="40" y="66"/>
                  <a:pt x="40" y="66"/>
                </a:cubicBezTo>
                <a:cubicBezTo>
                  <a:pt x="37" y="66"/>
                  <a:pt x="37" y="66"/>
                  <a:pt x="37" y="66"/>
                </a:cubicBezTo>
                <a:cubicBezTo>
                  <a:pt x="37" y="43"/>
                  <a:pt x="37" y="43"/>
                  <a:pt x="37" y="43"/>
                </a:cubicBezTo>
                <a:cubicBezTo>
                  <a:pt x="46" y="41"/>
                  <a:pt x="53" y="32"/>
                  <a:pt x="53" y="22"/>
                </a:cubicBezTo>
                <a:cubicBezTo>
                  <a:pt x="53" y="10"/>
                  <a:pt x="43" y="0"/>
                  <a:pt x="31" y="0"/>
                </a:cubicBezTo>
                <a:cubicBezTo>
                  <a:pt x="19" y="0"/>
                  <a:pt x="9" y="10"/>
                  <a:pt x="9" y="22"/>
                </a:cubicBezTo>
                <a:cubicBezTo>
                  <a:pt x="9" y="32"/>
                  <a:pt x="15" y="40"/>
                  <a:pt x="23" y="43"/>
                </a:cubicBezTo>
                <a:cubicBezTo>
                  <a:pt x="23" y="82"/>
                  <a:pt x="23" y="82"/>
                  <a:pt x="23" y="82"/>
                </a:cubicBezTo>
                <a:cubicBezTo>
                  <a:pt x="23" y="82"/>
                  <a:pt x="16" y="66"/>
                  <a:pt x="10" y="64"/>
                </a:cubicBezTo>
                <a:cubicBezTo>
                  <a:pt x="4" y="62"/>
                  <a:pt x="0" y="66"/>
                  <a:pt x="0" y="66"/>
                </a:cubicBezTo>
                <a:cubicBezTo>
                  <a:pt x="0" y="66"/>
                  <a:pt x="7" y="79"/>
                  <a:pt x="12" y="93"/>
                </a:cubicBezTo>
                <a:cubicBezTo>
                  <a:pt x="15" y="102"/>
                  <a:pt x="16" y="112"/>
                  <a:pt x="19" y="118"/>
                </a:cubicBezTo>
                <a:cubicBezTo>
                  <a:pt x="26" y="131"/>
                  <a:pt x="36" y="132"/>
                  <a:pt x="47" y="132"/>
                </a:cubicBezTo>
                <a:cubicBezTo>
                  <a:pt x="58" y="132"/>
                  <a:pt x="73" y="133"/>
                  <a:pt x="77" y="124"/>
                </a:cubicBezTo>
                <a:cubicBezTo>
                  <a:pt x="81" y="115"/>
                  <a:pt x="80" y="76"/>
                  <a:pt x="80" y="76"/>
                </a:cubicBezTo>
                <a:close/>
                <a:moveTo>
                  <a:pt x="18" y="22"/>
                </a:moveTo>
                <a:cubicBezTo>
                  <a:pt x="18" y="15"/>
                  <a:pt x="24" y="10"/>
                  <a:pt x="31" y="10"/>
                </a:cubicBezTo>
                <a:cubicBezTo>
                  <a:pt x="38" y="10"/>
                  <a:pt x="43" y="15"/>
                  <a:pt x="43" y="22"/>
                </a:cubicBezTo>
                <a:cubicBezTo>
                  <a:pt x="43" y="27"/>
                  <a:pt x="41" y="31"/>
                  <a:pt x="37" y="33"/>
                </a:cubicBezTo>
                <a:cubicBezTo>
                  <a:pt x="37" y="25"/>
                  <a:pt x="37" y="25"/>
                  <a:pt x="37" y="25"/>
                </a:cubicBezTo>
                <a:cubicBezTo>
                  <a:pt x="37" y="25"/>
                  <a:pt x="36" y="16"/>
                  <a:pt x="30" y="16"/>
                </a:cubicBezTo>
                <a:cubicBezTo>
                  <a:pt x="25" y="16"/>
                  <a:pt x="23" y="24"/>
                  <a:pt x="23" y="24"/>
                </a:cubicBezTo>
                <a:cubicBezTo>
                  <a:pt x="23" y="32"/>
                  <a:pt x="23" y="32"/>
                  <a:pt x="23" y="32"/>
                </a:cubicBezTo>
                <a:cubicBezTo>
                  <a:pt x="20" y="30"/>
                  <a:pt x="18" y="26"/>
                  <a:pt x="18" y="22"/>
                </a:cubicBezTo>
                <a:close/>
                <a:moveTo>
                  <a:pt x="18" y="22"/>
                </a:moveTo>
                <a:cubicBezTo>
                  <a:pt x="18" y="22"/>
                  <a:pt x="18" y="22"/>
                  <a:pt x="18" y="22"/>
                </a:cubicBezTo>
              </a:path>
            </a:pathLst>
          </a:custGeom>
          <a:solidFill>
            <a:schemeClr val="tx1">
              <a:lumMod val="65000"/>
              <a:lumOff val="35000"/>
            </a:schemeClr>
          </a:solidFill>
          <a:ln>
            <a:noFill/>
          </a:ln>
        </p:spPr>
        <p:txBody>
          <a:bodyPr vert="horz" wrap="square" lIns="91440" tIns="45720" rIns="91440" bIns="45720" numCol="1" anchor="t" anchorCtr="0" compatLnSpc="1"/>
          <a:lstStyle/>
          <a:p>
            <a:pPr>
              <a:defRPr/>
            </a:pPr>
            <a:endParaRPr lang="en-IN" sz="1865" kern="0">
              <a:solidFill>
                <a:prstClr val="black"/>
              </a:solidFill>
              <a:latin typeface="Calibri" panose="020F0502020204030204"/>
            </a:endParaRPr>
          </a:p>
        </p:txBody>
      </p:sp>
      <p:grpSp>
        <p:nvGrpSpPr>
          <p:cNvPr id="60" name="Group 63"/>
          <p:cNvGrpSpPr/>
          <p:nvPr/>
        </p:nvGrpSpPr>
        <p:grpSpPr>
          <a:xfrm>
            <a:off x="2203451" y="2033407"/>
            <a:ext cx="93663" cy="1446212"/>
            <a:chOff x="2203450" y="2146300"/>
            <a:chExt cx="93663" cy="1446212"/>
          </a:xfrm>
        </p:grpSpPr>
        <p:sp>
          <p:nvSpPr>
            <p:cNvPr id="61" name="Rectangle 14"/>
            <p:cNvSpPr>
              <a:spLocks noChangeArrowheads="1"/>
            </p:cNvSpPr>
            <p:nvPr/>
          </p:nvSpPr>
          <p:spPr bwMode="auto">
            <a:xfrm>
              <a:off x="2241550" y="2192337"/>
              <a:ext cx="14288" cy="30163"/>
            </a:xfrm>
            <a:prstGeom prst="rect">
              <a:avLst/>
            </a:prstGeom>
            <a:solidFill>
              <a:srgbClr val="64646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pPr>
                <a:defRPr/>
              </a:pPr>
              <a:endParaRPr lang="en-IN" sz="1865" kern="0">
                <a:solidFill>
                  <a:prstClr val="black"/>
                </a:solidFill>
                <a:latin typeface="Calibri" panose="020F0502020204030204"/>
              </a:endParaRPr>
            </a:p>
          </p:txBody>
        </p:sp>
        <p:sp>
          <p:nvSpPr>
            <p:cNvPr id="62" name="Oval 15"/>
            <p:cNvSpPr>
              <a:spLocks noChangeArrowheads="1"/>
            </p:cNvSpPr>
            <p:nvPr/>
          </p:nvSpPr>
          <p:spPr bwMode="auto">
            <a:xfrm>
              <a:off x="2203450" y="2146300"/>
              <a:ext cx="93663" cy="90488"/>
            </a:xfrm>
            <a:prstGeom prst="ellipse">
              <a:avLst/>
            </a:prstGeom>
            <a:solidFill>
              <a:srgbClr val="646463"/>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a:defRPr/>
              </a:pPr>
              <a:endParaRPr lang="en-IN" sz="1865" kern="0">
                <a:solidFill>
                  <a:prstClr val="black"/>
                </a:solidFill>
                <a:latin typeface="Calibri" panose="020F0502020204030204"/>
              </a:endParaRPr>
            </a:p>
          </p:txBody>
        </p:sp>
        <p:cxnSp>
          <p:nvCxnSpPr>
            <p:cNvPr id="63" name="Straight Connector 57"/>
            <p:cNvCxnSpPr>
              <a:stCxn id="62" idx="4"/>
            </p:cNvCxnSpPr>
            <p:nvPr/>
          </p:nvCxnSpPr>
          <p:spPr>
            <a:xfrm flipH="1">
              <a:off x="2241550" y="2236788"/>
              <a:ext cx="8732" cy="1355724"/>
            </a:xfrm>
            <a:prstGeom prst="line">
              <a:avLst/>
            </a:prstGeom>
            <a:noFill/>
            <a:ln w="6350" cap="flat" cmpd="sng" algn="ctr">
              <a:solidFill>
                <a:srgbClr val="646463"/>
              </a:solidFill>
              <a:prstDash val="lgDash"/>
              <a:miter lim="800000"/>
            </a:ln>
            <a:effectLst/>
          </p:spPr>
        </p:cxnSp>
      </p:grpSp>
      <p:grpSp>
        <p:nvGrpSpPr>
          <p:cNvPr id="64" name="Group 64"/>
          <p:cNvGrpSpPr/>
          <p:nvPr/>
        </p:nvGrpSpPr>
        <p:grpSpPr>
          <a:xfrm>
            <a:off x="5507039" y="2033407"/>
            <a:ext cx="93663" cy="1446212"/>
            <a:chOff x="5507038" y="2146300"/>
            <a:chExt cx="93663" cy="1446212"/>
          </a:xfrm>
        </p:grpSpPr>
        <p:sp>
          <p:nvSpPr>
            <p:cNvPr id="65" name="Rectangle 18"/>
            <p:cNvSpPr>
              <a:spLocks noChangeArrowheads="1"/>
            </p:cNvSpPr>
            <p:nvPr/>
          </p:nvSpPr>
          <p:spPr bwMode="auto">
            <a:xfrm>
              <a:off x="5545138" y="2192337"/>
              <a:ext cx="14288" cy="30163"/>
            </a:xfrm>
            <a:prstGeom prst="rect">
              <a:avLst/>
            </a:prstGeom>
            <a:solidFill>
              <a:srgbClr val="64646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pPr>
                <a:defRPr/>
              </a:pPr>
              <a:endParaRPr lang="en-IN" sz="1865" kern="0">
                <a:solidFill>
                  <a:prstClr val="black"/>
                </a:solidFill>
                <a:latin typeface="Calibri" panose="020F0502020204030204"/>
              </a:endParaRPr>
            </a:p>
          </p:txBody>
        </p:sp>
        <p:sp>
          <p:nvSpPr>
            <p:cNvPr id="66" name="Oval 19"/>
            <p:cNvSpPr>
              <a:spLocks noChangeArrowheads="1"/>
            </p:cNvSpPr>
            <p:nvPr/>
          </p:nvSpPr>
          <p:spPr bwMode="auto">
            <a:xfrm>
              <a:off x="5507038" y="2146300"/>
              <a:ext cx="93663" cy="90488"/>
            </a:xfrm>
            <a:prstGeom prst="ellipse">
              <a:avLst/>
            </a:prstGeom>
            <a:solidFill>
              <a:srgbClr val="646463"/>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a:defRPr/>
              </a:pPr>
              <a:endParaRPr lang="en-IN" sz="1865" kern="0">
                <a:solidFill>
                  <a:prstClr val="black"/>
                </a:solidFill>
                <a:latin typeface="Calibri" panose="020F0502020204030204"/>
              </a:endParaRPr>
            </a:p>
          </p:txBody>
        </p:sp>
        <p:cxnSp>
          <p:nvCxnSpPr>
            <p:cNvPr id="67" name="Straight Connector 58"/>
            <p:cNvCxnSpPr/>
            <p:nvPr/>
          </p:nvCxnSpPr>
          <p:spPr>
            <a:xfrm flipH="1">
              <a:off x="5543947" y="2236788"/>
              <a:ext cx="8732" cy="1355724"/>
            </a:xfrm>
            <a:prstGeom prst="line">
              <a:avLst/>
            </a:prstGeom>
            <a:noFill/>
            <a:ln w="6350" cap="flat" cmpd="sng" algn="ctr">
              <a:solidFill>
                <a:srgbClr val="646463"/>
              </a:solidFill>
              <a:prstDash val="lgDash"/>
              <a:miter lim="800000"/>
            </a:ln>
            <a:effectLst/>
          </p:spPr>
        </p:cxnSp>
      </p:grpSp>
      <p:grpSp>
        <p:nvGrpSpPr>
          <p:cNvPr id="68" name="Group 65"/>
          <p:cNvGrpSpPr/>
          <p:nvPr/>
        </p:nvGrpSpPr>
        <p:grpSpPr>
          <a:xfrm>
            <a:off x="8810625" y="2033407"/>
            <a:ext cx="93663" cy="1427161"/>
            <a:chOff x="8810625" y="2146300"/>
            <a:chExt cx="93663" cy="1427161"/>
          </a:xfrm>
        </p:grpSpPr>
        <p:sp>
          <p:nvSpPr>
            <p:cNvPr id="69" name="Rectangle 22"/>
            <p:cNvSpPr>
              <a:spLocks noChangeArrowheads="1"/>
            </p:cNvSpPr>
            <p:nvPr/>
          </p:nvSpPr>
          <p:spPr bwMode="auto">
            <a:xfrm>
              <a:off x="8848725" y="2192337"/>
              <a:ext cx="14288" cy="30163"/>
            </a:xfrm>
            <a:prstGeom prst="rect">
              <a:avLst/>
            </a:prstGeom>
            <a:solidFill>
              <a:srgbClr val="64646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pPr>
                <a:defRPr/>
              </a:pPr>
              <a:endParaRPr lang="en-IN" sz="1865" kern="0">
                <a:solidFill>
                  <a:prstClr val="black"/>
                </a:solidFill>
                <a:latin typeface="Calibri" panose="020F0502020204030204"/>
              </a:endParaRPr>
            </a:p>
          </p:txBody>
        </p:sp>
        <p:sp>
          <p:nvSpPr>
            <p:cNvPr id="70" name="Oval 23"/>
            <p:cNvSpPr>
              <a:spLocks noChangeArrowheads="1"/>
            </p:cNvSpPr>
            <p:nvPr/>
          </p:nvSpPr>
          <p:spPr bwMode="auto">
            <a:xfrm>
              <a:off x="8810625" y="2146300"/>
              <a:ext cx="93663" cy="90488"/>
            </a:xfrm>
            <a:prstGeom prst="ellipse">
              <a:avLst/>
            </a:prstGeom>
            <a:solidFill>
              <a:srgbClr val="646463"/>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a:defRPr/>
              </a:pPr>
              <a:endParaRPr lang="en-IN" sz="1865" kern="0">
                <a:solidFill>
                  <a:prstClr val="black"/>
                </a:solidFill>
                <a:latin typeface="Calibri" panose="020F0502020204030204"/>
              </a:endParaRPr>
            </a:p>
          </p:txBody>
        </p:sp>
        <p:cxnSp>
          <p:nvCxnSpPr>
            <p:cNvPr id="71" name="Straight Connector 59"/>
            <p:cNvCxnSpPr/>
            <p:nvPr/>
          </p:nvCxnSpPr>
          <p:spPr>
            <a:xfrm flipH="1">
              <a:off x="8849121" y="2217737"/>
              <a:ext cx="8732" cy="1355724"/>
            </a:xfrm>
            <a:prstGeom prst="line">
              <a:avLst/>
            </a:prstGeom>
            <a:noFill/>
            <a:ln w="6350" cap="flat" cmpd="sng" algn="ctr">
              <a:solidFill>
                <a:srgbClr val="646463"/>
              </a:solidFill>
              <a:prstDash val="lgDash"/>
              <a:miter lim="800000"/>
            </a:ln>
            <a:effectLst/>
          </p:spPr>
        </p:cxnSp>
      </p:grpSp>
      <p:grpSp>
        <p:nvGrpSpPr>
          <p:cNvPr id="72" name="Group 69"/>
          <p:cNvGrpSpPr/>
          <p:nvPr/>
        </p:nvGrpSpPr>
        <p:grpSpPr>
          <a:xfrm>
            <a:off x="3911601" y="3971744"/>
            <a:ext cx="93663" cy="1441451"/>
            <a:chOff x="3911600" y="4084637"/>
            <a:chExt cx="93663" cy="1441450"/>
          </a:xfrm>
        </p:grpSpPr>
        <p:sp>
          <p:nvSpPr>
            <p:cNvPr id="73" name="Rectangle 26"/>
            <p:cNvSpPr>
              <a:spLocks noChangeArrowheads="1"/>
            </p:cNvSpPr>
            <p:nvPr/>
          </p:nvSpPr>
          <p:spPr bwMode="auto">
            <a:xfrm>
              <a:off x="3949700" y="5449887"/>
              <a:ext cx="14288" cy="30163"/>
            </a:xfrm>
            <a:prstGeom prst="rect">
              <a:avLst/>
            </a:prstGeom>
            <a:solidFill>
              <a:srgbClr val="64646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pPr>
                <a:defRPr/>
              </a:pPr>
              <a:endParaRPr lang="en-IN" sz="1865" kern="0">
                <a:solidFill>
                  <a:prstClr val="black"/>
                </a:solidFill>
                <a:latin typeface="Calibri" panose="020F0502020204030204"/>
              </a:endParaRPr>
            </a:p>
          </p:txBody>
        </p:sp>
        <p:sp>
          <p:nvSpPr>
            <p:cNvPr id="74" name="Oval 27"/>
            <p:cNvSpPr>
              <a:spLocks noChangeArrowheads="1"/>
            </p:cNvSpPr>
            <p:nvPr/>
          </p:nvSpPr>
          <p:spPr bwMode="auto">
            <a:xfrm>
              <a:off x="3911600" y="5430837"/>
              <a:ext cx="93663" cy="95250"/>
            </a:xfrm>
            <a:prstGeom prst="ellipse">
              <a:avLst/>
            </a:prstGeom>
            <a:solidFill>
              <a:srgbClr val="646463"/>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a:defRPr/>
              </a:pPr>
              <a:endParaRPr lang="en-IN" sz="1865" kern="0">
                <a:solidFill>
                  <a:prstClr val="black"/>
                </a:solidFill>
                <a:latin typeface="Calibri" panose="020F0502020204030204"/>
              </a:endParaRPr>
            </a:p>
          </p:txBody>
        </p:sp>
        <p:cxnSp>
          <p:nvCxnSpPr>
            <p:cNvPr id="75" name="Straight Connector 60"/>
            <p:cNvCxnSpPr/>
            <p:nvPr/>
          </p:nvCxnSpPr>
          <p:spPr>
            <a:xfrm flipH="1">
              <a:off x="3955257" y="4084637"/>
              <a:ext cx="8732" cy="1355724"/>
            </a:xfrm>
            <a:prstGeom prst="line">
              <a:avLst/>
            </a:prstGeom>
            <a:noFill/>
            <a:ln w="6350" cap="flat" cmpd="sng" algn="ctr">
              <a:solidFill>
                <a:srgbClr val="646463"/>
              </a:solidFill>
              <a:prstDash val="lgDash"/>
              <a:miter lim="800000"/>
            </a:ln>
            <a:effectLst/>
          </p:spPr>
        </p:cxnSp>
      </p:grpSp>
      <p:sp>
        <p:nvSpPr>
          <p:cNvPr id="76" name="Freeform 9"/>
          <p:cNvSpPr/>
          <p:nvPr/>
        </p:nvSpPr>
        <p:spPr bwMode="auto">
          <a:xfrm>
            <a:off x="6329363" y="3479619"/>
            <a:ext cx="1752600" cy="492125"/>
          </a:xfrm>
          <a:custGeom>
            <a:avLst/>
            <a:gdLst>
              <a:gd name="T0" fmla="*/ 75 w 467"/>
              <a:gd name="T1" fmla="*/ 125 h 131"/>
              <a:gd name="T2" fmla="*/ 5 w 467"/>
              <a:gd name="T3" fmla="*/ 18 h 131"/>
              <a:gd name="T4" fmla="*/ 14 w 467"/>
              <a:gd name="T5" fmla="*/ 0 h 131"/>
              <a:gd name="T6" fmla="*/ 382 w 467"/>
              <a:gd name="T7" fmla="*/ 0 h 131"/>
              <a:gd name="T8" fmla="*/ 392 w 467"/>
              <a:gd name="T9" fmla="*/ 6 h 131"/>
              <a:gd name="T10" fmla="*/ 462 w 467"/>
              <a:gd name="T11" fmla="*/ 113 h 131"/>
              <a:gd name="T12" fmla="*/ 453 w 467"/>
              <a:gd name="T13" fmla="*/ 131 h 131"/>
              <a:gd name="T14" fmla="*/ 85 w 467"/>
              <a:gd name="T15" fmla="*/ 131 h 131"/>
              <a:gd name="T16" fmla="*/ 75 w 467"/>
              <a:gd name="T17" fmla="*/ 125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7" h="131">
                <a:moveTo>
                  <a:pt x="75" y="125"/>
                </a:moveTo>
                <a:cubicBezTo>
                  <a:pt x="5" y="18"/>
                  <a:pt x="5" y="18"/>
                  <a:pt x="5" y="18"/>
                </a:cubicBezTo>
                <a:cubicBezTo>
                  <a:pt x="0" y="10"/>
                  <a:pt x="5" y="0"/>
                  <a:pt x="14" y="0"/>
                </a:cubicBezTo>
                <a:cubicBezTo>
                  <a:pt x="382" y="0"/>
                  <a:pt x="382" y="0"/>
                  <a:pt x="382" y="0"/>
                </a:cubicBezTo>
                <a:cubicBezTo>
                  <a:pt x="386" y="0"/>
                  <a:pt x="390" y="2"/>
                  <a:pt x="392" y="6"/>
                </a:cubicBezTo>
                <a:cubicBezTo>
                  <a:pt x="462" y="113"/>
                  <a:pt x="462" y="113"/>
                  <a:pt x="462" y="113"/>
                </a:cubicBezTo>
                <a:cubicBezTo>
                  <a:pt x="467" y="121"/>
                  <a:pt x="462" y="131"/>
                  <a:pt x="453" y="131"/>
                </a:cubicBezTo>
                <a:cubicBezTo>
                  <a:pt x="85" y="131"/>
                  <a:pt x="85" y="131"/>
                  <a:pt x="85" y="131"/>
                </a:cubicBezTo>
                <a:cubicBezTo>
                  <a:pt x="81" y="131"/>
                  <a:pt x="77" y="129"/>
                  <a:pt x="75" y="125"/>
                </a:cubicBezTo>
                <a:close/>
              </a:path>
            </a:pathLst>
          </a:custGeom>
          <a:solidFill>
            <a:schemeClr val="accent4"/>
          </a:solidFill>
          <a:ln>
            <a:noFill/>
          </a:ln>
        </p:spPr>
        <p:txBody>
          <a:bodyPr vert="horz" wrap="square" lIns="91440" tIns="45720" rIns="91440" bIns="45720" numCol="1" anchor="t" anchorCtr="0" compatLnSpc="1"/>
          <a:lstStyle/>
          <a:p>
            <a:pPr>
              <a:defRPr/>
            </a:pPr>
            <a:endParaRPr lang="en-IN" sz="1865" kern="0">
              <a:solidFill>
                <a:prstClr val="black"/>
              </a:solidFill>
              <a:latin typeface="Calibri" panose="020F0502020204030204"/>
            </a:endParaRPr>
          </a:p>
        </p:txBody>
      </p:sp>
      <p:grpSp>
        <p:nvGrpSpPr>
          <p:cNvPr id="77" name="Group 68"/>
          <p:cNvGrpSpPr/>
          <p:nvPr/>
        </p:nvGrpSpPr>
        <p:grpSpPr>
          <a:xfrm>
            <a:off x="7215189" y="3979681"/>
            <a:ext cx="93663" cy="1433512"/>
            <a:chOff x="7215188" y="4092575"/>
            <a:chExt cx="93663" cy="1433512"/>
          </a:xfrm>
        </p:grpSpPr>
        <p:sp>
          <p:nvSpPr>
            <p:cNvPr id="78" name="Rectangle 30"/>
            <p:cNvSpPr>
              <a:spLocks noChangeArrowheads="1"/>
            </p:cNvSpPr>
            <p:nvPr/>
          </p:nvSpPr>
          <p:spPr bwMode="auto">
            <a:xfrm>
              <a:off x="7253288" y="5449887"/>
              <a:ext cx="14288" cy="30163"/>
            </a:xfrm>
            <a:prstGeom prst="rect">
              <a:avLst/>
            </a:prstGeom>
            <a:solidFill>
              <a:srgbClr val="64646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pPr>
                <a:defRPr/>
              </a:pPr>
              <a:endParaRPr lang="en-IN" sz="1865" kern="0">
                <a:solidFill>
                  <a:prstClr val="black"/>
                </a:solidFill>
                <a:latin typeface="Calibri" panose="020F0502020204030204"/>
              </a:endParaRPr>
            </a:p>
          </p:txBody>
        </p:sp>
        <p:sp>
          <p:nvSpPr>
            <p:cNvPr id="79" name="Oval 31"/>
            <p:cNvSpPr>
              <a:spLocks noChangeArrowheads="1"/>
            </p:cNvSpPr>
            <p:nvPr/>
          </p:nvSpPr>
          <p:spPr bwMode="auto">
            <a:xfrm>
              <a:off x="7215188" y="5430837"/>
              <a:ext cx="93663" cy="95250"/>
            </a:xfrm>
            <a:prstGeom prst="ellipse">
              <a:avLst/>
            </a:prstGeom>
            <a:solidFill>
              <a:srgbClr val="646463"/>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a:defRPr/>
              </a:pPr>
              <a:endParaRPr lang="en-IN" sz="1865" kern="0">
                <a:solidFill>
                  <a:prstClr val="black"/>
                </a:solidFill>
                <a:latin typeface="Calibri" panose="020F0502020204030204"/>
              </a:endParaRPr>
            </a:p>
          </p:txBody>
        </p:sp>
        <p:cxnSp>
          <p:nvCxnSpPr>
            <p:cNvPr id="80" name="Straight Connector 61"/>
            <p:cNvCxnSpPr/>
            <p:nvPr/>
          </p:nvCxnSpPr>
          <p:spPr>
            <a:xfrm flipH="1">
              <a:off x="7260432" y="4092575"/>
              <a:ext cx="8732" cy="1355724"/>
            </a:xfrm>
            <a:prstGeom prst="line">
              <a:avLst/>
            </a:prstGeom>
            <a:noFill/>
            <a:ln w="6350" cap="flat" cmpd="sng" algn="ctr">
              <a:solidFill>
                <a:srgbClr val="646463"/>
              </a:solidFill>
              <a:prstDash val="lgDash"/>
              <a:miter lim="800000"/>
            </a:ln>
            <a:effectLst/>
          </p:spPr>
        </p:cxnSp>
      </p:grpSp>
      <p:grpSp>
        <p:nvGrpSpPr>
          <p:cNvPr id="81" name="Group 67"/>
          <p:cNvGrpSpPr/>
          <p:nvPr/>
        </p:nvGrpSpPr>
        <p:grpSpPr>
          <a:xfrm>
            <a:off x="10518776" y="3965393"/>
            <a:ext cx="93663" cy="1447800"/>
            <a:chOff x="10518775" y="4078287"/>
            <a:chExt cx="93663" cy="1447800"/>
          </a:xfrm>
        </p:grpSpPr>
        <p:sp>
          <p:nvSpPr>
            <p:cNvPr id="82" name="Rectangle 34"/>
            <p:cNvSpPr>
              <a:spLocks noChangeArrowheads="1"/>
            </p:cNvSpPr>
            <p:nvPr/>
          </p:nvSpPr>
          <p:spPr bwMode="auto">
            <a:xfrm>
              <a:off x="10555288" y="5449887"/>
              <a:ext cx="15875" cy="30163"/>
            </a:xfrm>
            <a:prstGeom prst="rect">
              <a:avLst/>
            </a:prstGeom>
            <a:solidFill>
              <a:srgbClr val="64646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pPr>
                <a:defRPr/>
              </a:pPr>
              <a:endParaRPr lang="en-IN" sz="1865" kern="0">
                <a:solidFill>
                  <a:prstClr val="black"/>
                </a:solidFill>
                <a:latin typeface="Calibri" panose="020F0502020204030204"/>
              </a:endParaRPr>
            </a:p>
          </p:txBody>
        </p:sp>
        <p:sp>
          <p:nvSpPr>
            <p:cNvPr id="83" name="Oval 35"/>
            <p:cNvSpPr>
              <a:spLocks noChangeArrowheads="1"/>
            </p:cNvSpPr>
            <p:nvPr/>
          </p:nvSpPr>
          <p:spPr bwMode="auto">
            <a:xfrm>
              <a:off x="10518775" y="5430837"/>
              <a:ext cx="93663" cy="95250"/>
            </a:xfrm>
            <a:prstGeom prst="ellipse">
              <a:avLst/>
            </a:prstGeom>
            <a:solidFill>
              <a:srgbClr val="646463"/>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a:defRPr/>
              </a:pPr>
              <a:endParaRPr lang="en-IN" sz="1865" kern="0">
                <a:solidFill>
                  <a:prstClr val="black"/>
                </a:solidFill>
                <a:latin typeface="Calibri" panose="020F0502020204030204"/>
              </a:endParaRPr>
            </a:p>
          </p:txBody>
        </p:sp>
        <p:cxnSp>
          <p:nvCxnSpPr>
            <p:cNvPr id="84" name="Straight Connector 62"/>
            <p:cNvCxnSpPr/>
            <p:nvPr/>
          </p:nvCxnSpPr>
          <p:spPr>
            <a:xfrm flipH="1">
              <a:off x="10563225" y="4078287"/>
              <a:ext cx="8732" cy="1355724"/>
            </a:xfrm>
            <a:prstGeom prst="line">
              <a:avLst/>
            </a:prstGeom>
            <a:noFill/>
            <a:ln w="6350" cap="flat" cmpd="sng" algn="ctr">
              <a:solidFill>
                <a:srgbClr val="646463"/>
              </a:solidFill>
              <a:prstDash val="lgDash"/>
              <a:miter lim="800000"/>
            </a:ln>
            <a:effectLst/>
          </p:spPr>
        </p:cxnSp>
      </p:grpSp>
      <p:sp>
        <p:nvSpPr>
          <p:cNvPr id="85" name="TextBox 70"/>
          <p:cNvSpPr txBox="1"/>
          <p:nvPr/>
        </p:nvSpPr>
        <p:spPr>
          <a:xfrm>
            <a:off x="1879945" y="3473268"/>
            <a:ext cx="1529080" cy="460375"/>
          </a:xfrm>
          <a:prstGeom prst="rect">
            <a:avLst/>
          </a:prstGeom>
          <a:noFill/>
        </p:spPr>
        <p:txBody>
          <a:bodyPr wrap="none" lIns="91440" tIns="45720" rIns="91440" bIns="45720" rtlCol="0">
            <a:spAutoFit/>
          </a:bodyPr>
          <a:lstStyle/>
          <a:p>
            <a:r>
              <a:rPr lang="en-GB" sz="2400" b="1" dirty="0">
                <a:solidFill>
                  <a:prstClr val="white"/>
                </a:solidFill>
                <a:latin typeface="Roboto Condensed Light" panose="02000000000000000000" pitchFamily="2" charset="0"/>
                <a:ea typeface="Roboto Condensed Light" panose="02000000000000000000" pitchFamily="2" charset="0"/>
              </a:rPr>
              <a:t>2013</a:t>
            </a:r>
            <a:endParaRPr lang="en-IN" sz="2400" b="1" dirty="0">
              <a:solidFill>
                <a:prstClr val="white"/>
              </a:solidFill>
              <a:latin typeface="Roboto Condensed Light" panose="02000000000000000000" pitchFamily="2" charset="0"/>
              <a:ea typeface="Roboto Condensed Light" panose="02000000000000000000" pitchFamily="2" charset="0"/>
            </a:endParaRPr>
          </a:p>
        </p:txBody>
      </p:sp>
      <p:sp>
        <p:nvSpPr>
          <p:cNvPr id="86" name="TextBox 71"/>
          <p:cNvSpPr txBox="1"/>
          <p:nvPr/>
        </p:nvSpPr>
        <p:spPr>
          <a:xfrm>
            <a:off x="3542557" y="3473268"/>
            <a:ext cx="1564005" cy="460375"/>
          </a:xfrm>
          <a:prstGeom prst="rect">
            <a:avLst/>
          </a:prstGeom>
          <a:noFill/>
        </p:spPr>
        <p:txBody>
          <a:bodyPr wrap="none" lIns="91440" tIns="45720" rIns="91440" bIns="45720" rtlCol="0">
            <a:spAutoFit/>
          </a:bodyPr>
          <a:lstStyle/>
          <a:p>
            <a:r>
              <a:rPr lang="en-GB" sz="2400" b="1" dirty="0">
                <a:solidFill>
                  <a:prstClr val="white"/>
                </a:solidFill>
                <a:latin typeface="Roboto Condensed Light" panose="02000000000000000000" pitchFamily="2" charset="0"/>
                <a:ea typeface="Roboto Condensed Light" panose="02000000000000000000" pitchFamily="2" charset="0"/>
              </a:rPr>
              <a:t>2014</a:t>
            </a:r>
            <a:endParaRPr lang="en-IN" sz="2400" b="1" dirty="0">
              <a:solidFill>
                <a:prstClr val="white"/>
              </a:solidFill>
              <a:latin typeface="Roboto Condensed Light" panose="02000000000000000000" pitchFamily="2" charset="0"/>
              <a:ea typeface="Roboto Condensed Light" panose="02000000000000000000" pitchFamily="2" charset="0"/>
            </a:endParaRPr>
          </a:p>
        </p:txBody>
      </p:sp>
      <p:sp>
        <p:nvSpPr>
          <p:cNvPr id="87" name="TextBox 72"/>
          <p:cNvSpPr txBox="1"/>
          <p:nvPr/>
        </p:nvSpPr>
        <p:spPr>
          <a:xfrm>
            <a:off x="5199132" y="3465331"/>
            <a:ext cx="1532255" cy="460375"/>
          </a:xfrm>
          <a:prstGeom prst="rect">
            <a:avLst/>
          </a:prstGeom>
          <a:noFill/>
        </p:spPr>
        <p:txBody>
          <a:bodyPr wrap="none" lIns="91440" tIns="45720" rIns="91440" bIns="45720" rtlCol="0">
            <a:spAutoFit/>
          </a:bodyPr>
          <a:lstStyle/>
          <a:p>
            <a:r>
              <a:rPr lang="en-GB" sz="2400" b="1" dirty="0">
                <a:solidFill>
                  <a:prstClr val="white"/>
                </a:solidFill>
                <a:latin typeface="Roboto Condensed Light" panose="02000000000000000000" pitchFamily="2" charset="0"/>
                <a:ea typeface="Roboto Condensed Light" panose="02000000000000000000" pitchFamily="2" charset="0"/>
              </a:rPr>
              <a:t>2015</a:t>
            </a:r>
            <a:endParaRPr lang="en-IN" sz="2400" b="1" dirty="0">
              <a:solidFill>
                <a:prstClr val="white"/>
              </a:solidFill>
              <a:latin typeface="Roboto Condensed Light" panose="02000000000000000000" pitchFamily="2" charset="0"/>
              <a:ea typeface="Roboto Condensed Light" panose="02000000000000000000" pitchFamily="2" charset="0"/>
            </a:endParaRPr>
          </a:p>
        </p:txBody>
      </p:sp>
      <p:sp>
        <p:nvSpPr>
          <p:cNvPr id="88" name="TextBox 73"/>
          <p:cNvSpPr txBox="1"/>
          <p:nvPr/>
        </p:nvSpPr>
        <p:spPr>
          <a:xfrm>
            <a:off x="6885275" y="3494848"/>
            <a:ext cx="1795145" cy="460375"/>
          </a:xfrm>
          <a:prstGeom prst="rect">
            <a:avLst/>
          </a:prstGeom>
          <a:noFill/>
        </p:spPr>
        <p:txBody>
          <a:bodyPr wrap="none" lIns="91440" tIns="45720" rIns="91440" bIns="45720" rtlCol="0">
            <a:spAutoFit/>
          </a:bodyPr>
          <a:lstStyle/>
          <a:p>
            <a:r>
              <a:rPr lang="en-GB" sz="2400" b="1" dirty="0">
                <a:solidFill>
                  <a:prstClr val="white"/>
                </a:solidFill>
                <a:latin typeface="Roboto Condensed Light" panose="02000000000000000000" pitchFamily="2" charset="0"/>
                <a:ea typeface="Roboto Condensed Light" panose="02000000000000000000" pitchFamily="2" charset="0"/>
              </a:rPr>
              <a:t>20XX</a:t>
            </a:r>
            <a:endParaRPr lang="en-IN" sz="2400" b="1" dirty="0">
              <a:solidFill>
                <a:prstClr val="white"/>
              </a:solidFill>
              <a:latin typeface="Roboto Condensed Light" panose="02000000000000000000" pitchFamily="2" charset="0"/>
              <a:ea typeface="Roboto Condensed Light" panose="02000000000000000000" pitchFamily="2" charset="0"/>
            </a:endParaRPr>
          </a:p>
        </p:txBody>
      </p:sp>
      <p:sp>
        <p:nvSpPr>
          <p:cNvPr id="89" name="TextBox 74"/>
          <p:cNvSpPr txBox="1"/>
          <p:nvPr/>
        </p:nvSpPr>
        <p:spPr>
          <a:xfrm>
            <a:off x="8526579" y="3492615"/>
            <a:ext cx="1482725" cy="460375"/>
          </a:xfrm>
          <a:prstGeom prst="rect">
            <a:avLst/>
          </a:prstGeom>
          <a:noFill/>
        </p:spPr>
        <p:txBody>
          <a:bodyPr wrap="none" lIns="91440" tIns="45720" rIns="91440" bIns="45720" rtlCol="0">
            <a:spAutoFit/>
          </a:bodyPr>
          <a:lstStyle/>
          <a:p>
            <a:r>
              <a:rPr lang="en-GB" sz="2400" b="1" dirty="0">
                <a:solidFill>
                  <a:prstClr val="white"/>
                </a:solidFill>
                <a:latin typeface="Roboto Condensed Light" panose="02000000000000000000" pitchFamily="2" charset="0"/>
                <a:ea typeface="Roboto Condensed Light" panose="02000000000000000000" pitchFamily="2" charset="0"/>
              </a:rPr>
              <a:t>2017</a:t>
            </a:r>
            <a:endParaRPr lang="en-IN" sz="2400" b="1" dirty="0">
              <a:solidFill>
                <a:prstClr val="white"/>
              </a:solidFill>
              <a:latin typeface="Roboto Condensed Light" panose="02000000000000000000" pitchFamily="2" charset="0"/>
              <a:ea typeface="Roboto Condensed Light" panose="02000000000000000000" pitchFamily="2" charset="0"/>
            </a:endParaRPr>
          </a:p>
        </p:txBody>
      </p:sp>
      <p:sp>
        <p:nvSpPr>
          <p:cNvPr id="90" name="TextBox 75"/>
          <p:cNvSpPr txBox="1"/>
          <p:nvPr/>
        </p:nvSpPr>
        <p:spPr>
          <a:xfrm>
            <a:off x="10185687" y="3476739"/>
            <a:ext cx="1561465" cy="460375"/>
          </a:xfrm>
          <a:prstGeom prst="rect">
            <a:avLst/>
          </a:prstGeom>
          <a:noFill/>
        </p:spPr>
        <p:txBody>
          <a:bodyPr wrap="none" lIns="91440" tIns="45720" rIns="91440" bIns="45720" rtlCol="0">
            <a:spAutoFit/>
          </a:bodyPr>
          <a:lstStyle/>
          <a:p>
            <a:r>
              <a:rPr lang="en-GB" sz="2400" b="1" dirty="0">
                <a:solidFill>
                  <a:prstClr val="white"/>
                </a:solidFill>
                <a:latin typeface="Roboto Condensed Light" panose="02000000000000000000" pitchFamily="2" charset="0"/>
                <a:ea typeface="Roboto Condensed Light" panose="02000000000000000000" pitchFamily="2" charset="0"/>
              </a:rPr>
              <a:t>2018</a:t>
            </a:r>
            <a:endParaRPr lang="en-IN" sz="2400" b="1" dirty="0">
              <a:solidFill>
                <a:prstClr val="white"/>
              </a:solidFill>
              <a:latin typeface="Roboto Condensed Light" panose="02000000000000000000" pitchFamily="2" charset="0"/>
              <a:ea typeface="Roboto Condensed Light" panose="02000000000000000000" pitchFamily="2" charset="0"/>
            </a:endParaRPr>
          </a:p>
        </p:txBody>
      </p:sp>
      <p:sp>
        <p:nvSpPr>
          <p:cNvPr id="91" name="TextBox 76"/>
          <p:cNvSpPr txBox="1"/>
          <p:nvPr/>
        </p:nvSpPr>
        <p:spPr>
          <a:xfrm>
            <a:off x="1454317" y="1135701"/>
            <a:ext cx="1544320" cy="297180"/>
          </a:xfrm>
          <a:prstGeom prst="rect">
            <a:avLst/>
          </a:prstGeom>
          <a:noFill/>
        </p:spPr>
        <p:txBody>
          <a:bodyPr wrap="none" lIns="91440" tIns="45720" rIns="91440" bIns="45720" rtlCol="0">
            <a:spAutoFit/>
          </a:bodyPr>
          <a:lstStyle/>
          <a:p>
            <a:r>
              <a:rPr lang="zh-CN" altLang="en-US" sz="1335" b="1" dirty="0">
                <a:solidFill>
                  <a:srgbClr val="262626"/>
                </a:solidFill>
                <a:latin typeface="+mn-ea"/>
                <a:cs typeface="Open Sans" panose="020B0606030504020204" pitchFamily="34" charset="0"/>
              </a:rPr>
              <a:t>点击添加标题文本</a:t>
            </a:r>
            <a:endParaRPr lang="en-IN" sz="1335" b="1" dirty="0">
              <a:solidFill>
                <a:srgbClr val="262626"/>
              </a:solidFill>
              <a:latin typeface="+mn-ea"/>
              <a:cs typeface="Open Sans" panose="020B0606030504020204" pitchFamily="34" charset="0"/>
            </a:endParaRPr>
          </a:p>
        </p:txBody>
      </p:sp>
      <p:sp>
        <p:nvSpPr>
          <p:cNvPr id="92" name="Rectangle 77"/>
          <p:cNvSpPr/>
          <p:nvPr/>
        </p:nvSpPr>
        <p:spPr>
          <a:xfrm>
            <a:off x="1285115" y="1336732"/>
            <a:ext cx="1910523" cy="831850"/>
          </a:xfrm>
          <a:prstGeom prst="rect">
            <a:avLst/>
          </a:prstGeom>
        </p:spPr>
        <p:txBody>
          <a:bodyPr wrap="square" lIns="91440" tIns="45720" rIns="91440" bIns="45720">
            <a:spAutoFit/>
          </a:bodyPr>
          <a:lstStyle/>
          <a:p>
            <a:pPr algn="ctr">
              <a:lnSpc>
                <a:spcPct val="150000"/>
              </a:lnSpc>
            </a:pPr>
            <a:r>
              <a:rPr lang="zh-CN" altLang="en-US" sz="1065" dirty="0">
                <a:solidFill>
                  <a:schemeClr val="tx1">
                    <a:lumMod val="85000"/>
                    <a:lumOff val="15000"/>
                  </a:schemeClr>
                </a:solidFill>
                <a:latin typeface="微软雅黑" panose="020B0503020204020204" pitchFamily="34" charset="-122"/>
                <a:ea typeface="微软雅黑" panose="020B0503020204020204" pitchFamily="34" charset="-122"/>
                <a:sym typeface="+mn-ea"/>
              </a:rPr>
              <a:t>点击添加文本内容</a:t>
            </a:r>
            <a:r>
              <a:rPr lang="zh-CN" altLang="zh-CN" sz="1065" dirty="0">
                <a:solidFill>
                  <a:schemeClr val="tx1">
                    <a:lumMod val="85000"/>
                    <a:lumOff val="15000"/>
                  </a:schemeClr>
                </a:solidFill>
                <a:latin typeface="微软雅黑" panose="020B0503020204020204" pitchFamily="34" charset="-122"/>
                <a:ea typeface="微软雅黑" panose="020B0503020204020204" pitchFamily="34" charset="-122"/>
                <a:sym typeface="+mn-ea"/>
              </a:rPr>
              <a:t>点击添加文本</a:t>
            </a:r>
            <a:r>
              <a:rPr lang="zh-CN" altLang="en-US" sz="1065" dirty="0">
                <a:solidFill>
                  <a:schemeClr val="tx1">
                    <a:lumMod val="85000"/>
                    <a:lumOff val="15000"/>
                  </a:schemeClr>
                </a:solidFill>
                <a:latin typeface="微软雅黑" panose="020B0503020204020204" pitchFamily="34" charset="-122"/>
                <a:ea typeface="微软雅黑" panose="020B0503020204020204" pitchFamily="34" charset="-122"/>
                <a:sym typeface="+mn-ea"/>
              </a:rPr>
              <a:t>点击添加文本内容</a:t>
            </a:r>
            <a:r>
              <a:rPr lang="zh-CN" altLang="zh-CN" sz="1065" dirty="0">
                <a:solidFill>
                  <a:schemeClr val="tx1">
                    <a:lumMod val="85000"/>
                    <a:lumOff val="15000"/>
                  </a:schemeClr>
                </a:solidFill>
                <a:latin typeface="微软雅黑" panose="020B0503020204020204" pitchFamily="34" charset="-122"/>
                <a:ea typeface="微软雅黑" panose="020B0503020204020204" pitchFamily="34" charset="-122"/>
                <a:sym typeface="+mn-ea"/>
              </a:rPr>
              <a:t>点击添加文本</a:t>
            </a:r>
            <a:endParaRPr lang="en-IN" sz="1065" dirty="0">
              <a:solidFill>
                <a:prstClr val="white">
                  <a:lumMod val="50000"/>
                </a:prst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3" name="TextBox 89"/>
          <p:cNvSpPr txBox="1"/>
          <p:nvPr/>
        </p:nvSpPr>
        <p:spPr>
          <a:xfrm>
            <a:off x="4789965" y="1135701"/>
            <a:ext cx="1544320" cy="297180"/>
          </a:xfrm>
          <a:prstGeom prst="rect">
            <a:avLst/>
          </a:prstGeom>
          <a:noFill/>
        </p:spPr>
        <p:txBody>
          <a:bodyPr wrap="none" lIns="91440" tIns="45720" rIns="91440" bIns="45720" rtlCol="0">
            <a:spAutoFit/>
          </a:bodyPr>
          <a:lstStyle/>
          <a:p>
            <a:r>
              <a:rPr lang="zh-CN" altLang="en-US" sz="1335" b="1" dirty="0">
                <a:solidFill>
                  <a:srgbClr val="262626"/>
                </a:solidFill>
                <a:latin typeface="+mn-ea"/>
                <a:cs typeface="Open Sans" panose="020B0606030504020204" pitchFamily="34" charset="0"/>
              </a:rPr>
              <a:t>点击添加标题文本</a:t>
            </a:r>
            <a:endParaRPr lang="en-IN" altLang="zh-CN" sz="1335" b="1" dirty="0">
              <a:solidFill>
                <a:srgbClr val="262626"/>
              </a:solidFill>
              <a:latin typeface="+mn-ea"/>
              <a:cs typeface="Open Sans" panose="020B0606030504020204" pitchFamily="34" charset="0"/>
            </a:endParaRPr>
          </a:p>
        </p:txBody>
      </p:sp>
      <p:sp>
        <p:nvSpPr>
          <p:cNvPr id="94" name="Rectangle 91"/>
          <p:cNvSpPr/>
          <p:nvPr/>
        </p:nvSpPr>
        <p:spPr>
          <a:xfrm>
            <a:off x="4620763" y="1336732"/>
            <a:ext cx="1910523" cy="831850"/>
          </a:xfrm>
          <a:prstGeom prst="rect">
            <a:avLst/>
          </a:prstGeom>
        </p:spPr>
        <p:txBody>
          <a:bodyPr wrap="square" lIns="91440" tIns="45720" rIns="91440" bIns="45720">
            <a:spAutoFit/>
          </a:bodyPr>
          <a:lstStyle/>
          <a:p>
            <a:pPr algn="ctr">
              <a:lnSpc>
                <a:spcPct val="150000"/>
              </a:lnSpc>
            </a:pPr>
            <a:r>
              <a:rPr lang="zh-CN" altLang="en-US" sz="1065" dirty="0">
                <a:solidFill>
                  <a:schemeClr val="tx1">
                    <a:lumMod val="85000"/>
                    <a:lumOff val="15000"/>
                  </a:schemeClr>
                </a:solidFill>
                <a:latin typeface="微软雅黑" panose="020B0503020204020204" pitchFamily="34" charset="-122"/>
                <a:ea typeface="微软雅黑" panose="020B0503020204020204" pitchFamily="34" charset="-122"/>
                <a:sym typeface="+mn-ea"/>
              </a:rPr>
              <a:t>点击添加文本内容</a:t>
            </a:r>
            <a:r>
              <a:rPr lang="zh-CN" altLang="zh-CN" sz="1065" dirty="0">
                <a:solidFill>
                  <a:schemeClr val="tx1">
                    <a:lumMod val="85000"/>
                    <a:lumOff val="15000"/>
                  </a:schemeClr>
                </a:solidFill>
                <a:latin typeface="微软雅黑" panose="020B0503020204020204" pitchFamily="34" charset="-122"/>
                <a:ea typeface="微软雅黑" panose="020B0503020204020204" pitchFamily="34" charset="-122"/>
                <a:sym typeface="+mn-ea"/>
              </a:rPr>
              <a:t>点击添加文本</a:t>
            </a:r>
            <a:r>
              <a:rPr lang="zh-CN" altLang="en-US" sz="1065" dirty="0">
                <a:solidFill>
                  <a:schemeClr val="tx1">
                    <a:lumMod val="85000"/>
                    <a:lumOff val="15000"/>
                  </a:schemeClr>
                </a:solidFill>
                <a:latin typeface="微软雅黑" panose="020B0503020204020204" pitchFamily="34" charset="-122"/>
                <a:ea typeface="微软雅黑" panose="020B0503020204020204" pitchFamily="34" charset="-122"/>
                <a:sym typeface="+mn-ea"/>
              </a:rPr>
              <a:t>点击添加文本内容</a:t>
            </a:r>
            <a:r>
              <a:rPr lang="zh-CN" altLang="zh-CN" sz="1065" dirty="0">
                <a:solidFill>
                  <a:schemeClr val="tx1">
                    <a:lumMod val="85000"/>
                    <a:lumOff val="15000"/>
                  </a:schemeClr>
                </a:solidFill>
                <a:latin typeface="微软雅黑" panose="020B0503020204020204" pitchFamily="34" charset="-122"/>
                <a:ea typeface="微软雅黑" panose="020B0503020204020204" pitchFamily="34" charset="-122"/>
                <a:sym typeface="+mn-ea"/>
              </a:rPr>
              <a:t>点击添加文本</a:t>
            </a:r>
            <a:endParaRPr lang="en-IN" sz="1065" dirty="0">
              <a:solidFill>
                <a:prstClr val="white">
                  <a:lumMod val="50000"/>
                </a:prst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5" name="TextBox 92"/>
          <p:cNvSpPr txBox="1"/>
          <p:nvPr/>
        </p:nvSpPr>
        <p:spPr>
          <a:xfrm>
            <a:off x="7990277" y="1135701"/>
            <a:ext cx="1544320" cy="297180"/>
          </a:xfrm>
          <a:prstGeom prst="rect">
            <a:avLst/>
          </a:prstGeom>
          <a:noFill/>
        </p:spPr>
        <p:txBody>
          <a:bodyPr wrap="none" lIns="91440" tIns="45720" rIns="91440" bIns="45720" rtlCol="0">
            <a:spAutoFit/>
          </a:bodyPr>
          <a:lstStyle/>
          <a:p>
            <a:r>
              <a:rPr lang="zh-CN" altLang="en-US" sz="1335" b="1" dirty="0">
                <a:solidFill>
                  <a:srgbClr val="262626"/>
                </a:solidFill>
                <a:latin typeface="+mn-ea"/>
                <a:cs typeface="Open Sans" panose="020B0606030504020204" pitchFamily="34" charset="0"/>
              </a:rPr>
              <a:t>点击添加标题文本</a:t>
            </a:r>
            <a:endParaRPr lang="en-IN" altLang="zh-CN" sz="1335" b="1" dirty="0">
              <a:solidFill>
                <a:srgbClr val="262626"/>
              </a:solidFill>
              <a:latin typeface="+mn-ea"/>
              <a:cs typeface="Open Sans" panose="020B0606030504020204" pitchFamily="34" charset="0"/>
            </a:endParaRPr>
          </a:p>
        </p:txBody>
      </p:sp>
      <p:sp>
        <p:nvSpPr>
          <p:cNvPr id="96" name="Rectangle 93"/>
          <p:cNvSpPr/>
          <p:nvPr/>
        </p:nvSpPr>
        <p:spPr>
          <a:xfrm>
            <a:off x="7821076" y="1336732"/>
            <a:ext cx="1910523" cy="831850"/>
          </a:xfrm>
          <a:prstGeom prst="rect">
            <a:avLst/>
          </a:prstGeom>
        </p:spPr>
        <p:txBody>
          <a:bodyPr wrap="square" lIns="91440" tIns="45720" rIns="91440" bIns="45720">
            <a:spAutoFit/>
          </a:bodyPr>
          <a:lstStyle/>
          <a:p>
            <a:pPr algn="ctr">
              <a:lnSpc>
                <a:spcPct val="150000"/>
              </a:lnSpc>
            </a:pPr>
            <a:r>
              <a:rPr lang="zh-CN" altLang="en-US" sz="1065" dirty="0">
                <a:solidFill>
                  <a:schemeClr val="tx1">
                    <a:lumMod val="85000"/>
                    <a:lumOff val="15000"/>
                  </a:schemeClr>
                </a:solidFill>
                <a:latin typeface="微软雅黑" panose="020B0503020204020204" pitchFamily="34" charset="-122"/>
                <a:ea typeface="微软雅黑" panose="020B0503020204020204" pitchFamily="34" charset="-122"/>
                <a:sym typeface="+mn-ea"/>
              </a:rPr>
              <a:t>点击添加文本内容</a:t>
            </a:r>
            <a:r>
              <a:rPr lang="zh-CN" altLang="zh-CN" sz="1065" dirty="0">
                <a:solidFill>
                  <a:schemeClr val="tx1">
                    <a:lumMod val="85000"/>
                    <a:lumOff val="15000"/>
                  </a:schemeClr>
                </a:solidFill>
                <a:latin typeface="微软雅黑" panose="020B0503020204020204" pitchFamily="34" charset="-122"/>
                <a:ea typeface="微软雅黑" panose="020B0503020204020204" pitchFamily="34" charset="-122"/>
                <a:sym typeface="+mn-ea"/>
              </a:rPr>
              <a:t>点击添加文本</a:t>
            </a:r>
            <a:r>
              <a:rPr lang="zh-CN" altLang="en-US" sz="1065" dirty="0">
                <a:solidFill>
                  <a:schemeClr val="tx1">
                    <a:lumMod val="85000"/>
                    <a:lumOff val="15000"/>
                  </a:schemeClr>
                </a:solidFill>
                <a:latin typeface="微软雅黑" panose="020B0503020204020204" pitchFamily="34" charset="-122"/>
                <a:ea typeface="微软雅黑" panose="020B0503020204020204" pitchFamily="34" charset="-122"/>
                <a:sym typeface="+mn-ea"/>
              </a:rPr>
              <a:t>点击添加文本内容</a:t>
            </a:r>
            <a:r>
              <a:rPr lang="zh-CN" altLang="zh-CN" sz="1065" dirty="0">
                <a:solidFill>
                  <a:schemeClr val="tx1">
                    <a:lumMod val="85000"/>
                    <a:lumOff val="15000"/>
                  </a:schemeClr>
                </a:solidFill>
                <a:latin typeface="微软雅黑" panose="020B0503020204020204" pitchFamily="34" charset="-122"/>
                <a:ea typeface="微软雅黑" panose="020B0503020204020204" pitchFamily="34" charset="-122"/>
                <a:sym typeface="+mn-ea"/>
              </a:rPr>
              <a:t>点击添加文本</a:t>
            </a:r>
            <a:endParaRPr lang="en-IN" sz="1065" dirty="0">
              <a:solidFill>
                <a:prstClr val="white">
                  <a:lumMod val="50000"/>
                </a:prst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TextBox 96"/>
          <p:cNvSpPr txBox="1"/>
          <p:nvPr/>
        </p:nvSpPr>
        <p:spPr>
          <a:xfrm>
            <a:off x="9793764" y="5516003"/>
            <a:ext cx="1544320" cy="297180"/>
          </a:xfrm>
          <a:prstGeom prst="rect">
            <a:avLst/>
          </a:prstGeom>
          <a:noFill/>
        </p:spPr>
        <p:txBody>
          <a:bodyPr wrap="none" lIns="91440" tIns="45720" rIns="91440" bIns="45720" rtlCol="0">
            <a:spAutoFit/>
          </a:bodyPr>
          <a:lstStyle/>
          <a:p>
            <a:r>
              <a:rPr lang="zh-CN" altLang="en-US" sz="1335" b="1" dirty="0">
                <a:solidFill>
                  <a:srgbClr val="262626"/>
                </a:solidFill>
                <a:latin typeface="+mn-ea"/>
                <a:cs typeface="Open Sans" panose="020B0606030504020204" pitchFamily="34" charset="0"/>
              </a:rPr>
              <a:t>点击添加标题文本</a:t>
            </a:r>
            <a:endParaRPr lang="en-IN" altLang="zh-CN" sz="1335" b="1" dirty="0">
              <a:solidFill>
                <a:srgbClr val="262626"/>
              </a:solidFill>
              <a:latin typeface="+mn-ea"/>
              <a:cs typeface="Open Sans" panose="020B0606030504020204" pitchFamily="34" charset="0"/>
            </a:endParaRPr>
          </a:p>
        </p:txBody>
      </p:sp>
      <p:sp>
        <p:nvSpPr>
          <p:cNvPr id="98" name="Rectangle 97"/>
          <p:cNvSpPr/>
          <p:nvPr/>
        </p:nvSpPr>
        <p:spPr>
          <a:xfrm>
            <a:off x="9624561" y="5717035"/>
            <a:ext cx="1910523" cy="831850"/>
          </a:xfrm>
          <a:prstGeom prst="rect">
            <a:avLst/>
          </a:prstGeom>
        </p:spPr>
        <p:txBody>
          <a:bodyPr wrap="square" lIns="91440" tIns="45720" rIns="91440" bIns="45720">
            <a:spAutoFit/>
          </a:bodyPr>
          <a:lstStyle/>
          <a:p>
            <a:pPr algn="ctr">
              <a:lnSpc>
                <a:spcPct val="150000"/>
              </a:lnSpc>
            </a:pPr>
            <a:r>
              <a:rPr lang="zh-CN" altLang="en-US" sz="1065" dirty="0">
                <a:solidFill>
                  <a:schemeClr val="tx1">
                    <a:lumMod val="85000"/>
                    <a:lumOff val="15000"/>
                  </a:schemeClr>
                </a:solidFill>
                <a:latin typeface="微软雅黑" panose="020B0503020204020204" pitchFamily="34" charset="-122"/>
                <a:ea typeface="微软雅黑" panose="020B0503020204020204" pitchFamily="34" charset="-122"/>
                <a:sym typeface="+mn-ea"/>
              </a:rPr>
              <a:t>点击添加文本内容</a:t>
            </a:r>
            <a:r>
              <a:rPr lang="zh-CN" altLang="zh-CN" sz="1065" dirty="0">
                <a:solidFill>
                  <a:schemeClr val="tx1">
                    <a:lumMod val="85000"/>
                    <a:lumOff val="15000"/>
                  </a:schemeClr>
                </a:solidFill>
                <a:latin typeface="微软雅黑" panose="020B0503020204020204" pitchFamily="34" charset="-122"/>
                <a:ea typeface="微软雅黑" panose="020B0503020204020204" pitchFamily="34" charset="-122"/>
                <a:sym typeface="+mn-ea"/>
              </a:rPr>
              <a:t>点击添加文本</a:t>
            </a:r>
            <a:r>
              <a:rPr lang="zh-CN" altLang="en-US" sz="1065" dirty="0">
                <a:solidFill>
                  <a:schemeClr val="tx1">
                    <a:lumMod val="85000"/>
                    <a:lumOff val="15000"/>
                  </a:schemeClr>
                </a:solidFill>
                <a:latin typeface="微软雅黑" panose="020B0503020204020204" pitchFamily="34" charset="-122"/>
                <a:ea typeface="微软雅黑" panose="020B0503020204020204" pitchFamily="34" charset="-122"/>
                <a:sym typeface="+mn-ea"/>
              </a:rPr>
              <a:t>点击添加文本内容</a:t>
            </a:r>
            <a:r>
              <a:rPr lang="zh-CN" altLang="zh-CN" sz="1065" dirty="0">
                <a:solidFill>
                  <a:schemeClr val="tx1">
                    <a:lumMod val="85000"/>
                    <a:lumOff val="15000"/>
                  </a:schemeClr>
                </a:solidFill>
                <a:latin typeface="微软雅黑" panose="020B0503020204020204" pitchFamily="34" charset="-122"/>
                <a:ea typeface="微软雅黑" panose="020B0503020204020204" pitchFamily="34" charset="-122"/>
                <a:sym typeface="+mn-ea"/>
              </a:rPr>
              <a:t>点击添加文本</a:t>
            </a:r>
            <a:endParaRPr lang="en-IN" sz="1065" dirty="0">
              <a:solidFill>
                <a:prstClr val="white">
                  <a:lumMod val="50000"/>
                </a:prst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TextBox 98"/>
          <p:cNvSpPr txBox="1"/>
          <p:nvPr/>
        </p:nvSpPr>
        <p:spPr>
          <a:xfrm>
            <a:off x="6602889" y="5516003"/>
            <a:ext cx="1544320" cy="297180"/>
          </a:xfrm>
          <a:prstGeom prst="rect">
            <a:avLst/>
          </a:prstGeom>
          <a:noFill/>
        </p:spPr>
        <p:txBody>
          <a:bodyPr wrap="none" lIns="91440" tIns="45720" rIns="91440" bIns="45720" rtlCol="0">
            <a:spAutoFit/>
          </a:bodyPr>
          <a:lstStyle/>
          <a:p>
            <a:r>
              <a:rPr lang="zh-CN" altLang="en-US" sz="1335" b="1" dirty="0">
                <a:solidFill>
                  <a:srgbClr val="262626"/>
                </a:solidFill>
                <a:latin typeface="+mn-ea"/>
                <a:cs typeface="Open Sans" panose="020B0606030504020204" pitchFamily="34" charset="0"/>
              </a:rPr>
              <a:t>点击添加标题文本</a:t>
            </a:r>
            <a:endParaRPr lang="en-IN" altLang="zh-CN" sz="1335" b="1" dirty="0">
              <a:solidFill>
                <a:srgbClr val="262626"/>
              </a:solidFill>
              <a:latin typeface="+mn-ea"/>
              <a:cs typeface="Open Sans" panose="020B0606030504020204" pitchFamily="34" charset="0"/>
            </a:endParaRPr>
          </a:p>
        </p:txBody>
      </p:sp>
      <p:sp>
        <p:nvSpPr>
          <p:cNvPr id="100" name="Rectangle 99"/>
          <p:cNvSpPr/>
          <p:nvPr/>
        </p:nvSpPr>
        <p:spPr>
          <a:xfrm>
            <a:off x="6433688" y="5717035"/>
            <a:ext cx="1910523" cy="831850"/>
          </a:xfrm>
          <a:prstGeom prst="rect">
            <a:avLst/>
          </a:prstGeom>
        </p:spPr>
        <p:txBody>
          <a:bodyPr wrap="square" lIns="91440" tIns="45720" rIns="91440" bIns="45720">
            <a:spAutoFit/>
          </a:bodyPr>
          <a:lstStyle/>
          <a:p>
            <a:pPr algn="ctr">
              <a:lnSpc>
                <a:spcPct val="150000"/>
              </a:lnSpc>
            </a:pPr>
            <a:r>
              <a:rPr lang="zh-CN" altLang="en-US" sz="1065" dirty="0">
                <a:solidFill>
                  <a:schemeClr val="tx1">
                    <a:lumMod val="85000"/>
                    <a:lumOff val="15000"/>
                  </a:schemeClr>
                </a:solidFill>
                <a:latin typeface="微软雅黑" panose="020B0503020204020204" pitchFamily="34" charset="-122"/>
                <a:ea typeface="微软雅黑" panose="020B0503020204020204" pitchFamily="34" charset="-122"/>
                <a:sym typeface="+mn-ea"/>
              </a:rPr>
              <a:t>点击添加文本内容</a:t>
            </a:r>
            <a:r>
              <a:rPr lang="zh-CN" altLang="zh-CN" sz="1065" dirty="0">
                <a:solidFill>
                  <a:schemeClr val="tx1">
                    <a:lumMod val="85000"/>
                    <a:lumOff val="15000"/>
                  </a:schemeClr>
                </a:solidFill>
                <a:latin typeface="微软雅黑" panose="020B0503020204020204" pitchFamily="34" charset="-122"/>
                <a:ea typeface="微软雅黑" panose="020B0503020204020204" pitchFamily="34" charset="-122"/>
                <a:sym typeface="+mn-ea"/>
              </a:rPr>
              <a:t>点击添加文本</a:t>
            </a:r>
            <a:r>
              <a:rPr lang="zh-CN" altLang="en-US" sz="1065" dirty="0">
                <a:solidFill>
                  <a:schemeClr val="tx1">
                    <a:lumMod val="85000"/>
                    <a:lumOff val="15000"/>
                  </a:schemeClr>
                </a:solidFill>
                <a:latin typeface="微软雅黑" panose="020B0503020204020204" pitchFamily="34" charset="-122"/>
                <a:ea typeface="微软雅黑" panose="020B0503020204020204" pitchFamily="34" charset="-122"/>
                <a:sym typeface="+mn-ea"/>
              </a:rPr>
              <a:t>点击添加文本内容</a:t>
            </a:r>
            <a:r>
              <a:rPr lang="zh-CN" altLang="zh-CN" sz="1065" dirty="0">
                <a:solidFill>
                  <a:schemeClr val="tx1">
                    <a:lumMod val="85000"/>
                    <a:lumOff val="15000"/>
                  </a:schemeClr>
                </a:solidFill>
                <a:latin typeface="微软雅黑" panose="020B0503020204020204" pitchFamily="34" charset="-122"/>
                <a:ea typeface="微软雅黑" panose="020B0503020204020204" pitchFamily="34" charset="-122"/>
                <a:sym typeface="+mn-ea"/>
              </a:rPr>
              <a:t>点击添加文本</a:t>
            </a:r>
            <a:endParaRPr lang="en-IN" sz="1065" dirty="0">
              <a:solidFill>
                <a:prstClr val="white">
                  <a:lumMod val="50000"/>
                </a:prst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TextBox 100"/>
          <p:cNvSpPr txBox="1"/>
          <p:nvPr/>
        </p:nvSpPr>
        <p:spPr>
          <a:xfrm>
            <a:off x="3210401" y="5512532"/>
            <a:ext cx="1544320" cy="297180"/>
          </a:xfrm>
          <a:prstGeom prst="rect">
            <a:avLst/>
          </a:prstGeom>
          <a:noFill/>
        </p:spPr>
        <p:txBody>
          <a:bodyPr wrap="none" lIns="91440" tIns="45720" rIns="91440" bIns="45720" rtlCol="0">
            <a:spAutoFit/>
          </a:bodyPr>
          <a:lstStyle/>
          <a:p>
            <a:r>
              <a:rPr lang="zh-CN" altLang="en-US" sz="1335" b="1" dirty="0">
                <a:solidFill>
                  <a:srgbClr val="262626"/>
                </a:solidFill>
                <a:latin typeface="+mn-ea"/>
                <a:cs typeface="Open Sans" panose="020B0606030504020204" pitchFamily="34" charset="0"/>
              </a:rPr>
              <a:t>点击添加标题文本</a:t>
            </a:r>
            <a:endParaRPr lang="en-IN" altLang="zh-CN" sz="1335" b="1" dirty="0">
              <a:solidFill>
                <a:srgbClr val="262626"/>
              </a:solidFill>
              <a:latin typeface="+mn-ea"/>
              <a:cs typeface="Open Sans" panose="020B0606030504020204" pitchFamily="34" charset="0"/>
            </a:endParaRPr>
          </a:p>
        </p:txBody>
      </p:sp>
      <p:sp>
        <p:nvSpPr>
          <p:cNvPr id="102" name="Rectangle 101"/>
          <p:cNvSpPr/>
          <p:nvPr/>
        </p:nvSpPr>
        <p:spPr>
          <a:xfrm>
            <a:off x="3041200" y="5713564"/>
            <a:ext cx="1910523" cy="831850"/>
          </a:xfrm>
          <a:prstGeom prst="rect">
            <a:avLst/>
          </a:prstGeom>
        </p:spPr>
        <p:txBody>
          <a:bodyPr wrap="square" lIns="91440" tIns="45720" rIns="91440" bIns="45720">
            <a:spAutoFit/>
          </a:bodyPr>
          <a:lstStyle/>
          <a:p>
            <a:pPr algn="ctr">
              <a:lnSpc>
                <a:spcPct val="150000"/>
              </a:lnSpc>
            </a:pPr>
            <a:r>
              <a:rPr lang="zh-CN" altLang="en-US" sz="1065" dirty="0">
                <a:solidFill>
                  <a:schemeClr val="tx1">
                    <a:lumMod val="85000"/>
                    <a:lumOff val="15000"/>
                  </a:schemeClr>
                </a:solidFill>
                <a:latin typeface="微软雅黑" panose="020B0503020204020204" pitchFamily="34" charset="-122"/>
                <a:ea typeface="微软雅黑" panose="020B0503020204020204" pitchFamily="34" charset="-122"/>
                <a:sym typeface="+mn-ea"/>
              </a:rPr>
              <a:t>点击添加文本内容</a:t>
            </a:r>
            <a:r>
              <a:rPr lang="zh-CN" altLang="zh-CN" sz="1065" dirty="0">
                <a:solidFill>
                  <a:schemeClr val="tx1">
                    <a:lumMod val="85000"/>
                    <a:lumOff val="15000"/>
                  </a:schemeClr>
                </a:solidFill>
                <a:latin typeface="微软雅黑" panose="020B0503020204020204" pitchFamily="34" charset="-122"/>
                <a:ea typeface="微软雅黑" panose="020B0503020204020204" pitchFamily="34" charset="-122"/>
                <a:sym typeface="+mn-ea"/>
              </a:rPr>
              <a:t>点击添加文本</a:t>
            </a:r>
            <a:r>
              <a:rPr lang="zh-CN" altLang="en-US" sz="1065" dirty="0">
                <a:solidFill>
                  <a:schemeClr val="tx1">
                    <a:lumMod val="85000"/>
                    <a:lumOff val="15000"/>
                  </a:schemeClr>
                </a:solidFill>
                <a:latin typeface="微软雅黑" panose="020B0503020204020204" pitchFamily="34" charset="-122"/>
                <a:ea typeface="微软雅黑" panose="020B0503020204020204" pitchFamily="34" charset="-122"/>
                <a:sym typeface="+mn-ea"/>
              </a:rPr>
              <a:t>点击添加文本内容</a:t>
            </a:r>
            <a:r>
              <a:rPr lang="zh-CN" altLang="zh-CN" sz="1065" dirty="0">
                <a:solidFill>
                  <a:schemeClr val="tx1">
                    <a:lumMod val="85000"/>
                    <a:lumOff val="15000"/>
                  </a:schemeClr>
                </a:solidFill>
                <a:latin typeface="微软雅黑" panose="020B0503020204020204" pitchFamily="34" charset="-122"/>
                <a:ea typeface="微软雅黑" panose="020B0503020204020204" pitchFamily="34" charset="-122"/>
                <a:sym typeface="+mn-ea"/>
              </a:rPr>
              <a:t>点击添加文本</a:t>
            </a:r>
            <a:endParaRPr lang="en-IN" sz="1065" dirty="0">
              <a:solidFill>
                <a:prstClr val="white">
                  <a:lumMod val="50000"/>
                </a:prst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3" name="TextBox 102"/>
          <p:cNvSpPr txBox="1"/>
          <p:nvPr/>
        </p:nvSpPr>
        <p:spPr>
          <a:xfrm>
            <a:off x="5405921" y="20588"/>
            <a:ext cx="1422400" cy="420370"/>
          </a:xfrm>
          <a:prstGeom prst="rect">
            <a:avLst/>
          </a:prstGeom>
          <a:noFill/>
        </p:spPr>
        <p:txBody>
          <a:bodyPr wrap="none" rtlCol="0">
            <a:spAutoFit/>
          </a:bodyPr>
          <a:lstStyle/>
          <a:p>
            <a:pPr algn="dist"/>
            <a:r>
              <a:rPr lang="zh-CN" altLang="en-US" sz="2135" b="1" spc="300" dirty="0">
                <a:solidFill>
                  <a:schemeClr val="bg1"/>
                </a:solidFill>
              </a:rPr>
              <a:t>关于我们</a:t>
            </a:r>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outVertical)">
                                      <p:cBhvr>
                                        <p:cTn id="7" dur="500"/>
                                        <p:tgtEl>
                                          <p:spTgt spid="3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fade">
                                      <p:cBhvr>
                                        <p:cTn id="11" dur="500"/>
                                        <p:tgtEl>
                                          <p:spTgt spid="33"/>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85"/>
                                        </p:tgtEl>
                                        <p:attrNameLst>
                                          <p:attrName>style.visibility</p:attrName>
                                        </p:attrNameLst>
                                      </p:cBhvr>
                                      <p:to>
                                        <p:strVal val="visible"/>
                                      </p:to>
                                    </p:set>
                                    <p:animEffect transition="in" filter="fade">
                                      <p:cBhvr>
                                        <p:cTn id="15" dur="500"/>
                                        <p:tgtEl>
                                          <p:spTgt spid="85"/>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60"/>
                                        </p:tgtEl>
                                        <p:attrNameLst>
                                          <p:attrName>style.visibility</p:attrName>
                                        </p:attrNameLst>
                                      </p:cBhvr>
                                      <p:to>
                                        <p:strVal val="visible"/>
                                      </p:to>
                                    </p:set>
                                    <p:animEffect transition="in" filter="wipe(down)">
                                      <p:cBhvr>
                                        <p:cTn id="19" dur="500"/>
                                        <p:tgtEl>
                                          <p:spTgt spid="60"/>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91"/>
                                        </p:tgtEl>
                                        <p:attrNameLst>
                                          <p:attrName>style.visibility</p:attrName>
                                        </p:attrNameLst>
                                      </p:cBhvr>
                                      <p:to>
                                        <p:strVal val="visible"/>
                                      </p:to>
                                    </p:set>
                                    <p:animEffect transition="in" filter="wipe(up)">
                                      <p:cBhvr>
                                        <p:cTn id="23" dur="500"/>
                                        <p:tgtEl>
                                          <p:spTgt spid="91"/>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92"/>
                                        </p:tgtEl>
                                        <p:attrNameLst>
                                          <p:attrName>style.visibility</p:attrName>
                                        </p:attrNameLst>
                                      </p:cBhvr>
                                      <p:to>
                                        <p:strVal val="visible"/>
                                      </p:to>
                                    </p:set>
                                    <p:animEffect transition="in" filter="wipe(up)">
                                      <p:cBhvr>
                                        <p:cTn id="27" dur="500"/>
                                        <p:tgtEl>
                                          <p:spTgt spid="92"/>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fade">
                                      <p:cBhvr>
                                        <p:cTn id="31" dur="500"/>
                                        <p:tgtEl>
                                          <p:spTgt spid="34"/>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86"/>
                                        </p:tgtEl>
                                        <p:attrNameLst>
                                          <p:attrName>style.visibility</p:attrName>
                                        </p:attrNameLst>
                                      </p:cBhvr>
                                      <p:to>
                                        <p:strVal val="visible"/>
                                      </p:to>
                                    </p:set>
                                    <p:animEffect transition="in" filter="fade">
                                      <p:cBhvr>
                                        <p:cTn id="35" dur="500"/>
                                        <p:tgtEl>
                                          <p:spTgt spid="86"/>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72"/>
                                        </p:tgtEl>
                                        <p:attrNameLst>
                                          <p:attrName>style.visibility</p:attrName>
                                        </p:attrNameLst>
                                      </p:cBhvr>
                                      <p:to>
                                        <p:strVal val="visible"/>
                                      </p:to>
                                    </p:set>
                                    <p:animEffect transition="in" filter="wipe(up)">
                                      <p:cBhvr>
                                        <p:cTn id="39" dur="500"/>
                                        <p:tgtEl>
                                          <p:spTgt spid="72"/>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101"/>
                                        </p:tgtEl>
                                        <p:attrNameLst>
                                          <p:attrName>style.visibility</p:attrName>
                                        </p:attrNameLst>
                                      </p:cBhvr>
                                      <p:to>
                                        <p:strVal val="visible"/>
                                      </p:to>
                                    </p:set>
                                    <p:animEffect transition="in" filter="wipe(up)">
                                      <p:cBhvr>
                                        <p:cTn id="43" dur="500"/>
                                        <p:tgtEl>
                                          <p:spTgt spid="101"/>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102"/>
                                        </p:tgtEl>
                                        <p:attrNameLst>
                                          <p:attrName>style.visibility</p:attrName>
                                        </p:attrNameLst>
                                      </p:cBhvr>
                                      <p:to>
                                        <p:strVal val="visible"/>
                                      </p:to>
                                    </p:set>
                                    <p:animEffect transition="in" filter="wipe(up)">
                                      <p:cBhvr>
                                        <p:cTn id="47" dur="500"/>
                                        <p:tgtEl>
                                          <p:spTgt spid="102"/>
                                        </p:tgtEl>
                                      </p:cBhvr>
                                    </p:animEffect>
                                  </p:childTnLst>
                                </p:cTn>
                              </p:par>
                            </p:childTnLst>
                          </p:cTn>
                        </p:par>
                        <p:par>
                          <p:cTn id="48" fill="hold">
                            <p:stCondLst>
                              <p:cond delay="5500"/>
                            </p:stCondLst>
                            <p:childTnLst>
                              <p:par>
                                <p:cTn id="49" presetID="10" presetClass="entr" presetSubtype="0"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fade">
                                      <p:cBhvr>
                                        <p:cTn id="51" dur="500"/>
                                        <p:tgtEl>
                                          <p:spTgt spid="35"/>
                                        </p:tgtEl>
                                      </p:cBhvr>
                                    </p:animEffect>
                                  </p:childTnLst>
                                </p:cTn>
                              </p:par>
                            </p:childTnLst>
                          </p:cTn>
                        </p:par>
                        <p:par>
                          <p:cTn id="52" fill="hold">
                            <p:stCondLst>
                              <p:cond delay="6000"/>
                            </p:stCondLst>
                            <p:childTnLst>
                              <p:par>
                                <p:cTn id="53" presetID="10" presetClass="entr" presetSubtype="0" fill="hold" grpId="0" nodeType="afterEffect">
                                  <p:stCondLst>
                                    <p:cond delay="0"/>
                                  </p:stCondLst>
                                  <p:childTnLst>
                                    <p:set>
                                      <p:cBhvr>
                                        <p:cTn id="54" dur="1" fill="hold">
                                          <p:stCondLst>
                                            <p:cond delay="0"/>
                                          </p:stCondLst>
                                        </p:cTn>
                                        <p:tgtEl>
                                          <p:spTgt spid="87"/>
                                        </p:tgtEl>
                                        <p:attrNameLst>
                                          <p:attrName>style.visibility</p:attrName>
                                        </p:attrNameLst>
                                      </p:cBhvr>
                                      <p:to>
                                        <p:strVal val="visible"/>
                                      </p:to>
                                    </p:set>
                                    <p:animEffect transition="in" filter="fade">
                                      <p:cBhvr>
                                        <p:cTn id="55" dur="500"/>
                                        <p:tgtEl>
                                          <p:spTgt spid="87"/>
                                        </p:tgtEl>
                                      </p:cBhvr>
                                    </p:animEffect>
                                  </p:childTnLst>
                                </p:cTn>
                              </p:par>
                            </p:childTnLst>
                          </p:cTn>
                        </p:par>
                        <p:par>
                          <p:cTn id="56" fill="hold">
                            <p:stCondLst>
                              <p:cond delay="6500"/>
                            </p:stCondLst>
                            <p:childTnLst>
                              <p:par>
                                <p:cTn id="57" presetID="22" presetClass="entr" presetSubtype="4" fill="hold" nodeType="afterEffect">
                                  <p:stCondLst>
                                    <p:cond delay="0"/>
                                  </p:stCondLst>
                                  <p:childTnLst>
                                    <p:set>
                                      <p:cBhvr>
                                        <p:cTn id="58" dur="1" fill="hold">
                                          <p:stCondLst>
                                            <p:cond delay="0"/>
                                          </p:stCondLst>
                                        </p:cTn>
                                        <p:tgtEl>
                                          <p:spTgt spid="64"/>
                                        </p:tgtEl>
                                        <p:attrNameLst>
                                          <p:attrName>style.visibility</p:attrName>
                                        </p:attrNameLst>
                                      </p:cBhvr>
                                      <p:to>
                                        <p:strVal val="visible"/>
                                      </p:to>
                                    </p:set>
                                    <p:animEffect transition="in" filter="wipe(down)">
                                      <p:cBhvr>
                                        <p:cTn id="59" dur="500"/>
                                        <p:tgtEl>
                                          <p:spTgt spid="64"/>
                                        </p:tgtEl>
                                      </p:cBhvr>
                                    </p:animEffect>
                                  </p:childTnLst>
                                </p:cTn>
                              </p:par>
                            </p:childTnLst>
                          </p:cTn>
                        </p:par>
                        <p:par>
                          <p:cTn id="60" fill="hold">
                            <p:stCondLst>
                              <p:cond delay="7000"/>
                            </p:stCondLst>
                            <p:childTnLst>
                              <p:par>
                                <p:cTn id="61" presetID="22" presetClass="entr" presetSubtype="1" fill="hold" grpId="0" nodeType="afterEffect">
                                  <p:stCondLst>
                                    <p:cond delay="0"/>
                                  </p:stCondLst>
                                  <p:childTnLst>
                                    <p:set>
                                      <p:cBhvr>
                                        <p:cTn id="62" dur="1" fill="hold">
                                          <p:stCondLst>
                                            <p:cond delay="0"/>
                                          </p:stCondLst>
                                        </p:cTn>
                                        <p:tgtEl>
                                          <p:spTgt spid="93"/>
                                        </p:tgtEl>
                                        <p:attrNameLst>
                                          <p:attrName>style.visibility</p:attrName>
                                        </p:attrNameLst>
                                      </p:cBhvr>
                                      <p:to>
                                        <p:strVal val="visible"/>
                                      </p:to>
                                    </p:set>
                                    <p:animEffect transition="in" filter="wipe(up)">
                                      <p:cBhvr>
                                        <p:cTn id="63" dur="500"/>
                                        <p:tgtEl>
                                          <p:spTgt spid="93"/>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94"/>
                                        </p:tgtEl>
                                        <p:attrNameLst>
                                          <p:attrName>style.visibility</p:attrName>
                                        </p:attrNameLst>
                                      </p:cBhvr>
                                      <p:to>
                                        <p:strVal val="visible"/>
                                      </p:to>
                                    </p:set>
                                    <p:animEffect transition="in" filter="wipe(up)">
                                      <p:cBhvr>
                                        <p:cTn id="67" dur="500"/>
                                        <p:tgtEl>
                                          <p:spTgt spid="94"/>
                                        </p:tgtEl>
                                      </p:cBhvr>
                                    </p:animEffect>
                                  </p:childTnLst>
                                </p:cTn>
                              </p:par>
                            </p:childTnLst>
                          </p:cTn>
                        </p:par>
                        <p:par>
                          <p:cTn id="68" fill="hold">
                            <p:stCondLst>
                              <p:cond delay="8000"/>
                            </p:stCondLst>
                            <p:childTnLst>
                              <p:par>
                                <p:cTn id="69" presetID="10" presetClass="entr" presetSubtype="0" fill="hold" grpId="0" nodeType="afterEffect">
                                  <p:stCondLst>
                                    <p:cond delay="0"/>
                                  </p:stCondLst>
                                  <p:childTnLst>
                                    <p:set>
                                      <p:cBhvr>
                                        <p:cTn id="70" dur="1" fill="hold">
                                          <p:stCondLst>
                                            <p:cond delay="0"/>
                                          </p:stCondLst>
                                        </p:cTn>
                                        <p:tgtEl>
                                          <p:spTgt spid="76"/>
                                        </p:tgtEl>
                                        <p:attrNameLst>
                                          <p:attrName>style.visibility</p:attrName>
                                        </p:attrNameLst>
                                      </p:cBhvr>
                                      <p:to>
                                        <p:strVal val="visible"/>
                                      </p:to>
                                    </p:set>
                                    <p:animEffect transition="in" filter="fade">
                                      <p:cBhvr>
                                        <p:cTn id="71" dur="500"/>
                                        <p:tgtEl>
                                          <p:spTgt spid="76"/>
                                        </p:tgtEl>
                                      </p:cBhvr>
                                    </p:animEffect>
                                  </p:childTnLst>
                                </p:cTn>
                              </p:par>
                            </p:childTnLst>
                          </p:cTn>
                        </p:par>
                        <p:par>
                          <p:cTn id="72" fill="hold">
                            <p:stCondLst>
                              <p:cond delay="8500"/>
                            </p:stCondLst>
                            <p:childTnLst>
                              <p:par>
                                <p:cTn id="73" presetID="10" presetClass="entr" presetSubtype="0" fill="hold" grpId="0" nodeType="afterEffect">
                                  <p:stCondLst>
                                    <p:cond delay="0"/>
                                  </p:stCondLst>
                                  <p:childTnLst>
                                    <p:set>
                                      <p:cBhvr>
                                        <p:cTn id="74" dur="1" fill="hold">
                                          <p:stCondLst>
                                            <p:cond delay="0"/>
                                          </p:stCondLst>
                                        </p:cTn>
                                        <p:tgtEl>
                                          <p:spTgt spid="88"/>
                                        </p:tgtEl>
                                        <p:attrNameLst>
                                          <p:attrName>style.visibility</p:attrName>
                                        </p:attrNameLst>
                                      </p:cBhvr>
                                      <p:to>
                                        <p:strVal val="visible"/>
                                      </p:to>
                                    </p:set>
                                    <p:animEffect transition="in" filter="fade">
                                      <p:cBhvr>
                                        <p:cTn id="75" dur="500"/>
                                        <p:tgtEl>
                                          <p:spTgt spid="88"/>
                                        </p:tgtEl>
                                      </p:cBhvr>
                                    </p:animEffect>
                                  </p:childTnLst>
                                </p:cTn>
                              </p:par>
                            </p:childTnLst>
                          </p:cTn>
                        </p:par>
                        <p:par>
                          <p:cTn id="76" fill="hold">
                            <p:stCondLst>
                              <p:cond delay="9000"/>
                            </p:stCondLst>
                            <p:childTnLst>
                              <p:par>
                                <p:cTn id="77" presetID="22" presetClass="entr" presetSubtype="1" fill="hold" nodeType="afterEffect">
                                  <p:stCondLst>
                                    <p:cond delay="0"/>
                                  </p:stCondLst>
                                  <p:childTnLst>
                                    <p:set>
                                      <p:cBhvr>
                                        <p:cTn id="78" dur="1" fill="hold">
                                          <p:stCondLst>
                                            <p:cond delay="0"/>
                                          </p:stCondLst>
                                        </p:cTn>
                                        <p:tgtEl>
                                          <p:spTgt spid="77"/>
                                        </p:tgtEl>
                                        <p:attrNameLst>
                                          <p:attrName>style.visibility</p:attrName>
                                        </p:attrNameLst>
                                      </p:cBhvr>
                                      <p:to>
                                        <p:strVal val="visible"/>
                                      </p:to>
                                    </p:set>
                                    <p:animEffect transition="in" filter="wipe(up)">
                                      <p:cBhvr>
                                        <p:cTn id="79" dur="500"/>
                                        <p:tgtEl>
                                          <p:spTgt spid="77"/>
                                        </p:tgtEl>
                                      </p:cBhvr>
                                    </p:animEffect>
                                  </p:childTnLst>
                                </p:cTn>
                              </p:par>
                            </p:childTnLst>
                          </p:cTn>
                        </p:par>
                        <p:par>
                          <p:cTn id="80" fill="hold">
                            <p:stCondLst>
                              <p:cond delay="9500"/>
                            </p:stCondLst>
                            <p:childTnLst>
                              <p:par>
                                <p:cTn id="81" presetID="22" presetClass="entr" presetSubtype="1" fill="hold" grpId="0" nodeType="afterEffect">
                                  <p:stCondLst>
                                    <p:cond delay="0"/>
                                  </p:stCondLst>
                                  <p:childTnLst>
                                    <p:set>
                                      <p:cBhvr>
                                        <p:cTn id="82" dur="1" fill="hold">
                                          <p:stCondLst>
                                            <p:cond delay="0"/>
                                          </p:stCondLst>
                                        </p:cTn>
                                        <p:tgtEl>
                                          <p:spTgt spid="99"/>
                                        </p:tgtEl>
                                        <p:attrNameLst>
                                          <p:attrName>style.visibility</p:attrName>
                                        </p:attrNameLst>
                                      </p:cBhvr>
                                      <p:to>
                                        <p:strVal val="visible"/>
                                      </p:to>
                                    </p:set>
                                    <p:animEffect transition="in" filter="wipe(up)">
                                      <p:cBhvr>
                                        <p:cTn id="83" dur="500"/>
                                        <p:tgtEl>
                                          <p:spTgt spid="99"/>
                                        </p:tgtEl>
                                      </p:cBhvr>
                                    </p:animEffect>
                                  </p:childTnLst>
                                </p:cTn>
                              </p:par>
                            </p:childTnLst>
                          </p:cTn>
                        </p:par>
                        <p:par>
                          <p:cTn id="84" fill="hold">
                            <p:stCondLst>
                              <p:cond delay="10000"/>
                            </p:stCondLst>
                            <p:childTnLst>
                              <p:par>
                                <p:cTn id="85" presetID="22" presetClass="entr" presetSubtype="1" fill="hold" grpId="0" nodeType="afterEffect">
                                  <p:stCondLst>
                                    <p:cond delay="0"/>
                                  </p:stCondLst>
                                  <p:childTnLst>
                                    <p:set>
                                      <p:cBhvr>
                                        <p:cTn id="86" dur="1" fill="hold">
                                          <p:stCondLst>
                                            <p:cond delay="0"/>
                                          </p:stCondLst>
                                        </p:cTn>
                                        <p:tgtEl>
                                          <p:spTgt spid="100"/>
                                        </p:tgtEl>
                                        <p:attrNameLst>
                                          <p:attrName>style.visibility</p:attrName>
                                        </p:attrNameLst>
                                      </p:cBhvr>
                                      <p:to>
                                        <p:strVal val="visible"/>
                                      </p:to>
                                    </p:set>
                                    <p:animEffect transition="in" filter="wipe(up)">
                                      <p:cBhvr>
                                        <p:cTn id="87" dur="500"/>
                                        <p:tgtEl>
                                          <p:spTgt spid="100"/>
                                        </p:tgtEl>
                                      </p:cBhvr>
                                    </p:animEffect>
                                  </p:childTnLst>
                                </p:cTn>
                              </p:par>
                            </p:childTnLst>
                          </p:cTn>
                        </p:par>
                        <p:par>
                          <p:cTn id="88" fill="hold">
                            <p:stCondLst>
                              <p:cond delay="10500"/>
                            </p:stCondLst>
                            <p:childTnLst>
                              <p:par>
                                <p:cTn id="89" presetID="10" presetClass="entr" presetSubtype="0" fill="hold" grpId="0" nodeType="afterEffect">
                                  <p:stCondLst>
                                    <p:cond delay="0"/>
                                  </p:stCondLst>
                                  <p:childTnLst>
                                    <p:set>
                                      <p:cBhvr>
                                        <p:cTn id="90" dur="1" fill="hold">
                                          <p:stCondLst>
                                            <p:cond delay="0"/>
                                          </p:stCondLst>
                                        </p:cTn>
                                        <p:tgtEl>
                                          <p:spTgt spid="36"/>
                                        </p:tgtEl>
                                        <p:attrNameLst>
                                          <p:attrName>style.visibility</p:attrName>
                                        </p:attrNameLst>
                                      </p:cBhvr>
                                      <p:to>
                                        <p:strVal val="visible"/>
                                      </p:to>
                                    </p:set>
                                    <p:animEffect transition="in" filter="fade">
                                      <p:cBhvr>
                                        <p:cTn id="91" dur="500"/>
                                        <p:tgtEl>
                                          <p:spTgt spid="36"/>
                                        </p:tgtEl>
                                      </p:cBhvr>
                                    </p:animEffect>
                                  </p:childTnLst>
                                </p:cTn>
                              </p:par>
                            </p:childTnLst>
                          </p:cTn>
                        </p:par>
                        <p:par>
                          <p:cTn id="92" fill="hold">
                            <p:stCondLst>
                              <p:cond delay="11000"/>
                            </p:stCondLst>
                            <p:childTnLst>
                              <p:par>
                                <p:cTn id="93" presetID="10"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500"/>
                                        <p:tgtEl>
                                          <p:spTgt spid="89"/>
                                        </p:tgtEl>
                                      </p:cBhvr>
                                    </p:animEffect>
                                  </p:childTnLst>
                                </p:cTn>
                              </p:par>
                            </p:childTnLst>
                          </p:cTn>
                        </p:par>
                        <p:par>
                          <p:cTn id="96" fill="hold">
                            <p:stCondLst>
                              <p:cond delay="11500"/>
                            </p:stCondLst>
                            <p:childTnLst>
                              <p:par>
                                <p:cTn id="97" presetID="22" presetClass="entr" presetSubtype="4" fill="hold" nodeType="afterEffect">
                                  <p:stCondLst>
                                    <p:cond delay="0"/>
                                  </p:stCondLst>
                                  <p:childTnLst>
                                    <p:set>
                                      <p:cBhvr>
                                        <p:cTn id="98" dur="1" fill="hold">
                                          <p:stCondLst>
                                            <p:cond delay="0"/>
                                          </p:stCondLst>
                                        </p:cTn>
                                        <p:tgtEl>
                                          <p:spTgt spid="68"/>
                                        </p:tgtEl>
                                        <p:attrNameLst>
                                          <p:attrName>style.visibility</p:attrName>
                                        </p:attrNameLst>
                                      </p:cBhvr>
                                      <p:to>
                                        <p:strVal val="visible"/>
                                      </p:to>
                                    </p:set>
                                    <p:animEffect transition="in" filter="wipe(down)">
                                      <p:cBhvr>
                                        <p:cTn id="99" dur="500"/>
                                        <p:tgtEl>
                                          <p:spTgt spid="68"/>
                                        </p:tgtEl>
                                      </p:cBhvr>
                                    </p:animEffect>
                                  </p:childTnLst>
                                </p:cTn>
                              </p:par>
                            </p:childTnLst>
                          </p:cTn>
                        </p:par>
                        <p:par>
                          <p:cTn id="100" fill="hold">
                            <p:stCondLst>
                              <p:cond delay="12000"/>
                            </p:stCondLst>
                            <p:childTnLst>
                              <p:par>
                                <p:cTn id="101" presetID="22" presetClass="entr" presetSubtype="1" fill="hold" grpId="0" nodeType="afterEffect">
                                  <p:stCondLst>
                                    <p:cond delay="0"/>
                                  </p:stCondLst>
                                  <p:childTnLst>
                                    <p:set>
                                      <p:cBhvr>
                                        <p:cTn id="102" dur="1" fill="hold">
                                          <p:stCondLst>
                                            <p:cond delay="0"/>
                                          </p:stCondLst>
                                        </p:cTn>
                                        <p:tgtEl>
                                          <p:spTgt spid="95"/>
                                        </p:tgtEl>
                                        <p:attrNameLst>
                                          <p:attrName>style.visibility</p:attrName>
                                        </p:attrNameLst>
                                      </p:cBhvr>
                                      <p:to>
                                        <p:strVal val="visible"/>
                                      </p:to>
                                    </p:set>
                                    <p:animEffect transition="in" filter="wipe(up)">
                                      <p:cBhvr>
                                        <p:cTn id="103" dur="500"/>
                                        <p:tgtEl>
                                          <p:spTgt spid="95"/>
                                        </p:tgtEl>
                                      </p:cBhvr>
                                    </p:animEffect>
                                  </p:childTnLst>
                                </p:cTn>
                              </p:par>
                            </p:childTnLst>
                          </p:cTn>
                        </p:par>
                        <p:par>
                          <p:cTn id="104" fill="hold">
                            <p:stCondLst>
                              <p:cond delay="12500"/>
                            </p:stCondLst>
                            <p:childTnLst>
                              <p:par>
                                <p:cTn id="105" presetID="22" presetClass="entr" presetSubtype="1" fill="hold" grpId="0" nodeType="afterEffect">
                                  <p:stCondLst>
                                    <p:cond delay="0"/>
                                  </p:stCondLst>
                                  <p:childTnLst>
                                    <p:set>
                                      <p:cBhvr>
                                        <p:cTn id="106" dur="1" fill="hold">
                                          <p:stCondLst>
                                            <p:cond delay="0"/>
                                          </p:stCondLst>
                                        </p:cTn>
                                        <p:tgtEl>
                                          <p:spTgt spid="96"/>
                                        </p:tgtEl>
                                        <p:attrNameLst>
                                          <p:attrName>style.visibility</p:attrName>
                                        </p:attrNameLst>
                                      </p:cBhvr>
                                      <p:to>
                                        <p:strVal val="visible"/>
                                      </p:to>
                                    </p:set>
                                    <p:animEffect transition="in" filter="wipe(up)">
                                      <p:cBhvr>
                                        <p:cTn id="107" dur="500"/>
                                        <p:tgtEl>
                                          <p:spTgt spid="96"/>
                                        </p:tgtEl>
                                      </p:cBhvr>
                                    </p:animEffect>
                                  </p:childTnLst>
                                </p:cTn>
                              </p:par>
                            </p:childTnLst>
                          </p:cTn>
                        </p:par>
                        <p:par>
                          <p:cTn id="108" fill="hold">
                            <p:stCondLst>
                              <p:cond delay="13000"/>
                            </p:stCondLst>
                            <p:childTnLst>
                              <p:par>
                                <p:cTn id="109" presetID="10" presetClass="entr" presetSubtype="0" fill="hold" grpId="0" nodeType="afterEffect">
                                  <p:stCondLst>
                                    <p:cond delay="0"/>
                                  </p:stCondLst>
                                  <p:childTnLst>
                                    <p:set>
                                      <p:cBhvr>
                                        <p:cTn id="110" dur="1" fill="hold">
                                          <p:stCondLst>
                                            <p:cond delay="0"/>
                                          </p:stCondLst>
                                        </p:cTn>
                                        <p:tgtEl>
                                          <p:spTgt spid="37"/>
                                        </p:tgtEl>
                                        <p:attrNameLst>
                                          <p:attrName>style.visibility</p:attrName>
                                        </p:attrNameLst>
                                      </p:cBhvr>
                                      <p:to>
                                        <p:strVal val="visible"/>
                                      </p:to>
                                    </p:set>
                                    <p:animEffect transition="in" filter="fade">
                                      <p:cBhvr>
                                        <p:cTn id="111" dur="500"/>
                                        <p:tgtEl>
                                          <p:spTgt spid="37"/>
                                        </p:tgtEl>
                                      </p:cBhvr>
                                    </p:animEffect>
                                  </p:childTnLst>
                                </p:cTn>
                              </p:par>
                            </p:childTnLst>
                          </p:cTn>
                        </p:par>
                        <p:par>
                          <p:cTn id="112" fill="hold">
                            <p:stCondLst>
                              <p:cond delay="13500"/>
                            </p:stCondLst>
                            <p:childTnLst>
                              <p:par>
                                <p:cTn id="113" presetID="10" presetClass="entr" presetSubtype="0" fill="hold" grpId="0" nodeType="afterEffect">
                                  <p:stCondLst>
                                    <p:cond delay="0"/>
                                  </p:stCondLst>
                                  <p:childTnLst>
                                    <p:set>
                                      <p:cBhvr>
                                        <p:cTn id="114" dur="1" fill="hold">
                                          <p:stCondLst>
                                            <p:cond delay="0"/>
                                          </p:stCondLst>
                                        </p:cTn>
                                        <p:tgtEl>
                                          <p:spTgt spid="90"/>
                                        </p:tgtEl>
                                        <p:attrNameLst>
                                          <p:attrName>style.visibility</p:attrName>
                                        </p:attrNameLst>
                                      </p:cBhvr>
                                      <p:to>
                                        <p:strVal val="visible"/>
                                      </p:to>
                                    </p:set>
                                    <p:animEffect transition="in" filter="fade">
                                      <p:cBhvr>
                                        <p:cTn id="115" dur="500"/>
                                        <p:tgtEl>
                                          <p:spTgt spid="90"/>
                                        </p:tgtEl>
                                      </p:cBhvr>
                                    </p:animEffect>
                                  </p:childTnLst>
                                </p:cTn>
                              </p:par>
                            </p:childTnLst>
                          </p:cTn>
                        </p:par>
                        <p:par>
                          <p:cTn id="116" fill="hold">
                            <p:stCondLst>
                              <p:cond delay="14000"/>
                            </p:stCondLst>
                            <p:childTnLst>
                              <p:par>
                                <p:cTn id="117" presetID="22" presetClass="entr" presetSubtype="1" fill="hold" nodeType="afterEffect">
                                  <p:stCondLst>
                                    <p:cond delay="0"/>
                                  </p:stCondLst>
                                  <p:childTnLst>
                                    <p:set>
                                      <p:cBhvr>
                                        <p:cTn id="118" dur="1" fill="hold">
                                          <p:stCondLst>
                                            <p:cond delay="0"/>
                                          </p:stCondLst>
                                        </p:cTn>
                                        <p:tgtEl>
                                          <p:spTgt spid="81"/>
                                        </p:tgtEl>
                                        <p:attrNameLst>
                                          <p:attrName>style.visibility</p:attrName>
                                        </p:attrNameLst>
                                      </p:cBhvr>
                                      <p:to>
                                        <p:strVal val="visible"/>
                                      </p:to>
                                    </p:set>
                                    <p:animEffect transition="in" filter="wipe(up)">
                                      <p:cBhvr>
                                        <p:cTn id="119" dur="500"/>
                                        <p:tgtEl>
                                          <p:spTgt spid="81"/>
                                        </p:tgtEl>
                                      </p:cBhvr>
                                    </p:animEffect>
                                  </p:childTnLst>
                                </p:cTn>
                              </p:par>
                            </p:childTnLst>
                          </p:cTn>
                        </p:par>
                        <p:par>
                          <p:cTn id="120" fill="hold">
                            <p:stCondLst>
                              <p:cond delay="14500"/>
                            </p:stCondLst>
                            <p:childTnLst>
                              <p:par>
                                <p:cTn id="121" presetID="22" presetClass="entr" presetSubtype="1" fill="hold" grpId="0" nodeType="afterEffect">
                                  <p:stCondLst>
                                    <p:cond delay="0"/>
                                  </p:stCondLst>
                                  <p:childTnLst>
                                    <p:set>
                                      <p:cBhvr>
                                        <p:cTn id="122" dur="1" fill="hold">
                                          <p:stCondLst>
                                            <p:cond delay="0"/>
                                          </p:stCondLst>
                                        </p:cTn>
                                        <p:tgtEl>
                                          <p:spTgt spid="97"/>
                                        </p:tgtEl>
                                        <p:attrNameLst>
                                          <p:attrName>style.visibility</p:attrName>
                                        </p:attrNameLst>
                                      </p:cBhvr>
                                      <p:to>
                                        <p:strVal val="visible"/>
                                      </p:to>
                                    </p:set>
                                    <p:animEffect transition="in" filter="wipe(up)">
                                      <p:cBhvr>
                                        <p:cTn id="123" dur="500"/>
                                        <p:tgtEl>
                                          <p:spTgt spid="97"/>
                                        </p:tgtEl>
                                      </p:cBhvr>
                                    </p:animEffect>
                                  </p:childTnLst>
                                </p:cTn>
                              </p:par>
                            </p:childTnLst>
                          </p:cTn>
                        </p:par>
                        <p:par>
                          <p:cTn id="124" fill="hold">
                            <p:stCondLst>
                              <p:cond delay="15000"/>
                            </p:stCondLst>
                            <p:childTnLst>
                              <p:par>
                                <p:cTn id="125" presetID="22" presetClass="entr" presetSubtype="1" fill="hold" grpId="0" nodeType="afterEffect">
                                  <p:stCondLst>
                                    <p:cond delay="0"/>
                                  </p:stCondLst>
                                  <p:childTnLst>
                                    <p:set>
                                      <p:cBhvr>
                                        <p:cTn id="126" dur="1" fill="hold">
                                          <p:stCondLst>
                                            <p:cond delay="0"/>
                                          </p:stCondLst>
                                        </p:cTn>
                                        <p:tgtEl>
                                          <p:spTgt spid="98"/>
                                        </p:tgtEl>
                                        <p:attrNameLst>
                                          <p:attrName>style.visibility</p:attrName>
                                        </p:attrNameLst>
                                      </p:cBhvr>
                                      <p:to>
                                        <p:strVal val="visible"/>
                                      </p:to>
                                    </p:set>
                                    <p:animEffect transition="in" filter="wipe(up)">
                                      <p:cBhvr>
                                        <p:cTn id="127" dur="500"/>
                                        <p:tgtEl>
                                          <p:spTgt spid="98"/>
                                        </p:tgtEl>
                                      </p:cBhvr>
                                    </p:animEffect>
                                  </p:childTnLst>
                                </p:cTn>
                              </p:par>
                            </p:childTnLst>
                          </p:cTn>
                        </p:par>
                        <p:par>
                          <p:cTn id="128" fill="hold">
                            <p:stCondLst>
                              <p:cond delay="15500"/>
                            </p:stCondLst>
                            <p:childTnLst>
                              <p:par>
                                <p:cTn id="129" presetID="10" presetClass="entr" presetSubtype="0" fill="hold" nodeType="afterEffect">
                                  <p:stCondLst>
                                    <p:cond delay="0"/>
                                  </p:stCondLst>
                                  <p:childTnLst>
                                    <p:set>
                                      <p:cBhvr>
                                        <p:cTn id="130" dur="1" fill="hold">
                                          <p:stCondLst>
                                            <p:cond delay="0"/>
                                          </p:stCondLst>
                                        </p:cTn>
                                        <p:tgtEl>
                                          <p:spTgt spid="38"/>
                                        </p:tgtEl>
                                        <p:attrNameLst>
                                          <p:attrName>style.visibility</p:attrName>
                                        </p:attrNameLst>
                                      </p:cBhvr>
                                      <p:to>
                                        <p:strVal val="visible"/>
                                      </p:to>
                                    </p:set>
                                    <p:animEffect transition="in" filter="fade">
                                      <p:cBhvr>
                                        <p:cTn id="131" dur="500"/>
                                        <p:tgtEl>
                                          <p:spTgt spid="38"/>
                                        </p:tgtEl>
                                      </p:cBhvr>
                                    </p:animEffect>
                                  </p:childTnLst>
                                </p:cTn>
                              </p:par>
                            </p:childTnLst>
                          </p:cTn>
                        </p:par>
                        <p:par>
                          <p:cTn id="132" fill="hold">
                            <p:stCondLst>
                              <p:cond delay="16000"/>
                            </p:stCondLst>
                            <p:childTnLst>
                              <p:par>
                                <p:cTn id="133" presetID="10" presetClass="entr" presetSubtype="0" fill="hold" nodeType="afterEffect">
                                  <p:stCondLst>
                                    <p:cond delay="0"/>
                                  </p:stCondLst>
                                  <p:childTnLst>
                                    <p:set>
                                      <p:cBhvr>
                                        <p:cTn id="134" dur="1" fill="hold">
                                          <p:stCondLst>
                                            <p:cond delay="0"/>
                                          </p:stCondLst>
                                        </p:cTn>
                                        <p:tgtEl>
                                          <p:spTgt spid="47"/>
                                        </p:tgtEl>
                                        <p:attrNameLst>
                                          <p:attrName>style.visibility</p:attrName>
                                        </p:attrNameLst>
                                      </p:cBhvr>
                                      <p:to>
                                        <p:strVal val="visible"/>
                                      </p:to>
                                    </p:set>
                                    <p:animEffect transition="in" filter="fade">
                                      <p:cBhvr>
                                        <p:cTn id="135" dur="500"/>
                                        <p:tgtEl>
                                          <p:spTgt spid="47"/>
                                        </p:tgtEl>
                                      </p:cBhvr>
                                    </p:animEffect>
                                  </p:childTnLst>
                                </p:cTn>
                              </p:par>
                            </p:childTnLst>
                          </p:cTn>
                        </p:par>
                        <p:par>
                          <p:cTn id="136" fill="hold">
                            <p:stCondLst>
                              <p:cond delay="16500"/>
                            </p:stCondLst>
                            <p:childTnLst>
                              <p:par>
                                <p:cTn id="137" presetID="10" presetClass="entr" presetSubtype="0" fill="hold" nodeType="afterEffect">
                                  <p:stCondLst>
                                    <p:cond delay="0"/>
                                  </p:stCondLst>
                                  <p:childTnLst>
                                    <p:set>
                                      <p:cBhvr>
                                        <p:cTn id="138" dur="1" fill="hold">
                                          <p:stCondLst>
                                            <p:cond delay="0"/>
                                          </p:stCondLst>
                                        </p:cTn>
                                        <p:tgtEl>
                                          <p:spTgt spid="41"/>
                                        </p:tgtEl>
                                        <p:attrNameLst>
                                          <p:attrName>style.visibility</p:attrName>
                                        </p:attrNameLst>
                                      </p:cBhvr>
                                      <p:to>
                                        <p:strVal val="visible"/>
                                      </p:to>
                                    </p:set>
                                    <p:animEffect transition="in" filter="fade">
                                      <p:cBhvr>
                                        <p:cTn id="139" dur="500"/>
                                        <p:tgtEl>
                                          <p:spTgt spid="41"/>
                                        </p:tgtEl>
                                      </p:cBhvr>
                                    </p:animEffect>
                                  </p:childTnLst>
                                </p:cTn>
                              </p:par>
                            </p:childTnLst>
                          </p:cTn>
                        </p:par>
                        <p:par>
                          <p:cTn id="140" fill="hold">
                            <p:stCondLst>
                              <p:cond delay="17000"/>
                            </p:stCondLst>
                            <p:childTnLst>
                              <p:par>
                                <p:cTn id="141" presetID="10" presetClass="entr" presetSubtype="0" fill="hold" nodeType="afterEffect">
                                  <p:stCondLst>
                                    <p:cond delay="0"/>
                                  </p:stCondLst>
                                  <p:childTnLst>
                                    <p:set>
                                      <p:cBhvr>
                                        <p:cTn id="142" dur="1" fill="hold">
                                          <p:stCondLst>
                                            <p:cond delay="0"/>
                                          </p:stCondLst>
                                        </p:cTn>
                                        <p:tgtEl>
                                          <p:spTgt spid="53"/>
                                        </p:tgtEl>
                                        <p:attrNameLst>
                                          <p:attrName>style.visibility</p:attrName>
                                        </p:attrNameLst>
                                      </p:cBhvr>
                                      <p:to>
                                        <p:strVal val="visible"/>
                                      </p:to>
                                    </p:set>
                                    <p:animEffect transition="in" filter="fade">
                                      <p:cBhvr>
                                        <p:cTn id="143" dur="500"/>
                                        <p:tgtEl>
                                          <p:spTgt spid="53"/>
                                        </p:tgtEl>
                                      </p:cBhvr>
                                    </p:animEffect>
                                  </p:childTnLst>
                                </p:cTn>
                              </p:par>
                            </p:childTnLst>
                          </p:cTn>
                        </p:par>
                        <p:par>
                          <p:cTn id="144" fill="hold">
                            <p:stCondLst>
                              <p:cond delay="17500"/>
                            </p:stCondLst>
                            <p:childTnLst>
                              <p:par>
                                <p:cTn id="145" presetID="10" presetClass="entr" presetSubtype="0" fill="hold" grpId="0" nodeType="afterEffect">
                                  <p:stCondLst>
                                    <p:cond delay="0"/>
                                  </p:stCondLst>
                                  <p:childTnLst>
                                    <p:set>
                                      <p:cBhvr>
                                        <p:cTn id="146" dur="1" fill="hold">
                                          <p:stCondLst>
                                            <p:cond delay="0"/>
                                          </p:stCondLst>
                                        </p:cTn>
                                        <p:tgtEl>
                                          <p:spTgt spid="46"/>
                                        </p:tgtEl>
                                        <p:attrNameLst>
                                          <p:attrName>style.visibility</p:attrName>
                                        </p:attrNameLst>
                                      </p:cBhvr>
                                      <p:to>
                                        <p:strVal val="visible"/>
                                      </p:to>
                                    </p:set>
                                    <p:animEffect transition="in" filter="fade">
                                      <p:cBhvr>
                                        <p:cTn id="147" dur="500"/>
                                        <p:tgtEl>
                                          <p:spTgt spid="46"/>
                                        </p:tgtEl>
                                      </p:cBhvr>
                                    </p:animEffect>
                                  </p:childTnLst>
                                </p:cTn>
                              </p:par>
                            </p:childTnLst>
                          </p:cTn>
                        </p:par>
                        <p:par>
                          <p:cTn id="148" fill="hold">
                            <p:stCondLst>
                              <p:cond delay="18000"/>
                            </p:stCondLst>
                            <p:childTnLst>
                              <p:par>
                                <p:cTn id="149" presetID="10" presetClass="entr" presetSubtype="0" fill="hold" grpId="0" nodeType="afterEffect">
                                  <p:stCondLst>
                                    <p:cond delay="0"/>
                                  </p:stCondLst>
                                  <p:childTnLst>
                                    <p:set>
                                      <p:cBhvr>
                                        <p:cTn id="150" dur="1" fill="hold">
                                          <p:stCondLst>
                                            <p:cond delay="0"/>
                                          </p:stCondLst>
                                        </p:cTn>
                                        <p:tgtEl>
                                          <p:spTgt spid="59"/>
                                        </p:tgtEl>
                                        <p:attrNameLst>
                                          <p:attrName>style.visibility</p:attrName>
                                        </p:attrNameLst>
                                      </p:cBhvr>
                                      <p:to>
                                        <p:strVal val="visible"/>
                                      </p:to>
                                    </p:set>
                                    <p:animEffect transition="in" filter="fade">
                                      <p:cBhvr>
                                        <p:cTn id="151"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bldLvl="0" animBg="1"/>
      <p:bldP spid="33" grpId="0" bldLvl="0" animBg="1"/>
      <p:bldP spid="34" grpId="0" bldLvl="0" animBg="1"/>
      <p:bldP spid="35" grpId="0" bldLvl="0" animBg="1"/>
      <p:bldP spid="36" grpId="0" bldLvl="0" animBg="1"/>
      <p:bldP spid="37" grpId="0" bldLvl="0" animBg="1"/>
      <p:bldP spid="46" grpId="0" bldLvl="0" animBg="1"/>
      <p:bldP spid="59" grpId="0" bldLvl="0" animBg="1"/>
      <p:bldP spid="76" grpId="0" bldLvl="0" animBg="1"/>
      <p:bldP spid="85" grpId="0"/>
      <p:bldP spid="86" grpId="0"/>
      <p:bldP spid="87" grpId="0"/>
      <p:bldP spid="88" grpId="0"/>
      <p:bldP spid="89" grpId="0"/>
      <p:bldP spid="90" grpId="0"/>
      <p:bldP spid="91" grpId="0"/>
      <p:bldP spid="92" grpId="0"/>
      <p:bldP spid="93" grpId="0"/>
      <p:bldP spid="94" grpId="0"/>
      <p:bldP spid="95" grpId="0"/>
      <p:bldP spid="96" grpId="0"/>
      <p:bldP spid="97" grpId="0"/>
      <p:bldP spid="98" grpId="0"/>
      <p:bldP spid="99" grpId="0"/>
      <p:bldP spid="100" grpId="0"/>
      <p:bldP spid="101" grpId="0"/>
      <p:bldP spid="10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2012"/>
          <p:cNvSpPr/>
          <p:nvPr/>
        </p:nvSpPr>
        <p:spPr>
          <a:xfrm>
            <a:off x="7055425" y="2048148"/>
            <a:ext cx="3561372" cy="1686613"/>
          </a:xfrm>
          <a:prstGeom prst="roundRect">
            <a:avLst>
              <a:gd name="adj" fmla="val 6918"/>
            </a:avLst>
          </a:prstGeom>
          <a:noFill/>
          <a:ln w="12700">
            <a:solidFill>
              <a:srgbClr val="A6AAA9"/>
            </a:solidFill>
            <a:miter lim="400000"/>
          </a:ln>
        </p:spPr>
        <p:txBody>
          <a:bodyPr lIns="19050" tIns="19050" rIns="19050" bIns="19050" anchor="ctr"/>
          <a:lstStyle/>
          <a:p>
            <a:pPr lvl="0"/>
            <a:endParaRPr sz="1735"/>
          </a:p>
        </p:txBody>
      </p:sp>
      <p:sp>
        <p:nvSpPr>
          <p:cNvPr id="3" name="Shape 2013"/>
          <p:cNvSpPr/>
          <p:nvPr/>
        </p:nvSpPr>
        <p:spPr>
          <a:xfrm>
            <a:off x="7055425" y="3978624"/>
            <a:ext cx="3561372" cy="1684827"/>
          </a:xfrm>
          <a:prstGeom prst="roundRect">
            <a:avLst>
              <a:gd name="adj" fmla="val 6925"/>
            </a:avLst>
          </a:prstGeom>
          <a:noFill/>
          <a:ln w="12700">
            <a:solidFill>
              <a:srgbClr val="A6AAA9"/>
            </a:solidFill>
            <a:miter lim="400000"/>
          </a:ln>
        </p:spPr>
        <p:txBody>
          <a:bodyPr lIns="19050" tIns="19050" rIns="19050" bIns="19050" anchor="ctr"/>
          <a:lstStyle/>
          <a:p>
            <a:pPr lvl="0"/>
            <a:endParaRPr sz="1735"/>
          </a:p>
        </p:txBody>
      </p:sp>
      <p:sp>
        <p:nvSpPr>
          <p:cNvPr id="4" name="Shape 2014"/>
          <p:cNvSpPr/>
          <p:nvPr/>
        </p:nvSpPr>
        <p:spPr>
          <a:xfrm>
            <a:off x="1581951" y="3977731"/>
            <a:ext cx="3561372" cy="1686612"/>
          </a:xfrm>
          <a:prstGeom prst="roundRect">
            <a:avLst>
              <a:gd name="adj" fmla="val 6918"/>
            </a:avLst>
          </a:prstGeom>
          <a:noFill/>
          <a:ln w="12700">
            <a:solidFill>
              <a:srgbClr val="A6AAA9"/>
            </a:solidFill>
            <a:miter lim="400000"/>
          </a:ln>
        </p:spPr>
        <p:txBody>
          <a:bodyPr lIns="19050" tIns="19050" rIns="19050" bIns="19050" anchor="ctr"/>
          <a:lstStyle/>
          <a:p>
            <a:pPr lvl="0"/>
            <a:endParaRPr sz="1735"/>
          </a:p>
        </p:txBody>
      </p:sp>
      <p:sp>
        <p:nvSpPr>
          <p:cNvPr id="5" name="Shape 2015"/>
          <p:cNvSpPr/>
          <p:nvPr/>
        </p:nvSpPr>
        <p:spPr>
          <a:xfrm>
            <a:off x="1581951" y="2048148"/>
            <a:ext cx="3561372" cy="1686613"/>
          </a:xfrm>
          <a:prstGeom prst="roundRect">
            <a:avLst>
              <a:gd name="adj" fmla="val 6918"/>
            </a:avLst>
          </a:prstGeom>
          <a:noFill/>
          <a:ln w="12700">
            <a:solidFill>
              <a:srgbClr val="A6AAA9"/>
            </a:solidFill>
            <a:miter lim="400000"/>
          </a:ln>
        </p:spPr>
        <p:txBody>
          <a:bodyPr lIns="19050" tIns="19050" rIns="19050" bIns="19050" anchor="ctr"/>
          <a:lstStyle/>
          <a:p>
            <a:pPr lvl="0"/>
            <a:endParaRPr sz="1735"/>
          </a:p>
        </p:txBody>
      </p:sp>
      <p:sp>
        <p:nvSpPr>
          <p:cNvPr id="6" name="Shape 2016"/>
          <p:cNvSpPr/>
          <p:nvPr/>
        </p:nvSpPr>
        <p:spPr>
          <a:xfrm>
            <a:off x="4826939" y="2590801"/>
            <a:ext cx="2537880" cy="253787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lumMod val="75000"/>
            </a:schemeClr>
          </a:solidFill>
          <a:ln w="12700">
            <a:noFill/>
            <a:miter lim="400000"/>
          </a:ln>
        </p:spPr>
        <p:txBody>
          <a:bodyPr lIns="25400" tIns="25400" rIns="25400" bIns="25400" anchor="ctr"/>
          <a:lstStyle/>
          <a:p>
            <a:pPr lvl="0"/>
            <a:endParaRPr sz="1735"/>
          </a:p>
        </p:txBody>
      </p:sp>
      <p:sp>
        <p:nvSpPr>
          <p:cNvPr id="7" name="Shape 2021"/>
          <p:cNvSpPr/>
          <p:nvPr/>
        </p:nvSpPr>
        <p:spPr>
          <a:xfrm>
            <a:off x="2329995" y="2608593"/>
            <a:ext cx="2496944" cy="1036307"/>
          </a:xfrm>
          <a:prstGeom prst="rect">
            <a:avLst/>
          </a:prstGeom>
          <a:ln w="12700">
            <a:miter lim="400000"/>
          </a:ln>
        </p:spPr>
        <p:txBody>
          <a:bodyPr lIns="0" tIns="0" rIns="0" bIns="0"/>
          <a:lstStyle>
            <a:lvl1pPr algn="l">
              <a:lnSpc>
                <a:spcPct val="120000"/>
              </a:lnSpc>
              <a:spcBef>
                <a:spcPts val="2500"/>
              </a:spcBef>
              <a:defRPr sz="2000">
                <a:solidFill>
                  <a:srgbClr val="53585F"/>
                </a:solidFill>
              </a:defRPr>
            </a:lvl1pPr>
          </a:lstStyle>
          <a:p>
            <a:pPr fontAlgn="ctr">
              <a:lnSpc>
                <a:spcPct val="150000"/>
              </a:lnSpc>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点击输入文字点击输入文字点击此处更换文本点击输入文字点击点击输入文字点击输入文字点击此处更换文本</a:t>
            </a:r>
            <a:endPar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endParaRPr>
          </a:p>
          <a:p>
            <a:pPr fontAlgn="ctr">
              <a:lnSpc>
                <a:spcPct val="150000"/>
              </a:lnSpc>
            </a:pPr>
            <a:endPar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8" name="Shape 2022"/>
          <p:cNvSpPr/>
          <p:nvPr/>
        </p:nvSpPr>
        <p:spPr>
          <a:xfrm>
            <a:off x="2322199" y="2201471"/>
            <a:ext cx="1869332" cy="401615"/>
          </a:xfrm>
          <a:prstGeom prst="rect">
            <a:avLst/>
          </a:prstGeom>
          <a:ln w="12700">
            <a:miter lim="400000"/>
          </a:ln>
        </p:spPr>
        <p:txBody>
          <a:bodyPr lIns="0" tIns="0" rIns="0" bIns="0" anchor="ctr"/>
          <a:lstStyle>
            <a:lvl1pPr algn="l">
              <a:lnSpc>
                <a:spcPct val="120000"/>
              </a:lnSpc>
              <a:defRPr sz="3500">
                <a:solidFill>
                  <a:srgbClr val="53585F"/>
                </a:solidFill>
              </a:defRPr>
            </a:lvl1pPr>
          </a:lstStyle>
          <a:p>
            <a:r>
              <a:rPr lang="zh-CN" altLang="en-US" sz="1865" b="1" dirty="0">
                <a:solidFill>
                  <a:srgbClr val="1D4251"/>
                </a:solidFill>
                <a:latin typeface="微软雅黑" panose="020B0503020204020204" pitchFamily="34" charset="-122"/>
                <a:ea typeface="微软雅黑" panose="020B0503020204020204" pitchFamily="34" charset="-122"/>
              </a:rPr>
              <a:t>标题内容</a:t>
            </a:r>
          </a:p>
        </p:txBody>
      </p:sp>
      <p:sp>
        <p:nvSpPr>
          <p:cNvPr id="9" name="Shape 2023"/>
          <p:cNvSpPr/>
          <p:nvPr/>
        </p:nvSpPr>
        <p:spPr>
          <a:xfrm>
            <a:off x="2329995" y="4545164"/>
            <a:ext cx="2496944" cy="986785"/>
          </a:xfrm>
          <a:prstGeom prst="rect">
            <a:avLst/>
          </a:prstGeom>
          <a:ln w="12700">
            <a:miter lim="400000"/>
          </a:ln>
        </p:spPr>
        <p:txBody>
          <a:bodyPr lIns="0" tIns="0" rIns="0" bIns="0"/>
          <a:lstStyle>
            <a:lvl1pPr algn="l">
              <a:lnSpc>
                <a:spcPct val="120000"/>
              </a:lnSpc>
              <a:spcBef>
                <a:spcPts val="2500"/>
              </a:spcBef>
              <a:defRPr sz="2000">
                <a:solidFill>
                  <a:srgbClr val="53585F"/>
                </a:solidFill>
              </a:defRPr>
            </a:lvl1pPr>
          </a:lstStyle>
          <a:p>
            <a:pPr fontAlgn="ctr">
              <a:lnSpc>
                <a:spcPct val="150000"/>
              </a:lnSpc>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点击输入文字点击输入文字点击此处更换文本点击输入文字点击点击输入文字点击输入文字点击此处更换文本</a:t>
            </a:r>
            <a:endPar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endParaRPr>
          </a:p>
          <a:p>
            <a:pPr fontAlgn="ctr">
              <a:lnSpc>
                <a:spcPct val="150000"/>
              </a:lnSpc>
            </a:pPr>
            <a:endPar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0" name="Shape 2024"/>
          <p:cNvSpPr/>
          <p:nvPr/>
        </p:nvSpPr>
        <p:spPr>
          <a:xfrm>
            <a:off x="2322199" y="4166004"/>
            <a:ext cx="1869332" cy="401615"/>
          </a:xfrm>
          <a:prstGeom prst="rect">
            <a:avLst/>
          </a:prstGeom>
          <a:ln w="12700">
            <a:miter lim="400000"/>
          </a:ln>
        </p:spPr>
        <p:txBody>
          <a:bodyPr lIns="0" tIns="0" rIns="0" bIns="0" anchor="ctr"/>
          <a:lstStyle>
            <a:lvl1pPr algn="l">
              <a:lnSpc>
                <a:spcPct val="120000"/>
              </a:lnSpc>
              <a:defRPr sz="3500">
                <a:solidFill>
                  <a:srgbClr val="53585F"/>
                </a:solidFill>
              </a:defRPr>
            </a:lvl1pPr>
          </a:lstStyle>
          <a:p>
            <a:r>
              <a:rPr lang="zh-CN" altLang="en-US" sz="1865" b="1" dirty="0">
                <a:solidFill>
                  <a:srgbClr val="1D4251"/>
                </a:solidFill>
                <a:latin typeface="微软雅黑" panose="020B0503020204020204" pitchFamily="34" charset="-122"/>
                <a:ea typeface="微软雅黑" panose="020B0503020204020204" pitchFamily="34" charset="-122"/>
              </a:rPr>
              <a:t>标题内容</a:t>
            </a:r>
          </a:p>
        </p:txBody>
      </p:sp>
      <p:sp>
        <p:nvSpPr>
          <p:cNvPr id="11" name="Shape 2025"/>
          <p:cNvSpPr/>
          <p:nvPr/>
        </p:nvSpPr>
        <p:spPr>
          <a:xfrm>
            <a:off x="7539829" y="2608593"/>
            <a:ext cx="2486979" cy="1036307"/>
          </a:xfrm>
          <a:prstGeom prst="rect">
            <a:avLst/>
          </a:prstGeom>
          <a:ln w="12700">
            <a:miter lim="400000"/>
          </a:ln>
        </p:spPr>
        <p:txBody>
          <a:bodyPr lIns="0" tIns="0" rIns="0" bIns="0"/>
          <a:lstStyle>
            <a:lvl1pPr algn="r">
              <a:lnSpc>
                <a:spcPct val="120000"/>
              </a:lnSpc>
              <a:spcBef>
                <a:spcPts val="4500"/>
              </a:spcBef>
              <a:defRPr sz="2000">
                <a:solidFill>
                  <a:srgbClr val="53585F"/>
                </a:solidFill>
              </a:defRPr>
            </a:lvl1pPr>
          </a:lstStyle>
          <a:p>
            <a:pPr fontAlgn="ctr">
              <a:lnSpc>
                <a:spcPct val="150000"/>
              </a:lnSpc>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点击输入文字点击输入文字点击此处更换文本点击输入文字点击点击输入文字点击输入文字点击此处更换文本</a:t>
            </a:r>
            <a:endPar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endParaRPr>
          </a:p>
          <a:p>
            <a:pPr fontAlgn="ctr">
              <a:lnSpc>
                <a:spcPct val="150000"/>
              </a:lnSpc>
            </a:pPr>
            <a:endPar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2" name="Shape 2026"/>
          <p:cNvSpPr/>
          <p:nvPr/>
        </p:nvSpPr>
        <p:spPr>
          <a:xfrm>
            <a:off x="7983687" y="2201471"/>
            <a:ext cx="1869332" cy="401615"/>
          </a:xfrm>
          <a:prstGeom prst="rect">
            <a:avLst/>
          </a:prstGeom>
          <a:ln w="12700">
            <a:miter lim="400000"/>
          </a:ln>
        </p:spPr>
        <p:txBody>
          <a:bodyPr lIns="0" tIns="0" rIns="0" bIns="0" anchor="ctr"/>
          <a:lstStyle>
            <a:lvl1pPr algn="r">
              <a:defRPr sz="3500">
                <a:solidFill>
                  <a:srgbClr val="53585F"/>
                </a:solidFill>
              </a:defRPr>
            </a:lvl1pPr>
          </a:lstStyle>
          <a:p>
            <a:r>
              <a:rPr lang="zh-CN" altLang="en-US" sz="1865" b="1" dirty="0">
                <a:solidFill>
                  <a:srgbClr val="1D4251"/>
                </a:solidFill>
                <a:latin typeface="微软雅黑" panose="020B0503020204020204" pitchFamily="34" charset="-122"/>
                <a:ea typeface="微软雅黑" panose="020B0503020204020204" pitchFamily="34" charset="-122"/>
              </a:rPr>
              <a:t>标题内容</a:t>
            </a:r>
          </a:p>
        </p:txBody>
      </p:sp>
      <p:sp>
        <p:nvSpPr>
          <p:cNvPr id="13" name="Shape 2027"/>
          <p:cNvSpPr/>
          <p:nvPr/>
        </p:nvSpPr>
        <p:spPr>
          <a:xfrm>
            <a:off x="7539832" y="4545169"/>
            <a:ext cx="2486979" cy="986783"/>
          </a:xfrm>
          <a:prstGeom prst="rect">
            <a:avLst/>
          </a:prstGeom>
          <a:ln w="12700">
            <a:miter lim="400000"/>
          </a:ln>
        </p:spPr>
        <p:txBody>
          <a:bodyPr lIns="0" tIns="0" rIns="0" bIns="0"/>
          <a:lstStyle>
            <a:lvl1pPr algn="r">
              <a:lnSpc>
                <a:spcPct val="120000"/>
              </a:lnSpc>
              <a:spcBef>
                <a:spcPts val="4500"/>
              </a:spcBef>
              <a:defRPr sz="2000">
                <a:solidFill>
                  <a:srgbClr val="53585F"/>
                </a:solidFill>
              </a:defRPr>
            </a:lvl1pPr>
          </a:lstStyle>
          <a:p>
            <a:pPr fontAlgn="ctr">
              <a:lnSpc>
                <a:spcPct val="150000"/>
              </a:lnSpc>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点击输入文字点击输入文字点击此处更换文本点击输入文字点击点击输入文字点击输入文字点击此处更换文本</a:t>
            </a:r>
            <a:endPar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endParaRPr>
          </a:p>
          <a:p>
            <a:pPr fontAlgn="ctr">
              <a:lnSpc>
                <a:spcPct val="150000"/>
              </a:lnSpc>
            </a:pPr>
            <a:endPar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4" name="Shape 2028"/>
          <p:cNvSpPr/>
          <p:nvPr/>
        </p:nvSpPr>
        <p:spPr>
          <a:xfrm>
            <a:off x="7983687" y="4166004"/>
            <a:ext cx="1869332" cy="401615"/>
          </a:xfrm>
          <a:prstGeom prst="rect">
            <a:avLst/>
          </a:prstGeom>
          <a:ln w="12700">
            <a:miter lim="400000"/>
          </a:ln>
        </p:spPr>
        <p:txBody>
          <a:bodyPr lIns="0" tIns="0" rIns="0" bIns="0" anchor="ctr"/>
          <a:lstStyle>
            <a:lvl1pPr algn="r">
              <a:defRPr sz="3500">
                <a:solidFill>
                  <a:srgbClr val="53585F"/>
                </a:solidFill>
              </a:defRPr>
            </a:lvl1pPr>
          </a:lstStyle>
          <a:p>
            <a:r>
              <a:rPr lang="zh-CN" altLang="en-US" sz="1865" b="1" dirty="0">
                <a:solidFill>
                  <a:srgbClr val="1D4251"/>
                </a:solidFill>
                <a:latin typeface="微软雅黑" panose="020B0503020204020204" pitchFamily="34" charset="-122"/>
                <a:ea typeface="微软雅黑" panose="020B0503020204020204" pitchFamily="34" charset="-122"/>
              </a:rPr>
              <a:t>标题内容</a:t>
            </a:r>
          </a:p>
        </p:txBody>
      </p:sp>
      <p:grpSp>
        <p:nvGrpSpPr>
          <p:cNvPr id="15" name="Group 2031"/>
          <p:cNvGrpSpPr/>
          <p:nvPr/>
        </p:nvGrpSpPr>
        <p:grpSpPr>
          <a:xfrm>
            <a:off x="1107307" y="2413712"/>
            <a:ext cx="955485" cy="955485"/>
            <a:chOff x="0" y="0"/>
            <a:chExt cx="1910968" cy="1910968"/>
          </a:xfrm>
        </p:grpSpPr>
        <p:sp>
          <p:nvSpPr>
            <p:cNvPr id="16" name="Shape 2029"/>
            <p:cNvSpPr/>
            <p:nvPr/>
          </p:nvSpPr>
          <p:spPr>
            <a:xfrm>
              <a:off x="0" y="0"/>
              <a:ext cx="1910969" cy="191096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lumMod val="75000"/>
              </a:schemeClr>
            </a:solidFill>
            <a:ln w="12700" cap="flat">
              <a:noFill/>
              <a:miter lim="400000"/>
            </a:ln>
            <a:effectLst/>
          </p:spPr>
          <p:txBody>
            <a:bodyPr wrap="square" lIns="45156" tIns="45156" rIns="45156" bIns="45156" numCol="1" anchor="ctr">
              <a:noAutofit/>
            </a:bodyPr>
            <a:lstStyle/>
            <a:p>
              <a:pPr lvl="0"/>
              <a:endParaRPr sz="1735"/>
            </a:p>
          </p:txBody>
        </p:sp>
        <p:sp>
          <p:nvSpPr>
            <p:cNvPr id="17" name="Shape 2030"/>
            <p:cNvSpPr/>
            <p:nvPr/>
          </p:nvSpPr>
          <p:spPr>
            <a:xfrm>
              <a:off x="553362" y="560070"/>
              <a:ext cx="804244" cy="706915"/>
            </a:xfrm>
            <a:custGeom>
              <a:avLst/>
              <a:gdLst/>
              <a:ahLst/>
              <a:cxnLst>
                <a:cxn ang="0">
                  <a:pos x="wd2" y="hd2"/>
                </a:cxn>
                <a:cxn ang="5400000">
                  <a:pos x="wd2" y="hd2"/>
                </a:cxn>
                <a:cxn ang="10800000">
                  <a:pos x="wd2" y="hd2"/>
                </a:cxn>
                <a:cxn ang="16200000">
                  <a:pos x="wd2" y="hd2"/>
                </a:cxn>
              </a:cxnLst>
              <a:rect l="0" t="0" r="r" b="b"/>
              <a:pathLst>
                <a:path w="21600" h="21600" extrusionOk="0">
                  <a:moveTo>
                    <a:pt x="8071" y="8035"/>
                  </a:moveTo>
                  <a:lnTo>
                    <a:pt x="11327" y="9235"/>
                  </a:lnTo>
                  <a:lnTo>
                    <a:pt x="14583" y="4904"/>
                  </a:lnTo>
                  <a:lnTo>
                    <a:pt x="15088" y="4330"/>
                  </a:lnTo>
                  <a:lnTo>
                    <a:pt x="17289" y="6157"/>
                  </a:lnTo>
                  <a:lnTo>
                    <a:pt x="17289" y="3078"/>
                  </a:lnTo>
                  <a:lnTo>
                    <a:pt x="17289" y="0"/>
                  </a:lnTo>
                  <a:lnTo>
                    <a:pt x="14583" y="626"/>
                  </a:lnTo>
                  <a:lnTo>
                    <a:pt x="11878" y="1200"/>
                  </a:lnTo>
                  <a:lnTo>
                    <a:pt x="14033" y="3704"/>
                  </a:lnTo>
                  <a:lnTo>
                    <a:pt x="10777" y="7409"/>
                  </a:lnTo>
                  <a:lnTo>
                    <a:pt x="7567" y="6157"/>
                  </a:lnTo>
                  <a:lnTo>
                    <a:pt x="5411" y="10487"/>
                  </a:lnTo>
                  <a:lnTo>
                    <a:pt x="2155" y="9235"/>
                  </a:lnTo>
                  <a:lnTo>
                    <a:pt x="550" y="14817"/>
                  </a:lnTo>
                  <a:lnTo>
                    <a:pt x="0" y="16017"/>
                  </a:lnTo>
                  <a:lnTo>
                    <a:pt x="1055" y="16643"/>
                  </a:lnTo>
                  <a:lnTo>
                    <a:pt x="2706" y="11113"/>
                  </a:lnTo>
                  <a:lnTo>
                    <a:pt x="5916" y="12313"/>
                  </a:lnTo>
                  <a:lnTo>
                    <a:pt x="8071" y="8035"/>
                  </a:lnTo>
                  <a:lnTo>
                    <a:pt x="8071" y="8035"/>
                  </a:lnTo>
                  <a:close/>
                  <a:moveTo>
                    <a:pt x="6466" y="21600"/>
                  </a:moveTo>
                  <a:lnTo>
                    <a:pt x="6466" y="16643"/>
                  </a:lnTo>
                  <a:lnTo>
                    <a:pt x="3761" y="16643"/>
                  </a:lnTo>
                  <a:lnTo>
                    <a:pt x="3761" y="21600"/>
                  </a:lnTo>
                  <a:lnTo>
                    <a:pt x="6466" y="21600"/>
                  </a:lnTo>
                  <a:lnTo>
                    <a:pt x="6466" y="21600"/>
                  </a:lnTo>
                  <a:close/>
                  <a:moveTo>
                    <a:pt x="10227" y="21600"/>
                  </a:moveTo>
                  <a:lnTo>
                    <a:pt x="7567" y="21600"/>
                  </a:lnTo>
                  <a:lnTo>
                    <a:pt x="7567" y="14817"/>
                  </a:lnTo>
                  <a:lnTo>
                    <a:pt x="10227" y="14817"/>
                  </a:lnTo>
                  <a:lnTo>
                    <a:pt x="10227" y="21600"/>
                  </a:lnTo>
                  <a:lnTo>
                    <a:pt x="10227" y="21600"/>
                  </a:lnTo>
                  <a:close/>
                  <a:moveTo>
                    <a:pt x="14033" y="21600"/>
                  </a:moveTo>
                  <a:lnTo>
                    <a:pt x="11327" y="21600"/>
                  </a:lnTo>
                  <a:lnTo>
                    <a:pt x="11327" y="12313"/>
                  </a:lnTo>
                  <a:lnTo>
                    <a:pt x="14033" y="12313"/>
                  </a:lnTo>
                  <a:lnTo>
                    <a:pt x="14033" y="21600"/>
                  </a:lnTo>
                  <a:lnTo>
                    <a:pt x="14033" y="21600"/>
                  </a:lnTo>
                  <a:close/>
                  <a:moveTo>
                    <a:pt x="17794" y="21600"/>
                  </a:moveTo>
                  <a:lnTo>
                    <a:pt x="15088" y="21600"/>
                  </a:lnTo>
                  <a:lnTo>
                    <a:pt x="15088" y="9861"/>
                  </a:lnTo>
                  <a:lnTo>
                    <a:pt x="17794" y="9861"/>
                  </a:lnTo>
                  <a:lnTo>
                    <a:pt x="17794" y="21600"/>
                  </a:lnTo>
                  <a:lnTo>
                    <a:pt x="17794" y="21600"/>
                  </a:lnTo>
                  <a:close/>
                  <a:moveTo>
                    <a:pt x="18894" y="6783"/>
                  </a:moveTo>
                  <a:lnTo>
                    <a:pt x="18894" y="21600"/>
                  </a:lnTo>
                  <a:lnTo>
                    <a:pt x="21600" y="21600"/>
                  </a:lnTo>
                  <a:lnTo>
                    <a:pt x="21600" y="6783"/>
                  </a:lnTo>
                  <a:lnTo>
                    <a:pt x="18894" y="6783"/>
                  </a:lnTo>
                  <a:close/>
                </a:path>
              </a:pathLst>
            </a:custGeom>
            <a:solidFill>
              <a:srgbClr val="FFFFFF"/>
            </a:solidFill>
            <a:ln w="12700" cap="flat">
              <a:noFill/>
              <a:miter lim="400000"/>
            </a:ln>
            <a:effectLst/>
          </p:spPr>
          <p:txBody>
            <a:bodyPr wrap="square" lIns="0" tIns="0" rIns="0" bIns="0" numCol="1" anchor="t">
              <a:noAutofit/>
            </a:bodyPr>
            <a:lstStyle/>
            <a:p>
              <a:pPr lvl="0"/>
              <a:endParaRPr sz="1735"/>
            </a:p>
          </p:txBody>
        </p:sp>
      </p:grpSp>
      <p:grpSp>
        <p:nvGrpSpPr>
          <p:cNvPr id="18" name="Group 2034"/>
          <p:cNvGrpSpPr/>
          <p:nvPr/>
        </p:nvGrpSpPr>
        <p:grpSpPr>
          <a:xfrm>
            <a:off x="1109975" y="4345963"/>
            <a:ext cx="950151" cy="950151"/>
            <a:chOff x="0" y="0"/>
            <a:chExt cx="1900299" cy="1900299"/>
          </a:xfrm>
        </p:grpSpPr>
        <p:sp>
          <p:nvSpPr>
            <p:cNvPr id="19" name="Shape 2032"/>
            <p:cNvSpPr/>
            <p:nvPr/>
          </p:nvSpPr>
          <p:spPr>
            <a:xfrm>
              <a:off x="0" y="0"/>
              <a:ext cx="1900300" cy="19003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lumMod val="60000"/>
                <a:lumOff val="40000"/>
              </a:schemeClr>
            </a:solidFill>
            <a:ln w="12700" cap="flat">
              <a:noFill/>
              <a:miter lim="400000"/>
            </a:ln>
            <a:effectLst/>
          </p:spPr>
          <p:txBody>
            <a:bodyPr wrap="square" lIns="45156" tIns="45156" rIns="45156" bIns="45156" numCol="1" anchor="ctr">
              <a:noAutofit/>
            </a:bodyPr>
            <a:lstStyle/>
            <a:p>
              <a:endParaRPr sz="1735"/>
            </a:p>
          </p:txBody>
        </p:sp>
        <p:sp>
          <p:nvSpPr>
            <p:cNvPr id="20" name="Shape 2033"/>
            <p:cNvSpPr/>
            <p:nvPr/>
          </p:nvSpPr>
          <p:spPr>
            <a:xfrm rot="10800000" flipH="1">
              <a:off x="548028" y="596692"/>
              <a:ext cx="804244" cy="706916"/>
            </a:xfrm>
            <a:custGeom>
              <a:avLst/>
              <a:gdLst/>
              <a:ahLst/>
              <a:cxnLst>
                <a:cxn ang="0">
                  <a:pos x="wd2" y="hd2"/>
                </a:cxn>
                <a:cxn ang="5400000">
                  <a:pos x="wd2" y="hd2"/>
                </a:cxn>
                <a:cxn ang="10800000">
                  <a:pos x="wd2" y="hd2"/>
                </a:cxn>
                <a:cxn ang="16200000">
                  <a:pos x="wd2" y="hd2"/>
                </a:cxn>
              </a:cxnLst>
              <a:rect l="0" t="0" r="r" b="b"/>
              <a:pathLst>
                <a:path w="21600" h="21600" extrusionOk="0">
                  <a:moveTo>
                    <a:pt x="8071" y="8035"/>
                  </a:moveTo>
                  <a:lnTo>
                    <a:pt x="11327" y="9235"/>
                  </a:lnTo>
                  <a:lnTo>
                    <a:pt x="14583" y="4904"/>
                  </a:lnTo>
                  <a:lnTo>
                    <a:pt x="15088" y="4330"/>
                  </a:lnTo>
                  <a:lnTo>
                    <a:pt x="17289" y="6157"/>
                  </a:lnTo>
                  <a:lnTo>
                    <a:pt x="17289" y="3078"/>
                  </a:lnTo>
                  <a:lnTo>
                    <a:pt x="17289" y="0"/>
                  </a:lnTo>
                  <a:lnTo>
                    <a:pt x="14583" y="626"/>
                  </a:lnTo>
                  <a:lnTo>
                    <a:pt x="11878" y="1200"/>
                  </a:lnTo>
                  <a:lnTo>
                    <a:pt x="14033" y="3704"/>
                  </a:lnTo>
                  <a:lnTo>
                    <a:pt x="10777" y="7409"/>
                  </a:lnTo>
                  <a:lnTo>
                    <a:pt x="7567" y="6157"/>
                  </a:lnTo>
                  <a:lnTo>
                    <a:pt x="5411" y="10487"/>
                  </a:lnTo>
                  <a:lnTo>
                    <a:pt x="2155" y="9235"/>
                  </a:lnTo>
                  <a:lnTo>
                    <a:pt x="550" y="14817"/>
                  </a:lnTo>
                  <a:lnTo>
                    <a:pt x="0" y="16017"/>
                  </a:lnTo>
                  <a:lnTo>
                    <a:pt x="1055" y="16643"/>
                  </a:lnTo>
                  <a:lnTo>
                    <a:pt x="2706" y="11113"/>
                  </a:lnTo>
                  <a:lnTo>
                    <a:pt x="5916" y="12313"/>
                  </a:lnTo>
                  <a:lnTo>
                    <a:pt x="8071" y="8035"/>
                  </a:lnTo>
                  <a:lnTo>
                    <a:pt x="8071" y="8035"/>
                  </a:lnTo>
                  <a:close/>
                  <a:moveTo>
                    <a:pt x="6466" y="21600"/>
                  </a:moveTo>
                  <a:lnTo>
                    <a:pt x="6466" y="16643"/>
                  </a:lnTo>
                  <a:lnTo>
                    <a:pt x="3761" y="16643"/>
                  </a:lnTo>
                  <a:lnTo>
                    <a:pt x="3761" y="21600"/>
                  </a:lnTo>
                  <a:lnTo>
                    <a:pt x="6466" y="21600"/>
                  </a:lnTo>
                  <a:lnTo>
                    <a:pt x="6466" y="21600"/>
                  </a:lnTo>
                  <a:close/>
                  <a:moveTo>
                    <a:pt x="10227" y="21600"/>
                  </a:moveTo>
                  <a:lnTo>
                    <a:pt x="7567" y="21600"/>
                  </a:lnTo>
                  <a:lnTo>
                    <a:pt x="7567" y="14817"/>
                  </a:lnTo>
                  <a:lnTo>
                    <a:pt x="10227" y="14817"/>
                  </a:lnTo>
                  <a:lnTo>
                    <a:pt x="10227" y="21600"/>
                  </a:lnTo>
                  <a:lnTo>
                    <a:pt x="10227" y="21600"/>
                  </a:lnTo>
                  <a:close/>
                  <a:moveTo>
                    <a:pt x="14033" y="21600"/>
                  </a:moveTo>
                  <a:lnTo>
                    <a:pt x="11327" y="21600"/>
                  </a:lnTo>
                  <a:lnTo>
                    <a:pt x="11327" y="12313"/>
                  </a:lnTo>
                  <a:lnTo>
                    <a:pt x="14033" y="12313"/>
                  </a:lnTo>
                  <a:lnTo>
                    <a:pt x="14033" y="21600"/>
                  </a:lnTo>
                  <a:lnTo>
                    <a:pt x="14033" y="21600"/>
                  </a:lnTo>
                  <a:close/>
                  <a:moveTo>
                    <a:pt x="17794" y="21600"/>
                  </a:moveTo>
                  <a:lnTo>
                    <a:pt x="15088" y="21600"/>
                  </a:lnTo>
                  <a:lnTo>
                    <a:pt x="15088" y="9861"/>
                  </a:lnTo>
                  <a:lnTo>
                    <a:pt x="17794" y="9861"/>
                  </a:lnTo>
                  <a:lnTo>
                    <a:pt x="17794" y="21600"/>
                  </a:lnTo>
                  <a:lnTo>
                    <a:pt x="17794" y="21600"/>
                  </a:lnTo>
                  <a:close/>
                  <a:moveTo>
                    <a:pt x="18894" y="6783"/>
                  </a:moveTo>
                  <a:lnTo>
                    <a:pt x="18894" y="21600"/>
                  </a:lnTo>
                  <a:lnTo>
                    <a:pt x="21600" y="21600"/>
                  </a:lnTo>
                  <a:lnTo>
                    <a:pt x="21600" y="6783"/>
                  </a:lnTo>
                  <a:lnTo>
                    <a:pt x="18894" y="6783"/>
                  </a:lnTo>
                  <a:close/>
                </a:path>
              </a:pathLst>
            </a:custGeom>
            <a:solidFill>
              <a:srgbClr val="FFFFFF"/>
            </a:solidFill>
            <a:ln w="12700" cap="flat">
              <a:noFill/>
              <a:miter lim="400000"/>
            </a:ln>
            <a:effectLst/>
          </p:spPr>
          <p:txBody>
            <a:bodyPr wrap="square" lIns="0" tIns="0" rIns="0" bIns="0" numCol="1" anchor="t">
              <a:noAutofit/>
            </a:bodyPr>
            <a:lstStyle/>
            <a:p>
              <a:pPr lvl="0"/>
              <a:endParaRPr sz="1735"/>
            </a:p>
          </p:txBody>
        </p:sp>
      </p:grpSp>
      <p:sp>
        <p:nvSpPr>
          <p:cNvPr id="21" name="Shape 2035"/>
          <p:cNvSpPr/>
          <p:nvPr/>
        </p:nvSpPr>
        <p:spPr>
          <a:xfrm>
            <a:off x="10136941" y="4345960"/>
            <a:ext cx="950152" cy="95015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lumMod val="75000"/>
            </a:schemeClr>
          </a:solidFill>
          <a:ln w="12700" cap="flat">
            <a:noFill/>
            <a:miter lim="400000"/>
          </a:ln>
          <a:effectLst/>
        </p:spPr>
        <p:txBody>
          <a:bodyPr wrap="square" lIns="33866" tIns="33866" rIns="33866" bIns="33866" numCol="1" anchor="ctr">
            <a:noAutofit/>
          </a:bodyPr>
          <a:lstStyle/>
          <a:p>
            <a:endParaRPr sz="1735"/>
          </a:p>
        </p:txBody>
      </p:sp>
      <p:grpSp>
        <p:nvGrpSpPr>
          <p:cNvPr id="22" name="Group 2040"/>
          <p:cNvGrpSpPr/>
          <p:nvPr/>
        </p:nvGrpSpPr>
        <p:grpSpPr>
          <a:xfrm>
            <a:off x="10131635" y="2413712"/>
            <a:ext cx="955485" cy="955485"/>
            <a:chOff x="0" y="0"/>
            <a:chExt cx="1910968" cy="1910968"/>
          </a:xfrm>
        </p:grpSpPr>
        <p:sp>
          <p:nvSpPr>
            <p:cNvPr id="23" name="Shape 2038"/>
            <p:cNvSpPr/>
            <p:nvPr/>
          </p:nvSpPr>
          <p:spPr>
            <a:xfrm>
              <a:off x="0" y="0"/>
              <a:ext cx="1910969" cy="191096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12700" cap="flat">
              <a:noFill/>
              <a:miter lim="400000"/>
            </a:ln>
            <a:effectLst/>
          </p:spPr>
          <p:txBody>
            <a:bodyPr wrap="square" lIns="45156" tIns="45156" rIns="45156" bIns="45156" numCol="1" anchor="ctr">
              <a:noAutofit/>
            </a:bodyPr>
            <a:lstStyle/>
            <a:p>
              <a:pPr lvl="0"/>
              <a:endParaRPr sz="1735"/>
            </a:p>
          </p:txBody>
        </p:sp>
        <p:sp>
          <p:nvSpPr>
            <p:cNvPr id="24" name="Shape 2039"/>
            <p:cNvSpPr/>
            <p:nvPr/>
          </p:nvSpPr>
          <p:spPr>
            <a:xfrm>
              <a:off x="657404" y="557107"/>
              <a:ext cx="596161" cy="749014"/>
            </a:xfrm>
            <a:custGeom>
              <a:avLst/>
              <a:gdLst/>
              <a:ahLst/>
              <a:cxnLst>
                <a:cxn ang="0">
                  <a:pos x="wd2" y="hd2"/>
                </a:cxn>
                <a:cxn ang="5400000">
                  <a:pos x="wd2" y="hd2"/>
                </a:cxn>
                <a:cxn ang="10800000">
                  <a:pos x="wd2" y="hd2"/>
                </a:cxn>
                <a:cxn ang="16200000">
                  <a:pos x="wd2" y="hd2"/>
                </a:cxn>
              </a:cxnLst>
              <a:rect l="0" t="0" r="r" b="b"/>
              <a:pathLst>
                <a:path w="21015" h="21072" extrusionOk="0">
                  <a:moveTo>
                    <a:pt x="17468" y="6506"/>
                  </a:moveTo>
                  <a:cubicBezTo>
                    <a:pt x="16410" y="7763"/>
                    <a:pt x="15333" y="6878"/>
                    <a:pt x="13824" y="5996"/>
                  </a:cubicBezTo>
                  <a:cubicBezTo>
                    <a:pt x="12317" y="5116"/>
                    <a:pt x="10950" y="4575"/>
                    <a:pt x="12006" y="3318"/>
                  </a:cubicBezTo>
                  <a:cubicBezTo>
                    <a:pt x="13062" y="2059"/>
                    <a:pt x="15140" y="1754"/>
                    <a:pt x="16648" y="2634"/>
                  </a:cubicBezTo>
                  <a:cubicBezTo>
                    <a:pt x="18155" y="3515"/>
                    <a:pt x="18522" y="5248"/>
                    <a:pt x="17468" y="6506"/>
                  </a:cubicBezTo>
                  <a:close/>
                  <a:moveTo>
                    <a:pt x="20868" y="4865"/>
                  </a:moveTo>
                  <a:cubicBezTo>
                    <a:pt x="20191" y="1663"/>
                    <a:pt x="16530" y="-474"/>
                    <a:pt x="12691" y="90"/>
                  </a:cubicBezTo>
                  <a:cubicBezTo>
                    <a:pt x="8853" y="655"/>
                    <a:pt x="5613" y="3118"/>
                    <a:pt x="6290" y="6320"/>
                  </a:cubicBezTo>
                  <a:cubicBezTo>
                    <a:pt x="6436" y="7009"/>
                    <a:pt x="6840" y="8088"/>
                    <a:pt x="7318" y="8862"/>
                  </a:cubicBezTo>
                  <a:lnTo>
                    <a:pt x="346" y="17166"/>
                  </a:lnTo>
                  <a:cubicBezTo>
                    <a:pt x="90" y="17473"/>
                    <a:pt x="-56" y="18024"/>
                    <a:pt x="20" y="18392"/>
                  </a:cubicBezTo>
                  <a:lnTo>
                    <a:pt x="470" y="20511"/>
                  </a:lnTo>
                  <a:cubicBezTo>
                    <a:pt x="547" y="20879"/>
                    <a:pt x="971" y="21126"/>
                    <a:pt x="1412" y="21061"/>
                  </a:cubicBezTo>
                  <a:lnTo>
                    <a:pt x="3454" y="20761"/>
                  </a:lnTo>
                  <a:cubicBezTo>
                    <a:pt x="3895" y="20696"/>
                    <a:pt x="4457" y="20387"/>
                    <a:pt x="4700" y="20072"/>
                  </a:cubicBezTo>
                  <a:lnTo>
                    <a:pt x="7456" y="16513"/>
                  </a:lnTo>
                  <a:lnTo>
                    <a:pt x="7480" y="16490"/>
                  </a:lnTo>
                  <a:lnTo>
                    <a:pt x="9346" y="16216"/>
                  </a:lnTo>
                  <a:lnTo>
                    <a:pt x="12566" y="12046"/>
                  </a:lnTo>
                  <a:cubicBezTo>
                    <a:pt x="13623" y="12195"/>
                    <a:pt x="15142" y="12146"/>
                    <a:pt x="16039" y="12013"/>
                  </a:cubicBezTo>
                  <a:cubicBezTo>
                    <a:pt x="19878" y="11449"/>
                    <a:pt x="21544" y="8068"/>
                    <a:pt x="20868" y="4865"/>
                  </a:cubicBezTo>
                  <a:close/>
                </a:path>
              </a:pathLst>
            </a:custGeom>
            <a:solidFill>
              <a:srgbClr val="FFFFFF"/>
            </a:solidFill>
            <a:ln w="12700" cap="flat">
              <a:noFill/>
              <a:miter lim="400000"/>
            </a:ln>
            <a:effectLst/>
          </p:spPr>
          <p:txBody>
            <a:bodyPr wrap="square" lIns="0" tIns="0" rIns="0" bIns="0" numCol="1" anchor="ctr">
              <a:noAutofit/>
            </a:bodyPr>
            <a:lstStyle/>
            <a:p>
              <a:pPr lvl="0"/>
              <a:endParaRPr sz="1735"/>
            </a:p>
          </p:txBody>
        </p:sp>
      </p:grpSp>
      <p:sp>
        <p:nvSpPr>
          <p:cNvPr id="25" name="Text Placeholder 5"/>
          <p:cNvSpPr txBox="1"/>
          <p:nvPr/>
        </p:nvSpPr>
        <p:spPr>
          <a:xfrm>
            <a:off x="5327915" y="3520996"/>
            <a:ext cx="1535488" cy="633719"/>
          </a:xfrm>
          <a:prstGeom prst="rect">
            <a:avLst/>
          </a:prstGeom>
        </p:spPr>
        <p:txBody>
          <a:bodyPr vert="horz" lIns="0" tIns="0" rIns="0" bIns="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pPr>
            <a:r>
              <a:rPr lang="zh-CN" altLang="en-US" sz="2665" dirty="0">
                <a:solidFill>
                  <a:schemeClr val="bg1"/>
                </a:solidFill>
                <a:latin typeface="+mj-ea"/>
                <a:ea typeface="+mj-ea"/>
              </a:rPr>
              <a:t>点击输入标题内容</a:t>
            </a:r>
            <a:endParaRPr lang="en-GB" altLang="zh-CN" sz="2665" dirty="0">
              <a:solidFill>
                <a:schemeClr val="bg1"/>
              </a:solidFill>
              <a:latin typeface="+mj-ea"/>
              <a:ea typeface="+mj-ea"/>
            </a:endParaRPr>
          </a:p>
        </p:txBody>
      </p:sp>
      <p:sp>
        <p:nvSpPr>
          <p:cNvPr id="26" name="Shape 2036"/>
          <p:cNvSpPr/>
          <p:nvPr/>
        </p:nvSpPr>
        <p:spPr>
          <a:xfrm>
            <a:off x="10410957" y="4606568"/>
            <a:ext cx="402123" cy="428939"/>
          </a:xfrm>
          <a:custGeom>
            <a:avLst/>
            <a:gdLst/>
            <a:ahLst/>
            <a:cxnLst>
              <a:cxn ang="0">
                <a:pos x="wd2" y="hd2"/>
              </a:cxn>
              <a:cxn ang="5400000">
                <a:pos x="wd2" y="hd2"/>
              </a:cxn>
              <a:cxn ang="10800000">
                <a:pos x="wd2" y="hd2"/>
              </a:cxn>
              <a:cxn ang="16200000">
                <a:pos x="wd2" y="hd2"/>
              </a:cxn>
            </a:cxnLst>
            <a:rect l="0" t="0" r="r" b="b"/>
            <a:pathLst>
              <a:path w="21153" h="21260" extrusionOk="0">
                <a:moveTo>
                  <a:pt x="11752" y="11733"/>
                </a:moveTo>
                <a:lnTo>
                  <a:pt x="9401" y="11733"/>
                </a:lnTo>
                <a:lnTo>
                  <a:pt x="9401" y="5975"/>
                </a:lnTo>
                <a:lnTo>
                  <a:pt x="11752" y="5975"/>
                </a:lnTo>
                <a:cubicBezTo>
                  <a:pt x="11752" y="5975"/>
                  <a:pt x="11752" y="11733"/>
                  <a:pt x="11752" y="11733"/>
                </a:cubicBezTo>
                <a:close/>
                <a:moveTo>
                  <a:pt x="11752" y="15276"/>
                </a:moveTo>
                <a:lnTo>
                  <a:pt x="9401" y="15276"/>
                </a:lnTo>
                <a:lnTo>
                  <a:pt x="9401" y="12951"/>
                </a:lnTo>
                <a:lnTo>
                  <a:pt x="11752" y="12951"/>
                </a:lnTo>
                <a:cubicBezTo>
                  <a:pt x="11752" y="12951"/>
                  <a:pt x="11752" y="15276"/>
                  <a:pt x="11752" y="15276"/>
                </a:cubicBezTo>
                <a:close/>
                <a:moveTo>
                  <a:pt x="20789" y="13227"/>
                </a:moveTo>
                <a:lnTo>
                  <a:pt x="18761" y="11523"/>
                </a:lnTo>
                <a:cubicBezTo>
                  <a:pt x="18172" y="11029"/>
                  <a:pt x="18172" y="10223"/>
                  <a:pt x="18761" y="9729"/>
                </a:cubicBezTo>
                <a:lnTo>
                  <a:pt x="20789" y="8025"/>
                </a:lnTo>
                <a:cubicBezTo>
                  <a:pt x="21376" y="7532"/>
                  <a:pt x="21220" y="7072"/>
                  <a:pt x="20441" y="7001"/>
                </a:cubicBezTo>
                <a:lnTo>
                  <a:pt x="17751" y="6761"/>
                </a:lnTo>
                <a:cubicBezTo>
                  <a:pt x="16971" y="6692"/>
                  <a:pt x="16552" y="6061"/>
                  <a:pt x="16819" y="5360"/>
                </a:cubicBezTo>
                <a:lnTo>
                  <a:pt x="18247" y="1615"/>
                </a:lnTo>
                <a:cubicBezTo>
                  <a:pt x="18515" y="912"/>
                  <a:pt x="18188" y="656"/>
                  <a:pt x="17520" y="1047"/>
                </a:cubicBezTo>
                <a:lnTo>
                  <a:pt x="14346" y="2896"/>
                </a:lnTo>
                <a:cubicBezTo>
                  <a:pt x="13678" y="3285"/>
                  <a:pt x="12815" y="3072"/>
                  <a:pt x="12430" y="2423"/>
                </a:cubicBezTo>
                <a:lnTo>
                  <a:pt x="11279" y="489"/>
                </a:lnTo>
                <a:cubicBezTo>
                  <a:pt x="10893" y="-160"/>
                  <a:pt x="10255" y="-164"/>
                  <a:pt x="9860" y="481"/>
                </a:cubicBezTo>
                <a:lnTo>
                  <a:pt x="8793" y="2232"/>
                </a:lnTo>
                <a:cubicBezTo>
                  <a:pt x="8398" y="2877"/>
                  <a:pt x="7493" y="3153"/>
                  <a:pt x="6781" y="2844"/>
                </a:cubicBezTo>
                <a:lnTo>
                  <a:pt x="4900" y="2031"/>
                </a:lnTo>
                <a:cubicBezTo>
                  <a:pt x="4188" y="1723"/>
                  <a:pt x="3639" y="2080"/>
                  <a:pt x="3682" y="2825"/>
                </a:cubicBezTo>
                <a:lnTo>
                  <a:pt x="3784" y="4615"/>
                </a:lnTo>
                <a:cubicBezTo>
                  <a:pt x="3826" y="5360"/>
                  <a:pt x="3242" y="6128"/>
                  <a:pt x="2486" y="6320"/>
                </a:cubicBezTo>
                <a:lnTo>
                  <a:pt x="670" y="6780"/>
                </a:lnTo>
                <a:cubicBezTo>
                  <a:pt x="-85" y="6972"/>
                  <a:pt x="-224" y="7532"/>
                  <a:pt x="365" y="8025"/>
                </a:cubicBezTo>
                <a:lnTo>
                  <a:pt x="2394" y="9729"/>
                </a:lnTo>
                <a:cubicBezTo>
                  <a:pt x="2981" y="10223"/>
                  <a:pt x="2981" y="11029"/>
                  <a:pt x="2394" y="11523"/>
                </a:cubicBezTo>
                <a:lnTo>
                  <a:pt x="365" y="13225"/>
                </a:lnTo>
                <a:cubicBezTo>
                  <a:pt x="-224" y="13720"/>
                  <a:pt x="-68" y="14196"/>
                  <a:pt x="709" y="14285"/>
                </a:cubicBezTo>
                <a:lnTo>
                  <a:pt x="3171" y="14567"/>
                </a:lnTo>
                <a:cubicBezTo>
                  <a:pt x="3948" y="14656"/>
                  <a:pt x="4381" y="15309"/>
                  <a:pt x="4133" y="16017"/>
                </a:cubicBezTo>
                <a:lnTo>
                  <a:pt x="2869" y="19625"/>
                </a:lnTo>
                <a:cubicBezTo>
                  <a:pt x="2622" y="20333"/>
                  <a:pt x="2976" y="20609"/>
                  <a:pt x="3655" y="20240"/>
                </a:cubicBezTo>
                <a:lnTo>
                  <a:pt x="6549" y="18661"/>
                </a:lnTo>
                <a:cubicBezTo>
                  <a:pt x="7229" y="18291"/>
                  <a:pt x="8143" y="18495"/>
                  <a:pt x="8581" y="19113"/>
                </a:cubicBezTo>
                <a:lnTo>
                  <a:pt x="9782" y="20816"/>
                </a:lnTo>
                <a:cubicBezTo>
                  <a:pt x="10219" y="21436"/>
                  <a:pt x="10875" y="21403"/>
                  <a:pt x="11240" y="20741"/>
                </a:cubicBezTo>
                <a:lnTo>
                  <a:pt x="12297" y="18823"/>
                </a:lnTo>
                <a:cubicBezTo>
                  <a:pt x="12660" y="18160"/>
                  <a:pt x="13532" y="17891"/>
                  <a:pt x="14234" y="18221"/>
                </a:cubicBezTo>
                <a:lnTo>
                  <a:pt x="16272" y="19181"/>
                </a:lnTo>
                <a:cubicBezTo>
                  <a:pt x="16974" y="19511"/>
                  <a:pt x="17514" y="19172"/>
                  <a:pt x="17472" y="18427"/>
                </a:cubicBezTo>
                <a:lnTo>
                  <a:pt x="17370" y="16637"/>
                </a:lnTo>
                <a:cubicBezTo>
                  <a:pt x="17327" y="15891"/>
                  <a:pt x="17912" y="15124"/>
                  <a:pt x="18668" y="14932"/>
                </a:cubicBezTo>
                <a:lnTo>
                  <a:pt x="20482" y="14472"/>
                </a:lnTo>
                <a:cubicBezTo>
                  <a:pt x="21239" y="14280"/>
                  <a:pt x="21376" y="13720"/>
                  <a:pt x="20789" y="13227"/>
                </a:cubicBezTo>
                <a:close/>
              </a:path>
            </a:pathLst>
          </a:custGeom>
          <a:solidFill>
            <a:srgbClr val="FFFFFF"/>
          </a:solidFill>
          <a:ln w="12700" cap="flat">
            <a:noFill/>
            <a:miter lim="400000"/>
          </a:ln>
          <a:effectLst/>
        </p:spPr>
        <p:txBody>
          <a:bodyPr wrap="square" lIns="0" tIns="0" rIns="0" bIns="0" numCol="1" anchor="ctr">
            <a:noAutofit/>
          </a:bodyPr>
          <a:lstStyle/>
          <a:p>
            <a:pPr lvl="0"/>
            <a:endParaRPr sz="1735"/>
          </a:p>
        </p:txBody>
      </p:sp>
      <p:sp>
        <p:nvSpPr>
          <p:cNvPr id="28" name="TextBox 27"/>
          <p:cNvSpPr txBox="1"/>
          <p:nvPr/>
        </p:nvSpPr>
        <p:spPr>
          <a:xfrm>
            <a:off x="5405921" y="20588"/>
            <a:ext cx="1422400" cy="420370"/>
          </a:xfrm>
          <a:prstGeom prst="rect">
            <a:avLst/>
          </a:prstGeom>
          <a:noFill/>
        </p:spPr>
        <p:txBody>
          <a:bodyPr wrap="none" rtlCol="0">
            <a:spAutoFit/>
          </a:bodyPr>
          <a:lstStyle/>
          <a:p>
            <a:pPr algn="dist"/>
            <a:r>
              <a:rPr lang="zh-CN" altLang="en-US" sz="2135" b="1" spc="300" dirty="0">
                <a:solidFill>
                  <a:schemeClr val="bg1"/>
                </a:solidFill>
              </a:rPr>
              <a:t>关于我们</a:t>
            </a:r>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p:cTn id="23" dur="500" fill="hold"/>
                                        <p:tgtEl>
                                          <p:spTgt spid="15"/>
                                        </p:tgtEl>
                                        <p:attrNameLst>
                                          <p:attrName>ppt_w</p:attrName>
                                        </p:attrNameLst>
                                      </p:cBhvr>
                                      <p:tavLst>
                                        <p:tav tm="0">
                                          <p:val>
                                            <p:fltVal val="0"/>
                                          </p:val>
                                        </p:tav>
                                        <p:tav tm="100000">
                                          <p:val>
                                            <p:strVal val="#ppt_w"/>
                                          </p:val>
                                        </p:tav>
                                      </p:tavLst>
                                    </p:anim>
                                    <p:anim calcmode="lin" valueType="num">
                                      <p:cBhvr>
                                        <p:cTn id="24" dur="500" fill="hold"/>
                                        <p:tgtEl>
                                          <p:spTgt spid="15"/>
                                        </p:tgtEl>
                                        <p:attrNameLst>
                                          <p:attrName>ppt_h</p:attrName>
                                        </p:attrNameLst>
                                      </p:cBhvr>
                                      <p:tavLst>
                                        <p:tav tm="0">
                                          <p:val>
                                            <p:fltVal val="0"/>
                                          </p:val>
                                        </p:tav>
                                        <p:tav tm="100000">
                                          <p:val>
                                            <p:strVal val="#ppt_h"/>
                                          </p:val>
                                        </p:tav>
                                      </p:tavLst>
                                    </p:anim>
                                    <p:animEffect transition="in" filter="fade">
                                      <p:cBhvr>
                                        <p:cTn id="25" dur="500"/>
                                        <p:tgtEl>
                                          <p:spTgt spid="15"/>
                                        </p:tgtEl>
                                      </p:cBhvr>
                                    </p:animEffect>
                                  </p:childTnLst>
                                </p:cTn>
                              </p:par>
                            </p:childTnLst>
                          </p:cTn>
                        </p:par>
                        <p:par>
                          <p:cTn id="26" fill="hold">
                            <p:stCondLst>
                              <p:cond delay="2000"/>
                            </p:stCondLst>
                            <p:childTnLst>
                              <p:par>
                                <p:cTn id="27" presetID="10" presetClass="entr" presetSubtype="0" fill="hold" grpId="0" nodeType="after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500"/>
                                        <p:tgtEl>
                                          <p:spTgt spid="8"/>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4"/>
                                        </p:tgtEl>
                                        <p:attrNameLst>
                                          <p:attrName>style.visibility</p:attrName>
                                        </p:attrNameLst>
                                      </p:cBhvr>
                                      <p:to>
                                        <p:strVal val="visible"/>
                                      </p:to>
                                    </p:set>
                                    <p:anim calcmode="lin" valueType="num">
                                      <p:cBhvr>
                                        <p:cTn id="36" dur="500" fill="hold"/>
                                        <p:tgtEl>
                                          <p:spTgt spid="4"/>
                                        </p:tgtEl>
                                        <p:attrNameLst>
                                          <p:attrName>ppt_w</p:attrName>
                                        </p:attrNameLst>
                                      </p:cBhvr>
                                      <p:tavLst>
                                        <p:tav tm="0">
                                          <p:val>
                                            <p:fltVal val="0"/>
                                          </p:val>
                                        </p:tav>
                                        <p:tav tm="100000">
                                          <p:val>
                                            <p:strVal val="#ppt_w"/>
                                          </p:val>
                                        </p:tav>
                                      </p:tavLst>
                                    </p:anim>
                                    <p:anim calcmode="lin" valueType="num">
                                      <p:cBhvr>
                                        <p:cTn id="37" dur="500" fill="hold"/>
                                        <p:tgtEl>
                                          <p:spTgt spid="4"/>
                                        </p:tgtEl>
                                        <p:attrNameLst>
                                          <p:attrName>ppt_h</p:attrName>
                                        </p:attrNameLst>
                                      </p:cBhvr>
                                      <p:tavLst>
                                        <p:tav tm="0">
                                          <p:val>
                                            <p:fltVal val="0"/>
                                          </p:val>
                                        </p:tav>
                                        <p:tav tm="100000">
                                          <p:val>
                                            <p:strVal val="#ppt_h"/>
                                          </p:val>
                                        </p:tav>
                                      </p:tavLst>
                                    </p:anim>
                                    <p:animEffect transition="in" filter="fade">
                                      <p:cBhvr>
                                        <p:cTn id="38" dur="500"/>
                                        <p:tgtEl>
                                          <p:spTgt spid="4"/>
                                        </p:tgtEl>
                                      </p:cBhvr>
                                    </p:animEffect>
                                  </p:childTnLst>
                                </p:cTn>
                              </p:par>
                            </p:childTnLst>
                          </p:cTn>
                        </p:par>
                        <p:par>
                          <p:cTn id="39" fill="hold">
                            <p:stCondLst>
                              <p:cond delay="3000"/>
                            </p:stCondLst>
                            <p:childTnLst>
                              <p:par>
                                <p:cTn id="40" presetID="53" presetClass="entr" presetSubtype="16" fill="hold" nodeType="afterEffect">
                                  <p:stCondLst>
                                    <p:cond delay="0"/>
                                  </p:stCondLst>
                                  <p:childTnLst>
                                    <p:set>
                                      <p:cBhvr>
                                        <p:cTn id="41" dur="1" fill="hold">
                                          <p:stCondLst>
                                            <p:cond delay="0"/>
                                          </p:stCondLst>
                                        </p:cTn>
                                        <p:tgtEl>
                                          <p:spTgt spid="18"/>
                                        </p:tgtEl>
                                        <p:attrNameLst>
                                          <p:attrName>style.visibility</p:attrName>
                                        </p:attrNameLst>
                                      </p:cBhvr>
                                      <p:to>
                                        <p:strVal val="visible"/>
                                      </p:to>
                                    </p:set>
                                    <p:anim calcmode="lin" valueType="num">
                                      <p:cBhvr>
                                        <p:cTn id="42" dur="500" fill="hold"/>
                                        <p:tgtEl>
                                          <p:spTgt spid="18"/>
                                        </p:tgtEl>
                                        <p:attrNameLst>
                                          <p:attrName>ppt_w</p:attrName>
                                        </p:attrNameLst>
                                      </p:cBhvr>
                                      <p:tavLst>
                                        <p:tav tm="0">
                                          <p:val>
                                            <p:fltVal val="0"/>
                                          </p:val>
                                        </p:tav>
                                        <p:tav tm="100000">
                                          <p:val>
                                            <p:strVal val="#ppt_w"/>
                                          </p:val>
                                        </p:tav>
                                      </p:tavLst>
                                    </p:anim>
                                    <p:anim calcmode="lin" valueType="num">
                                      <p:cBhvr>
                                        <p:cTn id="43" dur="500" fill="hold"/>
                                        <p:tgtEl>
                                          <p:spTgt spid="18"/>
                                        </p:tgtEl>
                                        <p:attrNameLst>
                                          <p:attrName>ppt_h</p:attrName>
                                        </p:attrNameLst>
                                      </p:cBhvr>
                                      <p:tavLst>
                                        <p:tav tm="0">
                                          <p:val>
                                            <p:fltVal val="0"/>
                                          </p:val>
                                        </p:tav>
                                        <p:tav tm="100000">
                                          <p:val>
                                            <p:strVal val="#ppt_h"/>
                                          </p:val>
                                        </p:tav>
                                      </p:tavLst>
                                    </p:anim>
                                    <p:animEffect transition="in" filter="fade">
                                      <p:cBhvr>
                                        <p:cTn id="44" dur="500"/>
                                        <p:tgtEl>
                                          <p:spTgt spid="18"/>
                                        </p:tgtEl>
                                      </p:cBhvr>
                                    </p:animEffect>
                                  </p:childTnLst>
                                </p:cTn>
                              </p:par>
                            </p:childTnLst>
                          </p:cTn>
                        </p:par>
                        <p:par>
                          <p:cTn id="45" fill="hold">
                            <p:stCondLst>
                              <p:cond delay="3500"/>
                            </p:stCondLst>
                            <p:childTnLst>
                              <p:par>
                                <p:cTn id="46" presetID="10" presetClass="entr" presetSubtype="0" fill="hold" grpId="0" nodeType="after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fade">
                                      <p:cBhvr>
                                        <p:cTn id="48" dur="500"/>
                                        <p:tgtEl>
                                          <p:spTgt spid="10"/>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9"/>
                                        </p:tgtEl>
                                        <p:attrNameLst>
                                          <p:attrName>style.visibility</p:attrName>
                                        </p:attrNameLst>
                                      </p:cBhvr>
                                      <p:to>
                                        <p:strVal val="visible"/>
                                      </p:to>
                                    </p:set>
                                    <p:animEffect transition="in" filter="fade">
                                      <p:cBhvr>
                                        <p:cTn id="51" dur="500"/>
                                        <p:tgtEl>
                                          <p:spTgt spid="9"/>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
                                        </p:tgtEl>
                                        <p:attrNameLst>
                                          <p:attrName>style.visibility</p:attrName>
                                        </p:attrNameLst>
                                      </p:cBhvr>
                                      <p:to>
                                        <p:strVal val="visible"/>
                                      </p:to>
                                    </p:set>
                                    <p:anim calcmode="lin" valueType="num">
                                      <p:cBhvr>
                                        <p:cTn id="55" dur="500" fill="hold"/>
                                        <p:tgtEl>
                                          <p:spTgt spid="2"/>
                                        </p:tgtEl>
                                        <p:attrNameLst>
                                          <p:attrName>ppt_w</p:attrName>
                                        </p:attrNameLst>
                                      </p:cBhvr>
                                      <p:tavLst>
                                        <p:tav tm="0">
                                          <p:val>
                                            <p:fltVal val="0"/>
                                          </p:val>
                                        </p:tav>
                                        <p:tav tm="100000">
                                          <p:val>
                                            <p:strVal val="#ppt_w"/>
                                          </p:val>
                                        </p:tav>
                                      </p:tavLst>
                                    </p:anim>
                                    <p:anim calcmode="lin" valueType="num">
                                      <p:cBhvr>
                                        <p:cTn id="56" dur="500" fill="hold"/>
                                        <p:tgtEl>
                                          <p:spTgt spid="2"/>
                                        </p:tgtEl>
                                        <p:attrNameLst>
                                          <p:attrName>ppt_h</p:attrName>
                                        </p:attrNameLst>
                                      </p:cBhvr>
                                      <p:tavLst>
                                        <p:tav tm="0">
                                          <p:val>
                                            <p:fltVal val="0"/>
                                          </p:val>
                                        </p:tav>
                                        <p:tav tm="100000">
                                          <p:val>
                                            <p:strVal val="#ppt_h"/>
                                          </p:val>
                                        </p:tav>
                                      </p:tavLst>
                                    </p:anim>
                                    <p:animEffect transition="in" filter="fade">
                                      <p:cBhvr>
                                        <p:cTn id="57" dur="500"/>
                                        <p:tgtEl>
                                          <p:spTgt spid="2"/>
                                        </p:tgtEl>
                                      </p:cBhvr>
                                    </p:animEffect>
                                  </p:childTnLst>
                                </p:cTn>
                              </p:par>
                            </p:childTnLst>
                          </p:cTn>
                        </p:par>
                        <p:par>
                          <p:cTn id="58" fill="hold">
                            <p:stCondLst>
                              <p:cond delay="4500"/>
                            </p:stCondLst>
                            <p:childTnLst>
                              <p:par>
                                <p:cTn id="59" presetID="53" presetClass="entr" presetSubtype="16" fill="hold"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childTnLst>
                                </p:cTn>
                              </p:par>
                            </p:childTnLst>
                          </p:cTn>
                        </p:par>
                        <p:par>
                          <p:cTn id="64" fill="hold">
                            <p:stCondLst>
                              <p:cond delay="5000"/>
                            </p:stCondLst>
                            <p:childTnLst>
                              <p:par>
                                <p:cTn id="65" presetID="10" presetClass="entr" presetSubtype="0" fill="hold" grpId="0" nodeType="afterEffect">
                                  <p:stCondLst>
                                    <p:cond delay="0"/>
                                  </p:stCondLst>
                                  <p:childTnLst>
                                    <p:set>
                                      <p:cBhvr>
                                        <p:cTn id="66" dur="1" fill="hold">
                                          <p:stCondLst>
                                            <p:cond delay="0"/>
                                          </p:stCondLst>
                                        </p:cTn>
                                        <p:tgtEl>
                                          <p:spTgt spid="12"/>
                                        </p:tgtEl>
                                        <p:attrNameLst>
                                          <p:attrName>style.visibility</p:attrName>
                                        </p:attrNameLst>
                                      </p:cBhvr>
                                      <p:to>
                                        <p:strVal val="visible"/>
                                      </p:to>
                                    </p:set>
                                    <p:animEffect transition="in" filter="fade">
                                      <p:cBhvr>
                                        <p:cTn id="67" dur="500"/>
                                        <p:tgtEl>
                                          <p:spTgt spid="12"/>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500"/>
                                        <p:tgtEl>
                                          <p:spTgt spid="11"/>
                                        </p:tgtEl>
                                      </p:cBhvr>
                                    </p:animEffect>
                                  </p:childTnLst>
                                </p:cTn>
                              </p:par>
                            </p:childTnLst>
                          </p:cTn>
                        </p:par>
                        <p:par>
                          <p:cTn id="71" fill="hold">
                            <p:stCondLst>
                              <p:cond delay="5500"/>
                            </p:stCondLst>
                            <p:childTnLst>
                              <p:par>
                                <p:cTn id="72" presetID="53" presetClass="entr" presetSubtype="16" fill="hold" grpId="0" nodeType="afterEffect">
                                  <p:stCondLst>
                                    <p:cond delay="0"/>
                                  </p:stCondLst>
                                  <p:childTnLst>
                                    <p:set>
                                      <p:cBhvr>
                                        <p:cTn id="73" dur="1" fill="hold">
                                          <p:stCondLst>
                                            <p:cond delay="0"/>
                                          </p:stCondLst>
                                        </p:cTn>
                                        <p:tgtEl>
                                          <p:spTgt spid="3"/>
                                        </p:tgtEl>
                                        <p:attrNameLst>
                                          <p:attrName>style.visibility</p:attrName>
                                        </p:attrNameLst>
                                      </p:cBhvr>
                                      <p:to>
                                        <p:strVal val="visible"/>
                                      </p:to>
                                    </p:set>
                                    <p:anim calcmode="lin" valueType="num">
                                      <p:cBhvr>
                                        <p:cTn id="74" dur="500" fill="hold"/>
                                        <p:tgtEl>
                                          <p:spTgt spid="3"/>
                                        </p:tgtEl>
                                        <p:attrNameLst>
                                          <p:attrName>ppt_w</p:attrName>
                                        </p:attrNameLst>
                                      </p:cBhvr>
                                      <p:tavLst>
                                        <p:tav tm="0">
                                          <p:val>
                                            <p:fltVal val="0"/>
                                          </p:val>
                                        </p:tav>
                                        <p:tav tm="100000">
                                          <p:val>
                                            <p:strVal val="#ppt_w"/>
                                          </p:val>
                                        </p:tav>
                                      </p:tavLst>
                                    </p:anim>
                                    <p:anim calcmode="lin" valueType="num">
                                      <p:cBhvr>
                                        <p:cTn id="75" dur="500" fill="hold"/>
                                        <p:tgtEl>
                                          <p:spTgt spid="3"/>
                                        </p:tgtEl>
                                        <p:attrNameLst>
                                          <p:attrName>ppt_h</p:attrName>
                                        </p:attrNameLst>
                                      </p:cBhvr>
                                      <p:tavLst>
                                        <p:tav tm="0">
                                          <p:val>
                                            <p:fltVal val="0"/>
                                          </p:val>
                                        </p:tav>
                                        <p:tav tm="100000">
                                          <p:val>
                                            <p:strVal val="#ppt_h"/>
                                          </p:val>
                                        </p:tav>
                                      </p:tavLst>
                                    </p:anim>
                                    <p:animEffect transition="in" filter="fade">
                                      <p:cBhvr>
                                        <p:cTn id="76" dur="500"/>
                                        <p:tgtEl>
                                          <p:spTgt spid="3"/>
                                        </p:tgtEl>
                                      </p:cBhvr>
                                    </p:animEffect>
                                  </p:childTnLst>
                                </p:cTn>
                              </p:par>
                            </p:childTnLst>
                          </p:cTn>
                        </p:par>
                        <p:par>
                          <p:cTn id="77" fill="hold">
                            <p:stCondLst>
                              <p:cond delay="6000"/>
                            </p:stCondLst>
                            <p:childTnLst>
                              <p:par>
                                <p:cTn id="78" presetID="53" presetClass="entr" presetSubtype="16" fill="hold" grpId="0" nodeType="afterEffect">
                                  <p:stCondLst>
                                    <p:cond delay="0"/>
                                  </p:stCondLst>
                                  <p:childTnLst>
                                    <p:set>
                                      <p:cBhvr>
                                        <p:cTn id="79" dur="1" fill="hold">
                                          <p:stCondLst>
                                            <p:cond delay="0"/>
                                          </p:stCondLst>
                                        </p:cTn>
                                        <p:tgtEl>
                                          <p:spTgt spid="21"/>
                                        </p:tgtEl>
                                        <p:attrNameLst>
                                          <p:attrName>style.visibility</p:attrName>
                                        </p:attrNameLst>
                                      </p:cBhvr>
                                      <p:to>
                                        <p:strVal val="visible"/>
                                      </p:to>
                                    </p:set>
                                    <p:anim calcmode="lin" valueType="num">
                                      <p:cBhvr>
                                        <p:cTn id="80" dur="500" fill="hold"/>
                                        <p:tgtEl>
                                          <p:spTgt spid="21"/>
                                        </p:tgtEl>
                                        <p:attrNameLst>
                                          <p:attrName>ppt_w</p:attrName>
                                        </p:attrNameLst>
                                      </p:cBhvr>
                                      <p:tavLst>
                                        <p:tav tm="0">
                                          <p:val>
                                            <p:fltVal val="0"/>
                                          </p:val>
                                        </p:tav>
                                        <p:tav tm="100000">
                                          <p:val>
                                            <p:strVal val="#ppt_w"/>
                                          </p:val>
                                        </p:tav>
                                      </p:tavLst>
                                    </p:anim>
                                    <p:anim calcmode="lin" valueType="num">
                                      <p:cBhvr>
                                        <p:cTn id="81" dur="500" fill="hold"/>
                                        <p:tgtEl>
                                          <p:spTgt spid="21"/>
                                        </p:tgtEl>
                                        <p:attrNameLst>
                                          <p:attrName>ppt_h</p:attrName>
                                        </p:attrNameLst>
                                      </p:cBhvr>
                                      <p:tavLst>
                                        <p:tav tm="0">
                                          <p:val>
                                            <p:fltVal val="0"/>
                                          </p:val>
                                        </p:tav>
                                        <p:tav tm="100000">
                                          <p:val>
                                            <p:strVal val="#ppt_h"/>
                                          </p:val>
                                        </p:tav>
                                      </p:tavLst>
                                    </p:anim>
                                    <p:animEffect transition="in" filter="fade">
                                      <p:cBhvr>
                                        <p:cTn id="82" dur="500"/>
                                        <p:tgtEl>
                                          <p:spTgt spid="21"/>
                                        </p:tgtEl>
                                      </p:cBhvr>
                                    </p:animEffect>
                                  </p:childTnLst>
                                </p:cTn>
                              </p:par>
                            </p:childTnLst>
                          </p:cTn>
                        </p:par>
                        <p:par>
                          <p:cTn id="83" fill="hold">
                            <p:stCondLst>
                              <p:cond delay="6500"/>
                            </p:stCondLst>
                            <p:childTnLst>
                              <p:par>
                                <p:cTn id="84" presetID="10" presetClass="entr" presetSubtype="0" fill="hold" grpId="0" nodeType="afterEffect">
                                  <p:stCondLst>
                                    <p:cond delay="0"/>
                                  </p:stCondLst>
                                  <p:childTnLst>
                                    <p:set>
                                      <p:cBhvr>
                                        <p:cTn id="85" dur="1" fill="hold">
                                          <p:stCondLst>
                                            <p:cond delay="0"/>
                                          </p:stCondLst>
                                        </p:cTn>
                                        <p:tgtEl>
                                          <p:spTgt spid="26"/>
                                        </p:tgtEl>
                                        <p:attrNameLst>
                                          <p:attrName>style.visibility</p:attrName>
                                        </p:attrNameLst>
                                      </p:cBhvr>
                                      <p:to>
                                        <p:strVal val="visible"/>
                                      </p:to>
                                    </p:set>
                                    <p:animEffect transition="in" filter="fade">
                                      <p:cBhvr>
                                        <p:cTn id="86" dur="500"/>
                                        <p:tgtEl>
                                          <p:spTgt spid="26"/>
                                        </p:tgtEl>
                                      </p:cBhvr>
                                    </p:animEffect>
                                  </p:childTnLst>
                                </p:cTn>
                              </p:par>
                            </p:childTnLst>
                          </p:cTn>
                        </p:par>
                        <p:par>
                          <p:cTn id="87" fill="hold">
                            <p:stCondLst>
                              <p:cond delay="7000"/>
                            </p:stCondLst>
                            <p:childTnLst>
                              <p:par>
                                <p:cTn id="88" presetID="10" presetClass="entr" presetSubtype="0" fill="hold" grpId="0" nodeType="afterEffect">
                                  <p:stCondLst>
                                    <p:cond delay="0"/>
                                  </p:stCondLst>
                                  <p:childTnLst>
                                    <p:set>
                                      <p:cBhvr>
                                        <p:cTn id="89" dur="1" fill="hold">
                                          <p:stCondLst>
                                            <p:cond delay="0"/>
                                          </p:stCondLst>
                                        </p:cTn>
                                        <p:tgtEl>
                                          <p:spTgt spid="14"/>
                                        </p:tgtEl>
                                        <p:attrNameLst>
                                          <p:attrName>style.visibility</p:attrName>
                                        </p:attrNameLst>
                                      </p:cBhvr>
                                      <p:to>
                                        <p:strVal val="visible"/>
                                      </p:to>
                                    </p:set>
                                    <p:animEffect transition="in" filter="fade">
                                      <p:cBhvr>
                                        <p:cTn id="90" dur="500"/>
                                        <p:tgtEl>
                                          <p:spTgt spid="14"/>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13"/>
                                        </p:tgtEl>
                                        <p:attrNameLst>
                                          <p:attrName>style.visibility</p:attrName>
                                        </p:attrNameLst>
                                      </p:cBhvr>
                                      <p:to>
                                        <p:strVal val="visible"/>
                                      </p:to>
                                    </p:set>
                                    <p:animEffect transition="in" filter="fade">
                                      <p:cBhvr>
                                        <p:cTn id="9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3" grpId="0" bldLvl="0" animBg="1"/>
      <p:bldP spid="4" grpId="0" bldLvl="0" animBg="1"/>
      <p:bldP spid="5" grpId="0" bldLvl="0" animBg="1"/>
      <p:bldP spid="6" grpId="0" bldLvl="0" animBg="1"/>
      <p:bldP spid="7" grpId="0" animBg="1"/>
      <p:bldP spid="8" grpId="0" animBg="1"/>
      <p:bldP spid="9" grpId="0" animBg="1"/>
      <p:bldP spid="10" grpId="0" animBg="1"/>
      <p:bldP spid="11" grpId="0" animBg="1"/>
      <p:bldP spid="12" grpId="0" animBg="1"/>
      <p:bldP spid="13" grpId="0" animBg="1"/>
      <p:bldP spid="14" grpId="0" animBg="1"/>
      <p:bldP spid="21" grpId="0" bldLvl="0" animBg="1"/>
      <p:bldP spid="25" grpId="0"/>
      <p:bldP spid="26" grpId="0" bldLvl="0" animBg="1"/>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E:\PPT改稿\商务\5731c88929c7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14072" y="-608689"/>
            <a:ext cx="6250516" cy="6798292"/>
          </a:xfrm>
          <a:prstGeom prst="rect">
            <a:avLst/>
          </a:prstGeom>
          <a:noFill/>
          <a:extLst>
            <a:ext uri="{909E8E84-426E-40DD-AFC4-6F175D3DCCD1}">
              <a14:hiddenFill xmlns:a14="http://schemas.microsoft.com/office/drawing/2010/main">
                <a:solidFill>
                  <a:srgbClr val="FFFFFF"/>
                </a:solidFill>
              </a14:hiddenFill>
            </a:ext>
          </a:extLst>
        </p:spPr>
      </p:pic>
      <p:sp>
        <p:nvSpPr>
          <p:cNvPr id="3" name="椭圆 2"/>
          <p:cNvSpPr/>
          <p:nvPr/>
        </p:nvSpPr>
        <p:spPr>
          <a:xfrm>
            <a:off x="5033179" y="1264159"/>
            <a:ext cx="1967595" cy="1967595"/>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ltLang="zh-CN" sz="8800" dirty="0">
                <a:solidFill>
                  <a:schemeClr val="bg1"/>
                </a:solidFill>
                <a:latin typeface="Agency FB" panose="020B0503020202020204" pitchFamily="34" charset="0"/>
              </a:rPr>
              <a:t>02</a:t>
            </a:r>
            <a:endParaRPr lang="zh-CN" altLang="en-US" sz="8800" dirty="0">
              <a:solidFill>
                <a:schemeClr val="bg1"/>
              </a:solidFill>
              <a:latin typeface="Agency FB" panose="020B0503020202020204" pitchFamily="34" charset="0"/>
            </a:endParaRPr>
          </a:p>
        </p:txBody>
      </p:sp>
      <p:sp>
        <p:nvSpPr>
          <p:cNvPr id="4" name="文本框 3"/>
          <p:cNvSpPr txBox="1"/>
          <p:nvPr/>
        </p:nvSpPr>
        <p:spPr>
          <a:xfrm>
            <a:off x="3972563" y="3615591"/>
            <a:ext cx="4246880" cy="1322070"/>
          </a:xfrm>
          <a:prstGeom prst="rect">
            <a:avLst/>
          </a:prstGeom>
          <a:noFill/>
        </p:spPr>
        <p:txBody>
          <a:bodyPr wrap="none" lIns="91440" tIns="45720" rIns="91440" bIns="45720" rtlCol="0">
            <a:spAutoFit/>
          </a:bodyPr>
          <a:lstStyle/>
          <a:p>
            <a:pPr algn="ctr"/>
            <a:r>
              <a:rPr lang="zh-CN" altLang="en-US" sz="8000" dirty="0">
                <a:solidFill>
                  <a:schemeClr val="accent1">
                    <a:lumMod val="75000"/>
                  </a:schemeClr>
                </a:solidFill>
                <a:latin typeface="华文行楷" panose="02010800040101010101" pitchFamily="2" charset="-122"/>
                <a:ea typeface="华文行楷" panose="02010800040101010101" pitchFamily="2" charset="-122"/>
              </a:rPr>
              <a:t>招聘计划</a:t>
            </a:r>
          </a:p>
        </p:txBody>
      </p:sp>
      <p:sp>
        <p:nvSpPr>
          <p:cNvPr id="5" name="矩形 4"/>
          <p:cNvSpPr/>
          <p:nvPr/>
        </p:nvSpPr>
        <p:spPr>
          <a:xfrm>
            <a:off x="2709636" y="4861900"/>
            <a:ext cx="6772729" cy="533400"/>
          </a:xfrm>
          <a:prstGeom prst="rect">
            <a:avLst/>
          </a:prstGeom>
        </p:spPr>
        <p:txBody>
          <a:bodyPr wrap="square" lIns="91440" tIns="45720" rIns="91440" bIns="45720">
            <a:spAutoFit/>
          </a:bodyPr>
          <a:lstStyle/>
          <a:p>
            <a:pPr algn="ctr">
              <a:lnSpc>
                <a:spcPct val="120000"/>
              </a:lnSpc>
            </a:pPr>
            <a:r>
              <a:rPr lang="en-US" altLang="zh-CN" sz="1200" dirty="0">
                <a:solidFill>
                  <a:schemeClr val="tx1">
                    <a:lumMod val="50000"/>
                    <a:lumOff val="50000"/>
                  </a:schemeClr>
                </a:solidFill>
              </a:rPr>
              <a:t>Lorem ipsum dolor sit </a:t>
            </a:r>
            <a:r>
              <a:rPr lang="en-US" altLang="zh-CN" sz="1200" dirty="0" err="1">
                <a:solidFill>
                  <a:schemeClr val="tx1">
                    <a:lumMod val="50000"/>
                    <a:lumOff val="50000"/>
                  </a:schemeClr>
                </a:solidFill>
              </a:rPr>
              <a:t>amet</a:t>
            </a:r>
            <a:r>
              <a:rPr lang="en-US" altLang="zh-CN" sz="1200" dirty="0">
                <a:solidFill>
                  <a:schemeClr val="tx1">
                    <a:lumMod val="50000"/>
                    <a:lumOff val="50000"/>
                  </a:schemeClr>
                </a:solidFill>
              </a:rPr>
              <a:t> </a:t>
            </a:r>
            <a:r>
              <a:rPr lang="en-US" altLang="zh-CN" sz="1200" dirty="0" err="1">
                <a:solidFill>
                  <a:schemeClr val="tx1">
                    <a:lumMod val="50000"/>
                    <a:lumOff val="50000"/>
                  </a:schemeClr>
                </a:solidFill>
              </a:rPr>
              <a:t>consectetur</a:t>
            </a:r>
            <a:r>
              <a:rPr lang="en-US" altLang="zh-CN" sz="1200" dirty="0">
                <a:solidFill>
                  <a:schemeClr val="tx1">
                    <a:lumMod val="50000"/>
                    <a:lumOff val="50000"/>
                  </a:schemeClr>
                </a:solidFill>
              </a:rPr>
              <a:t> </a:t>
            </a:r>
            <a:r>
              <a:rPr lang="en-US" altLang="zh-CN" sz="1200" dirty="0" err="1">
                <a:solidFill>
                  <a:schemeClr val="tx1">
                    <a:lumMod val="50000"/>
                    <a:lumOff val="50000"/>
                  </a:schemeClr>
                </a:solidFill>
              </a:rPr>
              <a:t>adipiscing</a:t>
            </a:r>
            <a:r>
              <a:rPr lang="en-US" altLang="zh-CN" sz="1200" dirty="0">
                <a:solidFill>
                  <a:schemeClr val="tx1">
                    <a:lumMod val="50000"/>
                    <a:lumOff val="50000"/>
                  </a:schemeClr>
                </a:solidFill>
              </a:rPr>
              <a:t> </a:t>
            </a:r>
            <a:r>
              <a:rPr lang="en-US" altLang="zh-CN" sz="1200" dirty="0" err="1">
                <a:solidFill>
                  <a:schemeClr val="tx1">
                    <a:lumMod val="50000"/>
                    <a:lumOff val="50000"/>
                  </a:schemeClr>
                </a:solidFill>
              </a:rPr>
              <a:t>elit</a:t>
            </a:r>
            <a:r>
              <a:rPr lang="en-US" altLang="zh-CN" sz="1200" dirty="0">
                <a:solidFill>
                  <a:schemeClr val="tx1">
                    <a:lumMod val="50000"/>
                    <a:lumOff val="50000"/>
                  </a:schemeClr>
                </a:solidFill>
              </a:rPr>
              <a:t>. Nam </a:t>
            </a:r>
            <a:r>
              <a:rPr lang="en-US" altLang="zh-CN" sz="1200" dirty="0" err="1">
                <a:solidFill>
                  <a:schemeClr val="tx1">
                    <a:lumMod val="50000"/>
                    <a:lumOff val="50000"/>
                  </a:schemeClr>
                </a:solidFill>
              </a:rPr>
              <a:t>viverra</a:t>
            </a:r>
            <a:r>
              <a:rPr lang="en-US" altLang="zh-CN" sz="1200" dirty="0">
                <a:solidFill>
                  <a:schemeClr val="tx1">
                    <a:lumMod val="50000"/>
                    <a:lumOff val="50000"/>
                  </a:schemeClr>
                </a:solidFill>
              </a:rPr>
              <a:t> </a:t>
            </a:r>
            <a:r>
              <a:rPr lang="en-US" altLang="zh-CN" sz="1200" dirty="0" err="1">
                <a:solidFill>
                  <a:schemeClr val="tx1">
                    <a:lumMod val="50000"/>
                    <a:lumOff val="50000"/>
                  </a:schemeClr>
                </a:solidFill>
              </a:rPr>
              <a:t>euismod</a:t>
            </a:r>
            <a:r>
              <a:rPr lang="en-US" altLang="zh-CN" sz="1200" dirty="0">
                <a:solidFill>
                  <a:schemeClr val="tx1">
                    <a:lumMod val="50000"/>
                    <a:lumOff val="50000"/>
                  </a:schemeClr>
                </a:solidFill>
              </a:rPr>
              <a:t> </a:t>
            </a:r>
            <a:r>
              <a:rPr lang="en-US" altLang="zh-CN" sz="1200" dirty="0" err="1">
                <a:solidFill>
                  <a:schemeClr val="tx1">
                    <a:lumMod val="50000"/>
                    <a:lumOff val="50000"/>
                  </a:schemeClr>
                </a:solidFill>
              </a:rPr>
              <a:t>odio</a:t>
            </a:r>
            <a:r>
              <a:rPr lang="en-US" altLang="zh-CN" sz="1200" dirty="0">
                <a:solidFill>
                  <a:schemeClr val="tx1">
                    <a:lumMod val="50000"/>
                    <a:lumOff val="50000"/>
                  </a:schemeClr>
                </a:solidFill>
              </a:rPr>
              <a:t> gravida </a:t>
            </a:r>
            <a:r>
              <a:rPr lang="en-US" altLang="zh-CN" sz="1200" dirty="0" err="1">
                <a:solidFill>
                  <a:schemeClr val="tx1">
                    <a:lumMod val="50000"/>
                    <a:lumOff val="50000"/>
                  </a:schemeClr>
                </a:solidFill>
              </a:rPr>
              <a:t>pellentesque</a:t>
            </a:r>
            <a:r>
              <a:rPr lang="en-US" altLang="zh-CN" sz="1200" dirty="0">
                <a:solidFill>
                  <a:schemeClr val="tx1">
                    <a:lumMod val="50000"/>
                    <a:lumOff val="50000"/>
                  </a:schemeClr>
                </a:solidFill>
              </a:rPr>
              <a:t> </a:t>
            </a:r>
            <a:r>
              <a:rPr lang="en-US" altLang="zh-CN" sz="1200" dirty="0" err="1">
                <a:solidFill>
                  <a:schemeClr val="tx1">
                    <a:lumMod val="50000"/>
                    <a:lumOff val="50000"/>
                  </a:schemeClr>
                </a:solidFill>
              </a:rPr>
              <a:t>urna</a:t>
            </a:r>
            <a:r>
              <a:rPr lang="en-US" altLang="zh-CN" sz="1200" dirty="0">
                <a:solidFill>
                  <a:schemeClr val="tx1">
                    <a:lumMod val="50000"/>
                    <a:lumOff val="50000"/>
                  </a:schemeClr>
                </a:solidFill>
              </a:rPr>
              <a:t> </a:t>
            </a:r>
            <a:r>
              <a:rPr lang="en-US" altLang="zh-CN" sz="1200" dirty="0" err="1">
                <a:solidFill>
                  <a:schemeClr val="tx1">
                    <a:lumMod val="50000"/>
                    <a:lumOff val="50000"/>
                  </a:schemeClr>
                </a:solidFill>
              </a:rPr>
              <a:t>varius</a:t>
            </a:r>
            <a:r>
              <a:rPr lang="en-US" altLang="zh-CN" sz="1200" dirty="0">
                <a:solidFill>
                  <a:schemeClr val="tx1">
                    <a:lumMod val="50000"/>
                    <a:lumOff val="50000"/>
                  </a:schemeClr>
                </a:solidFill>
              </a:rPr>
              <a:t> vitae. </a:t>
            </a:r>
            <a:r>
              <a:rPr lang="en-US" altLang="zh-CN" sz="1200" dirty="0" err="1">
                <a:solidFill>
                  <a:schemeClr val="tx1">
                    <a:lumMod val="50000"/>
                    <a:lumOff val="50000"/>
                  </a:schemeClr>
                </a:solidFill>
              </a:rPr>
              <a:t>Sed</a:t>
            </a:r>
            <a:r>
              <a:rPr lang="en-US" altLang="zh-CN" sz="1200" dirty="0">
                <a:solidFill>
                  <a:schemeClr val="tx1">
                    <a:lumMod val="50000"/>
                    <a:lumOff val="50000"/>
                  </a:schemeClr>
                </a:solidFill>
              </a:rPr>
              <a:t> dui lorem </a:t>
            </a:r>
            <a:r>
              <a:rPr lang="en-US" altLang="zh-CN" sz="1200" dirty="0" err="1">
                <a:solidFill>
                  <a:schemeClr val="tx1">
                    <a:lumMod val="50000"/>
                    <a:lumOff val="50000"/>
                  </a:schemeClr>
                </a:solidFill>
              </a:rPr>
              <a:t>adipiscing</a:t>
            </a:r>
            <a:r>
              <a:rPr lang="en-US" altLang="zh-CN" sz="1200" dirty="0">
                <a:solidFill>
                  <a:schemeClr val="tx1">
                    <a:lumMod val="50000"/>
                    <a:lumOff val="50000"/>
                  </a:schemeClr>
                </a:solidFill>
              </a:rPr>
              <a:t> in </a:t>
            </a:r>
            <a:r>
              <a:rPr lang="en-US" altLang="zh-CN" sz="1200" dirty="0" err="1">
                <a:solidFill>
                  <a:schemeClr val="tx1">
                    <a:lumMod val="50000"/>
                    <a:lumOff val="50000"/>
                  </a:schemeClr>
                </a:solidFill>
              </a:rPr>
              <a:t>adipiscing</a:t>
            </a:r>
            <a:r>
              <a:rPr lang="en-US" altLang="zh-CN" sz="1200" dirty="0">
                <a:solidFill>
                  <a:schemeClr val="tx1">
                    <a:lumMod val="50000"/>
                    <a:lumOff val="50000"/>
                  </a:schemeClr>
                </a:solidFill>
              </a:rPr>
              <a:t> et </a:t>
            </a:r>
            <a:r>
              <a:rPr lang="en-US" altLang="zh-CN" sz="1200" dirty="0" err="1">
                <a:solidFill>
                  <a:schemeClr val="tx1">
                    <a:lumMod val="50000"/>
                    <a:lumOff val="50000"/>
                  </a:schemeClr>
                </a:solidFill>
              </a:rPr>
              <a:t>interdum</a:t>
            </a:r>
            <a:r>
              <a:rPr lang="en-US" altLang="zh-CN" sz="1200" dirty="0">
                <a:solidFill>
                  <a:schemeClr val="tx1">
                    <a:lumMod val="50000"/>
                    <a:lumOff val="50000"/>
                  </a:schemeClr>
                </a:solidFill>
              </a:rPr>
              <a:t> </a:t>
            </a:r>
            <a:r>
              <a:rPr lang="en-US" altLang="zh-CN" sz="1200" dirty="0" err="1">
                <a:solidFill>
                  <a:schemeClr val="tx1">
                    <a:lumMod val="50000"/>
                    <a:lumOff val="50000"/>
                  </a:schemeClr>
                </a:solidFill>
              </a:rPr>
              <a:t>nec</a:t>
            </a:r>
            <a:r>
              <a:rPr lang="en-US" altLang="zh-CN" sz="1200" dirty="0">
                <a:solidFill>
                  <a:schemeClr val="tx1">
                    <a:lumMod val="50000"/>
                    <a:lumOff val="50000"/>
                  </a:schemeClr>
                </a:solidFill>
              </a:rPr>
              <a:t> </a:t>
            </a:r>
            <a:r>
              <a:rPr lang="en-US" altLang="zh-CN" sz="1200" dirty="0" err="1">
                <a:solidFill>
                  <a:schemeClr val="tx1">
                    <a:lumMod val="50000"/>
                    <a:lumOff val="50000"/>
                  </a:schemeClr>
                </a:solidFill>
              </a:rPr>
              <a:t>metus</a:t>
            </a:r>
            <a:r>
              <a:rPr lang="en-US" altLang="zh-CN" sz="1200" dirty="0">
                <a:solidFill>
                  <a:schemeClr val="tx1">
                    <a:lumMod val="50000"/>
                    <a:lumOff val="50000"/>
                  </a:schemeClr>
                </a:solidFill>
              </a:rPr>
              <a:t>. </a:t>
            </a:r>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31" presetClass="entr" presetSubtype="0" fill="hold" nodeType="withEffect">
                                  <p:stCondLst>
                                    <p:cond delay="0"/>
                                  </p:stCondLst>
                                  <p:childTnLst>
                                    <p:set>
                                      <p:cBhvr>
                                        <p:cTn id="11" dur="1" fill="hold">
                                          <p:stCondLst>
                                            <p:cond delay="0"/>
                                          </p:stCondLst>
                                        </p:cTn>
                                        <p:tgtEl>
                                          <p:spTgt spid="1026"/>
                                        </p:tgtEl>
                                        <p:attrNameLst>
                                          <p:attrName>style.visibility</p:attrName>
                                        </p:attrNameLst>
                                      </p:cBhvr>
                                      <p:to>
                                        <p:strVal val="visible"/>
                                      </p:to>
                                    </p:set>
                                    <p:anim calcmode="lin" valueType="num">
                                      <p:cBhvr>
                                        <p:cTn id="12" dur="1000" fill="hold"/>
                                        <p:tgtEl>
                                          <p:spTgt spid="1026"/>
                                        </p:tgtEl>
                                        <p:attrNameLst>
                                          <p:attrName>ppt_w</p:attrName>
                                        </p:attrNameLst>
                                      </p:cBhvr>
                                      <p:tavLst>
                                        <p:tav tm="0">
                                          <p:val>
                                            <p:fltVal val="0"/>
                                          </p:val>
                                        </p:tav>
                                        <p:tav tm="100000">
                                          <p:val>
                                            <p:strVal val="#ppt_w"/>
                                          </p:val>
                                        </p:tav>
                                      </p:tavLst>
                                    </p:anim>
                                    <p:anim calcmode="lin" valueType="num">
                                      <p:cBhvr>
                                        <p:cTn id="13" dur="1000" fill="hold"/>
                                        <p:tgtEl>
                                          <p:spTgt spid="1026"/>
                                        </p:tgtEl>
                                        <p:attrNameLst>
                                          <p:attrName>ppt_h</p:attrName>
                                        </p:attrNameLst>
                                      </p:cBhvr>
                                      <p:tavLst>
                                        <p:tav tm="0">
                                          <p:val>
                                            <p:fltVal val="0"/>
                                          </p:val>
                                        </p:tav>
                                        <p:tav tm="100000">
                                          <p:val>
                                            <p:strVal val="#ppt_h"/>
                                          </p:val>
                                        </p:tav>
                                      </p:tavLst>
                                    </p:anim>
                                    <p:anim calcmode="lin" valueType="num">
                                      <p:cBhvr>
                                        <p:cTn id="14" dur="1000" fill="hold"/>
                                        <p:tgtEl>
                                          <p:spTgt spid="1026"/>
                                        </p:tgtEl>
                                        <p:attrNameLst>
                                          <p:attrName>style.rotation</p:attrName>
                                        </p:attrNameLst>
                                      </p:cBhvr>
                                      <p:tavLst>
                                        <p:tav tm="0">
                                          <p:val>
                                            <p:fltVal val="90"/>
                                          </p:val>
                                        </p:tav>
                                        <p:tav tm="100000">
                                          <p:val>
                                            <p:fltVal val="0"/>
                                          </p:val>
                                        </p:tav>
                                      </p:tavLst>
                                    </p:anim>
                                    <p:animEffect transition="in" filter="fade">
                                      <p:cBhvr>
                                        <p:cTn id="15" dur="1000"/>
                                        <p:tgtEl>
                                          <p:spTgt spid="1026"/>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37"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barn(outVertical)">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500"/>
                                        <p:tgtEl>
                                          <p:spTgt spid="5"/>
                                        </p:tgtEl>
                                      </p:cBhvr>
                                    </p:animEffect>
                                    <p:anim calcmode="lin" valueType="num">
                                      <p:cBhvr>
                                        <p:cTn id="26" dur="500" fill="hold"/>
                                        <p:tgtEl>
                                          <p:spTgt spid="5"/>
                                        </p:tgtEl>
                                        <p:attrNameLst>
                                          <p:attrName>ppt_x</p:attrName>
                                        </p:attrNameLst>
                                      </p:cBhvr>
                                      <p:tavLst>
                                        <p:tav tm="0">
                                          <p:val>
                                            <p:strVal val="#ppt_x"/>
                                          </p:val>
                                        </p:tav>
                                        <p:tav tm="100000">
                                          <p:val>
                                            <p:strVal val="#ppt_x"/>
                                          </p:val>
                                        </p:tav>
                                      </p:tavLst>
                                    </p:anim>
                                    <p:anim calcmode="lin" valueType="num">
                                      <p:cBhvr>
                                        <p:cTn id="27" dur="5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4" grpId="0"/>
      <p:bldP spid="5"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蓝色几何公司企业校园招聘PPT模板"/>
</p:tagLst>
</file>

<file path=ppt/theme/theme1.xml><?xml version="1.0" encoding="utf-8"?>
<a:theme xmlns:a="http://schemas.openxmlformats.org/drawingml/2006/main" name="Office Theme">
  <a:themeElements>
    <a:clrScheme name="自定义 17">
      <a:dk1>
        <a:srgbClr val="000000"/>
      </a:dk1>
      <a:lt1>
        <a:srgbClr val="FFFFFF"/>
      </a:lt1>
      <a:dk2>
        <a:srgbClr val="778495"/>
      </a:dk2>
      <a:lt2>
        <a:srgbClr val="FFFFFF"/>
      </a:lt2>
      <a:accent1>
        <a:srgbClr val="015481"/>
      </a:accent1>
      <a:accent2>
        <a:srgbClr val="00B0F0"/>
      </a:accent2>
      <a:accent3>
        <a:srgbClr val="015481"/>
      </a:accent3>
      <a:accent4>
        <a:srgbClr val="00B0F0"/>
      </a:accent4>
      <a:accent5>
        <a:srgbClr val="015481"/>
      </a:accent5>
      <a:accent6>
        <a:srgbClr val="00B0F0"/>
      </a:accent6>
      <a:hlink>
        <a:srgbClr val="383838"/>
      </a:hlink>
      <a:folHlink>
        <a:srgbClr val="726F6F"/>
      </a:folHlink>
    </a:clrScheme>
    <a:fontScheme name="自定义 1">
      <a:majorFont>
        <a:latin typeface="Franklin Gothic Medium"/>
        <a:ea typeface="微软雅黑"/>
        <a:cs typeface=""/>
      </a:majorFont>
      <a:minorFont>
        <a:latin typeface="Microsoft Sans Serif"/>
        <a:ea typeface="微软雅黑"/>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1885</Words>
  <Application>Microsoft Office PowerPoint</Application>
  <PresentationFormat>宽屏</PresentationFormat>
  <Paragraphs>221</Paragraphs>
  <Slides>24</Slides>
  <Notes>24</Notes>
  <HiddenSlides>0</HiddenSlides>
  <MMClips>2</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24</vt:i4>
      </vt:variant>
    </vt:vector>
  </HeadingPairs>
  <TitlesOfParts>
    <vt:vector size="37" baseType="lpstr">
      <vt:lpstr>Arial Unicode MS</vt:lpstr>
      <vt:lpstr>Roboto Condensed Light</vt:lpstr>
      <vt:lpstr>方正大标宋简体</vt:lpstr>
      <vt:lpstr>方正综艺简体</vt:lpstr>
      <vt:lpstr>华文行楷</vt:lpstr>
      <vt:lpstr>微软雅黑</vt:lpstr>
      <vt:lpstr>Agency FB</vt:lpstr>
      <vt:lpstr>Arial</vt:lpstr>
      <vt:lpstr>Calibri</vt:lpstr>
      <vt:lpstr>Impact</vt:lpstr>
      <vt:lpstr>Microsoft Sans Serif</vt:lpstr>
      <vt:lpstr>Open Sans</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天 下</cp:lastModifiedBy>
  <cp:revision>4</cp:revision>
  <dcterms:created xsi:type="dcterms:W3CDTF">2017-08-18T03:02:00Z</dcterms:created>
  <dcterms:modified xsi:type="dcterms:W3CDTF">2021-01-05T22:45:33Z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