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345" r:id="rId2"/>
    <p:sldId id="361" r:id="rId3"/>
    <p:sldId id="356" r:id="rId4"/>
    <p:sldId id="276" r:id="rId5"/>
    <p:sldId id="330" r:id="rId6"/>
    <p:sldId id="359" r:id="rId7"/>
    <p:sldId id="331" r:id="rId8"/>
    <p:sldId id="332" r:id="rId9"/>
    <p:sldId id="355" r:id="rId10"/>
    <p:sldId id="354" r:id="rId11"/>
    <p:sldId id="358" r:id="rId12"/>
    <p:sldId id="357" r:id="rId13"/>
    <p:sldId id="337" r:id="rId14"/>
    <p:sldId id="339" r:id="rId15"/>
    <p:sldId id="334" r:id="rId16"/>
    <p:sldId id="335" r:id="rId17"/>
    <p:sldId id="336" r:id="rId18"/>
    <p:sldId id="341" r:id="rId19"/>
    <p:sldId id="344" r:id="rId20"/>
    <p:sldId id="343" r:id="rId21"/>
    <p:sldId id="342" r:id="rId22"/>
    <p:sldId id="347" r:id="rId23"/>
    <p:sldId id="346" r:id="rId24"/>
    <p:sldId id="348" r:id="rId25"/>
    <p:sldId id="349" r:id="rId26"/>
    <p:sldId id="350" r:id="rId27"/>
    <p:sldId id="362"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4C2"/>
    <a:srgbClr val="FFC000"/>
    <a:srgbClr val="167D88"/>
    <a:srgbClr val="3FD5AE"/>
    <a:srgbClr val="FF6C36"/>
    <a:srgbClr val="8C84D6"/>
    <a:srgbClr val="FF900A"/>
    <a:srgbClr val="37474F"/>
    <a:srgbClr val="C62828"/>
    <a:srgbClr val="EF5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4103" autoAdjust="0"/>
  </p:normalViewPr>
  <p:slideViewPr>
    <p:cSldViewPr snapToGrid="0" snapToObjects="1">
      <p:cViewPr varScale="1">
        <p:scale>
          <a:sx n="107" d="100"/>
          <a:sy n="107" d="100"/>
        </p:scale>
        <p:origin x="876" y="7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3E475-39C5-442E-91E3-4F402A05A6B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355E6-BC69-459C-9A59-C187A6960CF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14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8355E6-BC69-459C-9A59-C187A6960CF7}"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四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四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12192000" cy="6858000"/>
          </a:xfrm>
          <a:prstGeom prst="rect">
            <a:avLst/>
          </a:prstGeom>
          <a:solidFill>
            <a:srgbClr val="3B3C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四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内容页_1">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12191999" cy="68580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0" y="3013075"/>
            <a:ext cx="4244975" cy="3844925"/>
            <a:chOff x="8960884" y="-1407049"/>
            <a:chExt cx="4244975" cy="3844925"/>
          </a:xfrm>
        </p:grpSpPr>
        <p:sp>
          <p:nvSpPr>
            <p:cNvPr id="3" name="Freeform 18"/>
            <p:cNvSpPr/>
            <p:nvPr/>
          </p:nvSpPr>
          <p:spPr bwMode="auto">
            <a:xfrm>
              <a:off x="8960884" y="-1407049"/>
              <a:ext cx="3046413" cy="3844925"/>
            </a:xfrm>
            <a:custGeom>
              <a:avLst/>
              <a:gdLst>
                <a:gd name="T0" fmla="*/ 1213 w 1318"/>
                <a:gd name="T1" fmla="*/ 1326 h 1663"/>
                <a:gd name="T2" fmla="*/ 1230 w 1318"/>
                <a:gd name="T3" fmla="*/ 953 h 1663"/>
                <a:gd name="T4" fmla="*/ 872 w 1318"/>
                <a:gd name="T5" fmla="*/ 875 h 1663"/>
                <a:gd name="T6" fmla="*/ 843 w 1318"/>
                <a:gd name="T7" fmla="*/ 613 h 1663"/>
                <a:gd name="T8" fmla="*/ 588 w 1318"/>
                <a:gd name="T9" fmla="*/ 522 h 1663"/>
                <a:gd name="T10" fmla="*/ 556 w 1318"/>
                <a:gd name="T11" fmla="*/ 189 h 1663"/>
                <a:gd name="T12" fmla="*/ 87 w 1318"/>
                <a:gd name="T13" fmla="*/ 148 h 1663"/>
                <a:gd name="T14" fmla="*/ 81 w 1318"/>
                <a:gd name="T15" fmla="*/ 153 h 1663"/>
                <a:gd name="T16" fmla="*/ 21 w 1318"/>
                <a:gd name="T17" fmla="*/ 14 h 1663"/>
                <a:gd name="T18" fmla="*/ 0 w 1318"/>
                <a:gd name="T19" fmla="*/ 0 h 1663"/>
                <a:gd name="T20" fmla="*/ 0 w 1318"/>
                <a:gd name="T21" fmla="*/ 1279 h 1663"/>
                <a:gd name="T22" fmla="*/ 312 w 1318"/>
                <a:gd name="T23" fmla="*/ 1663 h 1663"/>
                <a:gd name="T24" fmla="*/ 1159 w 1318"/>
                <a:gd name="T25" fmla="*/ 1663 h 1663"/>
                <a:gd name="T26" fmla="*/ 1133 w 1318"/>
                <a:gd name="T27" fmla="*/ 1569 h 1663"/>
                <a:gd name="T28" fmla="*/ 1218 w 1318"/>
                <a:gd name="T29" fmla="*/ 1538 h 1663"/>
                <a:gd name="T30" fmla="*/ 1247 w 1318"/>
                <a:gd name="T31" fmla="*/ 1356 h 1663"/>
                <a:gd name="T32" fmla="*/ 1213 w 1318"/>
                <a:gd name="T33" fmla="*/ 1326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8" h="1663">
                  <a:moveTo>
                    <a:pt x="1213" y="1326"/>
                  </a:moveTo>
                  <a:cubicBezTo>
                    <a:pt x="1308" y="1223"/>
                    <a:pt x="1318" y="1065"/>
                    <a:pt x="1230" y="953"/>
                  </a:cubicBezTo>
                  <a:cubicBezTo>
                    <a:pt x="1145" y="843"/>
                    <a:pt x="994" y="813"/>
                    <a:pt x="872" y="875"/>
                  </a:cubicBezTo>
                  <a:cubicBezTo>
                    <a:pt x="909" y="788"/>
                    <a:pt x="902" y="688"/>
                    <a:pt x="843" y="613"/>
                  </a:cubicBezTo>
                  <a:cubicBezTo>
                    <a:pt x="782" y="535"/>
                    <a:pt x="683" y="504"/>
                    <a:pt x="588" y="522"/>
                  </a:cubicBezTo>
                  <a:cubicBezTo>
                    <a:pt x="639" y="413"/>
                    <a:pt x="631" y="285"/>
                    <a:pt x="556" y="189"/>
                  </a:cubicBezTo>
                  <a:cubicBezTo>
                    <a:pt x="447" y="49"/>
                    <a:pt x="237" y="31"/>
                    <a:pt x="87" y="148"/>
                  </a:cubicBezTo>
                  <a:cubicBezTo>
                    <a:pt x="85" y="150"/>
                    <a:pt x="83" y="152"/>
                    <a:pt x="81" y="153"/>
                  </a:cubicBezTo>
                  <a:cubicBezTo>
                    <a:pt x="73" y="104"/>
                    <a:pt x="54" y="56"/>
                    <a:pt x="21" y="14"/>
                  </a:cubicBezTo>
                  <a:cubicBezTo>
                    <a:pt x="17" y="9"/>
                    <a:pt x="4" y="5"/>
                    <a:pt x="0" y="0"/>
                  </a:cubicBezTo>
                  <a:cubicBezTo>
                    <a:pt x="0" y="1279"/>
                    <a:pt x="0" y="1279"/>
                    <a:pt x="0" y="1279"/>
                  </a:cubicBezTo>
                  <a:cubicBezTo>
                    <a:pt x="312" y="1663"/>
                    <a:pt x="312" y="1663"/>
                    <a:pt x="312" y="1663"/>
                  </a:cubicBezTo>
                  <a:cubicBezTo>
                    <a:pt x="1159" y="1663"/>
                    <a:pt x="1159" y="1663"/>
                    <a:pt x="1159" y="1663"/>
                  </a:cubicBezTo>
                  <a:cubicBezTo>
                    <a:pt x="1155" y="1632"/>
                    <a:pt x="1146" y="1604"/>
                    <a:pt x="1133" y="1569"/>
                  </a:cubicBezTo>
                  <a:cubicBezTo>
                    <a:pt x="1162" y="1568"/>
                    <a:pt x="1193" y="1559"/>
                    <a:pt x="1218" y="1538"/>
                  </a:cubicBezTo>
                  <a:cubicBezTo>
                    <a:pt x="1277" y="1492"/>
                    <a:pt x="1290" y="1411"/>
                    <a:pt x="1247" y="1356"/>
                  </a:cubicBezTo>
                  <a:cubicBezTo>
                    <a:pt x="1238" y="1344"/>
                    <a:pt x="1226" y="1334"/>
                    <a:pt x="1213" y="1326"/>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19"/>
            <p:cNvSpPr/>
            <p:nvPr/>
          </p:nvSpPr>
          <p:spPr bwMode="auto">
            <a:xfrm>
              <a:off x="8960884" y="-514874"/>
              <a:ext cx="2484438" cy="2952750"/>
            </a:xfrm>
            <a:custGeom>
              <a:avLst/>
              <a:gdLst>
                <a:gd name="T0" fmla="*/ 967 w 1075"/>
                <a:gd name="T1" fmla="*/ 1277 h 1277"/>
                <a:gd name="T2" fmla="*/ 895 w 1075"/>
                <a:gd name="T3" fmla="*/ 1180 h 1277"/>
                <a:gd name="T4" fmla="*/ 990 w 1075"/>
                <a:gd name="T5" fmla="*/ 1171 h 1277"/>
                <a:gd name="T6" fmla="*/ 1037 w 1075"/>
                <a:gd name="T7" fmla="*/ 987 h 1277"/>
                <a:gd name="T8" fmla="*/ 993 w 1075"/>
                <a:gd name="T9" fmla="*/ 958 h 1277"/>
                <a:gd name="T10" fmla="*/ 1038 w 1075"/>
                <a:gd name="T11" fmla="*/ 876 h 1277"/>
                <a:gd name="T12" fmla="*/ 1019 w 1075"/>
                <a:gd name="T13" fmla="*/ 758 h 1277"/>
                <a:gd name="T14" fmla="*/ 840 w 1075"/>
                <a:gd name="T15" fmla="*/ 628 h 1277"/>
                <a:gd name="T16" fmla="*/ 798 w 1075"/>
                <a:gd name="T17" fmla="*/ 640 h 1277"/>
                <a:gd name="T18" fmla="*/ 782 w 1075"/>
                <a:gd name="T19" fmla="*/ 425 h 1277"/>
                <a:gd name="T20" fmla="*/ 524 w 1075"/>
                <a:gd name="T21" fmla="*/ 377 h 1277"/>
                <a:gd name="T22" fmla="*/ 499 w 1075"/>
                <a:gd name="T23" fmla="*/ 314 h 1277"/>
                <a:gd name="T24" fmla="*/ 306 w 1075"/>
                <a:gd name="T25" fmla="*/ 292 h 1277"/>
                <a:gd name="T26" fmla="*/ 272 w 1075"/>
                <a:gd name="T27" fmla="*/ 263 h 1277"/>
                <a:gd name="T28" fmla="*/ 226 w 1075"/>
                <a:gd name="T29" fmla="*/ 95 h 1277"/>
                <a:gd name="T30" fmla="*/ 0 w 1075"/>
                <a:gd name="T31" fmla="*/ 9 h 1277"/>
                <a:gd name="T32" fmla="*/ 0 w 1075"/>
                <a:gd name="T33" fmla="*/ 889 h 1277"/>
                <a:gd name="T34" fmla="*/ 317 w 1075"/>
                <a:gd name="T35" fmla="*/ 1277 h 1277"/>
                <a:gd name="T36" fmla="*/ 967 w 1075"/>
                <a:gd name="T37" fmla="*/ 1277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5" h="1277">
                  <a:moveTo>
                    <a:pt x="967" y="1277"/>
                  </a:moveTo>
                  <a:cubicBezTo>
                    <a:pt x="951" y="1240"/>
                    <a:pt x="923" y="1211"/>
                    <a:pt x="895" y="1180"/>
                  </a:cubicBezTo>
                  <a:cubicBezTo>
                    <a:pt x="936" y="1192"/>
                    <a:pt x="967" y="1186"/>
                    <a:pt x="990" y="1171"/>
                  </a:cubicBezTo>
                  <a:cubicBezTo>
                    <a:pt x="1070" y="1120"/>
                    <a:pt x="1075" y="1027"/>
                    <a:pt x="1037" y="987"/>
                  </a:cubicBezTo>
                  <a:cubicBezTo>
                    <a:pt x="1017" y="967"/>
                    <a:pt x="993" y="958"/>
                    <a:pt x="993" y="958"/>
                  </a:cubicBezTo>
                  <a:cubicBezTo>
                    <a:pt x="1015" y="935"/>
                    <a:pt x="1032" y="908"/>
                    <a:pt x="1038" y="876"/>
                  </a:cubicBezTo>
                  <a:cubicBezTo>
                    <a:pt x="1045" y="835"/>
                    <a:pt x="1037" y="794"/>
                    <a:pt x="1019" y="758"/>
                  </a:cubicBezTo>
                  <a:cubicBezTo>
                    <a:pt x="986" y="691"/>
                    <a:pt x="919" y="631"/>
                    <a:pt x="840" y="628"/>
                  </a:cubicBezTo>
                  <a:cubicBezTo>
                    <a:pt x="798" y="640"/>
                    <a:pt x="798" y="640"/>
                    <a:pt x="798" y="640"/>
                  </a:cubicBezTo>
                  <a:cubicBezTo>
                    <a:pt x="833" y="568"/>
                    <a:pt x="830" y="486"/>
                    <a:pt x="782" y="425"/>
                  </a:cubicBezTo>
                  <a:cubicBezTo>
                    <a:pt x="724" y="351"/>
                    <a:pt x="617" y="333"/>
                    <a:pt x="524" y="377"/>
                  </a:cubicBezTo>
                  <a:cubicBezTo>
                    <a:pt x="521" y="354"/>
                    <a:pt x="513" y="333"/>
                    <a:pt x="499" y="314"/>
                  </a:cubicBezTo>
                  <a:cubicBezTo>
                    <a:pt x="455" y="259"/>
                    <a:pt x="372" y="251"/>
                    <a:pt x="306" y="292"/>
                  </a:cubicBezTo>
                  <a:cubicBezTo>
                    <a:pt x="295" y="283"/>
                    <a:pt x="284" y="273"/>
                    <a:pt x="272" y="263"/>
                  </a:cubicBezTo>
                  <a:cubicBezTo>
                    <a:pt x="278" y="203"/>
                    <a:pt x="264" y="143"/>
                    <a:pt x="226" y="95"/>
                  </a:cubicBezTo>
                  <a:cubicBezTo>
                    <a:pt x="175" y="29"/>
                    <a:pt x="85" y="0"/>
                    <a:pt x="0" y="9"/>
                  </a:cubicBezTo>
                  <a:cubicBezTo>
                    <a:pt x="0" y="889"/>
                    <a:pt x="0" y="889"/>
                    <a:pt x="0" y="889"/>
                  </a:cubicBezTo>
                  <a:cubicBezTo>
                    <a:pt x="317" y="1277"/>
                    <a:pt x="317" y="1277"/>
                    <a:pt x="317" y="1277"/>
                  </a:cubicBezTo>
                  <a:lnTo>
                    <a:pt x="967" y="12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0"/>
            <p:cNvSpPr/>
            <p:nvPr/>
          </p:nvSpPr>
          <p:spPr bwMode="auto">
            <a:xfrm>
              <a:off x="12351784" y="1440926"/>
              <a:ext cx="854075" cy="942975"/>
            </a:xfrm>
            <a:custGeom>
              <a:avLst/>
              <a:gdLst>
                <a:gd name="T0" fmla="*/ 207 w 369"/>
                <a:gd name="T1" fmla="*/ 290 h 408"/>
                <a:gd name="T2" fmla="*/ 294 w 369"/>
                <a:gd name="T3" fmla="*/ 258 h 408"/>
                <a:gd name="T4" fmla="*/ 324 w 369"/>
                <a:gd name="T5" fmla="*/ 66 h 408"/>
                <a:gd name="T6" fmla="*/ 130 w 369"/>
                <a:gd name="T7" fmla="*/ 49 h 408"/>
                <a:gd name="T8" fmla="*/ 73 w 369"/>
                <a:gd name="T9" fmla="*/ 158 h 408"/>
                <a:gd name="T10" fmla="*/ 34 w 369"/>
                <a:gd name="T11" fmla="*/ 173 h 408"/>
                <a:gd name="T12" fmla="*/ 20 w 369"/>
                <a:gd name="T13" fmla="*/ 261 h 408"/>
                <a:gd name="T14" fmla="*/ 77 w 369"/>
                <a:gd name="T15" fmla="*/ 283 h 408"/>
                <a:gd name="T16" fmla="*/ 76 w 369"/>
                <a:gd name="T17" fmla="*/ 372 h 408"/>
                <a:gd name="T18" fmla="*/ 182 w 369"/>
                <a:gd name="T19" fmla="*/ 382 h 408"/>
                <a:gd name="T20" fmla="*/ 207 w 369"/>
                <a:gd name="T21" fmla="*/ 29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408">
                  <a:moveTo>
                    <a:pt x="207" y="290"/>
                  </a:moveTo>
                  <a:cubicBezTo>
                    <a:pt x="237" y="289"/>
                    <a:pt x="267" y="279"/>
                    <a:pt x="294" y="258"/>
                  </a:cubicBezTo>
                  <a:cubicBezTo>
                    <a:pt x="356" y="210"/>
                    <a:pt x="369" y="123"/>
                    <a:pt x="324" y="66"/>
                  </a:cubicBezTo>
                  <a:cubicBezTo>
                    <a:pt x="279" y="8"/>
                    <a:pt x="192" y="0"/>
                    <a:pt x="130" y="49"/>
                  </a:cubicBezTo>
                  <a:cubicBezTo>
                    <a:pt x="94" y="77"/>
                    <a:pt x="74" y="118"/>
                    <a:pt x="73" y="158"/>
                  </a:cubicBezTo>
                  <a:cubicBezTo>
                    <a:pt x="59" y="159"/>
                    <a:pt x="46" y="164"/>
                    <a:pt x="34" y="173"/>
                  </a:cubicBezTo>
                  <a:cubicBezTo>
                    <a:pt x="6" y="195"/>
                    <a:pt x="0" y="234"/>
                    <a:pt x="20" y="261"/>
                  </a:cubicBezTo>
                  <a:cubicBezTo>
                    <a:pt x="34" y="278"/>
                    <a:pt x="56" y="286"/>
                    <a:pt x="77" y="283"/>
                  </a:cubicBezTo>
                  <a:cubicBezTo>
                    <a:pt x="57" y="309"/>
                    <a:pt x="55" y="346"/>
                    <a:pt x="76" y="372"/>
                  </a:cubicBezTo>
                  <a:cubicBezTo>
                    <a:pt x="100" y="404"/>
                    <a:pt x="148" y="408"/>
                    <a:pt x="182" y="382"/>
                  </a:cubicBezTo>
                  <a:cubicBezTo>
                    <a:pt x="211" y="359"/>
                    <a:pt x="220" y="321"/>
                    <a:pt x="207" y="290"/>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1"/>
            <p:cNvSpPr/>
            <p:nvPr/>
          </p:nvSpPr>
          <p:spPr bwMode="auto">
            <a:xfrm>
              <a:off x="11712022" y="91551"/>
              <a:ext cx="635000" cy="808038"/>
            </a:xfrm>
            <a:custGeom>
              <a:avLst/>
              <a:gdLst>
                <a:gd name="T0" fmla="*/ 230 w 275"/>
                <a:gd name="T1" fmla="*/ 159 h 350"/>
                <a:gd name="T2" fmla="*/ 248 w 275"/>
                <a:gd name="T3" fmla="*/ 40 h 350"/>
                <a:gd name="T4" fmla="*/ 127 w 275"/>
                <a:gd name="T5" fmla="*/ 30 h 350"/>
                <a:gd name="T6" fmla="*/ 118 w 275"/>
                <a:gd name="T7" fmla="*/ 38 h 350"/>
                <a:gd name="T8" fmla="*/ 38 w 275"/>
                <a:gd name="T9" fmla="*/ 45 h 350"/>
                <a:gd name="T10" fmla="*/ 23 w 275"/>
                <a:gd name="T11" fmla="*/ 141 h 350"/>
                <a:gd name="T12" fmla="*/ 38 w 275"/>
                <a:gd name="T13" fmla="*/ 155 h 350"/>
                <a:gd name="T14" fmla="*/ 34 w 275"/>
                <a:gd name="T15" fmla="*/ 295 h 350"/>
                <a:gd name="T16" fmla="*/ 197 w 275"/>
                <a:gd name="T17" fmla="*/ 310 h 350"/>
                <a:gd name="T18" fmla="*/ 230 w 275"/>
                <a:gd name="T19" fmla="*/ 15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 h="350">
                  <a:moveTo>
                    <a:pt x="230" y="159"/>
                  </a:moveTo>
                  <a:cubicBezTo>
                    <a:pt x="267" y="129"/>
                    <a:pt x="275" y="76"/>
                    <a:pt x="248" y="40"/>
                  </a:cubicBezTo>
                  <a:cubicBezTo>
                    <a:pt x="220" y="4"/>
                    <a:pt x="166" y="0"/>
                    <a:pt x="127" y="30"/>
                  </a:cubicBezTo>
                  <a:cubicBezTo>
                    <a:pt x="124" y="32"/>
                    <a:pt x="121" y="35"/>
                    <a:pt x="118" y="38"/>
                  </a:cubicBezTo>
                  <a:cubicBezTo>
                    <a:pt x="94" y="24"/>
                    <a:pt x="62" y="26"/>
                    <a:pt x="38" y="45"/>
                  </a:cubicBezTo>
                  <a:cubicBezTo>
                    <a:pt x="7" y="69"/>
                    <a:pt x="0" y="112"/>
                    <a:pt x="23" y="141"/>
                  </a:cubicBezTo>
                  <a:cubicBezTo>
                    <a:pt x="27" y="147"/>
                    <a:pt x="32" y="152"/>
                    <a:pt x="38" y="155"/>
                  </a:cubicBezTo>
                  <a:cubicBezTo>
                    <a:pt x="5" y="197"/>
                    <a:pt x="2" y="254"/>
                    <a:pt x="34" y="295"/>
                  </a:cubicBezTo>
                  <a:cubicBezTo>
                    <a:pt x="72" y="344"/>
                    <a:pt x="145" y="350"/>
                    <a:pt x="197" y="310"/>
                  </a:cubicBezTo>
                  <a:cubicBezTo>
                    <a:pt x="245" y="272"/>
                    <a:pt x="258" y="207"/>
                    <a:pt x="230" y="159"/>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2"/>
            <p:cNvSpPr/>
            <p:nvPr/>
          </p:nvSpPr>
          <p:spPr bwMode="auto">
            <a:xfrm>
              <a:off x="12456559" y="-140224"/>
              <a:ext cx="309563" cy="303213"/>
            </a:xfrm>
            <a:custGeom>
              <a:avLst/>
              <a:gdLst>
                <a:gd name="T0" fmla="*/ 102 w 134"/>
                <a:gd name="T1" fmla="*/ 110 h 131"/>
                <a:gd name="T2" fmla="*/ 19 w 134"/>
                <a:gd name="T3" fmla="*/ 103 h 131"/>
                <a:gd name="T4" fmla="*/ 32 w 134"/>
                <a:gd name="T5" fmla="*/ 20 h 131"/>
                <a:gd name="T6" fmla="*/ 115 w 134"/>
                <a:gd name="T7" fmla="*/ 28 h 131"/>
                <a:gd name="T8" fmla="*/ 102 w 134"/>
                <a:gd name="T9" fmla="*/ 110 h 131"/>
              </a:gdLst>
              <a:ahLst/>
              <a:cxnLst>
                <a:cxn ang="0">
                  <a:pos x="T0" y="T1"/>
                </a:cxn>
                <a:cxn ang="0">
                  <a:pos x="T2" y="T3"/>
                </a:cxn>
                <a:cxn ang="0">
                  <a:pos x="T4" y="T5"/>
                </a:cxn>
                <a:cxn ang="0">
                  <a:pos x="T6" y="T7"/>
                </a:cxn>
                <a:cxn ang="0">
                  <a:pos x="T8" y="T9"/>
                </a:cxn>
              </a:cxnLst>
              <a:rect l="0" t="0" r="r" b="b"/>
              <a:pathLst>
                <a:path w="134" h="131">
                  <a:moveTo>
                    <a:pt x="102" y="110"/>
                  </a:moveTo>
                  <a:cubicBezTo>
                    <a:pt x="75" y="131"/>
                    <a:pt x="38" y="127"/>
                    <a:pt x="19" y="103"/>
                  </a:cubicBezTo>
                  <a:cubicBezTo>
                    <a:pt x="0" y="78"/>
                    <a:pt x="5" y="41"/>
                    <a:pt x="32" y="20"/>
                  </a:cubicBezTo>
                  <a:cubicBezTo>
                    <a:pt x="58" y="0"/>
                    <a:pt x="95" y="3"/>
                    <a:pt x="115" y="28"/>
                  </a:cubicBezTo>
                  <a:cubicBezTo>
                    <a:pt x="134" y="52"/>
                    <a:pt x="128" y="89"/>
                    <a:pt x="102" y="110"/>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3"/>
            <p:cNvSpPr/>
            <p:nvPr/>
          </p:nvSpPr>
          <p:spPr bwMode="auto">
            <a:xfrm>
              <a:off x="8960884" y="148701"/>
              <a:ext cx="2066925" cy="2289175"/>
            </a:xfrm>
            <a:custGeom>
              <a:avLst/>
              <a:gdLst>
                <a:gd name="T0" fmla="*/ 801 w 894"/>
                <a:gd name="T1" fmla="*/ 990 h 990"/>
                <a:gd name="T2" fmla="*/ 789 w 894"/>
                <a:gd name="T3" fmla="*/ 951 h 990"/>
                <a:gd name="T4" fmla="*/ 837 w 894"/>
                <a:gd name="T5" fmla="*/ 934 h 990"/>
                <a:gd name="T6" fmla="*/ 854 w 894"/>
                <a:gd name="T7" fmla="*/ 830 h 990"/>
                <a:gd name="T8" fmla="*/ 834 w 894"/>
                <a:gd name="T9" fmla="*/ 814 h 990"/>
                <a:gd name="T10" fmla="*/ 844 w 894"/>
                <a:gd name="T11" fmla="*/ 601 h 990"/>
                <a:gd name="T12" fmla="*/ 640 w 894"/>
                <a:gd name="T13" fmla="*/ 557 h 990"/>
                <a:gd name="T14" fmla="*/ 624 w 894"/>
                <a:gd name="T15" fmla="*/ 408 h 990"/>
                <a:gd name="T16" fmla="*/ 479 w 894"/>
                <a:gd name="T17" fmla="*/ 357 h 990"/>
                <a:gd name="T18" fmla="*/ 461 w 894"/>
                <a:gd name="T19" fmla="*/ 167 h 990"/>
                <a:gd name="T20" fmla="*/ 194 w 894"/>
                <a:gd name="T21" fmla="*/ 144 h 990"/>
                <a:gd name="T22" fmla="*/ 191 w 894"/>
                <a:gd name="T23" fmla="*/ 147 h 990"/>
                <a:gd name="T24" fmla="*/ 157 w 894"/>
                <a:gd name="T25" fmla="*/ 68 h 990"/>
                <a:gd name="T26" fmla="*/ 0 w 894"/>
                <a:gd name="T27" fmla="*/ 2 h 990"/>
                <a:gd name="T28" fmla="*/ 0 w 894"/>
                <a:gd name="T29" fmla="*/ 990 h 990"/>
                <a:gd name="T30" fmla="*/ 801 w 894"/>
                <a:gd name="T31" fmla="*/ 99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4" h="990">
                  <a:moveTo>
                    <a:pt x="801" y="990"/>
                  </a:moveTo>
                  <a:cubicBezTo>
                    <a:pt x="799" y="977"/>
                    <a:pt x="795" y="966"/>
                    <a:pt x="789" y="951"/>
                  </a:cubicBezTo>
                  <a:cubicBezTo>
                    <a:pt x="805" y="951"/>
                    <a:pt x="823" y="946"/>
                    <a:pt x="837" y="934"/>
                  </a:cubicBezTo>
                  <a:cubicBezTo>
                    <a:pt x="871" y="908"/>
                    <a:pt x="878" y="862"/>
                    <a:pt x="854" y="830"/>
                  </a:cubicBezTo>
                  <a:cubicBezTo>
                    <a:pt x="848" y="823"/>
                    <a:pt x="842" y="818"/>
                    <a:pt x="834" y="814"/>
                  </a:cubicBezTo>
                  <a:cubicBezTo>
                    <a:pt x="888" y="755"/>
                    <a:pt x="894" y="665"/>
                    <a:pt x="844" y="601"/>
                  </a:cubicBezTo>
                  <a:cubicBezTo>
                    <a:pt x="795" y="539"/>
                    <a:pt x="710" y="522"/>
                    <a:pt x="640" y="557"/>
                  </a:cubicBezTo>
                  <a:cubicBezTo>
                    <a:pt x="662" y="508"/>
                    <a:pt x="657" y="451"/>
                    <a:pt x="624" y="408"/>
                  </a:cubicBezTo>
                  <a:cubicBezTo>
                    <a:pt x="589" y="364"/>
                    <a:pt x="533" y="346"/>
                    <a:pt x="479" y="357"/>
                  </a:cubicBezTo>
                  <a:cubicBezTo>
                    <a:pt x="508" y="295"/>
                    <a:pt x="504" y="222"/>
                    <a:pt x="461" y="167"/>
                  </a:cubicBezTo>
                  <a:cubicBezTo>
                    <a:pt x="399" y="88"/>
                    <a:pt x="280" y="77"/>
                    <a:pt x="194" y="144"/>
                  </a:cubicBezTo>
                  <a:cubicBezTo>
                    <a:pt x="193" y="145"/>
                    <a:pt x="192" y="146"/>
                    <a:pt x="191" y="147"/>
                  </a:cubicBezTo>
                  <a:cubicBezTo>
                    <a:pt x="186" y="119"/>
                    <a:pt x="175" y="92"/>
                    <a:pt x="157" y="68"/>
                  </a:cubicBezTo>
                  <a:cubicBezTo>
                    <a:pt x="121" y="22"/>
                    <a:pt x="57" y="0"/>
                    <a:pt x="0" y="2"/>
                  </a:cubicBezTo>
                  <a:cubicBezTo>
                    <a:pt x="0" y="990"/>
                    <a:pt x="0" y="990"/>
                    <a:pt x="0" y="990"/>
                  </a:cubicBezTo>
                  <a:lnTo>
                    <a:pt x="801" y="990"/>
                  </a:lnTo>
                  <a:close/>
                </a:path>
              </a:pathLst>
            </a:custGeom>
            <a:solidFill>
              <a:srgbClr val="80BF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4"/>
            <p:cNvSpPr/>
            <p:nvPr/>
          </p:nvSpPr>
          <p:spPr bwMode="auto">
            <a:xfrm>
              <a:off x="9014859" y="421751"/>
              <a:ext cx="1503363" cy="1358900"/>
            </a:xfrm>
            <a:custGeom>
              <a:avLst/>
              <a:gdLst>
                <a:gd name="T0" fmla="*/ 592 w 650"/>
                <a:gd name="T1" fmla="*/ 390 h 588"/>
                <a:gd name="T2" fmla="*/ 564 w 650"/>
                <a:gd name="T3" fmla="*/ 365 h 588"/>
                <a:gd name="T4" fmla="*/ 588 w 650"/>
                <a:gd name="T5" fmla="*/ 97 h 588"/>
                <a:gd name="T6" fmla="*/ 299 w 650"/>
                <a:gd name="T7" fmla="*/ 72 h 588"/>
                <a:gd name="T8" fmla="*/ 239 w 650"/>
                <a:gd name="T9" fmla="*/ 143 h 588"/>
                <a:gd name="T10" fmla="*/ 76 w 650"/>
                <a:gd name="T11" fmla="*/ 155 h 588"/>
                <a:gd name="T12" fmla="*/ 45 w 650"/>
                <a:gd name="T13" fmla="*/ 350 h 588"/>
                <a:gd name="T14" fmla="*/ 242 w 650"/>
                <a:gd name="T15" fmla="*/ 367 h 588"/>
                <a:gd name="T16" fmla="*/ 253 w 650"/>
                <a:gd name="T17" fmla="*/ 358 h 588"/>
                <a:gd name="T18" fmla="*/ 253 w 650"/>
                <a:gd name="T19" fmla="*/ 359 h 588"/>
                <a:gd name="T20" fmla="*/ 391 w 650"/>
                <a:gd name="T21" fmla="*/ 431 h 588"/>
                <a:gd name="T22" fmla="*/ 407 w 650"/>
                <a:gd name="T23" fmla="*/ 534 h 588"/>
                <a:gd name="T24" fmla="*/ 566 w 650"/>
                <a:gd name="T25" fmla="*/ 548 h 588"/>
                <a:gd name="T26" fmla="*/ 592 w 650"/>
                <a:gd name="T27" fmla="*/ 39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588">
                  <a:moveTo>
                    <a:pt x="592" y="390"/>
                  </a:moveTo>
                  <a:cubicBezTo>
                    <a:pt x="584" y="379"/>
                    <a:pt x="574" y="371"/>
                    <a:pt x="564" y="365"/>
                  </a:cubicBezTo>
                  <a:cubicBezTo>
                    <a:pt x="637" y="291"/>
                    <a:pt x="650" y="176"/>
                    <a:pt x="588" y="97"/>
                  </a:cubicBezTo>
                  <a:cubicBezTo>
                    <a:pt x="521" y="11"/>
                    <a:pt x="391" y="0"/>
                    <a:pt x="299" y="72"/>
                  </a:cubicBezTo>
                  <a:cubicBezTo>
                    <a:pt x="273" y="92"/>
                    <a:pt x="253" y="116"/>
                    <a:pt x="239" y="143"/>
                  </a:cubicBezTo>
                  <a:cubicBezTo>
                    <a:pt x="191" y="113"/>
                    <a:pt x="126" y="117"/>
                    <a:pt x="76" y="155"/>
                  </a:cubicBezTo>
                  <a:cubicBezTo>
                    <a:pt x="13" y="204"/>
                    <a:pt x="0" y="292"/>
                    <a:pt x="45" y="350"/>
                  </a:cubicBezTo>
                  <a:cubicBezTo>
                    <a:pt x="91" y="409"/>
                    <a:pt x="179" y="417"/>
                    <a:pt x="242" y="367"/>
                  </a:cubicBezTo>
                  <a:cubicBezTo>
                    <a:pt x="246" y="364"/>
                    <a:pt x="250" y="361"/>
                    <a:pt x="253" y="358"/>
                  </a:cubicBezTo>
                  <a:cubicBezTo>
                    <a:pt x="253" y="358"/>
                    <a:pt x="253" y="358"/>
                    <a:pt x="253" y="359"/>
                  </a:cubicBezTo>
                  <a:cubicBezTo>
                    <a:pt x="288" y="402"/>
                    <a:pt x="338" y="427"/>
                    <a:pt x="391" y="431"/>
                  </a:cubicBezTo>
                  <a:cubicBezTo>
                    <a:pt x="379" y="465"/>
                    <a:pt x="383" y="504"/>
                    <a:pt x="407" y="534"/>
                  </a:cubicBezTo>
                  <a:cubicBezTo>
                    <a:pt x="444" y="582"/>
                    <a:pt x="515" y="588"/>
                    <a:pt x="566" y="548"/>
                  </a:cubicBezTo>
                  <a:cubicBezTo>
                    <a:pt x="618" y="508"/>
                    <a:pt x="629" y="437"/>
                    <a:pt x="592" y="390"/>
                  </a:cubicBezTo>
                  <a:close/>
                </a:path>
              </a:pathLst>
            </a:custGeom>
            <a:solidFill>
              <a:srgbClr val="7AD0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Line 27"/>
            <p:cNvSpPr>
              <a:spLocks noChangeShapeType="1"/>
            </p:cNvSpPr>
            <p:nvPr/>
          </p:nvSpPr>
          <p:spPr bwMode="auto">
            <a:xfrm>
              <a:off x="10486472" y="1264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2" name="组合 91"/>
          <p:cNvGrpSpPr/>
          <p:nvPr/>
        </p:nvGrpSpPr>
        <p:grpSpPr>
          <a:xfrm>
            <a:off x="1385693" y="1510078"/>
            <a:ext cx="6138744" cy="4146742"/>
            <a:chOff x="1385693" y="1510078"/>
            <a:chExt cx="6138744" cy="4146742"/>
          </a:xfrm>
        </p:grpSpPr>
        <p:sp>
          <p:nvSpPr>
            <p:cNvPr id="11" name="Freeform 26"/>
            <p:cNvSpPr/>
            <p:nvPr/>
          </p:nvSpPr>
          <p:spPr bwMode="auto">
            <a:xfrm>
              <a:off x="1895475" y="3163888"/>
              <a:ext cx="2514600" cy="2159000"/>
            </a:xfrm>
            <a:custGeom>
              <a:avLst/>
              <a:gdLst>
                <a:gd name="T0" fmla="*/ 1407 w 1584"/>
                <a:gd name="T1" fmla="*/ 0 h 1360"/>
                <a:gd name="T2" fmla="*/ 0 w 1584"/>
                <a:gd name="T3" fmla="*/ 1040 h 1360"/>
                <a:gd name="T4" fmla="*/ 97 w 1584"/>
                <a:gd name="T5" fmla="*/ 1289 h 1360"/>
                <a:gd name="T6" fmla="*/ 257 w 1584"/>
                <a:gd name="T7" fmla="*/ 1360 h 1360"/>
                <a:gd name="T8" fmla="*/ 1584 w 1584"/>
                <a:gd name="T9" fmla="*/ 245 h 1360"/>
                <a:gd name="T10" fmla="*/ 1407 w 1584"/>
                <a:gd name="T11" fmla="*/ 0 h 1360"/>
              </a:gdLst>
              <a:ahLst/>
              <a:cxnLst>
                <a:cxn ang="0">
                  <a:pos x="T0" y="T1"/>
                </a:cxn>
                <a:cxn ang="0">
                  <a:pos x="T2" y="T3"/>
                </a:cxn>
                <a:cxn ang="0">
                  <a:pos x="T4" y="T5"/>
                </a:cxn>
                <a:cxn ang="0">
                  <a:pos x="T6" y="T7"/>
                </a:cxn>
                <a:cxn ang="0">
                  <a:pos x="T8" y="T9"/>
                </a:cxn>
                <a:cxn ang="0">
                  <a:pos x="T10" y="T11"/>
                </a:cxn>
              </a:cxnLst>
              <a:rect l="0" t="0" r="r" b="b"/>
              <a:pathLst>
                <a:path w="1584" h="1360">
                  <a:moveTo>
                    <a:pt x="1407" y="0"/>
                  </a:moveTo>
                  <a:lnTo>
                    <a:pt x="0" y="1040"/>
                  </a:lnTo>
                  <a:lnTo>
                    <a:pt x="97" y="1289"/>
                  </a:lnTo>
                  <a:lnTo>
                    <a:pt x="257" y="1360"/>
                  </a:lnTo>
                  <a:lnTo>
                    <a:pt x="1584" y="245"/>
                  </a:lnTo>
                  <a:lnTo>
                    <a:pt x="1407" y="0"/>
                  </a:ln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4" name="Group 100"/>
            <p:cNvGrpSpPr>
              <a:grpSpLocks noChangeAspect="1"/>
            </p:cNvGrpSpPr>
            <p:nvPr/>
          </p:nvGrpSpPr>
          <p:grpSpPr bwMode="auto">
            <a:xfrm>
              <a:off x="1385693" y="2057590"/>
              <a:ext cx="4184978" cy="3599230"/>
              <a:chOff x="3137" y="1475"/>
              <a:chExt cx="3951" cy="3398"/>
            </a:xfrm>
          </p:grpSpPr>
          <p:sp>
            <p:nvSpPr>
              <p:cNvPr id="15" name="Freeform 101"/>
              <p:cNvSpPr/>
              <p:nvPr/>
            </p:nvSpPr>
            <p:spPr bwMode="auto">
              <a:xfrm>
                <a:off x="3137" y="3396"/>
                <a:ext cx="1546" cy="1174"/>
              </a:xfrm>
              <a:custGeom>
                <a:avLst/>
                <a:gdLst>
                  <a:gd name="T0" fmla="*/ 0 w 653"/>
                  <a:gd name="T1" fmla="*/ 496 h 496"/>
                  <a:gd name="T2" fmla="*/ 647 w 653"/>
                  <a:gd name="T3" fmla="*/ 8 h 496"/>
                  <a:gd name="T4" fmla="*/ 0 w 653"/>
                  <a:gd name="T5" fmla="*/ 496 h 496"/>
                </a:gdLst>
                <a:ahLst/>
                <a:cxnLst>
                  <a:cxn ang="0">
                    <a:pos x="T0" y="T1"/>
                  </a:cxn>
                  <a:cxn ang="0">
                    <a:pos x="T2" y="T3"/>
                  </a:cxn>
                  <a:cxn ang="0">
                    <a:pos x="T4" y="T5"/>
                  </a:cxn>
                </a:cxnLst>
                <a:rect l="0" t="0" r="r" b="b"/>
                <a:pathLst>
                  <a:path w="653" h="496">
                    <a:moveTo>
                      <a:pt x="0" y="496"/>
                    </a:moveTo>
                    <a:cubicBezTo>
                      <a:pt x="0" y="496"/>
                      <a:pt x="653" y="0"/>
                      <a:pt x="647" y="8"/>
                    </a:cubicBezTo>
                    <a:cubicBezTo>
                      <a:pt x="620" y="47"/>
                      <a:pt x="0" y="496"/>
                      <a:pt x="0" y="4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2"/>
              <p:cNvSpPr/>
              <p:nvPr/>
            </p:nvSpPr>
            <p:spPr bwMode="auto">
              <a:xfrm>
                <a:off x="3379" y="3737"/>
                <a:ext cx="1131" cy="1082"/>
              </a:xfrm>
              <a:custGeom>
                <a:avLst/>
                <a:gdLst>
                  <a:gd name="T0" fmla="*/ 0 w 478"/>
                  <a:gd name="T1" fmla="*/ 457 h 457"/>
                  <a:gd name="T2" fmla="*/ 399 w 478"/>
                  <a:gd name="T3" fmla="*/ 87 h 457"/>
                  <a:gd name="T4" fmla="*/ 0 w 478"/>
                  <a:gd name="T5" fmla="*/ 457 h 457"/>
                </a:gdLst>
                <a:ahLst/>
                <a:cxnLst>
                  <a:cxn ang="0">
                    <a:pos x="T0" y="T1"/>
                  </a:cxn>
                  <a:cxn ang="0">
                    <a:pos x="T2" y="T3"/>
                  </a:cxn>
                  <a:cxn ang="0">
                    <a:pos x="T4" y="T5"/>
                  </a:cxn>
                </a:cxnLst>
                <a:rect l="0" t="0" r="r" b="b"/>
                <a:pathLst>
                  <a:path w="478" h="457">
                    <a:moveTo>
                      <a:pt x="0" y="457"/>
                    </a:moveTo>
                    <a:cubicBezTo>
                      <a:pt x="0" y="457"/>
                      <a:pt x="478" y="0"/>
                      <a:pt x="399" y="87"/>
                    </a:cubicBezTo>
                    <a:cubicBezTo>
                      <a:pt x="321" y="174"/>
                      <a:pt x="0" y="457"/>
                      <a:pt x="0" y="4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3"/>
              <p:cNvSpPr/>
              <p:nvPr/>
            </p:nvSpPr>
            <p:spPr bwMode="auto">
              <a:xfrm>
                <a:off x="3731" y="3763"/>
                <a:ext cx="1153" cy="1110"/>
              </a:xfrm>
              <a:custGeom>
                <a:avLst/>
                <a:gdLst>
                  <a:gd name="T0" fmla="*/ 0 w 487"/>
                  <a:gd name="T1" fmla="*/ 469 h 469"/>
                  <a:gd name="T2" fmla="*/ 430 w 487"/>
                  <a:gd name="T3" fmla="*/ 64 h 469"/>
                  <a:gd name="T4" fmla="*/ 0 w 487"/>
                  <a:gd name="T5" fmla="*/ 469 h 469"/>
                </a:gdLst>
                <a:ahLst/>
                <a:cxnLst>
                  <a:cxn ang="0">
                    <a:pos x="T0" y="T1"/>
                  </a:cxn>
                  <a:cxn ang="0">
                    <a:pos x="T2" y="T3"/>
                  </a:cxn>
                  <a:cxn ang="0">
                    <a:pos x="T4" y="T5"/>
                  </a:cxn>
                </a:cxnLst>
                <a:rect l="0" t="0" r="r" b="b"/>
                <a:pathLst>
                  <a:path w="487" h="469">
                    <a:moveTo>
                      <a:pt x="0" y="469"/>
                    </a:moveTo>
                    <a:cubicBezTo>
                      <a:pt x="0" y="469"/>
                      <a:pt x="487" y="0"/>
                      <a:pt x="430" y="64"/>
                    </a:cubicBezTo>
                    <a:cubicBezTo>
                      <a:pt x="372" y="127"/>
                      <a:pt x="0" y="469"/>
                      <a:pt x="0" y="4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4"/>
              <p:cNvSpPr/>
              <p:nvPr/>
            </p:nvSpPr>
            <p:spPr bwMode="auto">
              <a:xfrm>
                <a:off x="4775" y="2703"/>
                <a:ext cx="1020" cy="1020"/>
              </a:xfrm>
              <a:custGeom>
                <a:avLst/>
                <a:gdLst>
                  <a:gd name="T0" fmla="*/ 431 w 431"/>
                  <a:gd name="T1" fmla="*/ 136 h 431"/>
                  <a:gd name="T2" fmla="*/ 308 w 431"/>
                  <a:gd name="T3" fmla="*/ 0 h 431"/>
                  <a:gd name="T4" fmla="*/ 307 w 431"/>
                  <a:gd name="T5" fmla="*/ 0 h 431"/>
                  <a:gd name="T6" fmla="*/ 16 w 431"/>
                  <a:gd name="T7" fmla="*/ 354 h 431"/>
                  <a:gd name="T8" fmla="*/ 62 w 431"/>
                  <a:gd name="T9" fmla="*/ 357 h 431"/>
                  <a:gd name="T10" fmla="*/ 0 w 431"/>
                  <a:gd name="T11" fmla="*/ 413 h 431"/>
                  <a:gd name="T12" fmla="*/ 430 w 431"/>
                  <a:gd name="T13" fmla="*/ 137 h 431"/>
                  <a:gd name="T14" fmla="*/ 431 w 431"/>
                  <a:gd name="T15" fmla="*/ 136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 h="431">
                    <a:moveTo>
                      <a:pt x="431" y="136"/>
                    </a:moveTo>
                    <a:cubicBezTo>
                      <a:pt x="308" y="0"/>
                      <a:pt x="308" y="0"/>
                      <a:pt x="308" y="0"/>
                    </a:cubicBezTo>
                    <a:cubicBezTo>
                      <a:pt x="308" y="0"/>
                      <a:pt x="307" y="0"/>
                      <a:pt x="307" y="0"/>
                    </a:cubicBezTo>
                    <a:cubicBezTo>
                      <a:pt x="18" y="12"/>
                      <a:pt x="16" y="354"/>
                      <a:pt x="16" y="354"/>
                    </a:cubicBezTo>
                    <a:cubicBezTo>
                      <a:pt x="62" y="357"/>
                      <a:pt x="62" y="357"/>
                      <a:pt x="62" y="357"/>
                    </a:cubicBezTo>
                    <a:cubicBezTo>
                      <a:pt x="0" y="413"/>
                      <a:pt x="0" y="413"/>
                      <a:pt x="0" y="413"/>
                    </a:cubicBezTo>
                    <a:cubicBezTo>
                      <a:pt x="0" y="413"/>
                      <a:pt x="368" y="431"/>
                      <a:pt x="430" y="137"/>
                    </a:cubicBezTo>
                    <a:cubicBezTo>
                      <a:pt x="430" y="137"/>
                      <a:pt x="430" y="137"/>
                      <a:pt x="431"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5"/>
              <p:cNvSpPr/>
              <p:nvPr/>
            </p:nvSpPr>
            <p:spPr bwMode="auto">
              <a:xfrm>
                <a:off x="4979" y="2757"/>
                <a:ext cx="764" cy="727"/>
              </a:xfrm>
              <a:custGeom>
                <a:avLst/>
                <a:gdLst>
                  <a:gd name="T0" fmla="*/ 323 w 323"/>
                  <a:gd name="T1" fmla="*/ 90 h 307"/>
                  <a:gd name="T2" fmla="*/ 241 w 323"/>
                  <a:gd name="T3" fmla="*/ 0 h 307"/>
                  <a:gd name="T4" fmla="*/ 241 w 323"/>
                  <a:gd name="T5" fmla="*/ 0 h 307"/>
                  <a:gd name="T6" fmla="*/ 14 w 323"/>
                  <a:gd name="T7" fmla="*/ 265 h 307"/>
                  <a:gd name="T8" fmla="*/ 47 w 323"/>
                  <a:gd name="T9" fmla="*/ 265 h 307"/>
                  <a:gd name="T10" fmla="*/ 0 w 323"/>
                  <a:gd name="T11" fmla="*/ 307 h 307"/>
                  <a:gd name="T12" fmla="*/ 322 w 323"/>
                  <a:gd name="T13" fmla="*/ 90 h 307"/>
                  <a:gd name="T14" fmla="*/ 323 w 323"/>
                  <a:gd name="T15" fmla="*/ 9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07">
                    <a:moveTo>
                      <a:pt x="323" y="90"/>
                    </a:moveTo>
                    <a:cubicBezTo>
                      <a:pt x="241" y="0"/>
                      <a:pt x="241" y="0"/>
                      <a:pt x="241" y="0"/>
                    </a:cubicBezTo>
                    <a:cubicBezTo>
                      <a:pt x="241" y="0"/>
                      <a:pt x="241" y="0"/>
                      <a:pt x="241" y="0"/>
                    </a:cubicBezTo>
                    <a:cubicBezTo>
                      <a:pt x="33" y="24"/>
                      <a:pt x="14" y="265"/>
                      <a:pt x="14" y="265"/>
                    </a:cubicBezTo>
                    <a:cubicBezTo>
                      <a:pt x="47" y="265"/>
                      <a:pt x="47" y="265"/>
                      <a:pt x="47" y="265"/>
                    </a:cubicBezTo>
                    <a:cubicBezTo>
                      <a:pt x="0" y="307"/>
                      <a:pt x="0" y="307"/>
                      <a:pt x="0" y="307"/>
                    </a:cubicBezTo>
                    <a:cubicBezTo>
                      <a:pt x="0" y="307"/>
                      <a:pt x="262" y="301"/>
                      <a:pt x="322" y="90"/>
                    </a:cubicBezTo>
                    <a:cubicBezTo>
                      <a:pt x="322" y="90"/>
                      <a:pt x="322" y="90"/>
                      <a:pt x="323" y="90"/>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06"/>
              <p:cNvSpPr/>
              <p:nvPr/>
            </p:nvSpPr>
            <p:spPr bwMode="auto">
              <a:xfrm>
                <a:off x="5483" y="1475"/>
                <a:ext cx="1605" cy="1540"/>
              </a:xfrm>
              <a:custGeom>
                <a:avLst/>
                <a:gdLst>
                  <a:gd name="T0" fmla="*/ 585 w 678"/>
                  <a:gd name="T1" fmla="*/ 116 h 651"/>
                  <a:gd name="T2" fmla="*/ 563 w 678"/>
                  <a:gd name="T3" fmla="*/ 478 h 651"/>
                  <a:gd name="T4" fmla="*/ 319 w 678"/>
                  <a:gd name="T5" fmla="*/ 531 h 651"/>
                  <a:gd name="T6" fmla="*/ 143 w 678"/>
                  <a:gd name="T7" fmla="*/ 651 h 651"/>
                  <a:gd name="T8" fmla="*/ 0 w 678"/>
                  <a:gd name="T9" fmla="*/ 490 h 651"/>
                  <a:gd name="T10" fmla="*/ 141 w 678"/>
                  <a:gd name="T11" fmla="*/ 330 h 651"/>
                  <a:gd name="T12" fmla="*/ 223 w 678"/>
                  <a:gd name="T13" fmla="*/ 94 h 651"/>
                  <a:gd name="T14" fmla="*/ 585 w 678"/>
                  <a:gd name="T15" fmla="*/ 116 h 6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651">
                    <a:moveTo>
                      <a:pt x="585" y="116"/>
                    </a:moveTo>
                    <a:cubicBezTo>
                      <a:pt x="678" y="222"/>
                      <a:pt x="669" y="384"/>
                      <a:pt x="563" y="478"/>
                    </a:cubicBezTo>
                    <a:cubicBezTo>
                      <a:pt x="494" y="539"/>
                      <a:pt x="401" y="556"/>
                      <a:pt x="319" y="531"/>
                    </a:cubicBezTo>
                    <a:cubicBezTo>
                      <a:pt x="143" y="651"/>
                      <a:pt x="143" y="651"/>
                      <a:pt x="143" y="651"/>
                    </a:cubicBezTo>
                    <a:cubicBezTo>
                      <a:pt x="0" y="490"/>
                      <a:pt x="0" y="490"/>
                      <a:pt x="0" y="490"/>
                    </a:cubicBezTo>
                    <a:cubicBezTo>
                      <a:pt x="141" y="330"/>
                      <a:pt x="141" y="330"/>
                      <a:pt x="141" y="330"/>
                    </a:cubicBezTo>
                    <a:cubicBezTo>
                      <a:pt x="126" y="245"/>
                      <a:pt x="154" y="155"/>
                      <a:pt x="223" y="94"/>
                    </a:cubicBezTo>
                    <a:cubicBezTo>
                      <a:pt x="329" y="0"/>
                      <a:pt x="491" y="10"/>
                      <a:pt x="585" y="116"/>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7"/>
              <p:cNvSpPr>
                <a:spLocks noEditPoints="1"/>
              </p:cNvSpPr>
              <p:nvPr/>
            </p:nvSpPr>
            <p:spPr bwMode="auto">
              <a:xfrm>
                <a:off x="5732" y="2031"/>
                <a:ext cx="745" cy="729"/>
              </a:xfrm>
              <a:custGeom>
                <a:avLst/>
                <a:gdLst>
                  <a:gd name="T0" fmla="*/ 20 w 315"/>
                  <a:gd name="T1" fmla="*/ 232 h 308"/>
                  <a:gd name="T2" fmla="*/ 6 w 315"/>
                  <a:gd name="T3" fmla="*/ 235 h 308"/>
                  <a:gd name="T4" fmla="*/ 3 w 315"/>
                  <a:gd name="T5" fmla="*/ 221 h 308"/>
                  <a:gd name="T6" fmla="*/ 107 w 315"/>
                  <a:gd name="T7" fmla="*/ 70 h 308"/>
                  <a:gd name="T8" fmla="*/ 170 w 315"/>
                  <a:gd name="T9" fmla="*/ 15 h 308"/>
                  <a:gd name="T10" fmla="*/ 169 w 315"/>
                  <a:gd name="T11" fmla="*/ 17 h 308"/>
                  <a:gd name="T12" fmla="*/ 170 w 315"/>
                  <a:gd name="T13" fmla="*/ 15 h 308"/>
                  <a:gd name="T14" fmla="*/ 170 w 315"/>
                  <a:gd name="T15" fmla="*/ 14 h 308"/>
                  <a:gd name="T16" fmla="*/ 170 w 315"/>
                  <a:gd name="T17" fmla="*/ 31 h 308"/>
                  <a:gd name="T18" fmla="*/ 207 w 315"/>
                  <a:gd name="T19" fmla="*/ 119 h 308"/>
                  <a:gd name="T20" fmla="*/ 288 w 315"/>
                  <a:gd name="T21" fmla="*/ 164 h 308"/>
                  <a:gd name="T22" fmla="*/ 304 w 315"/>
                  <a:gd name="T23" fmla="*/ 164 h 308"/>
                  <a:gd name="T24" fmla="*/ 315 w 315"/>
                  <a:gd name="T25" fmla="*/ 174 h 308"/>
                  <a:gd name="T26" fmla="*/ 309 w 315"/>
                  <a:gd name="T27" fmla="*/ 184 h 308"/>
                  <a:gd name="T28" fmla="*/ 78 w 315"/>
                  <a:gd name="T29" fmla="*/ 305 h 308"/>
                  <a:gd name="T30" fmla="*/ 64 w 315"/>
                  <a:gd name="T31" fmla="*/ 301 h 308"/>
                  <a:gd name="T32" fmla="*/ 69 w 315"/>
                  <a:gd name="T33" fmla="*/ 287 h 308"/>
                  <a:gd name="T34" fmla="*/ 270 w 315"/>
                  <a:gd name="T35" fmla="*/ 181 h 308"/>
                  <a:gd name="T36" fmla="*/ 192 w 315"/>
                  <a:gd name="T37" fmla="*/ 133 h 308"/>
                  <a:gd name="T38" fmla="*/ 151 w 315"/>
                  <a:gd name="T39" fmla="*/ 43 h 308"/>
                  <a:gd name="T40" fmla="*/ 20 w 315"/>
                  <a:gd name="T41" fmla="*/ 232 h 308"/>
                  <a:gd name="T42" fmla="*/ 107 w 315"/>
                  <a:gd name="T43" fmla="*/ 70 h 308"/>
                  <a:gd name="T44" fmla="*/ 152 w 315"/>
                  <a:gd name="T45" fmla="*/ 6 h 308"/>
                  <a:gd name="T46" fmla="*/ 166 w 315"/>
                  <a:gd name="T47" fmla="*/ 3 h 308"/>
                  <a:gd name="T48" fmla="*/ 170 w 315"/>
                  <a:gd name="T49" fmla="*/ 13 h 308"/>
                  <a:gd name="T50" fmla="*/ 170 w 315"/>
                  <a:gd name="T51" fmla="*/ 14 h 308"/>
                  <a:gd name="T52" fmla="*/ 170 w 315"/>
                  <a:gd name="T53" fmla="*/ 15 h 308"/>
                  <a:gd name="T54" fmla="*/ 170 w 315"/>
                  <a:gd name="T55" fmla="*/ 13 h 308"/>
                  <a:gd name="T56" fmla="*/ 170 w 315"/>
                  <a:gd name="T57" fmla="*/ 15 h 308"/>
                  <a:gd name="T58" fmla="*/ 107 w 315"/>
                  <a:gd name="T59" fmla="*/ 7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5" h="308">
                    <a:moveTo>
                      <a:pt x="20" y="232"/>
                    </a:moveTo>
                    <a:cubicBezTo>
                      <a:pt x="17" y="237"/>
                      <a:pt x="10" y="238"/>
                      <a:pt x="6" y="235"/>
                    </a:cubicBezTo>
                    <a:cubicBezTo>
                      <a:pt x="1" y="232"/>
                      <a:pt x="0" y="225"/>
                      <a:pt x="3" y="221"/>
                    </a:cubicBezTo>
                    <a:cubicBezTo>
                      <a:pt x="107" y="70"/>
                      <a:pt x="107" y="70"/>
                      <a:pt x="107" y="70"/>
                    </a:cubicBezTo>
                    <a:cubicBezTo>
                      <a:pt x="170" y="15"/>
                      <a:pt x="170" y="15"/>
                      <a:pt x="170" y="15"/>
                    </a:cubicBezTo>
                    <a:cubicBezTo>
                      <a:pt x="169" y="17"/>
                      <a:pt x="169" y="17"/>
                      <a:pt x="169" y="17"/>
                    </a:cubicBezTo>
                    <a:cubicBezTo>
                      <a:pt x="169" y="16"/>
                      <a:pt x="170" y="16"/>
                      <a:pt x="170" y="15"/>
                    </a:cubicBezTo>
                    <a:cubicBezTo>
                      <a:pt x="170" y="14"/>
                      <a:pt x="170" y="14"/>
                      <a:pt x="170" y="14"/>
                    </a:cubicBezTo>
                    <a:cubicBezTo>
                      <a:pt x="170" y="20"/>
                      <a:pt x="170" y="25"/>
                      <a:pt x="170" y="31"/>
                    </a:cubicBezTo>
                    <a:cubicBezTo>
                      <a:pt x="172" y="63"/>
                      <a:pt x="185" y="95"/>
                      <a:pt x="207" y="119"/>
                    </a:cubicBezTo>
                    <a:cubicBezTo>
                      <a:pt x="228" y="144"/>
                      <a:pt x="257" y="161"/>
                      <a:pt x="288" y="164"/>
                    </a:cubicBezTo>
                    <a:cubicBezTo>
                      <a:pt x="294" y="165"/>
                      <a:pt x="299" y="165"/>
                      <a:pt x="304" y="164"/>
                    </a:cubicBezTo>
                    <a:cubicBezTo>
                      <a:pt x="310" y="164"/>
                      <a:pt x="315" y="168"/>
                      <a:pt x="315" y="174"/>
                    </a:cubicBezTo>
                    <a:cubicBezTo>
                      <a:pt x="315" y="178"/>
                      <a:pt x="313" y="182"/>
                      <a:pt x="309" y="184"/>
                    </a:cubicBezTo>
                    <a:cubicBezTo>
                      <a:pt x="78" y="305"/>
                      <a:pt x="78" y="305"/>
                      <a:pt x="78" y="305"/>
                    </a:cubicBezTo>
                    <a:cubicBezTo>
                      <a:pt x="73" y="308"/>
                      <a:pt x="67" y="306"/>
                      <a:pt x="64" y="301"/>
                    </a:cubicBezTo>
                    <a:cubicBezTo>
                      <a:pt x="62" y="296"/>
                      <a:pt x="64" y="290"/>
                      <a:pt x="69" y="287"/>
                    </a:cubicBezTo>
                    <a:cubicBezTo>
                      <a:pt x="270" y="181"/>
                      <a:pt x="270" y="181"/>
                      <a:pt x="270" y="181"/>
                    </a:cubicBezTo>
                    <a:cubicBezTo>
                      <a:pt x="240" y="174"/>
                      <a:pt x="212" y="156"/>
                      <a:pt x="192" y="133"/>
                    </a:cubicBezTo>
                    <a:cubicBezTo>
                      <a:pt x="170" y="108"/>
                      <a:pt x="155" y="76"/>
                      <a:pt x="151" y="43"/>
                    </a:cubicBezTo>
                    <a:lnTo>
                      <a:pt x="20" y="232"/>
                    </a:lnTo>
                    <a:close/>
                    <a:moveTo>
                      <a:pt x="107" y="70"/>
                    </a:moveTo>
                    <a:cubicBezTo>
                      <a:pt x="152" y="6"/>
                      <a:pt x="152" y="6"/>
                      <a:pt x="152" y="6"/>
                    </a:cubicBezTo>
                    <a:cubicBezTo>
                      <a:pt x="155" y="1"/>
                      <a:pt x="162" y="0"/>
                      <a:pt x="166" y="3"/>
                    </a:cubicBezTo>
                    <a:cubicBezTo>
                      <a:pt x="170" y="5"/>
                      <a:pt x="171" y="9"/>
                      <a:pt x="170" y="13"/>
                    </a:cubicBezTo>
                    <a:cubicBezTo>
                      <a:pt x="170" y="14"/>
                      <a:pt x="170" y="14"/>
                      <a:pt x="170" y="14"/>
                    </a:cubicBezTo>
                    <a:cubicBezTo>
                      <a:pt x="170" y="15"/>
                      <a:pt x="170" y="15"/>
                      <a:pt x="170" y="15"/>
                    </a:cubicBezTo>
                    <a:cubicBezTo>
                      <a:pt x="170" y="14"/>
                      <a:pt x="170" y="14"/>
                      <a:pt x="170" y="13"/>
                    </a:cubicBezTo>
                    <a:cubicBezTo>
                      <a:pt x="170" y="15"/>
                      <a:pt x="170" y="15"/>
                      <a:pt x="170" y="15"/>
                    </a:cubicBezTo>
                    <a:lnTo>
                      <a:pt x="107" y="7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8"/>
              <p:cNvSpPr/>
              <p:nvPr/>
            </p:nvSpPr>
            <p:spPr bwMode="auto">
              <a:xfrm>
                <a:off x="5377" y="2364"/>
                <a:ext cx="733" cy="753"/>
              </a:xfrm>
              <a:custGeom>
                <a:avLst/>
                <a:gdLst>
                  <a:gd name="T0" fmla="*/ 117 w 310"/>
                  <a:gd name="T1" fmla="*/ 0 h 318"/>
                  <a:gd name="T2" fmla="*/ 310 w 310"/>
                  <a:gd name="T3" fmla="*/ 218 h 318"/>
                  <a:gd name="T4" fmla="*/ 199 w 310"/>
                  <a:gd name="T5" fmla="*/ 297 h 318"/>
                  <a:gd name="T6" fmla="*/ 148 w 310"/>
                  <a:gd name="T7" fmla="*/ 293 h 318"/>
                  <a:gd name="T8" fmla="*/ 22 w 310"/>
                  <a:gd name="T9" fmla="*/ 152 h 318"/>
                  <a:gd name="T10" fmla="*/ 25 w 310"/>
                  <a:gd name="T11" fmla="*/ 101 h 318"/>
                  <a:gd name="T12" fmla="*/ 117 w 310"/>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310" h="318">
                    <a:moveTo>
                      <a:pt x="117" y="0"/>
                    </a:moveTo>
                    <a:cubicBezTo>
                      <a:pt x="310" y="218"/>
                      <a:pt x="310" y="218"/>
                      <a:pt x="310" y="218"/>
                    </a:cubicBezTo>
                    <a:cubicBezTo>
                      <a:pt x="199" y="297"/>
                      <a:pt x="199" y="297"/>
                      <a:pt x="199" y="297"/>
                    </a:cubicBezTo>
                    <a:cubicBezTo>
                      <a:pt x="178" y="311"/>
                      <a:pt x="169" y="318"/>
                      <a:pt x="148" y="293"/>
                    </a:cubicBezTo>
                    <a:cubicBezTo>
                      <a:pt x="22" y="152"/>
                      <a:pt x="22" y="152"/>
                      <a:pt x="22" y="152"/>
                    </a:cubicBezTo>
                    <a:cubicBezTo>
                      <a:pt x="0" y="127"/>
                      <a:pt x="8" y="119"/>
                      <a:pt x="25" y="101"/>
                    </a:cubicBezTo>
                    <a:lnTo>
                      <a:pt x="117" y="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 name="Group 31"/>
            <p:cNvGrpSpPr>
              <a:grpSpLocks noChangeAspect="1"/>
            </p:cNvGrpSpPr>
            <p:nvPr/>
          </p:nvGrpSpPr>
          <p:grpSpPr bwMode="auto">
            <a:xfrm>
              <a:off x="1589614" y="1510078"/>
              <a:ext cx="5934823" cy="3730730"/>
              <a:chOff x="2847" y="1773"/>
              <a:chExt cx="5046" cy="3172"/>
            </a:xfrm>
          </p:grpSpPr>
          <p:sp>
            <p:nvSpPr>
              <p:cNvPr id="33" name="Freeform 32"/>
              <p:cNvSpPr/>
              <p:nvPr/>
            </p:nvSpPr>
            <p:spPr bwMode="auto">
              <a:xfrm>
                <a:off x="3192" y="3474"/>
                <a:ext cx="1999" cy="1366"/>
              </a:xfrm>
              <a:custGeom>
                <a:avLst/>
                <a:gdLst>
                  <a:gd name="T0" fmla="*/ 812 w 845"/>
                  <a:gd name="T1" fmla="*/ 345 h 577"/>
                  <a:gd name="T2" fmla="*/ 5 w 845"/>
                  <a:gd name="T3" fmla="*/ 328 h 577"/>
                  <a:gd name="T4" fmla="*/ 49 w 845"/>
                  <a:gd name="T5" fmla="*/ 272 h 577"/>
                  <a:gd name="T6" fmla="*/ 703 w 845"/>
                  <a:gd name="T7" fmla="*/ 151 h 577"/>
                  <a:gd name="T8" fmla="*/ 812 w 845"/>
                  <a:gd name="T9" fmla="*/ 345 h 577"/>
                </a:gdLst>
                <a:ahLst/>
                <a:cxnLst>
                  <a:cxn ang="0">
                    <a:pos x="T0" y="T1"/>
                  </a:cxn>
                  <a:cxn ang="0">
                    <a:pos x="T2" y="T3"/>
                  </a:cxn>
                  <a:cxn ang="0">
                    <a:pos x="T4" y="T5"/>
                  </a:cxn>
                  <a:cxn ang="0">
                    <a:pos x="T6" y="T7"/>
                  </a:cxn>
                  <a:cxn ang="0">
                    <a:pos x="T8" y="T9"/>
                  </a:cxn>
                </a:cxnLst>
                <a:rect l="0" t="0" r="r" b="b"/>
                <a:pathLst>
                  <a:path w="845" h="577">
                    <a:moveTo>
                      <a:pt x="812" y="345"/>
                    </a:moveTo>
                    <a:cubicBezTo>
                      <a:pt x="812" y="345"/>
                      <a:pt x="552" y="577"/>
                      <a:pt x="5" y="328"/>
                    </a:cubicBezTo>
                    <a:cubicBezTo>
                      <a:pt x="5" y="328"/>
                      <a:pt x="0" y="322"/>
                      <a:pt x="49" y="272"/>
                    </a:cubicBezTo>
                    <a:cubicBezTo>
                      <a:pt x="49" y="272"/>
                      <a:pt x="396" y="434"/>
                      <a:pt x="703" y="151"/>
                    </a:cubicBezTo>
                    <a:cubicBezTo>
                      <a:pt x="845" y="283"/>
                      <a:pt x="829" y="0"/>
                      <a:pt x="812" y="345"/>
                    </a:cubicBezTo>
                    <a:close/>
                  </a:path>
                </a:pathLst>
              </a:custGeom>
              <a:solidFill>
                <a:srgbClr val="FF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3569" y="3493"/>
                <a:ext cx="1289" cy="1452"/>
              </a:xfrm>
              <a:custGeom>
                <a:avLst/>
                <a:gdLst>
                  <a:gd name="T0" fmla="*/ 478 w 545"/>
                  <a:gd name="T1" fmla="*/ 0 h 613"/>
                  <a:gd name="T2" fmla="*/ 389 w 545"/>
                  <a:gd name="T3" fmla="*/ 52 h 613"/>
                  <a:gd name="T4" fmla="*/ 70 w 545"/>
                  <a:gd name="T5" fmla="*/ 172 h 613"/>
                  <a:gd name="T6" fmla="*/ 0 w 545"/>
                  <a:gd name="T7" fmla="*/ 221 h 613"/>
                  <a:gd name="T8" fmla="*/ 545 w 545"/>
                  <a:gd name="T9" fmla="*/ 221 h 613"/>
                  <a:gd name="T10" fmla="*/ 478 w 545"/>
                  <a:gd name="T11" fmla="*/ 0 h 613"/>
                </a:gdLst>
                <a:ahLst/>
                <a:cxnLst>
                  <a:cxn ang="0">
                    <a:pos x="T0" y="T1"/>
                  </a:cxn>
                  <a:cxn ang="0">
                    <a:pos x="T2" y="T3"/>
                  </a:cxn>
                  <a:cxn ang="0">
                    <a:pos x="T4" y="T5"/>
                  </a:cxn>
                  <a:cxn ang="0">
                    <a:pos x="T6" y="T7"/>
                  </a:cxn>
                  <a:cxn ang="0">
                    <a:pos x="T8" y="T9"/>
                  </a:cxn>
                  <a:cxn ang="0">
                    <a:pos x="T10" y="T11"/>
                  </a:cxn>
                </a:cxnLst>
                <a:rect l="0" t="0" r="r" b="b"/>
                <a:pathLst>
                  <a:path w="545" h="613">
                    <a:moveTo>
                      <a:pt x="478" y="0"/>
                    </a:moveTo>
                    <a:cubicBezTo>
                      <a:pt x="478" y="0"/>
                      <a:pt x="416" y="23"/>
                      <a:pt x="389" y="52"/>
                    </a:cubicBezTo>
                    <a:cubicBezTo>
                      <a:pt x="361" y="82"/>
                      <a:pt x="376" y="454"/>
                      <a:pt x="70" y="172"/>
                    </a:cubicBezTo>
                    <a:cubicBezTo>
                      <a:pt x="0" y="221"/>
                      <a:pt x="0" y="221"/>
                      <a:pt x="0" y="221"/>
                    </a:cubicBezTo>
                    <a:cubicBezTo>
                      <a:pt x="0" y="221"/>
                      <a:pt x="394" y="613"/>
                      <a:pt x="545" y="221"/>
                    </a:cubicBezTo>
                    <a:lnTo>
                      <a:pt x="478" y="0"/>
                    </a:ln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4243" y="3313"/>
                <a:ext cx="1530" cy="1191"/>
              </a:xfrm>
              <a:custGeom>
                <a:avLst/>
                <a:gdLst>
                  <a:gd name="T0" fmla="*/ 595 w 647"/>
                  <a:gd name="T1" fmla="*/ 235 h 503"/>
                  <a:gd name="T2" fmla="*/ 148 w 647"/>
                  <a:gd name="T3" fmla="*/ 503 h 503"/>
                  <a:gd name="T4" fmla="*/ 260 w 647"/>
                  <a:gd name="T5" fmla="*/ 392 h 503"/>
                  <a:gd name="T6" fmla="*/ 82 w 647"/>
                  <a:gd name="T7" fmla="*/ 318 h 503"/>
                  <a:gd name="T8" fmla="*/ 7 w 647"/>
                  <a:gd name="T9" fmla="*/ 76 h 503"/>
                  <a:gd name="T10" fmla="*/ 485 w 647"/>
                  <a:gd name="T11" fmla="*/ 29 h 503"/>
                  <a:gd name="T12" fmla="*/ 595 w 647"/>
                  <a:gd name="T13" fmla="*/ 235 h 503"/>
                </a:gdLst>
                <a:ahLst/>
                <a:cxnLst>
                  <a:cxn ang="0">
                    <a:pos x="T0" y="T1"/>
                  </a:cxn>
                  <a:cxn ang="0">
                    <a:pos x="T2" y="T3"/>
                  </a:cxn>
                  <a:cxn ang="0">
                    <a:pos x="T4" y="T5"/>
                  </a:cxn>
                  <a:cxn ang="0">
                    <a:pos x="T6" y="T7"/>
                  </a:cxn>
                  <a:cxn ang="0">
                    <a:pos x="T8" y="T9"/>
                  </a:cxn>
                  <a:cxn ang="0">
                    <a:pos x="T10" y="T11"/>
                  </a:cxn>
                  <a:cxn ang="0">
                    <a:pos x="T12" y="T13"/>
                  </a:cxn>
                </a:cxnLst>
                <a:rect l="0" t="0" r="r" b="b"/>
                <a:pathLst>
                  <a:path w="647" h="503">
                    <a:moveTo>
                      <a:pt x="595" y="235"/>
                    </a:moveTo>
                    <a:cubicBezTo>
                      <a:pt x="595" y="235"/>
                      <a:pt x="415" y="475"/>
                      <a:pt x="148" y="503"/>
                    </a:cubicBezTo>
                    <a:cubicBezTo>
                      <a:pt x="148" y="503"/>
                      <a:pt x="282" y="465"/>
                      <a:pt x="260" y="392"/>
                    </a:cubicBezTo>
                    <a:cubicBezTo>
                      <a:pt x="243" y="336"/>
                      <a:pt x="164" y="340"/>
                      <a:pt x="82" y="318"/>
                    </a:cubicBezTo>
                    <a:cubicBezTo>
                      <a:pt x="0" y="296"/>
                      <a:pt x="7" y="76"/>
                      <a:pt x="7" y="76"/>
                    </a:cubicBezTo>
                    <a:cubicBezTo>
                      <a:pt x="7" y="76"/>
                      <a:pt x="328" y="0"/>
                      <a:pt x="485" y="29"/>
                    </a:cubicBezTo>
                    <a:cubicBezTo>
                      <a:pt x="485" y="29"/>
                      <a:pt x="647" y="137"/>
                      <a:pt x="595" y="235"/>
                    </a:cubicBezTo>
                    <a:close/>
                  </a:path>
                </a:pathLst>
              </a:custGeom>
              <a:solidFill>
                <a:srgbClr val="0051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4713" y="2815"/>
                <a:ext cx="289" cy="322"/>
              </a:xfrm>
              <a:custGeom>
                <a:avLst/>
                <a:gdLst>
                  <a:gd name="T0" fmla="*/ 86 w 122"/>
                  <a:gd name="T1" fmla="*/ 0 h 136"/>
                  <a:gd name="T2" fmla="*/ 1 w 122"/>
                  <a:gd name="T3" fmla="*/ 69 h 136"/>
                  <a:gd name="T4" fmla="*/ 23 w 122"/>
                  <a:gd name="T5" fmla="*/ 117 h 136"/>
                  <a:gd name="T6" fmla="*/ 67 w 122"/>
                  <a:gd name="T7" fmla="*/ 131 h 136"/>
                  <a:gd name="T8" fmla="*/ 95 w 122"/>
                  <a:gd name="T9" fmla="*/ 99 h 136"/>
                  <a:gd name="T10" fmla="*/ 121 w 122"/>
                  <a:gd name="T11" fmla="*/ 36 h 136"/>
                  <a:gd name="T12" fmla="*/ 86 w 122"/>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122" h="136">
                    <a:moveTo>
                      <a:pt x="86" y="0"/>
                    </a:moveTo>
                    <a:cubicBezTo>
                      <a:pt x="86" y="0"/>
                      <a:pt x="9" y="13"/>
                      <a:pt x="1" y="69"/>
                    </a:cubicBezTo>
                    <a:cubicBezTo>
                      <a:pt x="0" y="79"/>
                      <a:pt x="22" y="100"/>
                      <a:pt x="23" y="117"/>
                    </a:cubicBezTo>
                    <a:cubicBezTo>
                      <a:pt x="25" y="132"/>
                      <a:pt x="55" y="136"/>
                      <a:pt x="67" y="131"/>
                    </a:cubicBezTo>
                    <a:cubicBezTo>
                      <a:pt x="85" y="123"/>
                      <a:pt x="92" y="107"/>
                      <a:pt x="95" y="99"/>
                    </a:cubicBezTo>
                    <a:cubicBezTo>
                      <a:pt x="114" y="88"/>
                      <a:pt x="110" y="61"/>
                      <a:pt x="121" y="36"/>
                    </a:cubicBezTo>
                    <a:cubicBezTo>
                      <a:pt x="122" y="28"/>
                      <a:pt x="86" y="0"/>
                      <a:pt x="86" y="0"/>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4905" y="2979"/>
                <a:ext cx="43" cy="83"/>
              </a:xfrm>
              <a:custGeom>
                <a:avLst/>
                <a:gdLst>
                  <a:gd name="T0" fmla="*/ 17 w 18"/>
                  <a:gd name="T1" fmla="*/ 0 h 35"/>
                  <a:gd name="T2" fmla="*/ 17 w 18"/>
                  <a:gd name="T3" fmla="*/ 0 h 35"/>
                  <a:gd name="T4" fmla="*/ 2 w 18"/>
                  <a:gd name="T5" fmla="*/ 16 h 35"/>
                  <a:gd name="T6" fmla="*/ 9 w 18"/>
                  <a:gd name="T7" fmla="*/ 33 h 35"/>
                  <a:gd name="T8" fmla="*/ 15 w 18"/>
                  <a:gd name="T9" fmla="*/ 30 h 35"/>
                  <a:gd name="T10" fmla="*/ 6 w 18"/>
                  <a:gd name="T11" fmla="*/ 16 h 35"/>
                  <a:gd name="T12" fmla="*/ 17 w 18"/>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8" h="35">
                    <a:moveTo>
                      <a:pt x="17" y="0"/>
                    </a:moveTo>
                    <a:cubicBezTo>
                      <a:pt x="18" y="0"/>
                      <a:pt x="17" y="0"/>
                      <a:pt x="17" y="0"/>
                    </a:cubicBezTo>
                    <a:cubicBezTo>
                      <a:pt x="10" y="4"/>
                      <a:pt x="5" y="8"/>
                      <a:pt x="2" y="16"/>
                    </a:cubicBezTo>
                    <a:cubicBezTo>
                      <a:pt x="0" y="22"/>
                      <a:pt x="4" y="28"/>
                      <a:pt x="9" y="33"/>
                    </a:cubicBezTo>
                    <a:cubicBezTo>
                      <a:pt x="11" y="35"/>
                      <a:pt x="17" y="33"/>
                      <a:pt x="15" y="30"/>
                    </a:cubicBezTo>
                    <a:cubicBezTo>
                      <a:pt x="10" y="26"/>
                      <a:pt x="6" y="22"/>
                      <a:pt x="6" y="16"/>
                    </a:cubicBezTo>
                    <a:cubicBezTo>
                      <a:pt x="5" y="10"/>
                      <a:pt x="13" y="4"/>
                      <a:pt x="17" y="0"/>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7597" y="2010"/>
                <a:ext cx="296" cy="296"/>
              </a:xfrm>
              <a:custGeom>
                <a:avLst/>
                <a:gdLst>
                  <a:gd name="T0" fmla="*/ 0 w 125"/>
                  <a:gd name="T1" fmla="*/ 22 h 125"/>
                  <a:gd name="T2" fmla="*/ 33 w 125"/>
                  <a:gd name="T3" fmla="*/ 0 h 125"/>
                  <a:gd name="T4" fmla="*/ 103 w 125"/>
                  <a:gd name="T5" fmla="*/ 33 h 125"/>
                  <a:gd name="T6" fmla="*/ 53 w 125"/>
                  <a:gd name="T7" fmla="*/ 121 h 125"/>
                  <a:gd name="T8" fmla="*/ 8 w 125"/>
                  <a:gd name="T9" fmla="*/ 114 h 125"/>
                  <a:gd name="T10" fmla="*/ 0 w 125"/>
                  <a:gd name="T11" fmla="*/ 22 h 125"/>
                </a:gdLst>
                <a:ahLst/>
                <a:cxnLst>
                  <a:cxn ang="0">
                    <a:pos x="T0" y="T1"/>
                  </a:cxn>
                  <a:cxn ang="0">
                    <a:pos x="T2" y="T3"/>
                  </a:cxn>
                  <a:cxn ang="0">
                    <a:pos x="T4" y="T5"/>
                  </a:cxn>
                  <a:cxn ang="0">
                    <a:pos x="T6" y="T7"/>
                  </a:cxn>
                  <a:cxn ang="0">
                    <a:pos x="T8" y="T9"/>
                  </a:cxn>
                  <a:cxn ang="0">
                    <a:pos x="T10" y="T11"/>
                  </a:cxn>
                </a:cxnLst>
                <a:rect l="0" t="0" r="r" b="b"/>
                <a:pathLst>
                  <a:path w="125" h="125">
                    <a:moveTo>
                      <a:pt x="0" y="22"/>
                    </a:moveTo>
                    <a:cubicBezTo>
                      <a:pt x="0" y="22"/>
                      <a:pt x="22" y="0"/>
                      <a:pt x="33" y="0"/>
                    </a:cubicBezTo>
                    <a:cubicBezTo>
                      <a:pt x="44" y="0"/>
                      <a:pt x="81" y="9"/>
                      <a:pt x="103" y="33"/>
                    </a:cubicBezTo>
                    <a:cubicBezTo>
                      <a:pt x="125" y="57"/>
                      <a:pt x="53" y="121"/>
                      <a:pt x="53" y="121"/>
                    </a:cubicBezTo>
                    <a:cubicBezTo>
                      <a:pt x="53" y="121"/>
                      <a:pt x="17" y="125"/>
                      <a:pt x="8" y="114"/>
                    </a:cubicBezTo>
                    <a:cubicBezTo>
                      <a:pt x="0" y="103"/>
                      <a:pt x="0" y="22"/>
                      <a:pt x="0" y="22"/>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
              <p:cNvSpPr/>
              <p:nvPr/>
            </p:nvSpPr>
            <p:spPr bwMode="auto">
              <a:xfrm>
                <a:off x="7597" y="2046"/>
                <a:ext cx="185" cy="251"/>
              </a:xfrm>
              <a:custGeom>
                <a:avLst/>
                <a:gdLst>
                  <a:gd name="T0" fmla="*/ 75 w 78"/>
                  <a:gd name="T1" fmla="*/ 16 h 106"/>
                  <a:gd name="T2" fmla="*/ 59 w 78"/>
                  <a:gd name="T3" fmla="*/ 27 h 106"/>
                  <a:gd name="T4" fmla="*/ 41 w 78"/>
                  <a:gd name="T5" fmla="*/ 17 h 106"/>
                  <a:gd name="T6" fmla="*/ 43 w 78"/>
                  <a:gd name="T7" fmla="*/ 15 h 106"/>
                  <a:gd name="T8" fmla="*/ 49 w 78"/>
                  <a:gd name="T9" fmla="*/ 10 h 106"/>
                  <a:gd name="T10" fmla="*/ 47 w 78"/>
                  <a:gd name="T11" fmla="*/ 8 h 106"/>
                  <a:gd name="T12" fmla="*/ 38 w 78"/>
                  <a:gd name="T13" fmla="*/ 13 h 106"/>
                  <a:gd name="T14" fmla="*/ 36 w 78"/>
                  <a:gd name="T15" fmla="*/ 16 h 106"/>
                  <a:gd name="T16" fmla="*/ 14 w 78"/>
                  <a:gd name="T17" fmla="*/ 10 h 106"/>
                  <a:gd name="T18" fmla="*/ 16 w 78"/>
                  <a:gd name="T19" fmla="*/ 7 h 106"/>
                  <a:gd name="T20" fmla="*/ 21 w 78"/>
                  <a:gd name="T21" fmla="*/ 4 h 106"/>
                  <a:gd name="T22" fmla="*/ 24 w 78"/>
                  <a:gd name="T23" fmla="*/ 2 h 106"/>
                  <a:gd name="T24" fmla="*/ 24 w 78"/>
                  <a:gd name="T25" fmla="*/ 1 h 106"/>
                  <a:gd name="T26" fmla="*/ 13 w 78"/>
                  <a:gd name="T27" fmla="*/ 4 h 106"/>
                  <a:gd name="T28" fmla="*/ 9 w 78"/>
                  <a:gd name="T29" fmla="*/ 8 h 106"/>
                  <a:gd name="T30" fmla="*/ 0 w 78"/>
                  <a:gd name="T31" fmla="*/ 7 h 106"/>
                  <a:gd name="T32" fmla="*/ 0 w 78"/>
                  <a:gd name="T33" fmla="*/ 88 h 106"/>
                  <a:gd name="T34" fmla="*/ 23 w 78"/>
                  <a:gd name="T35" fmla="*/ 106 h 106"/>
                  <a:gd name="T36" fmla="*/ 29 w 78"/>
                  <a:gd name="T37" fmla="*/ 43 h 106"/>
                  <a:gd name="T38" fmla="*/ 66 w 78"/>
                  <a:gd name="T39" fmla="*/ 43 h 106"/>
                  <a:gd name="T40" fmla="*/ 62 w 78"/>
                  <a:gd name="T41" fmla="*/ 29 h 106"/>
                  <a:gd name="T42" fmla="*/ 67 w 78"/>
                  <a:gd name="T43" fmla="*/ 23 h 106"/>
                  <a:gd name="T44" fmla="*/ 76 w 78"/>
                  <a:gd name="T45" fmla="*/ 17 h 106"/>
                  <a:gd name="T46" fmla="*/ 75 w 78"/>
                  <a:gd name="T47"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106">
                    <a:moveTo>
                      <a:pt x="75" y="16"/>
                    </a:moveTo>
                    <a:cubicBezTo>
                      <a:pt x="69" y="16"/>
                      <a:pt x="62" y="21"/>
                      <a:pt x="59" y="27"/>
                    </a:cubicBezTo>
                    <a:cubicBezTo>
                      <a:pt x="55" y="23"/>
                      <a:pt x="48" y="20"/>
                      <a:pt x="41" y="17"/>
                    </a:cubicBezTo>
                    <a:cubicBezTo>
                      <a:pt x="42" y="17"/>
                      <a:pt x="42" y="16"/>
                      <a:pt x="43" y="15"/>
                    </a:cubicBezTo>
                    <a:cubicBezTo>
                      <a:pt x="45" y="13"/>
                      <a:pt x="48" y="12"/>
                      <a:pt x="49" y="10"/>
                    </a:cubicBezTo>
                    <a:cubicBezTo>
                      <a:pt x="50" y="8"/>
                      <a:pt x="49" y="8"/>
                      <a:pt x="47" y="8"/>
                    </a:cubicBezTo>
                    <a:cubicBezTo>
                      <a:pt x="44" y="8"/>
                      <a:pt x="40" y="10"/>
                      <a:pt x="38" y="13"/>
                    </a:cubicBezTo>
                    <a:cubicBezTo>
                      <a:pt x="37" y="14"/>
                      <a:pt x="36" y="15"/>
                      <a:pt x="36" y="16"/>
                    </a:cubicBezTo>
                    <a:cubicBezTo>
                      <a:pt x="28" y="13"/>
                      <a:pt x="20" y="11"/>
                      <a:pt x="14" y="10"/>
                    </a:cubicBezTo>
                    <a:cubicBezTo>
                      <a:pt x="15" y="9"/>
                      <a:pt x="16" y="8"/>
                      <a:pt x="16" y="7"/>
                    </a:cubicBezTo>
                    <a:cubicBezTo>
                      <a:pt x="18" y="6"/>
                      <a:pt x="19" y="5"/>
                      <a:pt x="21" y="4"/>
                    </a:cubicBezTo>
                    <a:cubicBezTo>
                      <a:pt x="22" y="4"/>
                      <a:pt x="24" y="3"/>
                      <a:pt x="24" y="2"/>
                    </a:cubicBezTo>
                    <a:cubicBezTo>
                      <a:pt x="24" y="1"/>
                      <a:pt x="24" y="1"/>
                      <a:pt x="24" y="1"/>
                    </a:cubicBezTo>
                    <a:cubicBezTo>
                      <a:pt x="20" y="0"/>
                      <a:pt x="16" y="2"/>
                      <a:pt x="13" y="4"/>
                    </a:cubicBezTo>
                    <a:cubicBezTo>
                      <a:pt x="12" y="5"/>
                      <a:pt x="10" y="7"/>
                      <a:pt x="9" y="8"/>
                    </a:cubicBezTo>
                    <a:cubicBezTo>
                      <a:pt x="3" y="7"/>
                      <a:pt x="0" y="7"/>
                      <a:pt x="0" y="7"/>
                    </a:cubicBezTo>
                    <a:cubicBezTo>
                      <a:pt x="0" y="88"/>
                      <a:pt x="0" y="88"/>
                      <a:pt x="0" y="88"/>
                    </a:cubicBezTo>
                    <a:cubicBezTo>
                      <a:pt x="0" y="88"/>
                      <a:pt x="9" y="106"/>
                      <a:pt x="23" y="106"/>
                    </a:cubicBezTo>
                    <a:cubicBezTo>
                      <a:pt x="38" y="105"/>
                      <a:pt x="29" y="43"/>
                      <a:pt x="29" y="43"/>
                    </a:cubicBezTo>
                    <a:cubicBezTo>
                      <a:pt x="29" y="43"/>
                      <a:pt x="55" y="67"/>
                      <a:pt x="66" y="43"/>
                    </a:cubicBezTo>
                    <a:cubicBezTo>
                      <a:pt x="68" y="38"/>
                      <a:pt x="66" y="33"/>
                      <a:pt x="62" y="29"/>
                    </a:cubicBezTo>
                    <a:cubicBezTo>
                      <a:pt x="64" y="27"/>
                      <a:pt x="65" y="25"/>
                      <a:pt x="67" y="23"/>
                    </a:cubicBezTo>
                    <a:cubicBezTo>
                      <a:pt x="70" y="20"/>
                      <a:pt x="73" y="20"/>
                      <a:pt x="76" y="17"/>
                    </a:cubicBezTo>
                    <a:cubicBezTo>
                      <a:pt x="78" y="16"/>
                      <a:pt x="76" y="16"/>
                      <a:pt x="75" y="16"/>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
              <p:cNvSpPr/>
              <p:nvPr/>
            </p:nvSpPr>
            <p:spPr bwMode="auto">
              <a:xfrm>
                <a:off x="6521" y="2228"/>
                <a:ext cx="1201" cy="966"/>
              </a:xfrm>
              <a:custGeom>
                <a:avLst/>
                <a:gdLst>
                  <a:gd name="T0" fmla="*/ 25 w 508"/>
                  <a:gd name="T1" fmla="*/ 368 h 408"/>
                  <a:gd name="T2" fmla="*/ 508 w 508"/>
                  <a:gd name="T3" fmla="*/ 29 h 408"/>
                  <a:gd name="T4" fmla="*/ 451 w 508"/>
                  <a:gd name="T5" fmla="*/ 0 h 408"/>
                  <a:gd name="T6" fmla="*/ 71 w 508"/>
                  <a:gd name="T7" fmla="*/ 202 h 408"/>
                  <a:gd name="T8" fmla="*/ 25 w 508"/>
                  <a:gd name="T9" fmla="*/ 368 h 408"/>
                </a:gdLst>
                <a:ahLst/>
                <a:cxnLst>
                  <a:cxn ang="0">
                    <a:pos x="T0" y="T1"/>
                  </a:cxn>
                  <a:cxn ang="0">
                    <a:pos x="T2" y="T3"/>
                  </a:cxn>
                  <a:cxn ang="0">
                    <a:pos x="T4" y="T5"/>
                  </a:cxn>
                  <a:cxn ang="0">
                    <a:pos x="T6" y="T7"/>
                  </a:cxn>
                  <a:cxn ang="0">
                    <a:pos x="T8" y="T9"/>
                  </a:cxn>
                </a:cxnLst>
                <a:rect l="0" t="0" r="r" b="b"/>
                <a:pathLst>
                  <a:path w="508" h="408">
                    <a:moveTo>
                      <a:pt x="25" y="368"/>
                    </a:moveTo>
                    <a:cubicBezTo>
                      <a:pt x="25" y="368"/>
                      <a:pt x="333" y="408"/>
                      <a:pt x="508" y="29"/>
                    </a:cubicBezTo>
                    <a:cubicBezTo>
                      <a:pt x="451" y="0"/>
                      <a:pt x="451" y="0"/>
                      <a:pt x="451" y="0"/>
                    </a:cubicBezTo>
                    <a:cubicBezTo>
                      <a:pt x="451" y="0"/>
                      <a:pt x="285" y="267"/>
                      <a:pt x="71" y="202"/>
                    </a:cubicBezTo>
                    <a:cubicBezTo>
                      <a:pt x="71" y="202"/>
                      <a:pt x="0" y="237"/>
                      <a:pt x="25" y="368"/>
                    </a:cubicBez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0"/>
              <p:cNvSpPr/>
              <p:nvPr/>
            </p:nvSpPr>
            <p:spPr bwMode="auto">
              <a:xfrm>
                <a:off x="4896" y="2133"/>
                <a:ext cx="1355" cy="796"/>
              </a:xfrm>
              <a:custGeom>
                <a:avLst/>
                <a:gdLst>
                  <a:gd name="T0" fmla="*/ 573 w 573"/>
                  <a:gd name="T1" fmla="*/ 150 h 336"/>
                  <a:gd name="T2" fmla="*/ 0 w 573"/>
                  <a:gd name="T3" fmla="*/ 288 h 336"/>
                  <a:gd name="T4" fmla="*/ 42 w 573"/>
                  <a:gd name="T5" fmla="*/ 336 h 336"/>
                  <a:gd name="T6" fmla="*/ 469 w 573"/>
                  <a:gd name="T7" fmla="*/ 287 h 336"/>
                  <a:gd name="T8" fmla="*/ 573 w 573"/>
                  <a:gd name="T9" fmla="*/ 150 h 336"/>
                </a:gdLst>
                <a:ahLst/>
                <a:cxnLst>
                  <a:cxn ang="0">
                    <a:pos x="T0" y="T1"/>
                  </a:cxn>
                  <a:cxn ang="0">
                    <a:pos x="T2" y="T3"/>
                  </a:cxn>
                  <a:cxn ang="0">
                    <a:pos x="T4" y="T5"/>
                  </a:cxn>
                  <a:cxn ang="0">
                    <a:pos x="T6" y="T7"/>
                  </a:cxn>
                  <a:cxn ang="0">
                    <a:pos x="T8" y="T9"/>
                  </a:cxn>
                </a:cxnLst>
                <a:rect l="0" t="0" r="r" b="b"/>
                <a:pathLst>
                  <a:path w="573" h="336">
                    <a:moveTo>
                      <a:pt x="573" y="150"/>
                    </a:moveTo>
                    <a:cubicBezTo>
                      <a:pt x="573" y="150"/>
                      <a:pt x="302" y="0"/>
                      <a:pt x="0" y="288"/>
                    </a:cubicBezTo>
                    <a:cubicBezTo>
                      <a:pt x="42" y="336"/>
                      <a:pt x="42" y="336"/>
                      <a:pt x="42" y="336"/>
                    </a:cubicBezTo>
                    <a:cubicBezTo>
                      <a:pt x="42" y="336"/>
                      <a:pt x="294" y="149"/>
                      <a:pt x="469" y="287"/>
                    </a:cubicBezTo>
                    <a:cubicBezTo>
                      <a:pt x="469" y="287"/>
                      <a:pt x="549" y="281"/>
                      <a:pt x="573" y="150"/>
                    </a:cubicBez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1"/>
              <p:cNvSpPr/>
              <p:nvPr/>
            </p:nvSpPr>
            <p:spPr bwMode="auto">
              <a:xfrm>
                <a:off x="5336" y="2479"/>
                <a:ext cx="1320" cy="1459"/>
              </a:xfrm>
              <a:custGeom>
                <a:avLst/>
                <a:gdLst>
                  <a:gd name="T0" fmla="*/ 558 w 558"/>
                  <a:gd name="T1" fmla="*/ 191 h 616"/>
                  <a:gd name="T2" fmla="*/ 558 w 558"/>
                  <a:gd name="T3" fmla="*/ 242 h 616"/>
                  <a:gd name="T4" fmla="*/ 473 w 558"/>
                  <a:gd name="T5" fmla="*/ 389 h 616"/>
                  <a:gd name="T6" fmla="*/ 194 w 558"/>
                  <a:gd name="T7" fmla="*/ 538 h 616"/>
                  <a:gd name="T8" fmla="*/ 131 w 558"/>
                  <a:gd name="T9" fmla="*/ 598 h 616"/>
                  <a:gd name="T10" fmla="*/ 0 w 558"/>
                  <a:gd name="T11" fmla="*/ 375 h 616"/>
                  <a:gd name="T12" fmla="*/ 124 w 558"/>
                  <a:gd name="T13" fmla="*/ 299 h 616"/>
                  <a:gd name="T14" fmla="*/ 350 w 558"/>
                  <a:gd name="T15" fmla="*/ 23 h 616"/>
                  <a:gd name="T16" fmla="*/ 408 w 558"/>
                  <a:gd name="T17" fmla="*/ 0 h 616"/>
                  <a:gd name="T18" fmla="*/ 486 w 558"/>
                  <a:gd name="T19" fmla="*/ 58 h 616"/>
                  <a:gd name="T20" fmla="*/ 558 w 558"/>
                  <a:gd name="T21" fmla="*/ 19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8" h="616">
                    <a:moveTo>
                      <a:pt x="558" y="191"/>
                    </a:moveTo>
                    <a:cubicBezTo>
                      <a:pt x="558" y="242"/>
                      <a:pt x="558" y="242"/>
                      <a:pt x="558" y="242"/>
                    </a:cubicBezTo>
                    <a:cubicBezTo>
                      <a:pt x="558" y="242"/>
                      <a:pt x="485" y="334"/>
                      <a:pt x="473" y="389"/>
                    </a:cubicBezTo>
                    <a:cubicBezTo>
                      <a:pt x="473" y="389"/>
                      <a:pt x="280" y="456"/>
                      <a:pt x="194" y="538"/>
                    </a:cubicBezTo>
                    <a:cubicBezTo>
                      <a:pt x="113" y="616"/>
                      <a:pt x="131" y="598"/>
                      <a:pt x="131" y="598"/>
                    </a:cubicBezTo>
                    <a:cubicBezTo>
                      <a:pt x="131" y="598"/>
                      <a:pt x="23" y="469"/>
                      <a:pt x="0" y="375"/>
                    </a:cubicBezTo>
                    <a:cubicBezTo>
                      <a:pt x="0" y="375"/>
                      <a:pt x="80" y="358"/>
                      <a:pt x="124" y="299"/>
                    </a:cubicBezTo>
                    <a:cubicBezTo>
                      <a:pt x="168" y="240"/>
                      <a:pt x="286" y="60"/>
                      <a:pt x="350" y="23"/>
                    </a:cubicBezTo>
                    <a:cubicBezTo>
                      <a:pt x="408" y="0"/>
                      <a:pt x="408" y="0"/>
                      <a:pt x="408" y="0"/>
                    </a:cubicBezTo>
                    <a:cubicBezTo>
                      <a:pt x="486" y="58"/>
                      <a:pt x="486" y="58"/>
                      <a:pt x="486" y="58"/>
                    </a:cubicBezTo>
                    <a:lnTo>
                      <a:pt x="558" y="191"/>
                    </a:ln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2"/>
              <p:cNvSpPr/>
              <p:nvPr/>
            </p:nvSpPr>
            <p:spPr bwMode="auto">
              <a:xfrm>
                <a:off x="5390" y="2605"/>
                <a:ext cx="1223" cy="1245"/>
              </a:xfrm>
              <a:custGeom>
                <a:avLst/>
                <a:gdLst>
                  <a:gd name="T0" fmla="*/ 499 w 517"/>
                  <a:gd name="T1" fmla="*/ 0 h 526"/>
                  <a:gd name="T2" fmla="*/ 349 w 517"/>
                  <a:gd name="T3" fmla="*/ 3 h 526"/>
                  <a:gd name="T4" fmla="*/ 301 w 517"/>
                  <a:gd name="T5" fmla="*/ 138 h 526"/>
                  <a:gd name="T6" fmla="*/ 200 w 517"/>
                  <a:gd name="T7" fmla="*/ 152 h 526"/>
                  <a:gd name="T8" fmla="*/ 0 w 517"/>
                  <a:gd name="T9" fmla="*/ 385 h 526"/>
                  <a:gd name="T10" fmla="*/ 93 w 517"/>
                  <a:gd name="T11" fmla="*/ 526 h 526"/>
                  <a:gd name="T12" fmla="*/ 362 w 517"/>
                  <a:gd name="T13" fmla="*/ 357 h 526"/>
                  <a:gd name="T14" fmla="*/ 379 w 517"/>
                  <a:gd name="T15" fmla="*/ 311 h 526"/>
                  <a:gd name="T16" fmla="*/ 479 w 517"/>
                  <a:gd name="T17" fmla="*/ 270 h 526"/>
                  <a:gd name="T18" fmla="*/ 517 w 517"/>
                  <a:gd name="T19" fmla="*/ 157 h 526"/>
                  <a:gd name="T20" fmla="*/ 499 w 517"/>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7" h="526">
                    <a:moveTo>
                      <a:pt x="499" y="0"/>
                    </a:moveTo>
                    <a:cubicBezTo>
                      <a:pt x="349" y="3"/>
                      <a:pt x="349" y="3"/>
                      <a:pt x="349" y="3"/>
                    </a:cubicBezTo>
                    <a:cubicBezTo>
                      <a:pt x="301" y="138"/>
                      <a:pt x="301" y="138"/>
                      <a:pt x="301" y="138"/>
                    </a:cubicBezTo>
                    <a:cubicBezTo>
                      <a:pt x="200" y="152"/>
                      <a:pt x="200" y="152"/>
                      <a:pt x="200" y="152"/>
                    </a:cubicBezTo>
                    <a:cubicBezTo>
                      <a:pt x="200" y="152"/>
                      <a:pt x="199" y="282"/>
                      <a:pt x="0" y="385"/>
                    </a:cubicBezTo>
                    <a:cubicBezTo>
                      <a:pt x="0" y="385"/>
                      <a:pt x="60" y="489"/>
                      <a:pt x="93" y="526"/>
                    </a:cubicBezTo>
                    <a:cubicBezTo>
                      <a:pt x="362" y="357"/>
                      <a:pt x="362" y="357"/>
                      <a:pt x="362" y="357"/>
                    </a:cubicBezTo>
                    <a:cubicBezTo>
                      <a:pt x="379" y="311"/>
                      <a:pt x="379" y="311"/>
                      <a:pt x="379" y="311"/>
                    </a:cubicBezTo>
                    <a:cubicBezTo>
                      <a:pt x="479" y="270"/>
                      <a:pt x="479" y="270"/>
                      <a:pt x="479" y="270"/>
                    </a:cubicBezTo>
                    <a:cubicBezTo>
                      <a:pt x="517" y="157"/>
                      <a:pt x="517" y="157"/>
                      <a:pt x="517" y="157"/>
                    </a:cubicBezTo>
                    <a:cubicBezTo>
                      <a:pt x="517" y="157"/>
                      <a:pt x="509" y="31"/>
                      <a:pt x="499" y="0"/>
                    </a:cubicBezTo>
                    <a:close/>
                  </a:path>
                </a:pathLst>
              </a:custGeom>
              <a:solidFill>
                <a:srgbClr val="0051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3"/>
              <p:cNvSpPr/>
              <p:nvPr/>
            </p:nvSpPr>
            <p:spPr bwMode="auto">
              <a:xfrm>
                <a:off x="6284" y="1811"/>
                <a:ext cx="849" cy="1367"/>
              </a:xfrm>
              <a:custGeom>
                <a:avLst/>
                <a:gdLst>
                  <a:gd name="T0" fmla="*/ 355 w 359"/>
                  <a:gd name="T1" fmla="*/ 181 h 577"/>
                  <a:gd name="T2" fmla="*/ 150 w 359"/>
                  <a:gd name="T3" fmla="*/ 88 h 577"/>
                  <a:gd name="T4" fmla="*/ 104 w 359"/>
                  <a:gd name="T5" fmla="*/ 224 h 577"/>
                  <a:gd name="T6" fmla="*/ 124 w 359"/>
                  <a:gd name="T7" fmla="*/ 289 h 577"/>
                  <a:gd name="T8" fmla="*/ 115 w 359"/>
                  <a:gd name="T9" fmla="*/ 335 h 577"/>
                  <a:gd name="T10" fmla="*/ 0 w 359"/>
                  <a:gd name="T11" fmla="*/ 572 h 577"/>
                  <a:gd name="T12" fmla="*/ 155 w 359"/>
                  <a:gd name="T13" fmla="*/ 453 h 577"/>
                  <a:gd name="T14" fmla="*/ 220 w 359"/>
                  <a:gd name="T15" fmla="*/ 390 h 577"/>
                  <a:gd name="T16" fmla="*/ 311 w 359"/>
                  <a:gd name="T17" fmla="*/ 382 h 577"/>
                  <a:gd name="T18" fmla="*/ 355 w 359"/>
                  <a:gd name="T19" fmla="*/ 181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577">
                    <a:moveTo>
                      <a:pt x="355" y="181"/>
                    </a:moveTo>
                    <a:cubicBezTo>
                      <a:pt x="333" y="0"/>
                      <a:pt x="182" y="68"/>
                      <a:pt x="150" y="88"/>
                    </a:cubicBezTo>
                    <a:cubicBezTo>
                      <a:pt x="118" y="108"/>
                      <a:pt x="104" y="224"/>
                      <a:pt x="104" y="224"/>
                    </a:cubicBezTo>
                    <a:cubicBezTo>
                      <a:pt x="124" y="289"/>
                      <a:pt x="124" y="289"/>
                      <a:pt x="124" y="289"/>
                    </a:cubicBezTo>
                    <a:cubicBezTo>
                      <a:pt x="115" y="335"/>
                      <a:pt x="115" y="335"/>
                      <a:pt x="115" y="335"/>
                    </a:cubicBezTo>
                    <a:cubicBezTo>
                      <a:pt x="0" y="572"/>
                      <a:pt x="0" y="572"/>
                      <a:pt x="0" y="572"/>
                    </a:cubicBezTo>
                    <a:cubicBezTo>
                      <a:pt x="17" y="577"/>
                      <a:pt x="86" y="508"/>
                      <a:pt x="155" y="453"/>
                    </a:cubicBezTo>
                    <a:cubicBezTo>
                      <a:pt x="175" y="429"/>
                      <a:pt x="212" y="386"/>
                      <a:pt x="220" y="390"/>
                    </a:cubicBezTo>
                    <a:cubicBezTo>
                      <a:pt x="232" y="395"/>
                      <a:pt x="302" y="410"/>
                      <a:pt x="311" y="382"/>
                    </a:cubicBezTo>
                    <a:cubicBezTo>
                      <a:pt x="322" y="345"/>
                      <a:pt x="359" y="213"/>
                      <a:pt x="355" y="181"/>
                    </a:cubicBezTo>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4"/>
              <p:cNvSpPr/>
              <p:nvPr/>
            </p:nvSpPr>
            <p:spPr bwMode="auto">
              <a:xfrm>
                <a:off x="6244" y="2505"/>
                <a:ext cx="766" cy="727"/>
              </a:xfrm>
              <a:custGeom>
                <a:avLst/>
                <a:gdLst>
                  <a:gd name="T0" fmla="*/ 318 w 324"/>
                  <a:gd name="T1" fmla="*/ 91 h 307"/>
                  <a:gd name="T2" fmla="*/ 196 w 324"/>
                  <a:gd name="T3" fmla="*/ 35 h 307"/>
                  <a:gd name="T4" fmla="*/ 156 w 324"/>
                  <a:gd name="T5" fmla="*/ 17 h 307"/>
                  <a:gd name="T6" fmla="*/ 3 w 324"/>
                  <a:gd name="T7" fmla="*/ 284 h 307"/>
                  <a:gd name="T8" fmla="*/ 116 w 324"/>
                  <a:gd name="T9" fmla="*/ 209 h 307"/>
                  <a:gd name="T10" fmla="*/ 239 w 324"/>
                  <a:gd name="T11" fmla="*/ 97 h 307"/>
                  <a:gd name="T12" fmla="*/ 324 w 324"/>
                  <a:gd name="T13" fmla="*/ 97 h 307"/>
                  <a:gd name="T14" fmla="*/ 318 w 324"/>
                  <a:gd name="T15" fmla="*/ 91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307">
                    <a:moveTo>
                      <a:pt x="318" y="91"/>
                    </a:moveTo>
                    <a:cubicBezTo>
                      <a:pt x="318" y="91"/>
                      <a:pt x="226" y="57"/>
                      <a:pt x="196" y="35"/>
                    </a:cubicBezTo>
                    <a:cubicBezTo>
                      <a:pt x="166" y="14"/>
                      <a:pt x="155" y="0"/>
                      <a:pt x="156" y="17"/>
                    </a:cubicBezTo>
                    <a:cubicBezTo>
                      <a:pt x="157" y="28"/>
                      <a:pt x="133" y="127"/>
                      <a:pt x="3" y="284"/>
                    </a:cubicBezTo>
                    <a:cubicBezTo>
                      <a:pt x="0" y="307"/>
                      <a:pt x="93" y="217"/>
                      <a:pt x="116" y="209"/>
                    </a:cubicBezTo>
                    <a:cubicBezTo>
                      <a:pt x="160" y="178"/>
                      <a:pt x="231" y="94"/>
                      <a:pt x="239" y="97"/>
                    </a:cubicBezTo>
                    <a:cubicBezTo>
                      <a:pt x="249" y="102"/>
                      <a:pt x="306" y="114"/>
                      <a:pt x="324" y="97"/>
                    </a:cubicBezTo>
                    <a:cubicBezTo>
                      <a:pt x="323" y="94"/>
                      <a:pt x="321" y="92"/>
                      <a:pt x="318" y="91"/>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5"/>
              <p:cNvSpPr/>
              <p:nvPr/>
            </p:nvSpPr>
            <p:spPr bwMode="auto">
              <a:xfrm>
                <a:off x="6606" y="2181"/>
                <a:ext cx="50" cy="151"/>
              </a:xfrm>
              <a:custGeom>
                <a:avLst/>
                <a:gdLst>
                  <a:gd name="T0" fmla="*/ 1 w 21"/>
                  <a:gd name="T1" fmla="*/ 2 h 64"/>
                  <a:gd name="T2" fmla="*/ 21 w 21"/>
                  <a:gd name="T3" fmla="*/ 32 h 64"/>
                  <a:gd name="T4" fmla="*/ 0 w 21"/>
                  <a:gd name="T5" fmla="*/ 64 h 64"/>
                  <a:gd name="T6" fmla="*/ 1 w 21"/>
                  <a:gd name="T7" fmla="*/ 2 h 64"/>
                </a:gdLst>
                <a:ahLst/>
                <a:cxnLst>
                  <a:cxn ang="0">
                    <a:pos x="T0" y="T1"/>
                  </a:cxn>
                  <a:cxn ang="0">
                    <a:pos x="T2" y="T3"/>
                  </a:cxn>
                  <a:cxn ang="0">
                    <a:pos x="T4" y="T5"/>
                  </a:cxn>
                  <a:cxn ang="0">
                    <a:pos x="T6" y="T7"/>
                  </a:cxn>
                </a:cxnLst>
                <a:rect l="0" t="0" r="r" b="b"/>
                <a:pathLst>
                  <a:path w="21" h="64">
                    <a:moveTo>
                      <a:pt x="1" y="2"/>
                    </a:moveTo>
                    <a:cubicBezTo>
                      <a:pt x="1" y="2"/>
                      <a:pt x="21" y="0"/>
                      <a:pt x="21" y="32"/>
                    </a:cubicBezTo>
                    <a:cubicBezTo>
                      <a:pt x="21" y="63"/>
                      <a:pt x="0" y="64"/>
                      <a:pt x="0" y="64"/>
                    </a:cubicBezTo>
                    <a:cubicBezTo>
                      <a:pt x="0" y="64"/>
                      <a:pt x="20" y="25"/>
                      <a:pt x="1" y="2"/>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6"/>
              <p:cNvSpPr/>
              <p:nvPr/>
            </p:nvSpPr>
            <p:spPr bwMode="auto">
              <a:xfrm>
                <a:off x="6932" y="2304"/>
                <a:ext cx="45" cy="61"/>
              </a:xfrm>
              <a:custGeom>
                <a:avLst/>
                <a:gdLst>
                  <a:gd name="T0" fmla="*/ 2 w 19"/>
                  <a:gd name="T1" fmla="*/ 11 h 26"/>
                  <a:gd name="T2" fmla="*/ 6 w 19"/>
                  <a:gd name="T3" fmla="*/ 25 h 26"/>
                  <a:gd name="T4" fmla="*/ 17 w 19"/>
                  <a:gd name="T5" fmla="*/ 15 h 26"/>
                  <a:gd name="T6" fmla="*/ 13 w 19"/>
                  <a:gd name="T7" fmla="*/ 2 h 26"/>
                  <a:gd name="T8" fmla="*/ 2 w 19"/>
                  <a:gd name="T9" fmla="*/ 11 h 26"/>
                </a:gdLst>
                <a:ahLst/>
                <a:cxnLst>
                  <a:cxn ang="0">
                    <a:pos x="T0" y="T1"/>
                  </a:cxn>
                  <a:cxn ang="0">
                    <a:pos x="T2" y="T3"/>
                  </a:cxn>
                  <a:cxn ang="0">
                    <a:pos x="T4" y="T5"/>
                  </a:cxn>
                  <a:cxn ang="0">
                    <a:pos x="T6" y="T7"/>
                  </a:cxn>
                  <a:cxn ang="0">
                    <a:pos x="T8" y="T9"/>
                  </a:cxn>
                </a:cxnLst>
                <a:rect l="0" t="0" r="r" b="b"/>
                <a:pathLst>
                  <a:path w="19" h="26">
                    <a:moveTo>
                      <a:pt x="2" y="11"/>
                    </a:moveTo>
                    <a:cubicBezTo>
                      <a:pt x="0" y="18"/>
                      <a:pt x="2" y="24"/>
                      <a:pt x="6" y="25"/>
                    </a:cubicBezTo>
                    <a:cubicBezTo>
                      <a:pt x="10" y="26"/>
                      <a:pt x="15" y="22"/>
                      <a:pt x="17" y="15"/>
                    </a:cubicBezTo>
                    <a:cubicBezTo>
                      <a:pt x="19" y="9"/>
                      <a:pt x="17" y="3"/>
                      <a:pt x="13" y="2"/>
                    </a:cubicBezTo>
                    <a:cubicBezTo>
                      <a:pt x="9" y="0"/>
                      <a:pt x="4" y="5"/>
                      <a:pt x="2" y="11"/>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7"/>
              <p:cNvSpPr/>
              <p:nvPr/>
            </p:nvSpPr>
            <p:spPr bwMode="auto">
              <a:xfrm>
                <a:off x="7065" y="2368"/>
                <a:ext cx="35" cy="61"/>
              </a:xfrm>
              <a:custGeom>
                <a:avLst/>
                <a:gdLst>
                  <a:gd name="T0" fmla="*/ 2 w 15"/>
                  <a:gd name="T1" fmla="*/ 11 h 26"/>
                  <a:gd name="T2" fmla="*/ 4 w 15"/>
                  <a:gd name="T3" fmla="*/ 25 h 26"/>
                  <a:gd name="T4" fmla="*/ 13 w 15"/>
                  <a:gd name="T5" fmla="*/ 15 h 26"/>
                  <a:gd name="T6" fmla="*/ 11 w 15"/>
                  <a:gd name="T7" fmla="*/ 2 h 26"/>
                  <a:gd name="T8" fmla="*/ 2 w 15"/>
                  <a:gd name="T9" fmla="*/ 11 h 26"/>
                </a:gdLst>
                <a:ahLst/>
                <a:cxnLst>
                  <a:cxn ang="0">
                    <a:pos x="T0" y="T1"/>
                  </a:cxn>
                  <a:cxn ang="0">
                    <a:pos x="T2" y="T3"/>
                  </a:cxn>
                  <a:cxn ang="0">
                    <a:pos x="T4" y="T5"/>
                  </a:cxn>
                  <a:cxn ang="0">
                    <a:pos x="T6" y="T7"/>
                  </a:cxn>
                  <a:cxn ang="0">
                    <a:pos x="T8" y="T9"/>
                  </a:cxn>
                </a:cxnLst>
                <a:rect l="0" t="0" r="r" b="b"/>
                <a:pathLst>
                  <a:path w="15" h="26">
                    <a:moveTo>
                      <a:pt x="2" y="11"/>
                    </a:moveTo>
                    <a:cubicBezTo>
                      <a:pt x="0" y="18"/>
                      <a:pt x="0" y="24"/>
                      <a:pt x="4" y="25"/>
                    </a:cubicBezTo>
                    <a:cubicBezTo>
                      <a:pt x="7" y="26"/>
                      <a:pt x="11" y="21"/>
                      <a:pt x="13" y="15"/>
                    </a:cubicBezTo>
                    <a:cubicBezTo>
                      <a:pt x="15" y="9"/>
                      <a:pt x="15" y="3"/>
                      <a:pt x="11" y="2"/>
                    </a:cubicBezTo>
                    <a:cubicBezTo>
                      <a:pt x="8" y="0"/>
                      <a:pt x="4" y="5"/>
                      <a:pt x="2" y="11"/>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8"/>
              <p:cNvSpPr/>
              <p:nvPr/>
            </p:nvSpPr>
            <p:spPr bwMode="auto">
              <a:xfrm>
                <a:off x="6883" y="2176"/>
                <a:ext cx="132" cy="50"/>
              </a:xfrm>
              <a:custGeom>
                <a:avLst/>
                <a:gdLst>
                  <a:gd name="T0" fmla="*/ 54 w 56"/>
                  <a:gd name="T1" fmla="*/ 19 h 21"/>
                  <a:gd name="T2" fmla="*/ 3 w 56"/>
                  <a:gd name="T3" fmla="*/ 8 h 21"/>
                  <a:gd name="T4" fmla="*/ 4 w 56"/>
                  <a:gd name="T5" fmla="*/ 11 h 21"/>
                  <a:gd name="T6" fmla="*/ 26 w 56"/>
                  <a:gd name="T7" fmla="*/ 8 h 21"/>
                  <a:gd name="T8" fmla="*/ 50 w 56"/>
                  <a:gd name="T9" fmla="*/ 21 h 21"/>
                  <a:gd name="T10" fmla="*/ 54 w 56"/>
                  <a:gd name="T11" fmla="*/ 19 h 21"/>
                </a:gdLst>
                <a:ahLst/>
                <a:cxnLst>
                  <a:cxn ang="0">
                    <a:pos x="T0" y="T1"/>
                  </a:cxn>
                  <a:cxn ang="0">
                    <a:pos x="T2" y="T3"/>
                  </a:cxn>
                  <a:cxn ang="0">
                    <a:pos x="T4" y="T5"/>
                  </a:cxn>
                  <a:cxn ang="0">
                    <a:pos x="T6" y="T7"/>
                  </a:cxn>
                  <a:cxn ang="0">
                    <a:pos x="T8" y="T9"/>
                  </a:cxn>
                  <a:cxn ang="0">
                    <a:pos x="T10" y="T11"/>
                  </a:cxn>
                </a:cxnLst>
                <a:rect l="0" t="0" r="r" b="b"/>
                <a:pathLst>
                  <a:path w="56" h="21">
                    <a:moveTo>
                      <a:pt x="54" y="19"/>
                    </a:moveTo>
                    <a:cubicBezTo>
                      <a:pt x="41" y="5"/>
                      <a:pt x="20" y="0"/>
                      <a:pt x="3" y="8"/>
                    </a:cubicBezTo>
                    <a:cubicBezTo>
                      <a:pt x="0" y="9"/>
                      <a:pt x="3" y="11"/>
                      <a:pt x="4" y="11"/>
                    </a:cubicBezTo>
                    <a:cubicBezTo>
                      <a:pt x="12" y="9"/>
                      <a:pt x="18" y="7"/>
                      <a:pt x="26" y="8"/>
                    </a:cubicBezTo>
                    <a:cubicBezTo>
                      <a:pt x="36" y="9"/>
                      <a:pt x="43" y="15"/>
                      <a:pt x="50" y="21"/>
                    </a:cubicBezTo>
                    <a:cubicBezTo>
                      <a:pt x="52" y="21"/>
                      <a:pt x="56" y="21"/>
                      <a:pt x="54" y="19"/>
                    </a:cubicBezTo>
                    <a:close/>
                  </a:path>
                </a:pathLst>
              </a:custGeom>
              <a:solidFill>
                <a:srgbClr val="A33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9"/>
              <p:cNvSpPr/>
              <p:nvPr/>
            </p:nvSpPr>
            <p:spPr bwMode="auto">
              <a:xfrm>
                <a:off x="7096" y="2271"/>
                <a:ext cx="47" cy="28"/>
              </a:xfrm>
              <a:custGeom>
                <a:avLst/>
                <a:gdLst>
                  <a:gd name="T0" fmla="*/ 13 w 20"/>
                  <a:gd name="T1" fmla="*/ 2 h 12"/>
                  <a:gd name="T2" fmla="*/ 1 w 20"/>
                  <a:gd name="T3" fmla="*/ 1 h 12"/>
                  <a:gd name="T4" fmla="*/ 1 w 20"/>
                  <a:gd name="T5" fmla="*/ 2 h 12"/>
                  <a:gd name="T6" fmla="*/ 9 w 20"/>
                  <a:gd name="T7" fmla="*/ 4 h 12"/>
                  <a:gd name="T8" fmla="*/ 16 w 20"/>
                  <a:gd name="T9" fmla="*/ 11 h 12"/>
                  <a:gd name="T10" fmla="*/ 20 w 20"/>
                  <a:gd name="T11" fmla="*/ 10 h 12"/>
                  <a:gd name="T12" fmla="*/ 13 w 20"/>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13" y="2"/>
                    </a:moveTo>
                    <a:cubicBezTo>
                      <a:pt x="9" y="0"/>
                      <a:pt x="5" y="0"/>
                      <a:pt x="1" y="1"/>
                    </a:cubicBezTo>
                    <a:cubicBezTo>
                      <a:pt x="0" y="1"/>
                      <a:pt x="0" y="2"/>
                      <a:pt x="1" y="2"/>
                    </a:cubicBezTo>
                    <a:cubicBezTo>
                      <a:pt x="4" y="2"/>
                      <a:pt x="7" y="3"/>
                      <a:pt x="9" y="4"/>
                    </a:cubicBezTo>
                    <a:cubicBezTo>
                      <a:pt x="12" y="6"/>
                      <a:pt x="14" y="9"/>
                      <a:pt x="16" y="11"/>
                    </a:cubicBezTo>
                    <a:cubicBezTo>
                      <a:pt x="17" y="12"/>
                      <a:pt x="20" y="12"/>
                      <a:pt x="20" y="10"/>
                    </a:cubicBezTo>
                    <a:cubicBezTo>
                      <a:pt x="20" y="7"/>
                      <a:pt x="16" y="3"/>
                      <a:pt x="13" y="2"/>
                    </a:cubicBezTo>
                    <a:close/>
                  </a:path>
                </a:pathLst>
              </a:custGeom>
              <a:solidFill>
                <a:srgbClr val="A33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0"/>
              <p:cNvSpPr/>
              <p:nvPr/>
            </p:nvSpPr>
            <p:spPr bwMode="auto">
              <a:xfrm>
                <a:off x="6171" y="2095"/>
                <a:ext cx="437" cy="590"/>
              </a:xfrm>
              <a:custGeom>
                <a:avLst/>
                <a:gdLst>
                  <a:gd name="T0" fmla="*/ 172 w 185"/>
                  <a:gd name="T1" fmla="*/ 20 h 249"/>
                  <a:gd name="T2" fmla="*/ 163 w 185"/>
                  <a:gd name="T3" fmla="*/ 100 h 249"/>
                  <a:gd name="T4" fmla="*/ 185 w 185"/>
                  <a:gd name="T5" fmla="*/ 128 h 249"/>
                  <a:gd name="T6" fmla="*/ 164 w 185"/>
                  <a:gd name="T7" fmla="*/ 249 h 249"/>
                  <a:gd name="T8" fmla="*/ 52 w 185"/>
                  <a:gd name="T9" fmla="*/ 215 h 249"/>
                  <a:gd name="T10" fmla="*/ 4 w 185"/>
                  <a:gd name="T11" fmla="*/ 113 h 249"/>
                  <a:gd name="T12" fmla="*/ 67 w 185"/>
                  <a:gd name="T13" fmla="*/ 25 h 249"/>
                  <a:gd name="T14" fmla="*/ 172 w 185"/>
                  <a:gd name="T15" fmla="*/ 20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249">
                    <a:moveTo>
                      <a:pt x="172" y="20"/>
                    </a:moveTo>
                    <a:cubicBezTo>
                      <a:pt x="172" y="20"/>
                      <a:pt x="147" y="80"/>
                      <a:pt x="163" y="100"/>
                    </a:cubicBezTo>
                    <a:cubicBezTo>
                      <a:pt x="179" y="120"/>
                      <a:pt x="185" y="128"/>
                      <a:pt x="185" y="128"/>
                    </a:cubicBezTo>
                    <a:cubicBezTo>
                      <a:pt x="164" y="249"/>
                      <a:pt x="164" y="249"/>
                      <a:pt x="164" y="249"/>
                    </a:cubicBezTo>
                    <a:cubicBezTo>
                      <a:pt x="164" y="249"/>
                      <a:pt x="139" y="227"/>
                      <a:pt x="52" y="215"/>
                    </a:cubicBezTo>
                    <a:cubicBezTo>
                      <a:pt x="52" y="215"/>
                      <a:pt x="12" y="137"/>
                      <a:pt x="4" y="113"/>
                    </a:cubicBezTo>
                    <a:cubicBezTo>
                      <a:pt x="0" y="100"/>
                      <a:pt x="50" y="36"/>
                      <a:pt x="67" y="25"/>
                    </a:cubicBezTo>
                    <a:cubicBezTo>
                      <a:pt x="108" y="0"/>
                      <a:pt x="172" y="20"/>
                      <a:pt x="172" y="20"/>
                    </a:cubicBezTo>
                    <a:close/>
                  </a:path>
                </a:pathLst>
              </a:custGeom>
              <a:solidFill>
                <a:srgbClr val="7E2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1"/>
              <p:cNvSpPr/>
              <p:nvPr/>
            </p:nvSpPr>
            <p:spPr bwMode="auto">
              <a:xfrm>
                <a:off x="6017" y="1773"/>
                <a:ext cx="1197" cy="950"/>
              </a:xfrm>
              <a:custGeom>
                <a:avLst/>
                <a:gdLst>
                  <a:gd name="T0" fmla="*/ 499 w 506"/>
                  <a:gd name="T1" fmla="*/ 147 h 401"/>
                  <a:gd name="T2" fmla="*/ 420 w 506"/>
                  <a:gd name="T3" fmla="*/ 59 h 401"/>
                  <a:gd name="T4" fmla="*/ 244 w 506"/>
                  <a:gd name="T5" fmla="*/ 52 h 401"/>
                  <a:gd name="T6" fmla="*/ 5 w 506"/>
                  <a:gd name="T7" fmla="*/ 61 h 401"/>
                  <a:gd name="T8" fmla="*/ 18 w 506"/>
                  <a:gd name="T9" fmla="*/ 182 h 401"/>
                  <a:gd name="T10" fmla="*/ 96 w 506"/>
                  <a:gd name="T11" fmla="*/ 174 h 401"/>
                  <a:gd name="T12" fmla="*/ 36 w 506"/>
                  <a:gd name="T13" fmla="*/ 198 h 401"/>
                  <a:gd name="T14" fmla="*/ 54 w 506"/>
                  <a:gd name="T15" fmla="*/ 257 h 401"/>
                  <a:gd name="T16" fmla="*/ 173 w 506"/>
                  <a:gd name="T17" fmla="*/ 205 h 401"/>
                  <a:gd name="T18" fmla="*/ 101 w 506"/>
                  <a:gd name="T19" fmla="*/ 363 h 401"/>
                  <a:gd name="T20" fmla="*/ 125 w 506"/>
                  <a:gd name="T21" fmla="*/ 401 h 401"/>
                  <a:gd name="T22" fmla="*/ 244 w 506"/>
                  <a:gd name="T23" fmla="*/ 159 h 401"/>
                  <a:gd name="T24" fmla="*/ 273 w 506"/>
                  <a:gd name="T25" fmla="*/ 145 h 401"/>
                  <a:gd name="T26" fmla="*/ 187 w 506"/>
                  <a:gd name="T27" fmla="*/ 312 h 401"/>
                  <a:gd name="T28" fmla="*/ 173 w 506"/>
                  <a:gd name="T29" fmla="*/ 363 h 401"/>
                  <a:gd name="T30" fmla="*/ 289 w 506"/>
                  <a:gd name="T31" fmla="*/ 237 h 401"/>
                  <a:gd name="T32" fmla="*/ 339 w 506"/>
                  <a:gd name="T33" fmla="*/ 123 h 401"/>
                  <a:gd name="T34" fmla="*/ 336 w 506"/>
                  <a:gd name="T35" fmla="*/ 161 h 401"/>
                  <a:gd name="T36" fmla="*/ 420 w 506"/>
                  <a:gd name="T37" fmla="*/ 142 h 401"/>
                  <a:gd name="T38" fmla="*/ 430 w 506"/>
                  <a:gd name="T39" fmla="*/ 216 h 401"/>
                  <a:gd name="T40" fmla="*/ 476 w 506"/>
                  <a:gd name="T41" fmla="*/ 174 h 401"/>
                  <a:gd name="T42" fmla="*/ 486 w 506"/>
                  <a:gd name="T43" fmla="*/ 225 h 401"/>
                  <a:gd name="T44" fmla="*/ 499 w 506"/>
                  <a:gd name="T45" fmla="*/ 14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6" h="401">
                    <a:moveTo>
                      <a:pt x="499" y="147"/>
                    </a:moveTo>
                    <a:cubicBezTo>
                      <a:pt x="492" y="100"/>
                      <a:pt x="454" y="91"/>
                      <a:pt x="420" y="59"/>
                    </a:cubicBezTo>
                    <a:cubicBezTo>
                      <a:pt x="386" y="27"/>
                      <a:pt x="319" y="0"/>
                      <a:pt x="244" y="52"/>
                    </a:cubicBezTo>
                    <a:cubicBezTo>
                      <a:pt x="244" y="52"/>
                      <a:pt x="100" y="124"/>
                      <a:pt x="5" y="61"/>
                    </a:cubicBezTo>
                    <a:cubicBezTo>
                      <a:pt x="5" y="61"/>
                      <a:pt x="0" y="125"/>
                      <a:pt x="18" y="182"/>
                    </a:cubicBezTo>
                    <a:cubicBezTo>
                      <a:pt x="96" y="174"/>
                      <a:pt x="96" y="174"/>
                      <a:pt x="96" y="174"/>
                    </a:cubicBezTo>
                    <a:cubicBezTo>
                      <a:pt x="96" y="174"/>
                      <a:pt x="49" y="199"/>
                      <a:pt x="36" y="198"/>
                    </a:cubicBezTo>
                    <a:cubicBezTo>
                      <a:pt x="36" y="198"/>
                      <a:pt x="43" y="236"/>
                      <a:pt x="54" y="257"/>
                    </a:cubicBezTo>
                    <a:cubicBezTo>
                      <a:pt x="65" y="278"/>
                      <a:pt x="173" y="205"/>
                      <a:pt x="173" y="205"/>
                    </a:cubicBezTo>
                    <a:cubicBezTo>
                      <a:pt x="173" y="205"/>
                      <a:pt x="112" y="288"/>
                      <a:pt x="101" y="363"/>
                    </a:cubicBezTo>
                    <a:cubicBezTo>
                      <a:pt x="125" y="401"/>
                      <a:pt x="125" y="401"/>
                      <a:pt x="125" y="401"/>
                    </a:cubicBezTo>
                    <a:cubicBezTo>
                      <a:pt x="125" y="401"/>
                      <a:pt x="196" y="202"/>
                      <a:pt x="244" y="159"/>
                    </a:cubicBezTo>
                    <a:cubicBezTo>
                      <a:pt x="251" y="153"/>
                      <a:pt x="260" y="144"/>
                      <a:pt x="273" y="145"/>
                    </a:cubicBezTo>
                    <a:cubicBezTo>
                      <a:pt x="294" y="238"/>
                      <a:pt x="204" y="292"/>
                      <a:pt x="187" y="312"/>
                    </a:cubicBezTo>
                    <a:cubicBezTo>
                      <a:pt x="170" y="333"/>
                      <a:pt x="173" y="363"/>
                      <a:pt x="173" y="363"/>
                    </a:cubicBezTo>
                    <a:cubicBezTo>
                      <a:pt x="184" y="324"/>
                      <a:pt x="262" y="290"/>
                      <a:pt x="289" y="237"/>
                    </a:cubicBezTo>
                    <a:cubicBezTo>
                      <a:pt x="310" y="196"/>
                      <a:pt x="332" y="143"/>
                      <a:pt x="339" y="123"/>
                    </a:cubicBezTo>
                    <a:cubicBezTo>
                      <a:pt x="346" y="127"/>
                      <a:pt x="357" y="137"/>
                      <a:pt x="336" y="161"/>
                    </a:cubicBezTo>
                    <a:cubicBezTo>
                      <a:pt x="336" y="161"/>
                      <a:pt x="386" y="172"/>
                      <a:pt x="420" y="142"/>
                    </a:cubicBezTo>
                    <a:cubicBezTo>
                      <a:pt x="420" y="142"/>
                      <a:pt x="435" y="176"/>
                      <a:pt x="430" y="216"/>
                    </a:cubicBezTo>
                    <a:cubicBezTo>
                      <a:pt x="430" y="216"/>
                      <a:pt x="463" y="212"/>
                      <a:pt x="476" y="174"/>
                    </a:cubicBezTo>
                    <a:cubicBezTo>
                      <a:pt x="476" y="174"/>
                      <a:pt x="488" y="200"/>
                      <a:pt x="486" y="225"/>
                    </a:cubicBezTo>
                    <a:cubicBezTo>
                      <a:pt x="486" y="225"/>
                      <a:pt x="506" y="193"/>
                      <a:pt x="499" y="147"/>
                    </a:cubicBezTo>
                    <a:close/>
                  </a:path>
                </a:pathLst>
              </a:custGeom>
              <a:solidFill>
                <a:srgbClr val="A33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Rectangle 52"/>
              <p:cNvSpPr>
                <a:spLocks noChangeArrowheads="1"/>
              </p:cNvSpPr>
              <p:nvPr/>
            </p:nvSpPr>
            <p:spPr bwMode="auto">
              <a:xfrm>
                <a:off x="6847" y="2448"/>
                <a:ext cx="180" cy="168"/>
              </a:xfrm>
              <a:prstGeom prst="rect">
                <a:avLst/>
              </a:prstGeom>
              <a:solidFill>
                <a:srgbClr val="FF93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Freeform 53"/>
              <p:cNvSpPr/>
              <p:nvPr/>
            </p:nvSpPr>
            <p:spPr bwMode="auto">
              <a:xfrm>
                <a:off x="6861" y="2472"/>
                <a:ext cx="166" cy="128"/>
              </a:xfrm>
              <a:custGeom>
                <a:avLst/>
                <a:gdLst>
                  <a:gd name="T0" fmla="*/ 8 w 70"/>
                  <a:gd name="T1" fmla="*/ 7 h 54"/>
                  <a:gd name="T2" fmla="*/ 70 w 70"/>
                  <a:gd name="T3" fmla="*/ 48 h 54"/>
                  <a:gd name="T4" fmla="*/ 53 w 70"/>
                  <a:gd name="T5" fmla="*/ 52 h 54"/>
                  <a:gd name="T6" fmla="*/ 0 w 70"/>
                  <a:gd name="T7" fmla="*/ 0 h 54"/>
                  <a:gd name="T8" fmla="*/ 8 w 70"/>
                  <a:gd name="T9" fmla="*/ 7 h 54"/>
                </a:gdLst>
                <a:ahLst/>
                <a:cxnLst>
                  <a:cxn ang="0">
                    <a:pos x="T0" y="T1"/>
                  </a:cxn>
                  <a:cxn ang="0">
                    <a:pos x="T2" y="T3"/>
                  </a:cxn>
                  <a:cxn ang="0">
                    <a:pos x="T4" y="T5"/>
                  </a:cxn>
                  <a:cxn ang="0">
                    <a:pos x="T6" y="T7"/>
                  </a:cxn>
                  <a:cxn ang="0">
                    <a:pos x="T8" y="T9"/>
                  </a:cxn>
                </a:cxnLst>
                <a:rect l="0" t="0" r="r" b="b"/>
                <a:pathLst>
                  <a:path w="70" h="54">
                    <a:moveTo>
                      <a:pt x="8" y="7"/>
                    </a:moveTo>
                    <a:cubicBezTo>
                      <a:pt x="8" y="7"/>
                      <a:pt x="51" y="48"/>
                      <a:pt x="70" y="48"/>
                    </a:cubicBezTo>
                    <a:cubicBezTo>
                      <a:pt x="70" y="48"/>
                      <a:pt x="61" y="54"/>
                      <a:pt x="53" y="52"/>
                    </a:cubicBezTo>
                    <a:cubicBezTo>
                      <a:pt x="43" y="50"/>
                      <a:pt x="13" y="33"/>
                      <a:pt x="0" y="0"/>
                    </a:cubicBez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6861" y="2472"/>
                <a:ext cx="178" cy="125"/>
              </a:xfrm>
              <a:custGeom>
                <a:avLst/>
                <a:gdLst>
                  <a:gd name="T0" fmla="*/ 0 w 75"/>
                  <a:gd name="T1" fmla="*/ 0 h 53"/>
                  <a:gd name="T2" fmla="*/ 70 w 75"/>
                  <a:gd name="T3" fmla="*/ 48 h 53"/>
                  <a:gd name="T4" fmla="*/ 0 w 75"/>
                  <a:gd name="T5" fmla="*/ 0 h 53"/>
                </a:gdLst>
                <a:ahLst/>
                <a:cxnLst>
                  <a:cxn ang="0">
                    <a:pos x="T0" y="T1"/>
                  </a:cxn>
                  <a:cxn ang="0">
                    <a:pos x="T2" y="T3"/>
                  </a:cxn>
                  <a:cxn ang="0">
                    <a:pos x="T4" y="T5"/>
                  </a:cxn>
                </a:cxnLst>
                <a:rect l="0" t="0" r="r" b="b"/>
                <a:pathLst>
                  <a:path w="75" h="53">
                    <a:moveTo>
                      <a:pt x="0" y="0"/>
                    </a:moveTo>
                    <a:cubicBezTo>
                      <a:pt x="0" y="0"/>
                      <a:pt x="75" y="43"/>
                      <a:pt x="70" y="48"/>
                    </a:cubicBezTo>
                    <a:cubicBezTo>
                      <a:pt x="64" y="53"/>
                      <a:pt x="30" y="37"/>
                      <a:pt x="0" y="0"/>
                    </a:cubicBezTo>
                    <a:close/>
                  </a:path>
                </a:pathLst>
              </a:custGeom>
              <a:solidFill>
                <a:srgbClr val="FF92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p:nvPr/>
            </p:nvSpPr>
            <p:spPr bwMode="auto">
              <a:xfrm>
                <a:off x="5425" y="2687"/>
                <a:ext cx="1231" cy="1135"/>
              </a:xfrm>
              <a:custGeom>
                <a:avLst/>
                <a:gdLst>
                  <a:gd name="T0" fmla="*/ 0 w 520"/>
                  <a:gd name="T1" fmla="*/ 373 h 479"/>
                  <a:gd name="T2" fmla="*/ 166 w 520"/>
                  <a:gd name="T3" fmla="*/ 259 h 479"/>
                  <a:gd name="T4" fmla="*/ 520 w 520"/>
                  <a:gd name="T5" fmla="*/ 11 h 479"/>
                  <a:gd name="T6" fmla="*/ 371 w 520"/>
                  <a:gd name="T7" fmla="*/ 202 h 479"/>
                  <a:gd name="T8" fmla="*/ 489 w 520"/>
                  <a:gd name="T9" fmla="*/ 112 h 479"/>
                  <a:gd name="T10" fmla="*/ 68 w 520"/>
                  <a:gd name="T11" fmla="*/ 479 h 479"/>
                  <a:gd name="T12" fmla="*/ 0 w 520"/>
                  <a:gd name="T13" fmla="*/ 373 h 479"/>
                </a:gdLst>
                <a:ahLst/>
                <a:cxnLst>
                  <a:cxn ang="0">
                    <a:pos x="T0" y="T1"/>
                  </a:cxn>
                  <a:cxn ang="0">
                    <a:pos x="T2" y="T3"/>
                  </a:cxn>
                  <a:cxn ang="0">
                    <a:pos x="T4" y="T5"/>
                  </a:cxn>
                  <a:cxn ang="0">
                    <a:pos x="T6" y="T7"/>
                  </a:cxn>
                  <a:cxn ang="0">
                    <a:pos x="T8" y="T9"/>
                  </a:cxn>
                  <a:cxn ang="0">
                    <a:pos x="T10" y="T11"/>
                  </a:cxn>
                  <a:cxn ang="0">
                    <a:pos x="T12" y="T13"/>
                  </a:cxn>
                </a:cxnLst>
                <a:rect l="0" t="0" r="r" b="b"/>
                <a:pathLst>
                  <a:path w="520" h="479">
                    <a:moveTo>
                      <a:pt x="0" y="373"/>
                    </a:moveTo>
                    <a:cubicBezTo>
                      <a:pt x="0" y="373"/>
                      <a:pt x="67" y="356"/>
                      <a:pt x="166" y="259"/>
                    </a:cubicBezTo>
                    <a:cubicBezTo>
                      <a:pt x="378" y="53"/>
                      <a:pt x="502" y="0"/>
                      <a:pt x="520" y="11"/>
                    </a:cubicBezTo>
                    <a:cubicBezTo>
                      <a:pt x="371" y="202"/>
                      <a:pt x="371" y="202"/>
                      <a:pt x="371" y="202"/>
                    </a:cubicBezTo>
                    <a:cubicBezTo>
                      <a:pt x="489" y="112"/>
                      <a:pt x="489" y="112"/>
                      <a:pt x="489" y="112"/>
                    </a:cubicBezTo>
                    <a:cubicBezTo>
                      <a:pt x="489" y="112"/>
                      <a:pt x="439" y="247"/>
                      <a:pt x="68" y="479"/>
                    </a:cubicBezTo>
                    <a:cubicBezTo>
                      <a:pt x="68" y="479"/>
                      <a:pt x="8" y="399"/>
                      <a:pt x="0" y="3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p:nvPr/>
            </p:nvSpPr>
            <p:spPr bwMode="auto">
              <a:xfrm>
                <a:off x="6199" y="2605"/>
                <a:ext cx="509" cy="651"/>
              </a:xfrm>
              <a:custGeom>
                <a:avLst/>
                <a:gdLst>
                  <a:gd name="T0" fmla="*/ 157 w 215"/>
                  <a:gd name="T1" fmla="*/ 0 h 275"/>
                  <a:gd name="T2" fmla="*/ 193 w 215"/>
                  <a:gd name="T3" fmla="*/ 46 h 275"/>
                  <a:gd name="T4" fmla="*/ 55 w 215"/>
                  <a:gd name="T5" fmla="*/ 229 h 275"/>
                  <a:gd name="T6" fmla="*/ 193 w 215"/>
                  <a:gd name="T7" fmla="*/ 115 h 275"/>
                  <a:gd name="T8" fmla="*/ 215 w 215"/>
                  <a:gd name="T9" fmla="*/ 189 h 275"/>
                  <a:gd name="T10" fmla="*/ 175 w 215"/>
                  <a:gd name="T11" fmla="*/ 157 h 275"/>
                  <a:gd name="T12" fmla="*/ 0 w 215"/>
                  <a:gd name="T13" fmla="*/ 275 h 275"/>
                  <a:gd name="T14" fmla="*/ 172 w 215"/>
                  <a:gd name="T15" fmla="*/ 50 h 275"/>
                  <a:gd name="T16" fmla="*/ 82 w 215"/>
                  <a:gd name="T17" fmla="*/ 106 h 275"/>
                  <a:gd name="T18" fmla="*/ 121 w 215"/>
                  <a:gd name="T19" fmla="*/ 5 h 275"/>
                  <a:gd name="T20" fmla="*/ 157 w 215"/>
                  <a:gd name="T21"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75">
                    <a:moveTo>
                      <a:pt x="157" y="0"/>
                    </a:moveTo>
                    <a:cubicBezTo>
                      <a:pt x="193" y="46"/>
                      <a:pt x="193" y="46"/>
                      <a:pt x="193" y="46"/>
                    </a:cubicBezTo>
                    <a:cubicBezTo>
                      <a:pt x="55" y="229"/>
                      <a:pt x="55" y="229"/>
                      <a:pt x="55" y="229"/>
                    </a:cubicBezTo>
                    <a:cubicBezTo>
                      <a:pt x="193" y="115"/>
                      <a:pt x="193" y="115"/>
                      <a:pt x="193" y="115"/>
                    </a:cubicBezTo>
                    <a:cubicBezTo>
                      <a:pt x="215" y="189"/>
                      <a:pt x="215" y="189"/>
                      <a:pt x="215" y="189"/>
                    </a:cubicBezTo>
                    <a:cubicBezTo>
                      <a:pt x="215" y="189"/>
                      <a:pt x="195" y="157"/>
                      <a:pt x="175" y="157"/>
                    </a:cubicBezTo>
                    <a:cubicBezTo>
                      <a:pt x="156" y="156"/>
                      <a:pt x="0" y="275"/>
                      <a:pt x="0" y="275"/>
                    </a:cubicBezTo>
                    <a:cubicBezTo>
                      <a:pt x="0" y="275"/>
                      <a:pt x="191" y="48"/>
                      <a:pt x="172" y="50"/>
                    </a:cubicBezTo>
                    <a:cubicBezTo>
                      <a:pt x="154" y="52"/>
                      <a:pt x="82" y="106"/>
                      <a:pt x="82" y="106"/>
                    </a:cubicBezTo>
                    <a:cubicBezTo>
                      <a:pt x="121" y="5"/>
                      <a:pt x="121" y="5"/>
                      <a:pt x="121" y="5"/>
                    </a:cubicBezTo>
                    <a:lnTo>
                      <a:pt x="157" y="0"/>
                    </a:lnTo>
                    <a:close/>
                  </a:path>
                </a:pathLst>
              </a:custGeom>
              <a:solidFill>
                <a:srgbClr val="D3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7"/>
              <p:cNvSpPr/>
              <p:nvPr/>
            </p:nvSpPr>
            <p:spPr bwMode="auto">
              <a:xfrm>
                <a:off x="3192" y="3720"/>
                <a:ext cx="667" cy="457"/>
              </a:xfrm>
              <a:custGeom>
                <a:avLst/>
                <a:gdLst>
                  <a:gd name="T0" fmla="*/ 246 w 282"/>
                  <a:gd name="T1" fmla="*/ 91 h 193"/>
                  <a:gd name="T2" fmla="*/ 221 w 282"/>
                  <a:gd name="T3" fmla="*/ 43 h 193"/>
                  <a:gd name="T4" fmla="*/ 167 w 282"/>
                  <a:gd name="T5" fmla="*/ 18 h 193"/>
                  <a:gd name="T6" fmla="*/ 133 w 282"/>
                  <a:gd name="T7" fmla="*/ 7 h 193"/>
                  <a:gd name="T8" fmla="*/ 159 w 282"/>
                  <a:gd name="T9" fmla="*/ 34 h 193"/>
                  <a:gd name="T10" fmla="*/ 103 w 282"/>
                  <a:gd name="T11" fmla="*/ 43 h 193"/>
                  <a:gd name="T12" fmla="*/ 0 w 282"/>
                  <a:gd name="T13" fmla="*/ 120 h 193"/>
                  <a:gd name="T14" fmla="*/ 169 w 282"/>
                  <a:gd name="T15" fmla="*/ 135 h 193"/>
                  <a:gd name="T16" fmla="*/ 227 w 282"/>
                  <a:gd name="T17" fmla="*/ 193 h 193"/>
                  <a:gd name="T18" fmla="*/ 282 w 282"/>
                  <a:gd name="T19" fmla="*/ 120 h 193"/>
                  <a:gd name="T20" fmla="*/ 246 w 282"/>
                  <a:gd name="T21" fmla="*/ 9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193">
                    <a:moveTo>
                      <a:pt x="246" y="91"/>
                    </a:moveTo>
                    <a:cubicBezTo>
                      <a:pt x="221" y="43"/>
                      <a:pt x="221" y="43"/>
                      <a:pt x="221" y="43"/>
                    </a:cubicBezTo>
                    <a:cubicBezTo>
                      <a:pt x="221" y="43"/>
                      <a:pt x="208" y="35"/>
                      <a:pt x="167" y="18"/>
                    </a:cubicBezTo>
                    <a:cubicBezTo>
                      <a:pt x="126" y="0"/>
                      <a:pt x="133" y="7"/>
                      <a:pt x="133" y="7"/>
                    </a:cubicBezTo>
                    <a:cubicBezTo>
                      <a:pt x="159" y="34"/>
                      <a:pt x="159" y="34"/>
                      <a:pt x="159" y="34"/>
                    </a:cubicBezTo>
                    <a:cubicBezTo>
                      <a:pt x="159" y="34"/>
                      <a:pt x="153" y="47"/>
                      <a:pt x="103" y="43"/>
                    </a:cubicBezTo>
                    <a:cubicBezTo>
                      <a:pt x="73" y="40"/>
                      <a:pt x="0" y="120"/>
                      <a:pt x="0" y="120"/>
                    </a:cubicBezTo>
                    <a:cubicBezTo>
                      <a:pt x="0" y="120"/>
                      <a:pt x="140" y="109"/>
                      <a:pt x="169" y="135"/>
                    </a:cubicBezTo>
                    <a:cubicBezTo>
                      <a:pt x="199" y="161"/>
                      <a:pt x="227" y="193"/>
                      <a:pt x="227" y="193"/>
                    </a:cubicBezTo>
                    <a:cubicBezTo>
                      <a:pt x="282" y="120"/>
                      <a:pt x="282" y="120"/>
                      <a:pt x="282" y="120"/>
                    </a:cubicBezTo>
                    <a:lnTo>
                      <a:pt x="246" y="91"/>
                    </a:ln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8"/>
              <p:cNvSpPr/>
              <p:nvPr/>
            </p:nvSpPr>
            <p:spPr bwMode="auto">
              <a:xfrm>
                <a:off x="2847" y="4047"/>
                <a:ext cx="584" cy="412"/>
              </a:xfrm>
              <a:custGeom>
                <a:avLst/>
                <a:gdLst>
                  <a:gd name="T0" fmla="*/ 201 w 247"/>
                  <a:gd name="T1" fmla="*/ 29 h 174"/>
                  <a:gd name="T2" fmla="*/ 156 w 247"/>
                  <a:gd name="T3" fmla="*/ 0 h 174"/>
                  <a:gd name="T4" fmla="*/ 96 w 247"/>
                  <a:gd name="T5" fmla="*/ 4 h 174"/>
                  <a:gd name="T6" fmla="*/ 61 w 247"/>
                  <a:gd name="T7" fmla="*/ 11 h 174"/>
                  <a:gd name="T8" fmla="*/ 97 w 247"/>
                  <a:gd name="T9" fmla="*/ 22 h 174"/>
                  <a:gd name="T10" fmla="*/ 53 w 247"/>
                  <a:gd name="T11" fmla="*/ 57 h 174"/>
                  <a:gd name="T12" fmla="*/ 0 w 247"/>
                  <a:gd name="T13" fmla="*/ 174 h 174"/>
                  <a:gd name="T14" fmla="*/ 156 w 247"/>
                  <a:gd name="T15" fmla="*/ 106 h 174"/>
                  <a:gd name="T16" fmla="*/ 234 w 247"/>
                  <a:gd name="T17" fmla="*/ 128 h 174"/>
                  <a:gd name="T18" fmla="*/ 247 w 247"/>
                  <a:gd name="T19" fmla="*/ 38 h 174"/>
                  <a:gd name="T20" fmla="*/ 201 w 247"/>
                  <a:gd name="T21" fmla="*/ 2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174">
                    <a:moveTo>
                      <a:pt x="201" y="29"/>
                    </a:moveTo>
                    <a:cubicBezTo>
                      <a:pt x="156" y="0"/>
                      <a:pt x="156" y="0"/>
                      <a:pt x="156" y="0"/>
                    </a:cubicBezTo>
                    <a:cubicBezTo>
                      <a:pt x="156" y="0"/>
                      <a:pt x="141" y="0"/>
                      <a:pt x="96" y="4"/>
                    </a:cubicBezTo>
                    <a:cubicBezTo>
                      <a:pt x="52" y="8"/>
                      <a:pt x="61" y="11"/>
                      <a:pt x="61" y="11"/>
                    </a:cubicBezTo>
                    <a:cubicBezTo>
                      <a:pt x="97" y="22"/>
                      <a:pt x="97" y="22"/>
                      <a:pt x="97" y="22"/>
                    </a:cubicBezTo>
                    <a:cubicBezTo>
                      <a:pt x="97" y="22"/>
                      <a:pt x="99" y="36"/>
                      <a:pt x="53" y="57"/>
                    </a:cubicBezTo>
                    <a:cubicBezTo>
                      <a:pt x="25" y="70"/>
                      <a:pt x="0" y="174"/>
                      <a:pt x="0" y="174"/>
                    </a:cubicBezTo>
                    <a:cubicBezTo>
                      <a:pt x="0" y="174"/>
                      <a:pt x="117" y="97"/>
                      <a:pt x="156" y="106"/>
                    </a:cubicBezTo>
                    <a:cubicBezTo>
                      <a:pt x="194" y="114"/>
                      <a:pt x="234" y="128"/>
                      <a:pt x="234" y="128"/>
                    </a:cubicBezTo>
                    <a:cubicBezTo>
                      <a:pt x="247" y="38"/>
                      <a:pt x="247" y="38"/>
                      <a:pt x="247" y="38"/>
                    </a:cubicBezTo>
                    <a:lnTo>
                      <a:pt x="201" y="29"/>
                    </a:ln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1" name="组合 90"/>
          <p:cNvGrpSpPr/>
          <p:nvPr/>
        </p:nvGrpSpPr>
        <p:grpSpPr>
          <a:xfrm>
            <a:off x="293858" y="421751"/>
            <a:ext cx="5496121" cy="3715274"/>
            <a:chOff x="293858" y="421751"/>
            <a:chExt cx="5496121" cy="3715274"/>
          </a:xfrm>
        </p:grpSpPr>
        <p:sp>
          <p:nvSpPr>
            <p:cNvPr id="10" name="Freeform 25"/>
            <p:cNvSpPr/>
            <p:nvPr/>
          </p:nvSpPr>
          <p:spPr bwMode="auto">
            <a:xfrm>
              <a:off x="623888" y="1546225"/>
              <a:ext cx="2808288" cy="2590800"/>
            </a:xfrm>
            <a:custGeom>
              <a:avLst/>
              <a:gdLst>
                <a:gd name="T0" fmla="*/ 1592 w 1769"/>
                <a:gd name="T1" fmla="*/ 0 h 1632"/>
                <a:gd name="T2" fmla="*/ 0 w 1769"/>
                <a:gd name="T3" fmla="*/ 1177 h 1632"/>
                <a:gd name="T4" fmla="*/ 380 w 1769"/>
                <a:gd name="T5" fmla="*/ 1632 h 1632"/>
                <a:gd name="T6" fmla="*/ 1769 w 1769"/>
                <a:gd name="T7" fmla="*/ 245 h 1632"/>
                <a:gd name="T8" fmla="*/ 1592 w 1769"/>
                <a:gd name="T9" fmla="*/ 0 h 1632"/>
              </a:gdLst>
              <a:ahLst/>
              <a:cxnLst>
                <a:cxn ang="0">
                  <a:pos x="T0" y="T1"/>
                </a:cxn>
                <a:cxn ang="0">
                  <a:pos x="T2" y="T3"/>
                </a:cxn>
                <a:cxn ang="0">
                  <a:pos x="T4" y="T5"/>
                </a:cxn>
                <a:cxn ang="0">
                  <a:pos x="T6" y="T7"/>
                </a:cxn>
                <a:cxn ang="0">
                  <a:pos x="T8" y="T9"/>
                </a:cxn>
              </a:cxnLst>
              <a:rect l="0" t="0" r="r" b="b"/>
              <a:pathLst>
                <a:path w="1769" h="1632">
                  <a:moveTo>
                    <a:pt x="1592" y="0"/>
                  </a:moveTo>
                  <a:lnTo>
                    <a:pt x="0" y="1177"/>
                  </a:lnTo>
                  <a:lnTo>
                    <a:pt x="380" y="1632"/>
                  </a:lnTo>
                  <a:lnTo>
                    <a:pt x="1769" y="245"/>
                  </a:lnTo>
                  <a:lnTo>
                    <a:pt x="1592" y="0"/>
                  </a:ln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3" name="Group 100"/>
            <p:cNvGrpSpPr>
              <a:grpSpLocks noChangeAspect="1"/>
            </p:cNvGrpSpPr>
            <p:nvPr/>
          </p:nvGrpSpPr>
          <p:grpSpPr bwMode="auto">
            <a:xfrm>
              <a:off x="372048" y="421751"/>
              <a:ext cx="4184978" cy="3599230"/>
              <a:chOff x="3137" y="1475"/>
              <a:chExt cx="3951" cy="3398"/>
            </a:xfrm>
          </p:grpSpPr>
          <p:sp>
            <p:nvSpPr>
              <p:cNvPr id="24" name="Freeform 101"/>
              <p:cNvSpPr/>
              <p:nvPr/>
            </p:nvSpPr>
            <p:spPr bwMode="auto">
              <a:xfrm>
                <a:off x="3137" y="3396"/>
                <a:ext cx="1546" cy="1174"/>
              </a:xfrm>
              <a:custGeom>
                <a:avLst/>
                <a:gdLst>
                  <a:gd name="T0" fmla="*/ 0 w 653"/>
                  <a:gd name="T1" fmla="*/ 496 h 496"/>
                  <a:gd name="T2" fmla="*/ 647 w 653"/>
                  <a:gd name="T3" fmla="*/ 8 h 496"/>
                  <a:gd name="T4" fmla="*/ 0 w 653"/>
                  <a:gd name="T5" fmla="*/ 496 h 496"/>
                </a:gdLst>
                <a:ahLst/>
                <a:cxnLst>
                  <a:cxn ang="0">
                    <a:pos x="T0" y="T1"/>
                  </a:cxn>
                  <a:cxn ang="0">
                    <a:pos x="T2" y="T3"/>
                  </a:cxn>
                  <a:cxn ang="0">
                    <a:pos x="T4" y="T5"/>
                  </a:cxn>
                </a:cxnLst>
                <a:rect l="0" t="0" r="r" b="b"/>
                <a:pathLst>
                  <a:path w="653" h="496">
                    <a:moveTo>
                      <a:pt x="0" y="496"/>
                    </a:moveTo>
                    <a:cubicBezTo>
                      <a:pt x="0" y="496"/>
                      <a:pt x="653" y="0"/>
                      <a:pt x="647" y="8"/>
                    </a:cubicBezTo>
                    <a:cubicBezTo>
                      <a:pt x="620" y="47"/>
                      <a:pt x="0" y="496"/>
                      <a:pt x="0" y="4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2"/>
              <p:cNvSpPr/>
              <p:nvPr/>
            </p:nvSpPr>
            <p:spPr bwMode="auto">
              <a:xfrm>
                <a:off x="3379" y="3737"/>
                <a:ext cx="1131" cy="1082"/>
              </a:xfrm>
              <a:custGeom>
                <a:avLst/>
                <a:gdLst>
                  <a:gd name="T0" fmla="*/ 0 w 478"/>
                  <a:gd name="T1" fmla="*/ 457 h 457"/>
                  <a:gd name="T2" fmla="*/ 399 w 478"/>
                  <a:gd name="T3" fmla="*/ 87 h 457"/>
                  <a:gd name="T4" fmla="*/ 0 w 478"/>
                  <a:gd name="T5" fmla="*/ 457 h 457"/>
                </a:gdLst>
                <a:ahLst/>
                <a:cxnLst>
                  <a:cxn ang="0">
                    <a:pos x="T0" y="T1"/>
                  </a:cxn>
                  <a:cxn ang="0">
                    <a:pos x="T2" y="T3"/>
                  </a:cxn>
                  <a:cxn ang="0">
                    <a:pos x="T4" y="T5"/>
                  </a:cxn>
                </a:cxnLst>
                <a:rect l="0" t="0" r="r" b="b"/>
                <a:pathLst>
                  <a:path w="478" h="457">
                    <a:moveTo>
                      <a:pt x="0" y="457"/>
                    </a:moveTo>
                    <a:cubicBezTo>
                      <a:pt x="0" y="457"/>
                      <a:pt x="478" y="0"/>
                      <a:pt x="399" y="87"/>
                    </a:cubicBezTo>
                    <a:cubicBezTo>
                      <a:pt x="321" y="174"/>
                      <a:pt x="0" y="457"/>
                      <a:pt x="0" y="4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3"/>
              <p:cNvSpPr/>
              <p:nvPr/>
            </p:nvSpPr>
            <p:spPr bwMode="auto">
              <a:xfrm>
                <a:off x="3731" y="3763"/>
                <a:ext cx="1153" cy="1110"/>
              </a:xfrm>
              <a:custGeom>
                <a:avLst/>
                <a:gdLst>
                  <a:gd name="T0" fmla="*/ 0 w 487"/>
                  <a:gd name="T1" fmla="*/ 469 h 469"/>
                  <a:gd name="T2" fmla="*/ 430 w 487"/>
                  <a:gd name="T3" fmla="*/ 64 h 469"/>
                  <a:gd name="T4" fmla="*/ 0 w 487"/>
                  <a:gd name="T5" fmla="*/ 469 h 469"/>
                </a:gdLst>
                <a:ahLst/>
                <a:cxnLst>
                  <a:cxn ang="0">
                    <a:pos x="T0" y="T1"/>
                  </a:cxn>
                  <a:cxn ang="0">
                    <a:pos x="T2" y="T3"/>
                  </a:cxn>
                  <a:cxn ang="0">
                    <a:pos x="T4" y="T5"/>
                  </a:cxn>
                </a:cxnLst>
                <a:rect l="0" t="0" r="r" b="b"/>
                <a:pathLst>
                  <a:path w="487" h="469">
                    <a:moveTo>
                      <a:pt x="0" y="469"/>
                    </a:moveTo>
                    <a:cubicBezTo>
                      <a:pt x="0" y="469"/>
                      <a:pt x="487" y="0"/>
                      <a:pt x="430" y="64"/>
                    </a:cubicBezTo>
                    <a:cubicBezTo>
                      <a:pt x="372" y="127"/>
                      <a:pt x="0" y="469"/>
                      <a:pt x="0" y="4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4"/>
              <p:cNvSpPr/>
              <p:nvPr/>
            </p:nvSpPr>
            <p:spPr bwMode="auto">
              <a:xfrm>
                <a:off x="4775" y="2703"/>
                <a:ext cx="1020" cy="1020"/>
              </a:xfrm>
              <a:custGeom>
                <a:avLst/>
                <a:gdLst>
                  <a:gd name="T0" fmla="*/ 431 w 431"/>
                  <a:gd name="T1" fmla="*/ 136 h 431"/>
                  <a:gd name="T2" fmla="*/ 308 w 431"/>
                  <a:gd name="T3" fmla="*/ 0 h 431"/>
                  <a:gd name="T4" fmla="*/ 307 w 431"/>
                  <a:gd name="T5" fmla="*/ 0 h 431"/>
                  <a:gd name="T6" fmla="*/ 16 w 431"/>
                  <a:gd name="T7" fmla="*/ 354 h 431"/>
                  <a:gd name="T8" fmla="*/ 62 w 431"/>
                  <a:gd name="T9" fmla="*/ 357 h 431"/>
                  <a:gd name="T10" fmla="*/ 0 w 431"/>
                  <a:gd name="T11" fmla="*/ 413 h 431"/>
                  <a:gd name="T12" fmla="*/ 430 w 431"/>
                  <a:gd name="T13" fmla="*/ 137 h 431"/>
                  <a:gd name="T14" fmla="*/ 431 w 431"/>
                  <a:gd name="T15" fmla="*/ 136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 h="431">
                    <a:moveTo>
                      <a:pt x="431" y="136"/>
                    </a:moveTo>
                    <a:cubicBezTo>
                      <a:pt x="308" y="0"/>
                      <a:pt x="308" y="0"/>
                      <a:pt x="308" y="0"/>
                    </a:cubicBezTo>
                    <a:cubicBezTo>
                      <a:pt x="308" y="0"/>
                      <a:pt x="307" y="0"/>
                      <a:pt x="307" y="0"/>
                    </a:cubicBezTo>
                    <a:cubicBezTo>
                      <a:pt x="18" y="12"/>
                      <a:pt x="16" y="354"/>
                      <a:pt x="16" y="354"/>
                    </a:cubicBezTo>
                    <a:cubicBezTo>
                      <a:pt x="62" y="357"/>
                      <a:pt x="62" y="357"/>
                      <a:pt x="62" y="357"/>
                    </a:cubicBezTo>
                    <a:cubicBezTo>
                      <a:pt x="0" y="413"/>
                      <a:pt x="0" y="413"/>
                      <a:pt x="0" y="413"/>
                    </a:cubicBezTo>
                    <a:cubicBezTo>
                      <a:pt x="0" y="413"/>
                      <a:pt x="368" y="431"/>
                      <a:pt x="430" y="137"/>
                    </a:cubicBezTo>
                    <a:cubicBezTo>
                      <a:pt x="430" y="137"/>
                      <a:pt x="430" y="137"/>
                      <a:pt x="431"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5"/>
              <p:cNvSpPr/>
              <p:nvPr/>
            </p:nvSpPr>
            <p:spPr bwMode="auto">
              <a:xfrm>
                <a:off x="4979" y="2757"/>
                <a:ext cx="764" cy="727"/>
              </a:xfrm>
              <a:custGeom>
                <a:avLst/>
                <a:gdLst>
                  <a:gd name="T0" fmla="*/ 323 w 323"/>
                  <a:gd name="T1" fmla="*/ 90 h 307"/>
                  <a:gd name="T2" fmla="*/ 241 w 323"/>
                  <a:gd name="T3" fmla="*/ 0 h 307"/>
                  <a:gd name="T4" fmla="*/ 241 w 323"/>
                  <a:gd name="T5" fmla="*/ 0 h 307"/>
                  <a:gd name="T6" fmla="*/ 14 w 323"/>
                  <a:gd name="T7" fmla="*/ 265 h 307"/>
                  <a:gd name="T8" fmla="*/ 47 w 323"/>
                  <a:gd name="T9" fmla="*/ 265 h 307"/>
                  <a:gd name="T10" fmla="*/ 0 w 323"/>
                  <a:gd name="T11" fmla="*/ 307 h 307"/>
                  <a:gd name="T12" fmla="*/ 322 w 323"/>
                  <a:gd name="T13" fmla="*/ 90 h 307"/>
                  <a:gd name="T14" fmla="*/ 323 w 323"/>
                  <a:gd name="T15" fmla="*/ 9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07">
                    <a:moveTo>
                      <a:pt x="323" y="90"/>
                    </a:moveTo>
                    <a:cubicBezTo>
                      <a:pt x="241" y="0"/>
                      <a:pt x="241" y="0"/>
                      <a:pt x="241" y="0"/>
                    </a:cubicBezTo>
                    <a:cubicBezTo>
                      <a:pt x="241" y="0"/>
                      <a:pt x="241" y="0"/>
                      <a:pt x="241" y="0"/>
                    </a:cubicBezTo>
                    <a:cubicBezTo>
                      <a:pt x="33" y="24"/>
                      <a:pt x="14" y="265"/>
                      <a:pt x="14" y="265"/>
                    </a:cubicBezTo>
                    <a:cubicBezTo>
                      <a:pt x="47" y="265"/>
                      <a:pt x="47" y="265"/>
                      <a:pt x="47" y="265"/>
                    </a:cubicBezTo>
                    <a:cubicBezTo>
                      <a:pt x="0" y="307"/>
                      <a:pt x="0" y="307"/>
                      <a:pt x="0" y="307"/>
                    </a:cubicBezTo>
                    <a:cubicBezTo>
                      <a:pt x="0" y="307"/>
                      <a:pt x="262" y="301"/>
                      <a:pt x="322" y="90"/>
                    </a:cubicBezTo>
                    <a:cubicBezTo>
                      <a:pt x="322" y="90"/>
                      <a:pt x="322" y="90"/>
                      <a:pt x="323" y="90"/>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6"/>
              <p:cNvSpPr/>
              <p:nvPr/>
            </p:nvSpPr>
            <p:spPr bwMode="auto">
              <a:xfrm>
                <a:off x="5483" y="1475"/>
                <a:ext cx="1605" cy="1540"/>
              </a:xfrm>
              <a:custGeom>
                <a:avLst/>
                <a:gdLst>
                  <a:gd name="T0" fmla="*/ 585 w 678"/>
                  <a:gd name="T1" fmla="*/ 116 h 651"/>
                  <a:gd name="T2" fmla="*/ 563 w 678"/>
                  <a:gd name="T3" fmla="*/ 478 h 651"/>
                  <a:gd name="T4" fmla="*/ 319 w 678"/>
                  <a:gd name="T5" fmla="*/ 531 h 651"/>
                  <a:gd name="T6" fmla="*/ 143 w 678"/>
                  <a:gd name="T7" fmla="*/ 651 h 651"/>
                  <a:gd name="T8" fmla="*/ 0 w 678"/>
                  <a:gd name="T9" fmla="*/ 490 h 651"/>
                  <a:gd name="T10" fmla="*/ 141 w 678"/>
                  <a:gd name="T11" fmla="*/ 330 h 651"/>
                  <a:gd name="T12" fmla="*/ 223 w 678"/>
                  <a:gd name="T13" fmla="*/ 94 h 651"/>
                  <a:gd name="T14" fmla="*/ 585 w 678"/>
                  <a:gd name="T15" fmla="*/ 116 h 6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651">
                    <a:moveTo>
                      <a:pt x="585" y="116"/>
                    </a:moveTo>
                    <a:cubicBezTo>
                      <a:pt x="678" y="222"/>
                      <a:pt x="669" y="384"/>
                      <a:pt x="563" y="478"/>
                    </a:cubicBezTo>
                    <a:cubicBezTo>
                      <a:pt x="494" y="539"/>
                      <a:pt x="401" y="556"/>
                      <a:pt x="319" y="531"/>
                    </a:cubicBezTo>
                    <a:cubicBezTo>
                      <a:pt x="143" y="651"/>
                      <a:pt x="143" y="651"/>
                      <a:pt x="143" y="651"/>
                    </a:cubicBezTo>
                    <a:cubicBezTo>
                      <a:pt x="0" y="490"/>
                      <a:pt x="0" y="490"/>
                      <a:pt x="0" y="490"/>
                    </a:cubicBezTo>
                    <a:cubicBezTo>
                      <a:pt x="141" y="330"/>
                      <a:pt x="141" y="330"/>
                      <a:pt x="141" y="330"/>
                    </a:cubicBezTo>
                    <a:cubicBezTo>
                      <a:pt x="126" y="245"/>
                      <a:pt x="154" y="155"/>
                      <a:pt x="223" y="94"/>
                    </a:cubicBezTo>
                    <a:cubicBezTo>
                      <a:pt x="329" y="0"/>
                      <a:pt x="491" y="10"/>
                      <a:pt x="585" y="116"/>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7"/>
              <p:cNvSpPr>
                <a:spLocks noEditPoints="1"/>
              </p:cNvSpPr>
              <p:nvPr/>
            </p:nvSpPr>
            <p:spPr bwMode="auto">
              <a:xfrm>
                <a:off x="5732" y="2031"/>
                <a:ext cx="745" cy="729"/>
              </a:xfrm>
              <a:custGeom>
                <a:avLst/>
                <a:gdLst>
                  <a:gd name="T0" fmla="*/ 20 w 315"/>
                  <a:gd name="T1" fmla="*/ 232 h 308"/>
                  <a:gd name="T2" fmla="*/ 6 w 315"/>
                  <a:gd name="T3" fmla="*/ 235 h 308"/>
                  <a:gd name="T4" fmla="*/ 3 w 315"/>
                  <a:gd name="T5" fmla="*/ 221 h 308"/>
                  <a:gd name="T6" fmla="*/ 107 w 315"/>
                  <a:gd name="T7" fmla="*/ 70 h 308"/>
                  <a:gd name="T8" fmla="*/ 170 w 315"/>
                  <a:gd name="T9" fmla="*/ 15 h 308"/>
                  <a:gd name="T10" fmla="*/ 169 w 315"/>
                  <a:gd name="T11" fmla="*/ 17 h 308"/>
                  <a:gd name="T12" fmla="*/ 170 w 315"/>
                  <a:gd name="T13" fmla="*/ 15 h 308"/>
                  <a:gd name="T14" fmla="*/ 170 w 315"/>
                  <a:gd name="T15" fmla="*/ 14 h 308"/>
                  <a:gd name="T16" fmla="*/ 170 w 315"/>
                  <a:gd name="T17" fmla="*/ 31 h 308"/>
                  <a:gd name="T18" fmla="*/ 207 w 315"/>
                  <a:gd name="T19" fmla="*/ 119 h 308"/>
                  <a:gd name="T20" fmla="*/ 288 w 315"/>
                  <a:gd name="T21" fmla="*/ 164 h 308"/>
                  <a:gd name="T22" fmla="*/ 304 w 315"/>
                  <a:gd name="T23" fmla="*/ 164 h 308"/>
                  <a:gd name="T24" fmla="*/ 315 w 315"/>
                  <a:gd name="T25" fmla="*/ 174 h 308"/>
                  <a:gd name="T26" fmla="*/ 309 w 315"/>
                  <a:gd name="T27" fmla="*/ 184 h 308"/>
                  <a:gd name="T28" fmla="*/ 78 w 315"/>
                  <a:gd name="T29" fmla="*/ 305 h 308"/>
                  <a:gd name="T30" fmla="*/ 64 w 315"/>
                  <a:gd name="T31" fmla="*/ 301 h 308"/>
                  <a:gd name="T32" fmla="*/ 69 w 315"/>
                  <a:gd name="T33" fmla="*/ 287 h 308"/>
                  <a:gd name="T34" fmla="*/ 270 w 315"/>
                  <a:gd name="T35" fmla="*/ 181 h 308"/>
                  <a:gd name="T36" fmla="*/ 192 w 315"/>
                  <a:gd name="T37" fmla="*/ 133 h 308"/>
                  <a:gd name="T38" fmla="*/ 151 w 315"/>
                  <a:gd name="T39" fmla="*/ 43 h 308"/>
                  <a:gd name="T40" fmla="*/ 20 w 315"/>
                  <a:gd name="T41" fmla="*/ 232 h 308"/>
                  <a:gd name="T42" fmla="*/ 107 w 315"/>
                  <a:gd name="T43" fmla="*/ 70 h 308"/>
                  <a:gd name="T44" fmla="*/ 152 w 315"/>
                  <a:gd name="T45" fmla="*/ 6 h 308"/>
                  <a:gd name="T46" fmla="*/ 166 w 315"/>
                  <a:gd name="T47" fmla="*/ 3 h 308"/>
                  <a:gd name="T48" fmla="*/ 170 w 315"/>
                  <a:gd name="T49" fmla="*/ 13 h 308"/>
                  <a:gd name="T50" fmla="*/ 170 w 315"/>
                  <a:gd name="T51" fmla="*/ 14 h 308"/>
                  <a:gd name="T52" fmla="*/ 170 w 315"/>
                  <a:gd name="T53" fmla="*/ 15 h 308"/>
                  <a:gd name="T54" fmla="*/ 170 w 315"/>
                  <a:gd name="T55" fmla="*/ 13 h 308"/>
                  <a:gd name="T56" fmla="*/ 170 w 315"/>
                  <a:gd name="T57" fmla="*/ 15 h 308"/>
                  <a:gd name="T58" fmla="*/ 107 w 315"/>
                  <a:gd name="T59" fmla="*/ 7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5" h="308">
                    <a:moveTo>
                      <a:pt x="20" y="232"/>
                    </a:moveTo>
                    <a:cubicBezTo>
                      <a:pt x="17" y="237"/>
                      <a:pt x="10" y="238"/>
                      <a:pt x="6" y="235"/>
                    </a:cubicBezTo>
                    <a:cubicBezTo>
                      <a:pt x="1" y="232"/>
                      <a:pt x="0" y="225"/>
                      <a:pt x="3" y="221"/>
                    </a:cubicBezTo>
                    <a:cubicBezTo>
                      <a:pt x="107" y="70"/>
                      <a:pt x="107" y="70"/>
                      <a:pt x="107" y="70"/>
                    </a:cubicBezTo>
                    <a:cubicBezTo>
                      <a:pt x="170" y="15"/>
                      <a:pt x="170" y="15"/>
                      <a:pt x="170" y="15"/>
                    </a:cubicBezTo>
                    <a:cubicBezTo>
                      <a:pt x="169" y="17"/>
                      <a:pt x="169" y="17"/>
                      <a:pt x="169" y="17"/>
                    </a:cubicBezTo>
                    <a:cubicBezTo>
                      <a:pt x="169" y="16"/>
                      <a:pt x="170" y="16"/>
                      <a:pt x="170" y="15"/>
                    </a:cubicBezTo>
                    <a:cubicBezTo>
                      <a:pt x="170" y="14"/>
                      <a:pt x="170" y="14"/>
                      <a:pt x="170" y="14"/>
                    </a:cubicBezTo>
                    <a:cubicBezTo>
                      <a:pt x="170" y="20"/>
                      <a:pt x="170" y="25"/>
                      <a:pt x="170" y="31"/>
                    </a:cubicBezTo>
                    <a:cubicBezTo>
                      <a:pt x="172" y="63"/>
                      <a:pt x="185" y="95"/>
                      <a:pt x="207" y="119"/>
                    </a:cubicBezTo>
                    <a:cubicBezTo>
                      <a:pt x="228" y="144"/>
                      <a:pt x="257" y="161"/>
                      <a:pt x="288" y="164"/>
                    </a:cubicBezTo>
                    <a:cubicBezTo>
                      <a:pt x="294" y="165"/>
                      <a:pt x="299" y="165"/>
                      <a:pt x="304" y="164"/>
                    </a:cubicBezTo>
                    <a:cubicBezTo>
                      <a:pt x="310" y="164"/>
                      <a:pt x="315" y="168"/>
                      <a:pt x="315" y="174"/>
                    </a:cubicBezTo>
                    <a:cubicBezTo>
                      <a:pt x="315" y="178"/>
                      <a:pt x="313" y="182"/>
                      <a:pt x="309" y="184"/>
                    </a:cubicBezTo>
                    <a:cubicBezTo>
                      <a:pt x="78" y="305"/>
                      <a:pt x="78" y="305"/>
                      <a:pt x="78" y="305"/>
                    </a:cubicBezTo>
                    <a:cubicBezTo>
                      <a:pt x="73" y="308"/>
                      <a:pt x="67" y="306"/>
                      <a:pt x="64" y="301"/>
                    </a:cubicBezTo>
                    <a:cubicBezTo>
                      <a:pt x="62" y="296"/>
                      <a:pt x="64" y="290"/>
                      <a:pt x="69" y="287"/>
                    </a:cubicBezTo>
                    <a:cubicBezTo>
                      <a:pt x="270" y="181"/>
                      <a:pt x="270" y="181"/>
                      <a:pt x="270" y="181"/>
                    </a:cubicBezTo>
                    <a:cubicBezTo>
                      <a:pt x="240" y="174"/>
                      <a:pt x="212" y="156"/>
                      <a:pt x="192" y="133"/>
                    </a:cubicBezTo>
                    <a:cubicBezTo>
                      <a:pt x="170" y="108"/>
                      <a:pt x="155" y="76"/>
                      <a:pt x="151" y="43"/>
                    </a:cubicBezTo>
                    <a:lnTo>
                      <a:pt x="20" y="232"/>
                    </a:lnTo>
                    <a:close/>
                    <a:moveTo>
                      <a:pt x="107" y="70"/>
                    </a:moveTo>
                    <a:cubicBezTo>
                      <a:pt x="152" y="6"/>
                      <a:pt x="152" y="6"/>
                      <a:pt x="152" y="6"/>
                    </a:cubicBezTo>
                    <a:cubicBezTo>
                      <a:pt x="155" y="1"/>
                      <a:pt x="162" y="0"/>
                      <a:pt x="166" y="3"/>
                    </a:cubicBezTo>
                    <a:cubicBezTo>
                      <a:pt x="170" y="5"/>
                      <a:pt x="171" y="9"/>
                      <a:pt x="170" y="13"/>
                    </a:cubicBezTo>
                    <a:cubicBezTo>
                      <a:pt x="170" y="14"/>
                      <a:pt x="170" y="14"/>
                      <a:pt x="170" y="14"/>
                    </a:cubicBezTo>
                    <a:cubicBezTo>
                      <a:pt x="170" y="15"/>
                      <a:pt x="170" y="15"/>
                      <a:pt x="170" y="15"/>
                    </a:cubicBezTo>
                    <a:cubicBezTo>
                      <a:pt x="170" y="14"/>
                      <a:pt x="170" y="14"/>
                      <a:pt x="170" y="13"/>
                    </a:cubicBezTo>
                    <a:cubicBezTo>
                      <a:pt x="170" y="15"/>
                      <a:pt x="170" y="15"/>
                      <a:pt x="170" y="15"/>
                    </a:cubicBezTo>
                    <a:lnTo>
                      <a:pt x="107" y="7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8"/>
              <p:cNvSpPr/>
              <p:nvPr/>
            </p:nvSpPr>
            <p:spPr bwMode="auto">
              <a:xfrm>
                <a:off x="5377" y="2364"/>
                <a:ext cx="733" cy="753"/>
              </a:xfrm>
              <a:custGeom>
                <a:avLst/>
                <a:gdLst>
                  <a:gd name="T0" fmla="*/ 117 w 310"/>
                  <a:gd name="T1" fmla="*/ 0 h 318"/>
                  <a:gd name="T2" fmla="*/ 310 w 310"/>
                  <a:gd name="T3" fmla="*/ 218 h 318"/>
                  <a:gd name="T4" fmla="*/ 199 w 310"/>
                  <a:gd name="T5" fmla="*/ 297 h 318"/>
                  <a:gd name="T6" fmla="*/ 148 w 310"/>
                  <a:gd name="T7" fmla="*/ 293 h 318"/>
                  <a:gd name="T8" fmla="*/ 22 w 310"/>
                  <a:gd name="T9" fmla="*/ 152 h 318"/>
                  <a:gd name="T10" fmla="*/ 25 w 310"/>
                  <a:gd name="T11" fmla="*/ 101 h 318"/>
                  <a:gd name="T12" fmla="*/ 117 w 310"/>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310" h="318">
                    <a:moveTo>
                      <a:pt x="117" y="0"/>
                    </a:moveTo>
                    <a:cubicBezTo>
                      <a:pt x="310" y="218"/>
                      <a:pt x="310" y="218"/>
                      <a:pt x="310" y="218"/>
                    </a:cubicBezTo>
                    <a:cubicBezTo>
                      <a:pt x="199" y="297"/>
                      <a:pt x="199" y="297"/>
                      <a:pt x="199" y="297"/>
                    </a:cubicBezTo>
                    <a:cubicBezTo>
                      <a:pt x="178" y="311"/>
                      <a:pt x="169" y="318"/>
                      <a:pt x="148" y="293"/>
                    </a:cubicBezTo>
                    <a:cubicBezTo>
                      <a:pt x="22" y="152"/>
                      <a:pt x="22" y="152"/>
                      <a:pt x="22" y="152"/>
                    </a:cubicBezTo>
                    <a:cubicBezTo>
                      <a:pt x="0" y="127"/>
                      <a:pt x="8" y="119"/>
                      <a:pt x="25" y="101"/>
                    </a:cubicBezTo>
                    <a:lnTo>
                      <a:pt x="117" y="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Group 61"/>
            <p:cNvGrpSpPr>
              <a:grpSpLocks noChangeAspect="1"/>
            </p:cNvGrpSpPr>
            <p:nvPr/>
          </p:nvGrpSpPr>
          <p:grpSpPr bwMode="auto">
            <a:xfrm>
              <a:off x="293858" y="506930"/>
              <a:ext cx="5496121" cy="3587239"/>
              <a:chOff x="1019" y="1062"/>
              <a:chExt cx="4673" cy="3050"/>
            </a:xfrm>
          </p:grpSpPr>
          <p:sp>
            <p:nvSpPr>
              <p:cNvPr id="61" name="Freeform 62"/>
              <p:cNvSpPr/>
              <p:nvPr/>
            </p:nvSpPr>
            <p:spPr bwMode="auto">
              <a:xfrm>
                <a:off x="1327" y="2684"/>
                <a:ext cx="2132" cy="1028"/>
              </a:xfrm>
              <a:custGeom>
                <a:avLst/>
                <a:gdLst>
                  <a:gd name="T0" fmla="*/ 901 w 901"/>
                  <a:gd name="T1" fmla="*/ 203 h 434"/>
                  <a:gd name="T2" fmla="*/ 0 w 901"/>
                  <a:gd name="T3" fmla="*/ 419 h 434"/>
                  <a:gd name="T4" fmla="*/ 42 w 901"/>
                  <a:gd name="T5" fmla="*/ 301 h 434"/>
                  <a:gd name="T6" fmla="*/ 731 w 901"/>
                  <a:gd name="T7" fmla="*/ 0 h 434"/>
                  <a:gd name="T8" fmla="*/ 901 w 901"/>
                  <a:gd name="T9" fmla="*/ 203 h 434"/>
                </a:gdLst>
                <a:ahLst/>
                <a:cxnLst>
                  <a:cxn ang="0">
                    <a:pos x="T0" y="T1"/>
                  </a:cxn>
                  <a:cxn ang="0">
                    <a:pos x="T2" y="T3"/>
                  </a:cxn>
                  <a:cxn ang="0">
                    <a:pos x="T4" y="T5"/>
                  </a:cxn>
                  <a:cxn ang="0">
                    <a:pos x="T6" y="T7"/>
                  </a:cxn>
                  <a:cxn ang="0">
                    <a:pos x="T8" y="T9"/>
                  </a:cxn>
                </a:cxnLst>
                <a:rect l="0" t="0" r="r" b="b"/>
                <a:pathLst>
                  <a:path w="901" h="434">
                    <a:moveTo>
                      <a:pt x="901" y="203"/>
                    </a:moveTo>
                    <a:cubicBezTo>
                      <a:pt x="901" y="203"/>
                      <a:pt x="750" y="434"/>
                      <a:pt x="0" y="419"/>
                    </a:cubicBezTo>
                    <a:cubicBezTo>
                      <a:pt x="0" y="419"/>
                      <a:pt x="1" y="373"/>
                      <a:pt x="42" y="301"/>
                    </a:cubicBezTo>
                    <a:cubicBezTo>
                      <a:pt x="42" y="301"/>
                      <a:pt x="539" y="307"/>
                      <a:pt x="731" y="0"/>
                    </a:cubicBezTo>
                    <a:cubicBezTo>
                      <a:pt x="731" y="0"/>
                      <a:pt x="883" y="97"/>
                      <a:pt x="901" y="203"/>
                    </a:cubicBez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
              <p:cNvSpPr/>
              <p:nvPr/>
            </p:nvSpPr>
            <p:spPr bwMode="auto">
              <a:xfrm>
                <a:off x="1923" y="2343"/>
                <a:ext cx="1285" cy="1769"/>
              </a:xfrm>
              <a:custGeom>
                <a:avLst/>
                <a:gdLst>
                  <a:gd name="T0" fmla="*/ 412 w 543"/>
                  <a:gd name="T1" fmla="*/ 0 h 747"/>
                  <a:gd name="T2" fmla="*/ 328 w 543"/>
                  <a:gd name="T3" fmla="*/ 83 h 747"/>
                  <a:gd name="T4" fmla="*/ 67 w 543"/>
                  <a:gd name="T5" fmla="*/ 332 h 747"/>
                  <a:gd name="T6" fmla="*/ 44 w 543"/>
                  <a:gd name="T7" fmla="*/ 359 h 747"/>
                  <a:gd name="T8" fmla="*/ 0 w 543"/>
                  <a:gd name="T9" fmla="*/ 433 h 747"/>
                  <a:gd name="T10" fmla="*/ 543 w 543"/>
                  <a:gd name="T11" fmla="*/ 246 h 747"/>
                  <a:gd name="T12" fmla="*/ 412 w 543"/>
                  <a:gd name="T13" fmla="*/ 0 h 747"/>
                </a:gdLst>
                <a:ahLst/>
                <a:cxnLst>
                  <a:cxn ang="0">
                    <a:pos x="T0" y="T1"/>
                  </a:cxn>
                  <a:cxn ang="0">
                    <a:pos x="T2" y="T3"/>
                  </a:cxn>
                  <a:cxn ang="0">
                    <a:pos x="T4" y="T5"/>
                  </a:cxn>
                  <a:cxn ang="0">
                    <a:pos x="T6" y="T7"/>
                  </a:cxn>
                  <a:cxn ang="0">
                    <a:pos x="T8" y="T9"/>
                  </a:cxn>
                  <a:cxn ang="0">
                    <a:pos x="T10" y="T11"/>
                  </a:cxn>
                  <a:cxn ang="0">
                    <a:pos x="T12" y="T13"/>
                  </a:cxn>
                </a:cxnLst>
                <a:rect l="0" t="0" r="r" b="b"/>
                <a:pathLst>
                  <a:path w="543" h="747">
                    <a:moveTo>
                      <a:pt x="412" y="0"/>
                    </a:moveTo>
                    <a:cubicBezTo>
                      <a:pt x="412" y="0"/>
                      <a:pt x="350" y="42"/>
                      <a:pt x="328" y="83"/>
                    </a:cubicBezTo>
                    <a:cubicBezTo>
                      <a:pt x="305" y="125"/>
                      <a:pt x="435" y="563"/>
                      <a:pt x="67" y="332"/>
                    </a:cubicBezTo>
                    <a:cubicBezTo>
                      <a:pt x="44" y="359"/>
                      <a:pt x="44" y="359"/>
                      <a:pt x="44" y="359"/>
                    </a:cubicBezTo>
                    <a:cubicBezTo>
                      <a:pt x="0" y="433"/>
                      <a:pt x="0" y="433"/>
                      <a:pt x="0" y="433"/>
                    </a:cubicBezTo>
                    <a:cubicBezTo>
                      <a:pt x="0" y="433"/>
                      <a:pt x="479" y="747"/>
                      <a:pt x="543" y="246"/>
                    </a:cubicBezTo>
                    <a:lnTo>
                      <a:pt x="412" y="0"/>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4"/>
              <p:cNvSpPr/>
              <p:nvPr/>
            </p:nvSpPr>
            <p:spPr bwMode="auto">
              <a:xfrm>
                <a:off x="2669" y="1545"/>
                <a:ext cx="286" cy="372"/>
              </a:xfrm>
              <a:custGeom>
                <a:avLst/>
                <a:gdLst>
                  <a:gd name="T0" fmla="*/ 121 w 121"/>
                  <a:gd name="T1" fmla="*/ 52 h 157"/>
                  <a:gd name="T2" fmla="*/ 93 w 121"/>
                  <a:gd name="T3" fmla="*/ 132 h 157"/>
                  <a:gd name="T4" fmla="*/ 75 w 121"/>
                  <a:gd name="T5" fmla="*/ 113 h 157"/>
                  <a:gd name="T6" fmla="*/ 35 w 121"/>
                  <a:gd name="T7" fmla="*/ 146 h 157"/>
                  <a:gd name="T8" fmla="*/ 34 w 121"/>
                  <a:gd name="T9" fmla="*/ 125 h 157"/>
                  <a:gd name="T10" fmla="*/ 6 w 121"/>
                  <a:gd name="T11" fmla="*/ 73 h 157"/>
                  <a:gd name="T12" fmla="*/ 85 w 121"/>
                  <a:gd name="T13" fmla="*/ 0 h 157"/>
                  <a:gd name="T14" fmla="*/ 121 w 121"/>
                  <a:gd name="T15" fmla="*/ 52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57">
                    <a:moveTo>
                      <a:pt x="121" y="52"/>
                    </a:moveTo>
                    <a:cubicBezTo>
                      <a:pt x="121" y="52"/>
                      <a:pt x="119" y="128"/>
                      <a:pt x="93" y="132"/>
                    </a:cubicBezTo>
                    <a:cubicBezTo>
                      <a:pt x="67" y="136"/>
                      <a:pt x="75" y="113"/>
                      <a:pt x="75" y="113"/>
                    </a:cubicBezTo>
                    <a:cubicBezTo>
                      <a:pt x="75" y="113"/>
                      <a:pt x="50" y="157"/>
                      <a:pt x="35" y="146"/>
                    </a:cubicBezTo>
                    <a:cubicBezTo>
                      <a:pt x="31" y="143"/>
                      <a:pt x="28" y="133"/>
                      <a:pt x="34" y="125"/>
                    </a:cubicBezTo>
                    <a:cubicBezTo>
                      <a:pt x="34" y="125"/>
                      <a:pt x="12" y="114"/>
                      <a:pt x="6" y="73"/>
                    </a:cubicBezTo>
                    <a:cubicBezTo>
                      <a:pt x="0" y="31"/>
                      <a:pt x="85" y="0"/>
                      <a:pt x="85" y="0"/>
                    </a:cubicBezTo>
                    <a:lnTo>
                      <a:pt x="121" y="52"/>
                    </a:ln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5"/>
              <p:cNvSpPr/>
              <p:nvPr/>
            </p:nvSpPr>
            <p:spPr bwMode="auto">
              <a:xfrm>
                <a:off x="2837" y="1770"/>
                <a:ext cx="71" cy="54"/>
              </a:xfrm>
              <a:custGeom>
                <a:avLst/>
                <a:gdLst>
                  <a:gd name="T0" fmla="*/ 28 w 30"/>
                  <a:gd name="T1" fmla="*/ 1 h 23"/>
                  <a:gd name="T2" fmla="*/ 13 w 30"/>
                  <a:gd name="T3" fmla="*/ 7 h 23"/>
                  <a:gd name="T4" fmla="*/ 5 w 30"/>
                  <a:gd name="T5" fmla="*/ 14 h 23"/>
                  <a:gd name="T6" fmla="*/ 1 w 30"/>
                  <a:gd name="T7" fmla="*/ 22 h 23"/>
                  <a:gd name="T8" fmla="*/ 4 w 30"/>
                  <a:gd name="T9" fmla="*/ 23 h 23"/>
                  <a:gd name="T10" fmla="*/ 9 w 30"/>
                  <a:gd name="T11" fmla="*/ 18 h 23"/>
                  <a:gd name="T12" fmla="*/ 16 w 30"/>
                  <a:gd name="T13" fmla="*/ 11 h 23"/>
                  <a:gd name="T14" fmla="*/ 28 w 30"/>
                  <a:gd name="T15" fmla="*/ 3 h 23"/>
                  <a:gd name="T16" fmla="*/ 28 w 30"/>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3">
                    <a:moveTo>
                      <a:pt x="28" y="1"/>
                    </a:moveTo>
                    <a:cubicBezTo>
                      <a:pt x="22" y="0"/>
                      <a:pt x="17" y="3"/>
                      <a:pt x="13" y="7"/>
                    </a:cubicBezTo>
                    <a:cubicBezTo>
                      <a:pt x="10" y="9"/>
                      <a:pt x="8" y="11"/>
                      <a:pt x="5" y="14"/>
                    </a:cubicBezTo>
                    <a:cubicBezTo>
                      <a:pt x="3" y="16"/>
                      <a:pt x="0" y="19"/>
                      <a:pt x="1" y="22"/>
                    </a:cubicBezTo>
                    <a:cubicBezTo>
                      <a:pt x="1" y="23"/>
                      <a:pt x="3" y="23"/>
                      <a:pt x="4" y="23"/>
                    </a:cubicBezTo>
                    <a:cubicBezTo>
                      <a:pt x="6" y="22"/>
                      <a:pt x="7" y="20"/>
                      <a:pt x="9" y="18"/>
                    </a:cubicBezTo>
                    <a:cubicBezTo>
                      <a:pt x="11" y="15"/>
                      <a:pt x="13" y="13"/>
                      <a:pt x="16" y="11"/>
                    </a:cubicBezTo>
                    <a:cubicBezTo>
                      <a:pt x="20" y="8"/>
                      <a:pt x="24" y="6"/>
                      <a:pt x="28" y="3"/>
                    </a:cubicBezTo>
                    <a:cubicBezTo>
                      <a:pt x="30" y="2"/>
                      <a:pt x="29" y="1"/>
                      <a:pt x="28" y="1"/>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6"/>
              <p:cNvSpPr/>
              <p:nvPr/>
            </p:nvSpPr>
            <p:spPr bwMode="auto">
              <a:xfrm>
                <a:off x="5371" y="1304"/>
                <a:ext cx="321" cy="326"/>
              </a:xfrm>
              <a:custGeom>
                <a:avLst/>
                <a:gdLst>
                  <a:gd name="T0" fmla="*/ 0 w 136"/>
                  <a:gd name="T1" fmla="*/ 25 h 138"/>
                  <a:gd name="T2" fmla="*/ 36 w 136"/>
                  <a:gd name="T3" fmla="*/ 0 h 138"/>
                  <a:gd name="T4" fmla="*/ 112 w 136"/>
                  <a:gd name="T5" fmla="*/ 37 h 138"/>
                  <a:gd name="T6" fmla="*/ 58 w 136"/>
                  <a:gd name="T7" fmla="*/ 133 h 138"/>
                  <a:gd name="T8" fmla="*/ 9 w 136"/>
                  <a:gd name="T9" fmla="*/ 126 h 138"/>
                  <a:gd name="T10" fmla="*/ 0 w 136"/>
                  <a:gd name="T11" fmla="*/ 25 h 138"/>
                </a:gdLst>
                <a:ahLst/>
                <a:cxnLst>
                  <a:cxn ang="0">
                    <a:pos x="T0" y="T1"/>
                  </a:cxn>
                  <a:cxn ang="0">
                    <a:pos x="T2" y="T3"/>
                  </a:cxn>
                  <a:cxn ang="0">
                    <a:pos x="T4" y="T5"/>
                  </a:cxn>
                  <a:cxn ang="0">
                    <a:pos x="T6" y="T7"/>
                  </a:cxn>
                  <a:cxn ang="0">
                    <a:pos x="T8" y="T9"/>
                  </a:cxn>
                  <a:cxn ang="0">
                    <a:pos x="T10" y="T11"/>
                  </a:cxn>
                </a:cxnLst>
                <a:rect l="0" t="0" r="r" b="b"/>
                <a:pathLst>
                  <a:path w="136" h="138">
                    <a:moveTo>
                      <a:pt x="0" y="25"/>
                    </a:moveTo>
                    <a:cubicBezTo>
                      <a:pt x="0" y="25"/>
                      <a:pt x="24" y="0"/>
                      <a:pt x="36" y="0"/>
                    </a:cubicBezTo>
                    <a:cubicBezTo>
                      <a:pt x="48" y="0"/>
                      <a:pt x="88" y="11"/>
                      <a:pt x="112" y="37"/>
                    </a:cubicBezTo>
                    <a:cubicBezTo>
                      <a:pt x="136" y="63"/>
                      <a:pt x="58" y="133"/>
                      <a:pt x="58" y="133"/>
                    </a:cubicBezTo>
                    <a:cubicBezTo>
                      <a:pt x="58" y="133"/>
                      <a:pt x="18" y="138"/>
                      <a:pt x="9" y="126"/>
                    </a:cubicBezTo>
                    <a:cubicBezTo>
                      <a:pt x="0" y="113"/>
                      <a:pt x="0" y="25"/>
                      <a:pt x="0" y="25"/>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7"/>
              <p:cNvSpPr/>
              <p:nvPr/>
            </p:nvSpPr>
            <p:spPr bwMode="auto">
              <a:xfrm>
                <a:off x="5371" y="1344"/>
                <a:ext cx="201" cy="274"/>
              </a:xfrm>
              <a:custGeom>
                <a:avLst/>
                <a:gdLst>
                  <a:gd name="T0" fmla="*/ 82 w 85"/>
                  <a:gd name="T1" fmla="*/ 17 h 116"/>
                  <a:gd name="T2" fmla="*/ 65 w 85"/>
                  <a:gd name="T3" fmla="*/ 29 h 116"/>
                  <a:gd name="T4" fmla="*/ 45 w 85"/>
                  <a:gd name="T5" fmla="*/ 19 h 116"/>
                  <a:gd name="T6" fmla="*/ 47 w 85"/>
                  <a:gd name="T7" fmla="*/ 17 h 116"/>
                  <a:gd name="T8" fmla="*/ 54 w 85"/>
                  <a:gd name="T9" fmla="*/ 11 h 116"/>
                  <a:gd name="T10" fmla="*/ 52 w 85"/>
                  <a:gd name="T11" fmla="*/ 9 h 116"/>
                  <a:gd name="T12" fmla="*/ 42 w 85"/>
                  <a:gd name="T13" fmla="*/ 14 h 116"/>
                  <a:gd name="T14" fmla="*/ 39 w 85"/>
                  <a:gd name="T15" fmla="*/ 17 h 116"/>
                  <a:gd name="T16" fmla="*/ 15 w 85"/>
                  <a:gd name="T17" fmla="*/ 11 h 116"/>
                  <a:gd name="T18" fmla="*/ 18 w 85"/>
                  <a:gd name="T19" fmla="*/ 8 h 116"/>
                  <a:gd name="T20" fmla="*/ 23 w 85"/>
                  <a:gd name="T21" fmla="*/ 5 h 116"/>
                  <a:gd name="T22" fmla="*/ 27 w 85"/>
                  <a:gd name="T23" fmla="*/ 2 h 116"/>
                  <a:gd name="T24" fmla="*/ 26 w 85"/>
                  <a:gd name="T25" fmla="*/ 1 h 116"/>
                  <a:gd name="T26" fmla="*/ 15 w 85"/>
                  <a:gd name="T27" fmla="*/ 5 h 116"/>
                  <a:gd name="T28" fmla="*/ 10 w 85"/>
                  <a:gd name="T29" fmla="*/ 10 h 116"/>
                  <a:gd name="T30" fmla="*/ 0 w 85"/>
                  <a:gd name="T31" fmla="*/ 8 h 116"/>
                  <a:gd name="T32" fmla="*/ 0 w 85"/>
                  <a:gd name="T33" fmla="*/ 96 h 116"/>
                  <a:gd name="T34" fmla="*/ 26 w 85"/>
                  <a:gd name="T35" fmla="*/ 116 h 116"/>
                  <a:gd name="T36" fmla="*/ 32 w 85"/>
                  <a:gd name="T37" fmla="*/ 47 h 116"/>
                  <a:gd name="T38" fmla="*/ 72 w 85"/>
                  <a:gd name="T39" fmla="*/ 47 h 116"/>
                  <a:gd name="T40" fmla="*/ 68 w 85"/>
                  <a:gd name="T41" fmla="*/ 32 h 116"/>
                  <a:gd name="T42" fmla="*/ 73 w 85"/>
                  <a:gd name="T43" fmla="*/ 26 h 116"/>
                  <a:gd name="T44" fmla="*/ 84 w 85"/>
                  <a:gd name="T45" fmla="*/ 19 h 116"/>
                  <a:gd name="T46" fmla="*/ 82 w 85"/>
                  <a:gd name="T47"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116">
                    <a:moveTo>
                      <a:pt x="82" y="17"/>
                    </a:moveTo>
                    <a:cubicBezTo>
                      <a:pt x="76" y="17"/>
                      <a:pt x="68" y="23"/>
                      <a:pt x="65" y="29"/>
                    </a:cubicBezTo>
                    <a:cubicBezTo>
                      <a:pt x="60" y="26"/>
                      <a:pt x="53" y="22"/>
                      <a:pt x="45" y="19"/>
                    </a:cubicBezTo>
                    <a:cubicBezTo>
                      <a:pt x="46" y="19"/>
                      <a:pt x="46" y="18"/>
                      <a:pt x="47" y="17"/>
                    </a:cubicBezTo>
                    <a:cubicBezTo>
                      <a:pt x="49" y="15"/>
                      <a:pt x="52" y="13"/>
                      <a:pt x="54" y="11"/>
                    </a:cubicBezTo>
                    <a:cubicBezTo>
                      <a:pt x="55" y="10"/>
                      <a:pt x="53" y="9"/>
                      <a:pt x="52" y="9"/>
                    </a:cubicBezTo>
                    <a:cubicBezTo>
                      <a:pt x="48" y="9"/>
                      <a:pt x="44" y="11"/>
                      <a:pt x="42" y="14"/>
                    </a:cubicBezTo>
                    <a:cubicBezTo>
                      <a:pt x="41" y="15"/>
                      <a:pt x="40" y="16"/>
                      <a:pt x="39" y="17"/>
                    </a:cubicBezTo>
                    <a:cubicBezTo>
                      <a:pt x="31" y="15"/>
                      <a:pt x="22" y="12"/>
                      <a:pt x="15" y="11"/>
                    </a:cubicBezTo>
                    <a:cubicBezTo>
                      <a:pt x="16" y="10"/>
                      <a:pt x="17" y="9"/>
                      <a:pt x="18" y="8"/>
                    </a:cubicBezTo>
                    <a:cubicBezTo>
                      <a:pt x="20" y="7"/>
                      <a:pt x="21" y="6"/>
                      <a:pt x="23" y="5"/>
                    </a:cubicBezTo>
                    <a:cubicBezTo>
                      <a:pt x="24" y="4"/>
                      <a:pt x="26" y="4"/>
                      <a:pt x="27" y="2"/>
                    </a:cubicBezTo>
                    <a:cubicBezTo>
                      <a:pt x="27" y="2"/>
                      <a:pt x="26" y="1"/>
                      <a:pt x="26" y="1"/>
                    </a:cubicBezTo>
                    <a:cubicBezTo>
                      <a:pt x="22" y="0"/>
                      <a:pt x="18" y="3"/>
                      <a:pt x="15" y="5"/>
                    </a:cubicBezTo>
                    <a:cubicBezTo>
                      <a:pt x="13" y="6"/>
                      <a:pt x="11" y="8"/>
                      <a:pt x="10" y="10"/>
                    </a:cubicBezTo>
                    <a:cubicBezTo>
                      <a:pt x="4" y="8"/>
                      <a:pt x="0" y="8"/>
                      <a:pt x="0" y="8"/>
                    </a:cubicBezTo>
                    <a:cubicBezTo>
                      <a:pt x="0" y="96"/>
                      <a:pt x="0" y="96"/>
                      <a:pt x="0" y="96"/>
                    </a:cubicBezTo>
                    <a:cubicBezTo>
                      <a:pt x="0" y="96"/>
                      <a:pt x="10" y="116"/>
                      <a:pt x="26" y="116"/>
                    </a:cubicBezTo>
                    <a:cubicBezTo>
                      <a:pt x="42" y="115"/>
                      <a:pt x="32" y="47"/>
                      <a:pt x="32" y="47"/>
                    </a:cubicBezTo>
                    <a:cubicBezTo>
                      <a:pt x="32" y="47"/>
                      <a:pt x="60" y="74"/>
                      <a:pt x="72" y="47"/>
                    </a:cubicBezTo>
                    <a:cubicBezTo>
                      <a:pt x="75" y="42"/>
                      <a:pt x="73" y="37"/>
                      <a:pt x="68" y="32"/>
                    </a:cubicBezTo>
                    <a:cubicBezTo>
                      <a:pt x="70" y="30"/>
                      <a:pt x="71" y="28"/>
                      <a:pt x="73" y="26"/>
                    </a:cubicBezTo>
                    <a:cubicBezTo>
                      <a:pt x="76" y="23"/>
                      <a:pt x="80" y="22"/>
                      <a:pt x="84" y="19"/>
                    </a:cubicBezTo>
                    <a:cubicBezTo>
                      <a:pt x="85" y="18"/>
                      <a:pt x="83" y="17"/>
                      <a:pt x="82" y="17"/>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8"/>
              <p:cNvSpPr/>
              <p:nvPr/>
            </p:nvSpPr>
            <p:spPr bwMode="auto">
              <a:xfrm>
                <a:off x="4192" y="1545"/>
                <a:ext cx="1316" cy="1054"/>
              </a:xfrm>
              <a:custGeom>
                <a:avLst/>
                <a:gdLst>
                  <a:gd name="T0" fmla="*/ 29 w 556"/>
                  <a:gd name="T1" fmla="*/ 402 h 445"/>
                  <a:gd name="T2" fmla="*/ 556 w 556"/>
                  <a:gd name="T3" fmla="*/ 31 h 445"/>
                  <a:gd name="T4" fmla="*/ 494 w 556"/>
                  <a:gd name="T5" fmla="*/ 0 h 445"/>
                  <a:gd name="T6" fmla="*/ 79 w 556"/>
                  <a:gd name="T7" fmla="*/ 221 h 445"/>
                  <a:gd name="T8" fmla="*/ 29 w 556"/>
                  <a:gd name="T9" fmla="*/ 402 h 445"/>
                </a:gdLst>
                <a:ahLst/>
                <a:cxnLst>
                  <a:cxn ang="0">
                    <a:pos x="T0" y="T1"/>
                  </a:cxn>
                  <a:cxn ang="0">
                    <a:pos x="T2" y="T3"/>
                  </a:cxn>
                  <a:cxn ang="0">
                    <a:pos x="T4" y="T5"/>
                  </a:cxn>
                  <a:cxn ang="0">
                    <a:pos x="T6" y="T7"/>
                  </a:cxn>
                  <a:cxn ang="0">
                    <a:pos x="T8" y="T9"/>
                  </a:cxn>
                </a:cxnLst>
                <a:rect l="0" t="0" r="r" b="b"/>
                <a:pathLst>
                  <a:path w="556" h="445">
                    <a:moveTo>
                      <a:pt x="29" y="402"/>
                    </a:moveTo>
                    <a:cubicBezTo>
                      <a:pt x="29" y="402"/>
                      <a:pt x="364" y="445"/>
                      <a:pt x="556" y="31"/>
                    </a:cubicBezTo>
                    <a:cubicBezTo>
                      <a:pt x="494" y="0"/>
                      <a:pt x="494" y="0"/>
                      <a:pt x="494" y="0"/>
                    </a:cubicBezTo>
                    <a:cubicBezTo>
                      <a:pt x="494" y="0"/>
                      <a:pt x="312" y="291"/>
                      <a:pt x="79" y="221"/>
                    </a:cubicBezTo>
                    <a:cubicBezTo>
                      <a:pt x="79" y="221"/>
                      <a:pt x="0" y="259"/>
                      <a:pt x="29" y="402"/>
                    </a:cubicBez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9"/>
              <p:cNvSpPr/>
              <p:nvPr/>
            </p:nvSpPr>
            <p:spPr bwMode="auto">
              <a:xfrm>
                <a:off x="4278" y="1102"/>
                <a:ext cx="641" cy="1101"/>
              </a:xfrm>
              <a:custGeom>
                <a:avLst/>
                <a:gdLst>
                  <a:gd name="T0" fmla="*/ 268 w 271"/>
                  <a:gd name="T1" fmla="*/ 181 h 465"/>
                  <a:gd name="T2" fmla="*/ 221 w 271"/>
                  <a:gd name="T3" fmla="*/ 382 h 465"/>
                  <a:gd name="T4" fmla="*/ 130 w 271"/>
                  <a:gd name="T5" fmla="*/ 388 h 465"/>
                  <a:gd name="T6" fmla="*/ 52 w 271"/>
                  <a:gd name="T7" fmla="*/ 465 h 465"/>
                  <a:gd name="T8" fmla="*/ 0 w 271"/>
                  <a:gd name="T9" fmla="*/ 411 h 465"/>
                  <a:gd name="T10" fmla="*/ 38 w 271"/>
                  <a:gd name="T11" fmla="*/ 345 h 465"/>
                  <a:gd name="T12" fmla="*/ 23 w 271"/>
                  <a:gd name="T13" fmla="*/ 314 h 465"/>
                  <a:gd name="T14" fmla="*/ 16 w 271"/>
                  <a:gd name="T15" fmla="*/ 221 h 465"/>
                  <a:gd name="T16" fmla="*/ 63 w 271"/>
                  <a:gd name="T17" fmla="*/ 86 h 465"/>
                  <a:gd name="T18" fmla="*/ 268 w 271"/>
                  <a:gd name="T19" fmla="*/ 18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465">
                    <a:moveTo>
                      <a:pt x="268" y="181"/>
                    </a:moveTo>
                    <a:cubicBezTo>
                      <a:pt x="271" y="214"/>
                      <a:pt x="233" y="345"/>
                      <a:pt x="221" y="382"/>
                    </a:cubicBezTo>
                    <a:cubicBezTo>
                      <a:pt x="212" y="409"/>
                      <a:pt x="142" y="394"/>
                      <a:pt x="130" y="388"/>
                    </a:cubicBezTo>
                    <a:cubicBezTo>
                      <a:pt x="119" y="383"/>
                      <a:pt x="52" y="465"/>
                      <a:pt x="52" y="465"/>
                    </a:cubicBezTo>
                    <a:cubicBezTo>
                      <a:pt x="0" y="411"/>
                      <a:pt x="0" y="411"/>
                      <a:pt x="0" y="411"/>
                    </a:cubicBezTo>
                    <a:cubicBezTo>
                      <a:pt x="38" y="345"/>
                      <a:pt x="38" y="345"/>
                      <a:pt x="38" y="345"/>
                    </a:cubicBezTo>
                    <a:cubicBezTo>
                      <a:pt x="23" y="314"/>
                      <a:pt x="23" y="314"/>
                      <a:pt x="23" y="314"/>
                    </a:cubicBezTo>
                    <a:cubicBezTo>
                      <a:pt x="16" y="221"/>
                      <a:pt x="16" y="221"/>
                      <a:pt x="16" y="221"/>
                    </a:cubicBezTo>
                    <a:cubicBezTo>
                      <a:pt x="16" y="221"/>
                      <a:pt x="31" y="105"/>
                      <a:pt x="63" y="86"/>
                    </a:cubicBezTo>
                    <a:cubicBezTo>
                      <a:pt x="96" y="66"/>
                      <a:pt x="248" y="0"/>
                      <a:pt x="268" y="181"/>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0"/>
              <p:cNvSpPr/>
              <p:nvPr/>
            </p:nvSpPr>
            <p:spPr bwMode="auto">
              <a:xfrm>
                <a:off x="4256" y="1062"/>
                <a:ext cx="838" cy="829"/>
              </a:xfrm>
              <a:custGeom>
                <a:avLst/>
                <a:gdLst>
                  <a:gd name="T0" fmla="*/ 262 w 354"/>
                  <a:gd name="T1" fmla="*/ 192 h 350"/>
                  <a:gd name="T2" fmla="*/ 320 w 354"/>
                  <a:gd name="T3" fmla="*/ 184 h 350"/>
                  <a:gd name="T4" fmla="*/ 284 w 354"/>
                  <a:gd name="T5" fmla="*/ 40 h 350"/>
                  <a:gd name="T6" fmla="*/ 313 w 354"/>
                  <a:gd name="T7" fmla="*/ 95 h 350"/>
                  <a:gd name="T8" fmla="*/ 262 w 354"/>
                  <a:gd name="T9" fmla="*/ 30 h 350"/>
                  <a:gd name="T10" fmla="*/ 282 w 354"/>
                  <a:gd name="T11" fmla="*/ 73 h 350"/>
                  <a:gd name="T12" fmla="*/ 224 w 354"/>
                  <a:gd name="T13" fmla="*/ 25 h 350"/>
                  <a:gd name="T14" fmla="*/ 71 w 354"/>
                  <a:gd name="T15" fmla="*/ 24 h 350"/>
                  <a:gd name="T16" fmla="*/ 44 w 354"/>
                  <a:gd name="T17" fmla="*/ 81 h 350"/>
                  <a:gd name="T18" fmla="*/ 19 w 354"/>
                  <a:gd name="T19" fmla="*/ 121 h 350"/>
                  <a:gd name="T20" fmla="*/ 16 w 354"/>
                  <a:gd name="T21" fmla="*/ 248 h 350"/>
                  <a:gd name="T22" fmla="*/ 12 w 354"/>
                  <a:gd name="T23" fmla="*/ 314 h 350"/>
                  <a:gd name="T24" fmla="*/ 42 w 354"/>
                  <a:gd name="T25" fmla="*/ 350 h 350"/>
                  <a:gd name="T26" fmla="*/ 52 w 354"/>
                  <a:gd name="T27" fmla="*/ 251 h 350"/>
                  <a:gd name="T28" fmla="*/ 43 w 354"/>
                  <a:gd name="T29" fmla="*/ 172 h 350"/>
                  <a:gd name="T30" fmla="*/ 94 w 354"/>
                  <a:gd name="T31" fmla="*/ 172 h 350"/>
                  <a:gd name="T32" fmla="*/ 100 w 354"/>
                  <a:gd name="T33" fmla="*/ 219 h 350"/>
                  <a:gd name="T34" fmla="*/ 115 w 354"/>
                  <a:gd name="T35" fmla="*/ 215 h 350"/>
                  <a:gd name="T36" fmla="*/ 129 w 354"/>
                  <a:gd name="T37" fmla="*/ 163 h 350"/>
                  <a:gd name="T38" fmla="*/ 262 w 354"/>
                  <a:gd name="T39" fmla="*/ 19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350">
                    <a:moveTo>
                      <a:pt x="262" y="192"/>
                    </a:moveTo>
                    <a:cubicBezTo>
                      <a:pt x="262" y="192"/>
                      <a:pt x="291" y="208"/>
                      <a:pt x="320" y="184"/>
                    </a:cubicBezTo>
                    <a:cubicBezTo>
                      <a:pt x="349" y="161"/>
                      <a:pt x="354" y="102"/>
                      <a:pt x="284" y="40"/>
                    </a:cubicBezTo>
                    <a:cubicBezTo>
                      <a:pt x="284" y="40"/>
                      <a:pt x="318" y="89"/>
                      <a:pt x="313" y="95"/>
                    </a:cubicBezTo>
                    <a:cubicBezTo>
                      <a:pt x="313" y="95"/>
                      <a:pt x="276" y="34"/>
                      <a:pt x="262" y="30"/>
                    </a:cubicBezTo>
                    <a:cubicBezTo>
                      <a:pt x="262" y="30"/>
                      <a:pt x="283" y="66"/>
                      <a:pt x="282" y="73"/>
                    </a:cubicBezTo>
                    <a:cubicBezTo>
                      <a:pt x="282" y="83"/>
                      <a:pt x="270" y="45"/>
                      <a:pt x="224" y="25"/>
                    </a:cubicBezTo>
                    <a:cubicBezTo>
                      <a:pt x="195" y="12"/>
                      <a:pt x="95" y="0"/>
                      <a:pt x="71" y="24"/>
                    </a:cubicBezTo>
                    <a:cubicBezTo>
                      <a:pt x="47" y="47"/>
                      <a:pt x="44" y="81"/>
                      <a:pt x="44" y="81"/>
                    </a:cubicBezTo>
                    <a:cubicBezTo>
                      <a:pt x="44" y="81"/>
                      <a:pt x="38" y="107"/>
                      <a:pt x="19" y="121"/>
                    </a:cubicBezTo>
                    <a:cubicBezTo>
                      <a:pt x="0" y="136"/>
                      <a:pt x="14" y="219"/>
                      <a:pt x="16" y="248"/>
                    </a:cubicBezTo>
                    <a:cubicBezTo>
                      <a:pt x="18" y="278"/>
                      <a:pt x="12" y="314"/>
                      <a:pt x="12" y="314"/>
                    </a:cubicBezTo>
                    <a:cubicBezTo>
                      <a:pt x="42" y="350"/>
                      <a:pt x="42" y="350"/>
                      <a:pt x="42" y="350"/>
                    </a:cubicBezTo>
                    <a:cubicBezTo>
                      <a:pt x="52" y="251"/>
                      <a:pt x="52" y="251"/>
                      <a:pt x="52" y="251"/>
                    </a:cubicBezTo>
                    <a:cubicBezTo>
                      <a:pt x="52" y="251"/>
                      <a:pt x="20" y="200"/>
                      <a:pt x="43" y="172"/>
                    </a:cubicBezTo>
                    <a:cubicBezTo>
                      <a:pt x="65" y="143"/>
                      <a:pt x="86" y="155"/>
                      <a:pt x="94" y="172"/>
                    </a:cubicBezTo>
                    <a:cubicBezTo>
                      <a:pt x="106" y="197"/>
                      <a:pt x="100" y="219"/>
                      <a:pt x="100" y="219"/>
                    </a:cubicBezTo>
                    <a:cubicBezTo>
                      <a:pt x="115" y="215"/>
                      <a:pt x="115" y="215"/>
                      <a:pt x="115" y="215"/>
                    </a:cubicBezTo>
                    <a:cubicBezTo>
                      <a:pt x="115" y="215"/>
                      <a:pt x="111" y="190"/>
                      <a:pt x="129" y="163"/>
                    </a:cubicBezTo>
                    <a:cubicBezTo>
                      <a:pt x="147" y="135"/>
                      <a:pt x="176" y="75"/>
                      <a:pt x="262" y="192"/>
                    </a:cubicBez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1"/>
              <p:cNvSpPr/>
              <p:nvPr/>
            </p:nvSpPr>
            <p:spPr bwMode="auto">
              <a:xfrm>
                <a:off x="4299" y="1789"/>
                <a:ext cx="492" cy="414"/>
              </a:xfrm>
              <a:custGeom>
                <a:avLst/>
                <a:gdLst>
                  <a:gd name="T0" fmla="*/ 5 w 208"/>
                  <a:gd name="T1" fmla="*/ 130 h 175"/>
                  <a:gd name="T2" fmla="*/ 41 w 208"/>
                  <a:gd name="T3" fmla="*/ 18 h 175"/>
                  <a:gd name="T4" fmla="*/ 81 w 208"/>
                  <a:gd name="T5" fmla="*/ 36 h 175"/>
                  <a:gd name="T6" fmla="*/ 202 w 208"/>
                  <a:gd name="T7" fmla="*/ 93 h 175"/>
                  <a:gd name="T8" fmla="*/ 208 w 208"/>
                  <a:gd name="T9" fmla="*/ 99 h 175"/>
                  <a:gd name="T10" fmla="*/ 123 w 208"/>
                  <a:gd name="T11" fmla="*/ 98 h 175"/>
                  <a:gd name="T12" fmla="*/ 43 w 208"/>
                  <a:gd name="T13" fmla="*/ 175 h 175"/>
                  <a:gd name="T14" fmla="*/ 5 w 208"/>
                  <a:gd name="T15" fmla="*/ 13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75">
                    <a:moveTo>
                      <a:pt x="5" y="130"/>
                    </a:moveTo>
                    <a:cubicBezTo>
                      <a:pt x="10" y="120"/>
                      <a:pt x="42" y="35"/>
                      <a:pt x="41" y="18"/>
                    </a:cubicBezTo>
                    <a:cubicBezTo>
                      <a:pt x="40" y="0"/>
                      <a:pt x="51" y="14"/>
                      <a:pt x="81" y="36"/>
                    </a:cubicBezTo>
                    <a:cubicBezTo>
                      <a:pt x="110" y="58"/>
                      <a:pt x="202" y="93"/>
                      <a:pt x="202" y="93"/>
                    </a:cubicBezTo>
                    <a:cubicBezTo>
                      <a:pt x="205" y="95"/>
                      <a:pt x="207" y="97"/>
                      <a:pt x="208" y="99"/>
                    </a:cubicBezTo>
                    <a:cubicBezTo>
                      <a:pt x="190" y="116"/>
                      <a:pt x="133" y="103"/>
                      <a:pt x="123" y="98"/>
                    </a:cubicBezTo>
                    <a:cubicBezTo>
                      <a:pt x="114" y="94"/>
                      <a:pt x="51" y="158"/>
                      <a:pt x="43" y="175"/>
                    </a:cubicBezTo>
                    <a:cubicBezTo>
                      <a:pt x="43" y="175"/>
                      <a:pt x="0" y="140"/>
                      <a:pt x="5" y="130"/>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2"/>
              <p:cNvSpPr/>
              <p:nvPr/>
            </p:nvSpPr>
            <p:spPr bwMode="auto">
              <a:xfrm>
                <a:off x="4391" y="1467"/>
                <a:ext cx="52" cy="151"/>
              </a:xfrm>
              <a:custGeom>
                <a:avLst/>
                <a:gdLst>
                  <a:gd name="T0" fmla="*/ 1 w 22"/>
                  <a:gd name="T1" fmla="*/ 2 h 64"/>
                  <a:gd name="T2" fmla="*/ 22 w 22"/>
                  <a:gd name="T3" fmla="*/ 32 h 64"/>
                  <a:gd name="T4" fmla="*/ 0 w 22"/>
                  <a:gd name="T5" fmla="*/ 64 h 64"/>
                  <a:gd name="T6" fmla="*/ 1 w 22"/>
                  <a:gd name="T7" fmla="*/ 2 h 64"/>
                </a:gdLst>
                <a:ahLst/>
                <a:cxnLst>
                  <a:cxn ang="0">
                    <a:pos x="T0" y="T1"/>
                  </a:cxn>
                  <a:cxn ang="0">
                    <a:pos x="T2" y="T3"/>
                  </a:cxn>
                  <a:cxn ang="0">
                    <a:pos x="T4" y="T5"/>
                  </a:cxn>
                  <a:cxn ang="0">
                    <a:pos x="T6" y="T7"/>
                  </a:cxn>
                </a:cxnLst>
                <a:rect l="0" t="0" r="r" b="b"/>
                <a:pathLst>
                  <a:path w="22" h="64">
                    <a:moveTo>
                      <a:pt x="1" y="2"/>
                    </a:moveTo>
                    <a:cubicBezTo>
                      <a:pt x="1" y="2"/>
                      <a:pt x="22" y="0"/>
                      <a:pt x="22" y="32"/>
                    </a:cubicBezTo>
                    <a:cubicBezTo>
                      <a:pt x="21" y="63"/>
                      <a:pt x="0" y="64"/>
                      <a:pt x="0" y="64"/>
                    </a:cubicBezTo>
                    <a:cubicBezTo>
                      <a:pt x="0" y="64"/>
                      <a:pt x="20" y="24"/>
                      <a:pt x="1" y="2"/>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3"/>
              <p:cNvSpPr/>
              <p:nvPr/>
            </p:nvSpPr>
            <p:spPr bwMode="auto">
              <a:xfrm>
                <a:off x="4718" y="1595"/>
                <a:ext cx="45" cy="59"/>
              </a:xfrm>
              <a:custGeom>
                <a:avLst/>
                <a:gdLst>
                  <a:gd name="T0" fmla="*/ 2 w 19"/>
                  <a:gd name="T1" fmla="*/ 10 h 25"/>
                  <a:gd name="T2" fmla="*/ 6 w 19"/>
                  <a:gd name="T3" fmla="*/ 24 h 25"/>
                  <a:gd name="T4" fmla="*/ 17 w 19"/>
                  <a:gd name="T5" fmla="*/ 15 h 25"/>
                  <a:gd name="T6" fmla="*/ 13 w 19"/>
                  <a:gd name="T7" fmla="*/ 1 h 25"/>
                  <a:gd name="T8" fmla="*/ 2 w 19"/>
                  <a:gd name="T9" fmla="*/ 10 h 25"/>
                </a:gdLst>
                <a:ahLst/>
                <a:cxnLst>
                  <a:cxn ang="0">
                    <a:pos x="T0" y="T1"/>
                  </a:cxn>
                  <a:cxn ang="0">
                    <a:pos x="T2" y="T3"/>
                  </a:cxn>
                  <a:cxn ang="0">
                    <a:pos x="T4" y="T5"/>
                  </a:cxn>
                  <a:cxn ang="0">
                    <a:pos x="T6" y="T7"/>
                  </a:cxn>
                  <a:cxn ang="0">
                    <a:pos x="T8" y="T9"/>
                  </a:cxn>
                </a:cxnLst>
                <a:rect l="0" t="0" r="r" b="b"/>
                <a:pathLst>
                  <a:path w="19" h="25">
                    <a:moveTo>
                      <a:pt x="2" y="10"/>
                    </a:moveTo>
                    <a:cubicBezTo>
                      <a:pt x="0" y="17"/>
                      <a:pt x="2" y="23"/>
                      <a:pt x="6" y="24"/>
                    </a:cubicBezTo>
                    <a:cubicBezTo>
                      <a:pt x="10" y="25"/>
                      <a:pt x="15" y="21"/>
                      <a:pt x="17" y="15"/>
                    </a:cubicBezTo>
                    <a:cubicBezTo>
                      <a:pt x="19" y="8"/>
                      <a:pt x="17" y="2"/>
                      <a:pt x="13" y="1"/>
                    </a:cubicBezTo>
                    <a:cubicBezTo>
                      <a:pt x="9" y="0"/>
                      <a:pt x="4" y="4"/>
                      <a:pt x="2" y="10"/>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4"/>
              <p:cNvSpPr/>
              <p:nvPr/>
            </p:nvSpPr>
            <p:spPr bwMode="auto">
              <a:xfrm>
                <a:off x="4848" y="1659"/>
                <a:ext cx="38" cy="61"/>
              </a:xfrm>
              <a:custGeom>
                <a:avLst/>
                <a:gdLst>
                  <a:gd name="T0" fmla="*/ 3 w 16"/>
                  <a:gd name="T1" fmla="*/ 11 h 26"/>
                  <a:gd name="T2" fmla="*/ 4 w 16"/>
                  <a:gd name="T3" fmla="*/ 24 h 26"/>
                  <a:gd name="T4" fmla="*/ 14 w 16"/>
                  <a:gd name="T5" fmla="*/ 15 h 26"/>
                  <a:gd name="T6" fmla="*/ 12 w 16"/>
                  <a:gd name="T7" fmla="*/ 1 h 26"/>
                  <a:gd name="T8" fmla="*/ 3 w 16"/>
                  <a:gd name="T9" fmla="*/ 11 h 26"/>
                </a:gdLst>
                <a:ahLst/>
                <a:cxnLst>
                  <a:cxn ang="0">
                    <a:pos x="T0" y="T1"/>
                  </a:cxn>
                  <a:cxn ang="0">
                    <a:pos x="T2" y="T3"/>
                  </a:cxn>
                  <a:cxn ang="0">
                    <a:pos x="T4" y="T5"/>
                  </a:cxn>
                  <a:cxn ang="0">
                    <a:pos x="T6" y="T7"/>
                  </a:cxn>
                  <a:cxn ang="0">
                    <a:pos x="T8" y="T9"/>
                  </a:cxn>
                </a:cxnLst>
                <a:rect l="0" t="0" r="r" b="b"/>
                <a:pathLst>
                  <a:path w="16" h="26">
                    <a:moveTo>
                      <a:pt x="3" y="11"/>
                    </a:moveTo>
                    <a:cubicBezTo>
                      <a:pt x="0" y="17"/>
                      <a:pt x="1" y="23"/>
                      <a:pt x="4" y="24"/>
                    </a:cubicBezTo>
                    <a:cubicBezTo>
                      <a:pt x="7" y="26"/>
                      <a:pt x="12" y="21"/>
                      <a:pt x="14" y="15"/>
                    </a:cubicBezTo>
                    <a:cubicBezTo>
                      <a:pt x="16" y="9"/>
                      <a:pt x="15" y="3"/>
                      <a:pt x="12" y="1"/>
                    </a:cubicBezTo>
                    <a:cubicBezTo>
                      <a:pt x="9" y="0"/>
                      <a:pt x="5" y="5"/>
                      <a:pt x="3" y="11"/>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5"/>
              <p:cNvSpPr/>
              <p:nvPr/>
            </p:nvSpPr>
            <p:spPr bwMode="auto">
              <a:xfrm>
                <a:off x="4611" y="1706"/>
                <a:ext cx="223" cy="362"/>
              </a:xfrm>
              <a:custGeom>
                <a:avLst/>
                <a:gdLst>
                  <a:gd name="T0" fmla="*/ 82 w 94"/>
                  <a:gd name="T1" fmla="*/ 55 h 153"/>
                  <a:gd name="T2" fmla="*/ 11 w 94"/>
                  <a:gd name="T3" fmla="*/ 9 h 153"/>
                  <a:gd name="T4" fmla="*/ 0 w 94"/>
                  <a:gd name="T5" fmla="*/ 0 h 153"/>
                  <a:gd name="T6" fmla="*/ 94 w 94"/>
                  <a:gd name="T7" fmla="*/ 58 h 153"/>
                  <a:gd name="T8" fmla="*/ 82 w 94"/>
                  <a:gd name="T9" fmla="*/ 55 h 153"/>
                </a:gdLst>
                <a:ahLst/>
                <a:cxnLst>
                  <a:cxn ang="0">
                    <a:pos x="T0" y="T1"/>
                  </a:cxn>
                  <a:cxn ang="0">
                    <a:pos x="T2" y="T3"/>
                  </a:cxn>
                  <a:cxn ang="0">
                    <a:pos x="T4" y="T5"/>
                  </a:cxn>
                  <a:cxn ang="0">
                    <a:pos x="T6" y="T7"/>
                  </a:cxn>
                  <a:cxn ang="0">
                    <a:pos x="T8" y="T9"/>
                  </a:cxn>
                </a:cxnLst>
                <a:rect l="0" t="0" r="r" b="b"/>
                <a:pathLst>
                  <a:path w="94" h="153">
                    <a:moveTo>
                      <a:pt x="82" y="55"/>
                    </a:moveTo>
                    <a:cubicBezTo>
                      <a:pt x="49" y="58"/>
                      <a:pt x="21" y="41"/>
                      <a:pt x="11" y="9"/>
                    </a:cubicBezTo>
                    <a:cubicBezTo>
                      <a:pt x="8" y="6"/>
                      <a:pt x="4" y="3"/>
                      <a:pt x="0" y="0"/>
                    </a:cubicBezTo>
                    <a:cubicBezTo>
                      <a:pt x="0" y="0"/>
                      <a:pt x="25" y="153"/>
                      <a:pt x="94" y="58"/>
                    </a:cubicBezTo>
                    <a:cubicBezTo>
                      <a:pt x="94" y="58"/>
                      <a:pt x="90" y="59"/>
                      <a:pt x="82" y="55"/>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6"/>
              <p:cNvSpPr/>
              <p:nvPr/>
            </p:nvSpPr>
            <p:spPr bwMode="auto">
              <a:xfrm>
                <a:off x="4637" y="1727"/>
                <a:ext cx="168" cy="116"/>
              </a:xfrm>
              <a:custGeom>
                <a:avLst/>
                <a:gdLst>
                  <a:gd name="T0" fmla="*/ 71 w 71"/>
                  <a:gd name="T1" fmla="*/ 46 h 49"/>
                  <a:gd name="T2" fmla="*/ 0 w 71"/>
                  <a:gd name="T3" fmla="*/ 0 h 49"/>
                  <a:gd name="T4" fmla="*/ 71 w 71"/>
                  <a:gd name="T5" fmla="*/ 46 h 49"/>
                </a:gdLst>
                <a:ahLst/>
                <a:cxnLst>
                  <a:cxn ang="0">
                    <a:pos x="T0" y="T1"/>
                  </a:cxn>
                  <a:cxn ang="0">
                    <a:pos x="T2" y="T3"/>
                  </a:cxn>
                  <a:cxn ang="0">
                    <a:pos x="T4" y="T5"/>
                  </a:cxn>
                </a:cxnLst>
                <a:rect l="0" t="0" r="r" b="b"/>
                <a:pathLst>
                  <a:path w="71" h="49">
                    <a:moveTo>
                      <a:pt x="71" y="46"/>
                    </a:moveTo>
                    <a:cubicBezTo>
                      <a:pt x="59" y="42"/>
                      <a:pt x="37" y="30"/>
                      <a:pt x="0" y="0"/>
                    </a:cubicBezTo>
                    <a:cubicBezTo>
                      <a:pt x="10" y="32"/>
                      <a:pt x="38" y="49"/>
                      <a:pt x="71"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7"/>
              <p:cNvSpPr/>
              <p:nvPr/>
            </p:nvSpPr>
            <p:spPr bwMode="auto">
              <a:xfrm>
                <a:off x="4611" y="1405"/>
                <a:ext cx="192" cy="157"/>
              </a:xfrm>
              <a:custGeom>
                <a:avLst/>
                <a:gdLst>
                  <a:gd name="T0" fmla="*/ 81 w 81"/>
                  <a:gd name="T1" fmla="*/ 66 h 66"/>
                  <a:gd name="T2" fmla="*/ 42 w 81"/>
                  <a:gd name="T3" fmla="*/ 22 h 66"/>
                  <a:gd name="T4" fmla="*/ 0 w 81"/>
                  <a:gd name="T5" fmla="*/ 53 h 66"/>
                  <a:gd name="T6" fmla="*/ 81 w 81"/>
                  <a:gd name="T7" fmla="*/ 66 h 66"/>
                </a:gdLst>
                <a:ahLst/>
                <a:cxnLst>
                  <a:cxn ang="0">
                    <a:pos x="T0" y="T1"/>
                  </a:cxn>
                  <a:cxn ang="0">
                    <a:pos x="T2" y="T3"/>
                  </a:cxn>
                  <a:cxn ang="0">
                    <a:pos x="T4" y="T5"/>
                  </a:cxn>
                  <a:cxn ang="0">
                    <a:pos x="T6" y="T7"/>
                  </a:cxn>
                </a:cxnLst>
                <a:rect l="0" t="0" r="r" b="b"/>
                <a:pathLst>
                  <a:path w="81" h="66">
                    <a:moveTo>
                      <a:pt x="81" y="66"/>
                    </a:moveTo>
                    <a:cubicBezTo>
                      <a:pt x="81" y="66"/>
                      <a:pt x="73" y="24"/>
                      <a:pt x="42" y="22"/>
                    </a:cubicBezTo>
                    <a:cubicBezTo>
                      <a:pt x="3" y="19"/>
                      <a:pt x="0" y="53"/>
                      <a:pt x="0" y="53"/>
                    </a:cubicBezTo>
                    <a:cubicBezTo>
                      <a:pt x="0" y="53"/>
                      <a:pt x="38" y="0"/>
                      <a:pt x="81" y="66"/>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8"/>
              <p:cNvSpPr/>
              <p:nvPr/>
            </p:nvSpPr>
            <p:spPr bwMode="auto">
              <a:xfrm>
                <a:off x="4881" y="1538"/>
                <a:ext cx="50" cy="64"/>
              </a:xfrm>
              <a:custGeom>
                <a:avLst/>
                <a:gdLst>
                  <a:gd name="T0" fmla="*/ 0 w 21"/>
                  <a:gd name="T1" fmla="*/ 25 h 27"/>
                  <a:gd name="T2" fmla="*/ 21 w 21"/>
                  <a:gd name="T3" fmla="*/ 27 h 27"/>
                  <a:gd name="T4" fmla="*/ 0 w 21"/>
                  <a:gd name="T5" fmla="*/ 25 h 27"/>
                </a:gdLst>
                <a:ahLst/>
                <a:cxnLst>
                  <a:cxn ang="0">
                    <a:pos x="T0" y="T1"/>
                  </a:cxn>
                  <a:cxn ang="0">
                    <a:pos x="T2" y="T3"/>
                  </a:cxn>
                  <a:cxn ang="0">
                    <a:pos x="T4" y="T5"/>
                  </a:cxn>
                </a:cxnLst>
                <a:rect l="0" t="0" r="r" b="b"/>
                <a:pathLst>
                  <a:path w="21" h="27">
                    <a:moveTo>
                      <a:pt x="0" y="25"/>
                    </a:moveTo>
                    <a:cubicBezTo>
                      <a:pt x="0" y="25"/>
                      <a:pt x="15" y="0"/>
                      <a:pt x="21" y="27"/>
                    </a:cubicBezTo>
                    <a:cubicBezTo>
                      <a:pt x="21" y="27"/>
                      <a:pt x="11" y="21"/>
                      <a:pt x="0" y="25"/>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9"/>
              <p:cNvSpPr/>
              <p:nvPr/>
            </p:nvSpPr>
            <p:spPr bwMode="auto">
              <a:xfrm>
                <a:off x="2839" y="1249"/>
                <a:ext cx="1566" cy="1992"/>
              </a:xfrm>
              <a:custGeom>
                <a:avLst/>
                <a:gdLst>
                  <a:gd name="T0" fmla="*/ 274 w 662"/>
                  <a:gd name="T1" fmla="*/ 10 h 841"/>
                  <a:gd name="T2" fmla="*/ 600 w 662"/>
                  <a:gd name="T3" fmla="*/ 198 h 841"/>
                  <a:gd name="T4" fmla="*/ 600 w 662"/>
                  <a:gd name="T5" fmla="*/ 198 h 841"/>
                  <a:gd name="T6" fmla="*/ 647 w 662"/>
                  <a:gd name="T7" fmla="*/ 299 h 841"/>
                  <a:gd name="T8" fmla="*/ 654 w 662"/>
                  <a:gd name="T9" fmla="*/ 449 h 841"/>
                  <a:gd name="T10" fmla="*/ 257 w 662"/>
                  <a:gd name="T11" fmla="*/ 841 h 841"/>
                  <a:gd name="T12" fmla="*/ 32 w 662"/>
                  <a:gd name="T13" fmla="*/ 569 h 841"/>
                  <a:gd name="T14" fmla="*/ 0 w 662"/>
                  <a:gd name="T15" fmla="*/ 462 h 841"/>
                  <a:gd name="T16" fmla="*/ 162 w 662"/>
                  <a:gd name="T17" fmla="*/ 403 h 841"/>
                  <a:gd name="T18" fmla="*/ 371 w 662"/>
                  <a:gd name="T19" fmla="*/ 260 h 841"/>
                  <a:gd name="T20" fmla="*/ 49 w 662"/>
                  <a:gd name="T21" fmla="*/ 177 h 841"/>
                  <a:gd name="T22" fmla="*/ 1 w 662"/>
                  <a:gd name="T23" fmla="*/ 127 h 841"/>
                  <a:gd name="T24" fmla="*/ 274 w 662"/>
                  <a:gd name="T25" fmla="*/ 10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2" h="841">
                    <a:moveTo>
                      <a:pt x="274" y="10"/>
                    </a:moveTo>
                    <a:cubicBezTo>
                      <a:pt x="461" y="23"/>
                      <a:pt x="600" y="198"/>
                      <a:pt x="600" y="198"/>
                    </a:cubicBezTo>
                    <a:cubicBezTo>
                      <a:pt x="600" y="198"/>
                      <a:pt x="600" y="198"/>
                      <a:pt x="600" y="198"/>
                    </a:cubicBezTo>
                    <a:cubicBezTo>
                      <a:pt x="620" y="217"/>
                      <a:pt x="643" y="270"/>
                      <a:pt x="647" y="299"/>
                    </a:cubicBezTo>
                    <a:cubicBezTo>
                      <a:pt x="647" y="299"/>
                      <a:pt x="662" y="391"/>
                      <a:pt x="654" y="449"/>
                    </a:cubicBezTo>
                    <a:cubicBezTo>
                      <a:pt x="646" y="508"/>
                      <a:pt x="353" y="781"/>
                      <a:pt x="257" y="841"/>
                    </a:cubicBezTo>
                    <a:cubicBezTo>
                      <a:pt x="257" y="841"/>
                      <a:pt x="60" y="641"/>
                      <a:pt x="32" y="569"/>
                    </a:cubicBezTo>
                    <a:cubicBezTo>
                      <a:pt x="4" y="497"/>
                      <a:pt x="0" y="462"/>
                      <a:pt x="0" y="462"/>
                    </a:cubicBezTo>
                    <a:cubicBezTo>
                      <a:pt x="0" y="462"/>
                      <a:pt x="92" y="446"/>
                      <a:pt x="162" y="403"/>
                    </a:cubicBezTo>
                    <a:cubicBezTo>
                      <a:pt x="217" y="370"/>
                      <a:pt x="292" y="317"/>
                      <a:pt x="371" y="260"/>
                    </a:cubicBezTo>
                    <a:cubicBezTo>
                      <a:pt x="295" y="8"/>
                      <a:pt x="49" y="177"/>
                      <a:pt x="49" y="177"/>
                    </a:cubicBezTo>
                    <a:cubicBezTo>
                      <a:pt x="1" y="127"/>
                      <a:pt x="1" y="127"/>
                      <a:pt x="1" y="127"/>
                    </a:cubicBezTo>
                    <a:cubicBezTo>
                      <a:pt x="1" y="127"/>
                      <a:pt x="136" y="0"/>
                      <a:pt x="274" y="10"/>
                    </a:cubicBez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0"/>
              <p:cNvSpPr/>
              <p:nvPr/>
            </p:nvSpPr>
            <p:spPr bwMode="auto">
              <a:xfrm>
                <a:off x="3057" y="1891"/>
                <a:ext cx="1334" cy="1312"/>
              </a:xfrm>
              <a:custGeom>
                <a:avLst/>
                <a:gdLst>
                  <a:gd name="T0" fmla="*/ 548 w 564"/>
                  <a:gd name="T1" fmla="*/ 0 h 554"/>
                  <a:gd name="T2" fmla="*/ 398 w 564"/>
                  <a:gd name="T3" fmla="*/ 1 h 554"/>
                  <a:gd name="T4" fmla="*/ 343 w 564"/>
                  <a:gd name="T5" fmla="*/ 119 h 554"/>
                  <a:gd name="T6" fmla="*/ 229 w 564"/>
                  <a:gd name="T7" fmla="*/ 120 h 554"/>
                  <a:gd name="T8" fmla="*/ 0 w 564"/>
                  <a:gd name="T9" fmla="*/ 387 h 554"/>
                  <a:gd name="T10" fmla="*/ 149 w 564"/>
                  <a:gd name="T11" fmla="*/ 554 h 554"/>
                  <a:gd name="T12" fmla="*/ 407 w 564"/>
                  <a:gd name="T13" fmla="*/ 355 h 554"/>
                  <a:gd name="T14" fmla="*/ 424 w 564"/>
                  <a:gd name="T15" fmla="*/ 308 h 554"/>
                  <a:gd name="T16" fmla="*/ 525 w 564"/>
                  <a:gd name="T17" fmla="*/ 269 h 554"/>
                  <a:gd name="T18" fmla="*/ 564 w 564"/>
                  <a:gd name="T19" fmla="*/ 156 h 554"/>
                  <a:gd name="T20" fmla="*/ 548 w 564"/>
                  <a:gd name="T21"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554">
                    <a:moveTo>
                      <a:pt x="548" y="0"/>
                    </a:moveTo>
                    <a:cubicBezTo>
                      <a:pt x="398" y="1"/>
                      <a:pt x="398" y="1"/>
                      <a:pt x="398" y="1"/>
                    </a:cubicBezTo>
                    <a:cubicBezTo>
                      <a:pt x="343" y="119"/>
                      <a:pt x="343" y="119"/>
                      <a:pt x="343" y="119"/>
                    </a:cubicBezTo>
                    <a:cubicBezTo>
                      <a:pt x="229" y="120"/>
                      <a:pt x="229" y="120"/>
                      <a:pt x="229" y="120"/>
                    </a:cubicBezTo>
                    <a:cubicBezTo>
                      <a:pt x="229" y="120"/>
                      <a:pt x="200" y="286"/>
                      <a:pt x="0" y="387"/>
                    </a:cubicBezTo>
                    <a:cubicBezTo>
                      <a:pt x="0" y="387"/>
                      <a:pt x="117" y="517"/>
                      <a:pt x="149" y="554"/>
                    </a:cubicBezTo>
                    <a:cubicBezTo>
                      <a:pt x="407" y="355"/>
                      <a:pt x="407" y="355"/>
                      <a:pt x="407" y="355"/>
                    </a:cubicBezTo>
                    <a:cubicBezTo>
                      <a:pt x="424" y="308"/>
                      <a:pt x="424" y="308"/>
                      <a:pt x="424" y="308"/>
                    </a:cubicBezTo>
                    <a:cubicBezTo>
                      <a:pt x="525" y="269"/>
                      <a:pt x="525" y="269"/>
                      <a:pt x="525" y="269"/>
                    </a:cubicBezTo>
                    <a:cubicBezTo>
                      <a:pt x="564" y="156"/>
                      <a:pt x="564" y="156"/>
                      <a:pt x="564" y="156"/>
                    </a:cubicBezTo>
                    <a:cubicBezTo>
                      <a:pt x="564" y="156"/>
                      <a:pt x="557" y="31"/>
                      <a:pt x="548" y="0"/>
                    </a:cubicBez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1"/>
              <p:cNvSpPr/>
              <p:nvPr/>
            </p:nvSpPr>
            <p:spPr bwMode="auto">
              <a:xfrm>
                <a:off x="3097" y="1974"/>
                <a:ext cx="1263" cy="1191"/>
              </a:xfrm>
              <a:custGeom>
                <a:avLst/>
                <a:gdLst>
                  <a:gd name="T0" fmla="*/ 2 w 534"/>
                  <a:gd name="T1" fmla="*/ 373 h 503"/>
                  <a:gd name="T2" fmla="*/ 160 w 534"/>
                  <a:gd name="T3" fmla="*/ 248 h 503"/>
                  <a:gd name="T4" fmla="*/ 524 w 534"/>
                  <a:gd name="T5" fmla="*/ 12 h 503"/>
                  <a:gd name="T6" fmla="*/ 534 w 534"/>
                  <a:gd name="T7" fmla="*/ 111 h 503"/>
                  <a:gd name="T8" fmla="*/ 118 w 534"/>
                  <a:gd name="T9" fmla="*/ 503 h 503"/>
                  <a:gd name="T10" fmla="*/ 2 w 534"/>
                  <a:gd name="T11" fmla="*/ 373 h 503"/>
                </a:gdLst>
                <a:ahLst/>
                <a:cxnLst>
                  <a:cxn ang="0">
                    <a:pos x="T0" y="T1"/>
                  </a:cxn>
                  <a:cxn ang="0">
                    <a:pos x="T2" y="T3"/>
                  </a:cxn>
                  <a:cxn ang="0">
                    <a:pos x="T4" y="T5"/>
                  </a:cxn>
                  <a:cxn ang="0">
                    <a:pos x="T6" y="T7"/>
                  </a:cxn>
                  <a:cxn ang="0">
                    <a:pos x="T8" y="T9"/>
                  </a:cxn>
                  <a:cxn ang="0">
                    <a:pos x="T10" y="T11"/>
                  </a:cxn>
                </a:cxnLst>
                <a:rect l="0" t="0" r="r" b="b"/>
                <a:pathLst>
                  <a:path w="534" h="503">
                    <a:moveTo>
                      <a:pt x="2" y="373"/>
                    </a:moveTo>
                    <a:cubicBezTo>
                      <a:pt x="2" y="373"/>
                      <a:pt x="59" y="344"/>
                      <a:pt x="160" y="248"/>
                    </a:cubicBezTo>
                    <a:cubicBezTo>
                      <a:pt x="374" y="45"/>
                      <a:pt x="506" y="0"/>
                      <a:pt x="524" y="12"/>
                    </a:cubicBezTo>
                    <a:cubicBezTo>
                      <a:pt x="534" y="111"/>
                      <a:pt x="534" y="111"/>
                      <a:pt x="534" y="111"/>
                    </a:cubicBezTo>
                    <a:cubicBezTo>
                      <a:pt x="534" y="111"/>
                      <a:pt x="462" y="272"/>
                      <a:pt x="118" y="503"/>
                    </a:cubicBezTo>
                    <a:cubicBezTo>
                      <a:pt x="118" y="503"/>
                      <a:pt x="0" y="382"/>
                      <a:pt x="2" y="373"/>
                    </a:cubicBezTo>
                    <a:close/>
                  </a:path>
                </a:pathLst>
              </a:custGeom>
              <a:solidFill>
                <a:srgbClr val="D4E6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2"/>
              <p:cNvSpPr/>
              <p:nvPr/>
            </p:nvSpPr>
            <p:spPr bwMode="auto">
              <a:xfrm>
                <a:off x="3177" y="2087"/>
                <a:ext cx="1214" cy="817"/>
              </a:xfrm>
              <a:custGeom>
                <a:avLst/>
                <a:gdLst>
                  <a:gd name="T0" fmla="*/ 513 w 513"/>
                  <a:gd name="T1" fmla="*/ 27 h 345"/>
                  <a:gd name="T2" fmla="*/ 21 w 513"/>
                  <a:gd name="T3" fmla="*/ 202 h 345"/>
                  <a:gd name="T4" fmla="*/ 0 w 513"/>
                  <a:gd name="T5" fmla="*/ 105 h 345"/>
                  <a:gd name="T6" fmla="*/ 116 w 513"/>
                  <a:gd name="T7" fmla="*/ 103 h 345"/>
                  <a:gd name="T8" fmla="*/ 510 w 513"/>
                  <a:gd name="T9" fmla="*/ 0 h 345"/>
                  <a:gd name="T10" fmla="*/ 513 w 513"/>
                  <a:gd name="T11" fmla="*/ 27 h 345"/>
                </a:gdLst>
                <a:ahLst/>
                <a:cxnLst>
                  <a:cxn ang="0">
                    <a:pos x="T0" y="T1"/>
                  </a:cxn>
                  <a:cxn ang="0">
                    <a:pos x="T2" y="T3"/>
                  </a:cxn>
                  <a:cxn ang="0">
                    <a:pos x="T4" y="T5"/>
                  </a:cxn>
                  <a:cxn ang="0">
                    <a:pos x="T6" y="T7"/>
                  </a:cxn>
                  <a:cxn ang="0">
                    <a:pos x="T8" y="T9"/>
                  </a:cxn>
                  <a:cxn ang="0">
                    <a:pos x="T10" y="T11"/>
                  </a:cxn>
                </a:cxnLst>
                <a:rect l="0" t="0" r="r" b="b"/>
                <a:pathLst>
                  <a:path w="513" h="345">
                    <a:moveTo>
                      <a:pt x="513" y="27"/>
                    </a:moveTo>
                    <a:cubicBezTo>
                      <a:pt x="513" y="27"/>
                      <a:pt x="267" y="345"/>
                      <a:pt x="21" y="202"/>
                    </a:cubicBezTo>
                    <a:cubicBezTo>
                      <a:pt x="0" y="105"/>
                      <a:pt x="0" y="105"/>
                      <a:pt x="0" y="105"/>
                    </a:cubicBezTo>
                    <a:cubicBezTo>
                      <a:pt x="116" y="103"/>
                      <a:pt x="116" y="103"/>
                      <a:pt x="116" y="103"/>
                    </a:cubicBezTo>
                    <a:cubicBezTo>
                      <a:pt x="116" y="103"/>
                      <a:pt x="226" y="227"/>
                      <a:pt x="510" y="0"/>
                    </a:cubicBezTo>
                    <a:lnTo>
                      <a:pt x="513" y="27"/>
                    </a:lnTo>
                    <a:close/>
                  </a:path>
                </a:pathLst>
              </a:custGeom>
              <a:solidFill>
                <a:srgbClr val="BC0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3"/>
              <p:cNvSpPr/>
              <p:nvPr/>
            </p:nvSpPr>
            <p:spPr bwMode="auto">
              <a:xfrm>
                <a:off x="4282" y="1917"/>
                <a:ext cx="107" cy="234"/>
              </a:xfrm>
              <a:custGeom>
                <a:avLst/>
                <a:gdLst>
                  <a:gd name="T0" fmla="*/ 83 w 107"/>
                  <a:gd name="T1" fmla="*/ 0 h 234"/>
                  <a:gd name="T2" fmla="*/ 107 w 107"/>
                  <a:gd name="T3" fmla="*/ 189 h 234"/>
                  <a:gd name="T4" fmla="*/ 0 w 107"/>
                  <a:gd name="T5" fmla="*/ 234 h 234"/>
                  <a:gd name="T6" fmla="*/ 57 w 107"/>
                  <a:gd name="T7" fmla="*/ 7 h 234"/>
                  <a:gd name="T8" fmla="*/ 83 w 107"/>
                  <a:gd name="T9" fmla="*/ 0 h 234"/>
                </a:gdLst>
                <a:ahLst/>
                <a:cxnLst>
                  <a:cxn ang="0">
                    <a:pos x="T0" y="T1"/>
                  </a:cxn>
                  <a:cxn ang="0">
                    <a:pos x="T2" y="T3"/>
                  </a:cxn>
                  <a:cxn ang="0">
                    <a:pos x="T4" y="T5"/>
                  </a:cxn>
                  <a:cxn ang="0">
                    <a:pos x="T6" y="T7"/>
                  </a:cxn>
                  <a:cxn ang="0">
                    <a:pos x="T8" y="T9"/>
                  </a:cxn>
                </a:cxnLst>
                <a:rect l="0" t="0" r="r" b="b"/>
                <a:pathLst>
                  <a:path w="107" h="234">
                    <a:moveTo>
                      <a:pt x="83" y="0"/>
                    </a:moveTo>
                    <a:lnTo>
                      <a:pt x="107" y="189"/>
                    </a:lnTo>
                    <a:lnTo>
                      <a:pt x="0" y="234"/>
                    </a:lnTo>
                    <a:lnTo>
                      <a:pt x="57" y="7"/>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4"/>
              <p:cNvSpPr/>
              <p:nvPr/>
            </p:nvSpPr>
            <p:spPr bwMode="auto">
              <a:xfrm>
                <a:off x="4327" y="2135"/>
                <a:ext cx="92" cy="99"/>
              </a:xfrm>
              <a:custGeom>
                <a:avLst/>
                <a:gdLst>
                  <a:gd name="T0" fmla="*/ 66 w 92"/>
                  <a:gd name="T1" fmla="*/ 0 h 99"/>
                  <a:gd name="T2" fmla="*/ 0 w 92"/>
                  <a:gd name="T3" fmla="*/ 99 h 99"/>
                  <a:gd name="T4" fmla="*/ 64 w 92"/>
                  <a:gd name="T5" fmla="*/ 85 h 99"/>
                  <a:gd name="T6" fmla="*/ 92 w 92"/>
                  <a:gd name="T7" fmla="*/ 40 h 99"/>
                  <a:gd name="T8" fmla="*/ 66 w 92"/>
                  <a:gd name="T9" fmla="*/ 0 h 99"/>
                </a:gdLst>
                <a:ahLst/>
                <a:cxnLst>
                  <a:cxn ang="0">
                    <a:pos x="T0" y="T1"/>
                  </a:cxn>
                  <a:cxn ang="0">
                    <a:pos x="T2" y="T3"/>
                  </a:cxn>
                  <a:cxn ang="0">
                    <a:pos x="T4" y="T5"/>
                  </a:cxn>
                  <a:cxn ang="0">
                    <a:pos x="T6" y="T7"/>
                  </a:cxn>
                  <a:cxn ang="0">
                    <a:pos x="T8" y="T9"/>
                  </a:cxn>
                </a:cxnLst>
                <a:rect l="0" t="0" r="r" b="b"/>
                <a:pathLst>
                  <a:path w="92" h="99">
                    <a:moveTo>
                      <a:pt x="66" y="0"/>
                    </a:moveTo>
                    <a:lnTo>
                      <a:pt x="0" y="99"/>
                    </a:lnTo>
                    <a:lnTo>
                      <a:pt x="64" y="85"/>
                    </a:lnTo>
                    <a:lnTo>
                      <a:pt x="92" y="40"/>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5"/>
              <p:cNvSpPr/>
              <p:nvPr/>
            </p:nvSpPr>
            <p:spPr bwMode="auto">
              <a:xfrm>
                <a:off x="1578" y="3025"/>
                <a:ext cx="513" cy="443"/>
              </a:xfrm>
              <a:custGeom>
                <a:avLst/>
                <a:gdLst>
                  <a:gd name="T0" fmla="*/ 217 w 217"/>
                  <a:gd name="T1" fmla="*/ 61 h 187"/>
                  <a:gd name="T2" fmla="*/ 170 w 217"/>
                  <a:gd name="T3" fmla="*/ 0 h 187"/>
                  <a:gd name="T4" fmla="*/ 106 w 217"/>
                  <a:gd name="T5" fmla="*/ 32 h 187"/>
                  <a:gd name="T6" fmla="*/ 106 w 217"/>
                  <a:gd name="T7" fmla="*/ 53 h 187"/>
                  <a:gd name="T8" fmla="*/ 81 w 217"/>
                  <a:gd name="T9" fmla="*/ 49 h 187"/>
                  <a:gd name="T10" fmla="*/ 0 w 217"/>
                  <a:gd name="T11" fmla="*/ 178 h 187"/>
                  <a:gd name="T12" fmla="*/ 25 w 217"/>
                  <a:gd name="T13" fmla="*/ 187 h 187"/>
                  <a:gd name="T14" fmla="*/ 128 w 217"/>
                  <a:gd name="T15" fmla="*/ 142 h 187"/>
                  <a:gd name="T16" fmla="*/ 164 w 217"/>
                  <a:gd name="T17" fmla="*/ 144 h 187"/>
                  <a:gd name="T18" fmla="*/ 217 w 217"/>
                  <a:gd name="T19" fmla="*/ 6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87">
                    <a:moveTo>
                      <a:pt x="217" y="61"/>
                    </a:moveTo>
                    <a:cubicBezTo>
                      <a:pt x="217" y="61"/>
                      <a:pt x="195" y="13"/>
                      <a:pt x="170" y="0"/>
                    </a:cubicBezTo>
                    <a:cubicBezTo>
                      <a:pt x="106" y="32"/>
                      <a:pt x="106" y="32"/>
                      <a:pt x="106" y="32"/>
                    </a:cubicBezTo>
                    <a:cubicBezTo>
                      <a:pt x="106" y="53"/>
                      <a:pt x="106" y="53"/>
                      <a:pt x="106" y="53"/>
                    </a:cubicBezTo>
                    <a:cubicBezTo>
                      <a:pt x="81" y="49"/>
                      <a:pt x="81" y="49"/>
                      <a:pt x="81" y="49"/>
                    </a:cubicBezTo>
                    <a:cubicBezTo>
                      <a:pt x="81" y="49"/>
                      <a:pt x="23" y="123"/>
                      <a:pt x="0" y="178"/>
                    </a:cubicBezTo>
                    <a:cubicBezTo>
                      <a:pt x="25" y="187"/>
                      <a:pt x="25" y="187"/>
                      <a:pt x="25" y="187"/>
                    </a:cubicBezTo>
                    <a:cubicBezTo>
                      <a:pt x="25" y="187"/>
                      <a:pt x="105" y="145"/>
                      <a:pt x="128" y="142"/>
                    </a:cubicBezTo>
                    <a:cubicBezTo>
                      <a:pt x="151" y="140"/>
                      <a:pt x="164" y="144"/>
                      <a:pt x="164" y="144"/>
                    </a:cubicBezTo>
                    <a:lnTo>
                      <a:pt x="217" y="61"/>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6"/>
              <p:cNvSpPr/>
              <p:nvPr/>
            </p:nvSpPr>
            <p:spPr bwMode="auto">
              <a:xfrm>
                <a:off x="1019" y="3312"/>
                <a:ext cx="436" cy="521"/>
              </a:xfrm>
              <a:custGeom>
                <a:avLst/>
                <a:gdLst>
                  <a:gd name="T0" fmla="*/ 184 w 184"/>
                  <a:gd name="T1" fmla="*/ 48 h 220"/>
                  <a:gd name="T2" fmla="*/ 123 w 184"/>
                  <a:gd name="T3" fmla="*/ 0 h 220"/>
                  <a:gd name="T4" fmla="*/ 67 w 184"/>
                  <a:gd name="T5" fmla="*/ 47 h 220"/>
                  <a:gd name="T6" fmla="*/ 73 w 184"/>
                  <a:gd name="T7" fmla="*/ 67 h 220"/>
                  <a:gd name="T8" fmla="*/ 47 w 184"/>
                  <a:gd name="T9" fmla="*/ 70 h 220"/>
                  <a:gd name="T10" fmla="*/ 0 w 184"/>
                  <a:gd name="T11" fmla="*/ 217 h 220"/>
                  <a:gd name="T12" fmla="*/ 27 w 184"/>
                  <a:gd name="T13" fmla="*/ 220 h 220"/>
                  <a:gd name="T14" fmla="*/ 116 w 184"/>
                  <a:gd name="T15" fmla="*/ 150 h 220"/>
                  <a:gd name="T16" fmla="*/ 152 w 184"/>
                  <a:gd name="T17" fmla="*/ 142 h 220"/>
                  <a:gd name="T18" fmla="*/ 184 w 184"/>
                  <a:gd name="T19" fmla="*/ 4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20">
                    <a:moveTo>
                      <a:pt x="184" y="48"/>
                    </a:moveTo>
                    <a:cubicBezTo>
                      <a:pt x="184" y="48"/>
                      <a:pt x="151" y="6"/>
                      <a:pt x="123" y="0"/>
                    </a:cubicBezTo>
                    <a:cubicBezTo>
                      <a:pt x="67" y="47"/>
                      <a:pt x="67" y="47"/>
                      <a:pt x="67" y="47"/>
                    </a:cubicBezTo>
                    <a:cubicBezTo>
                      <a:pt x="73" y="67"/>
                      <a:pt x="73" y="67"/>
                      <a:pt x="73" y="67"/>
                    </a:cubicBezTo>
                    <a:cubicBezTo>
                      <a:pt x="47" y="70"/>
                      <a:pt x="47" y="70"/>
                      <a:pt x="47" y="70"/>
                    </a:cubicBezTo>
                    <a:cubicBezTo>
                      <a:pt x="47" y="70"/>
                      <a:pt x="8" y="156"/>
                      <a:pt x="0" y="217"/>
                    </a:cubicBezTo>
                    <a:cubicBezTo>
                      <a:pt x="27" y="220"/>
                      <a:pt x="27" y="220"/>
                      <a:pt x="27" y="220"/>
                    </a:cubicBezTo>
                    <a:cubicBezTo>
                      <a:pt x="27" y="220"/>
                      <a:pt x="95" y="158"/>
                      <a:pt x="116" y="150"/>
                    </a:cubicBezTo>
                    <a:cubicBezTo>
                      <a:pt x="138" y="142"/>
                      <a:pt x="152" y="142"/>
                      <a:pt x="152" y="142"/>
                    </a:cubicBezTo>
                    <a:lnTo>
                      <a:pt x="184" y="48"/>
                    </a:ln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6" name="文本框 6"/>
          <p:cNvSpPr>
            <a:spLocks noChangeArrowheads="1"/>
          </p:cNvSpPr>
          <p:nvPr/>
        </p:nvSpPr>
        <p:spPr bwMode="auto">
          <a:xfrm>
            <a:off x="4477521" y="2792075"/>
            <a:ext cx="7497882"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6600" b="1" dirty="0">
                <a:solidFill>
                  <a:srgbClr val="1FB4C2"/>
                </a:solidFill>
                <a:latin typeface="Agency FB" panose="020B0503020202020204" pitchFamily="34" charset="0"/>
                <a:ea typeface="Roboto"/>
                <a:cs typeface="Open Sans Light" panose="020B0604020202020204" charset="0"/>
              </a:rPr>
              <a:t>JOIN US!</a:t>
            </a:r>
            <a:endParaRPr lang="zh-CN" altLang="en-US" sz="6600" b="1" dirty="0">
              <a:solidFill>
                <a:srgbClr val="1FB4C2"/>
              </a:solidFill>
              <a:latin typeface="Agency FB" panose="020B0503020202020204" pitchFamily="34" charset="0"/>
              <a:ea typeface="冬青黑体简体中文 W3" panose="02010600030101010101" charset="-122"/>
              <a:cs typeface="Open Sans Light" panose="020B0604020202020204" charset="0"/>
            </a:endParaRPr>
          </a:p>
        </p:txBody>
      </p:sp>
      <p:sp>
        <p:nvSpPr>
          <p:cNvPr id="87" name="矩形 187"/>
          <p:cNvSpPr>
            <a:spLocks noChangeArrowheads="1"/>
          </p:cNvSpPr>
          <p:nvPr/>
        </p:nvSpPr>
        <p:spPr bwMode="auto">
          <a:xfrm>
            <a:off x="6069547" y="5280552"/>
            <a:ext cx="438751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ctr">
              <a:buNone/>
            </a:pPr>
            <a:r>
              <a:rPr lang="en-US" altLang="zh-CN" spc="300">
                <a:solidFill>
                  <a:srgbClr val="1FB4C2"/>
                </a:solidFill>
                <a:latin typeface="Agency FB" panose="020B0503020202020204" pitchFamily="34" charset="0"/>
                <a:ea typeface="+mn-ea"/>
                <a:cs typeface="+mn-ea"/>
                <a:sym typeface="+mn-lt"/>
              </a:rPr>
              <a:t>DESIGNED BY:xiazaii</a:t>
            </a:r>
            <a:endParaRPr lang="zh-CN" altLang="en-US" spc="300" dirty="0">
              <a:solidFill>
                <a:srgbClr val="1FB4C2"/>
              </a:solidFill>
              <a:latin typeface="Agency FB" panose="020B0503020202020204" pitchFamily="34" charset="0"/>
              <a:ea typeface="+mn-ea"/>
              <a:cs typeface="+mn-ea"/>
              <a:sym typeface="+mn-lt"/>
            </a:endParaRPr>
          </a:p>
        </p:txBody>
      </p:sp>
      <p:sp>
        <p:nvSpPr>
          <p:cNvPr id="88" name="文本框 6"/>
          <p:cNvSpPr>
            <a:spLocks noChangeArrowheads="1"/>
          </p:cNvSpPr>
          <p:nvPr/>
        </p:nvSpPr>
        <p:spPr bwMode="auto">
          <a:xfrm>
            <a:off x="3879924" y="3727312"/>
            <a:ext cx="8693076"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6000" b="1" dirty="0">
                <a:solidFill>
                  <a:srgbClr val="167D88"/>
                </a:solidFill>
                <a:latin typeface="Agency FB" panose="020B0503020202020204" pitchFamily="34" charset="0"/>
                <a:ea typeface="冬青黑体简体中文 W3" panose="02010600030101010101" charset="-122"/>
                <a:cs typeface="Open Sans Light" panose="020B0604020202020204" charset="0"/>
              </a:rPr>
              <a:t>企事业校园招聘专用</a:t>
            </a:r>
          </a:p>
        </p:txBody>
      </p:sp>
      <p:sp>
        <p:nvSpPr>
          <p:cNvPr id="89" name="矩形 187"/>
          <p:cNvSpPr>
            <a:spLocks noChangeArrowheads="1"/>
          </p:cNvSpPr>
          <p:nvPr/>
        </p:nvSpPr>
        <p:spPr bwMode="auto">
          <a:xfrm>
            <a:off x="6130706" y="4712518"/>
            <a:ext cx="4387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ctr">
              <a:buNone/>
            </a:pPr>
            <a:r>
              <a:rPr lang="zh-CN" altLang="en-US" sz="3600" spc="300" dirty="0">
                <a:solidFill>
                  <a:srgbClr val="1FB4C2"/>
                </a:solidFill>
                <a:latin typeface="Agency FB" panose="020B0503020202020204" pitchFamily="34" charset="0"/>
                <a:ea typeface="+mn-ea"/>
                <a:cs typeface="+mn-ea"/>
                <a:sym typeface="+mn-lt"/>
              </a:rPr>
              <a:t>为理想而奋斗！</a:t>
            </a:r>
            <a:endParaRPr lang="en-US" altLang="zh-CN" sz="3600" spc="300" dirty="0">
              <a:solidFill>
                <a:srgbClr val="1FB4C2"/>
              </a:solidFill>
              <a:latin typeface="Agency FB" panose="020B0503020202020204" pitchFamily="34" charset="0"/>
              <a:ea typeface="+mn-ea"/>
              <a:cs typeface="+mn-ea"/>
              <a:sym typeface="+mn-lt"/>
            </a:endParaRPr>
          </a:p>
        </p:txBody>
      </p:sp>
      <p:pic>
        <p:nvPicPr>
          <p:cNvPr id="93" name="轻松愉快">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1575" y="6553200"/>
            <a:ext cx="609600" cy="609600"/>
          </a:xfrm>
          <a:prstGeom prst="rect">
            <a:avLst/>
          </a:prstGeom>
        </p:spPr>
      </p:pic>
      <p:pic>
        <p:nvPicPr>
          <p:cNvPr id="94" name="图片 93"/>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731458" y="473055"/>
            <a:ext cx="1764030" cy="908658"/>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3"/>
                                        </p:tgtEl>
                                      </p:cBhvr>
                                    </p:cmd>
                                  </p:childTnLst>
                                </p:cTn>
                              </p:par>
                              <p:par>
                                <p:cTn id="7" presetID="14" presetClass="entr" presetSubtype="1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animEffect transition="in" filter="randombar(horizontal)">
                                      <p:cBhvr>
                                        <p:cTn id="9" dur="500"/>
                                        <p:tgtEl>
                                          <p:spTgt spid="90"/>
                                        </p:tgtEl>
                                      </p:cBhvr>
                                    </p:animEffect>
                                  </p:childTnLst>
                                </p:cTn>
                              </p:par>
                              <p:par>
                                <p:cTn id="10" presetID="2" presetClass="entr" presetSubtype="12" fill="hold" nodeType="withEffect">
                                  <p:stCondLst>
                                    <p:cond delay="250"/>
                                  </p:stCondLst>
                                  <p:childTnLst>
                                    <p:set>
                                      <p:cBhvr>
                                        <p:cTn id="11" dur="1" fill="hold">
                                          <p:stCondLst>
                                            <p:cond delay="0"/>
                                          </p:stCondLst>
                                        </p:cTn>
                                        <p:tgtEl>
                                          <p:spTgt spid="91"/>
                                        </p:tgtEl>
                                        <p:attrNameLst>
                                          <p:attrName>style.visibility</p:attrName>
                                        </p:attrNameLst>
                                      </p:cBhvr>
                                      <p:to>
                                        <p:strVal val="visible"/>
                                      </p:to>
                                    </p:set>
                                    <p:anim calcmode="lin" valueType="num">
                                      <p:cBhvr additive="base">
                                        <p:cTn id="12" dur="4250" fill="hold"/>
                                        <p:tgtEl>
                                          <p:spTgt spid="91"/>
                                        </p:tgtEl>
                                        <p:attrNameLst>
                                          <p:attrName>ppt_x</p:attrName>
                                        </p:attrNameLst>
                                      </p:cBhvr>
                                      <p:tavLst>
                                        <p:tav tm="0">
                                          <p:val>
                                            <p:strVal val="0-#ppt_w/2"/>
                                          </p:val>
                                        </p:tav>
                                        <p:tav tm="100000">
                                          <p:val>
                                            <p:strVal val="#ppt_x"/>
                                          </p:val>
                                        </p:tav>
                                      </p:tavLst>
                                    </p:anim>
                                    <p:anim calcmode="lin" valueType="num">
                                      <p:cBhvr additive="base">
                                        <p:cTn id="13" dur="4250" fill="hold"/>
                                        <p:tgtEl>
                                          <p:spTgt spid="91"/>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250"/>
                                  </p:stCondLst>
                                  <p:childTnLst>
                                    <p:set>
                                      <p:cBhvr>
                                        <p:cTn id="15" dur="1" fill="hold">
                                          <p:stCondLst>
                                            <p:cond delay="0"/>
                                          </p:stCondLst>
                                        </p:cTn>
                                        <p:tgtEl>
                                          <p:spTgt spid="92"/>
                                        </p:tgtEl>
                                        <p:attrNameLst>
                                          <p:attrName>style.visibility</p:attrName>
                                        </p:attrNameLst>
                                      </p:cBhvr>
                                      <p:to>
                                        <p:strVal val="visible"/>
                                      </p:to>
                                    </p:set>
                                    <p:anim calcmode="lin" valueType="num">
                                      <p:cBhvr additive="base">
                                        <p:cTn id="16" dur="4250" fill="hold"/>
                                        <p:tgtEl>
                                          <p:spTgt spid="92"/>
                                        </p:tgtEl>
                                        <p:attrNameLst>
                                          <p:attrName>ppt_x</p:attrName>
                                        </p:attrNameLst>
                                      </p:cBhvr>
                                      <p:tavLst>
                                        <p:tav tm="0">
                                          <p:val>
                                            <p:strVal val="0-#ppt_w/2"/>
                                          </p:val>
                                        </p:tav>
                                        <p:tav tm="100000">
                                          <p:val>
                                            <p:strVal val="#ppt_x"/>
                                          </p:val>
                                        </p:tav>
                                      </p:tavLst>
                                    </p:anim>
                                    <p:anim calcmode="lin" valueType="num">
                                      <p:cBhvr additive="base">
                                        <p:cTn id="17" dur="4250" fill="hold"/>
                                        <p:tgtEl>
                                          <p:spTgt spid="92"/>
                                        </p:tgtEl>
                                        <p:attrNameLst>
                                          <p:attrName>ppt_y</p:attrName>
                                        </p:attrNameLst>
                                      </p:cBhvr>
                                      <p:tavLst>
                                        <p:tav tm="0">
                                          <p:val>
                                            <p:strVal val="1+#ppt_h/2"/>
                                          </p:val>
                                        </p:tav>
                                        <p:tav tm="100000">
                                          <p:val>
                                            <p:strVal val="#ppt_y"/>
                                          </p:val>
                                        </p:tav>
                                      </p:tavLst>
                                    </p:anim>
                                  </p:childTnLst>
                                </p:cTn>
                              </p:par>
                              <p:par>
                                <p:cTn id="18" presetID="56" presetClass="entr" presetSubtype="0" fill="hold" grpId="0" nodeType="withEffect">
                                  <p:stCondLst>
                                    <p:cond delay="1500"/>
                                  </p:stCondLst>
                                  <p:iterate type="lt">
                                    <p:tmPct val="10000"/>
                                  </p:iterate>
                                  <p:childTnLst>
                                    <p:set>
                                      <p:cBhvr>
                                        <p:cTn id="19" dur="1" fill="hold">
                                          <p:stCondLst>
                                            <p:cond delay="0"/>
                                          </p:stCondLst>
                                        </p:cTn>
                                        <p:tgtEl>
                                          <p:spTgt spid="86"/>
                                        </p:tgtEl>
                                        <p:attrNameLst>
                                          <p:attrName>style.visibility</p:attrName>
                                        </p:attrNameLst>
                                      </p:cBhvr>
                                      <p:to>
                                        <p:strVal val="visible"/>
                                      </p:to>
                                    </p:set>
                                    <p:anim by="(-#ppt_w*2)" calcmode="lin" valueType="num">
                                      <p:cBhvr rctx="PPT">
                                        <p:cTn id="20" dur="500" autoRev="1" fill="hold">
                                          <p:stCondLst>
                                            <p:cond delay="0"/>
                                          </p:stCondLst>
                                        </p:cTn>
                                        <p:tgtEl>
                                          <p:spTgt spid="86"/>
                                        </p:tgtEl>
                                        <p:attrNameLst>
                                          <p:attrName>ppt_w</p:attrName>
                                        </p:attrNameLst>
                                      </p:cBhvr>
                                    </p:anim>
                                    <p:anim by="(#ppt_w*0.50)" calcmode="lin" valueType="num">
                                      <p:cBhvr>
                                        <p:cTn id="21" dur="500" decel="50000" autoRev="1" fill="hold">
                                          <p:stCondLst>
                                            <p:cond delay="0"/>
                                          </p:stCondLst>
                                        </p:cTn>
                                        <p:tgtEl>
                                          <p:spTgt spid="86"/>
                                        </p:tgtEl>
                                        <p:attrNameLst>
                                          <p:attrName>ppt_x</p:attrName>
                                        </p:attrNameLst>
                                      </p:cBhvr>
                                    </p:anim>
                                    <p:anim from="(-#ppt_h/2)" to="(#ppt_y)" calcmode="lin" valueType="num">
                                      <p:cBhvr>
                                        <p:cTn id="22" dur="1000" fill="hold">
                                          <p:stCondLst>
                                            <p:cond delay="0"/>
                                          </p:stCondLst>
                                        </p:cTn>
                                        <p:tgtEl>
                                          <p:spTgt spid="86"/>
                                        </p:tgtEl>
                                        <p:attrNameLst>
                                          <p:attrName>ppt_y</p:attrName>
                                        </p:attrNameLst>
                                      </p:cBhvr>
                                    </p:anim>
                                    <p:animRot by="21600000">
                                      <p:cBhvr>
                                        <p:cTn id="23" dur="1000" fill="hold">
                                          <p:stCondLst>
                                            <p:cond delay="0"/>
                                          </p:stCondLst>
                                        </p:cTn>
                                        <p:tgtEl>
                                          <p:spTgt spid="86"/>
                                        </p:tgtEl>
                                        <p:attrNameLst>
                                          <p:attrName>r</p:attrName>
                                        </p:attrNameLst>
                                      </p:cBhvr>
                                    </p:animRot>
                                  </p:childTnLst>
                                </p:cTn>
                              </p:par>
                              <p:par>
                                <p:cTn id="24" presetID="2" presetClass="entr" presetSubtype="2" fill="hold" grpId="0" nodeType="withEffect">
                                  <p:stCondLst>
                                    <p:cond delay="3000"/>
                                  </p:stCondLst>
                                  <p:iterate type="lt">
                                    <p:tmPct val="10000"/>
                                  </p:iterate>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500" fill="hold"/>
                                        <p:tgtEl>
                                          <p:spTgt spid="88"/>
                                        </p:tgtEl>
                                        <p:attrNameLst>
                                          <p:attrName>ppt_x</p:attrName>
                                        </p:attrNameLst>
                                      </p:cBhvr>
                                      <p:tavLst>
                                        <p:tav tm="0">
                                          <p:val>
                                            <p:strVal val="1+#ppt_w/2"/>
                                          </p:val>
                                        </p:tav>
                                        <p:tav tm="100000">
                                          <p:val>
                                            <p:strVal val="#ppt_x"/>
                                          </p:val>
                                        </p:tav>
                                      </p:tavLst>
                                    </p:anim>
                                    <p:anim calcmode="lin" valueType="num">
                                      <p:cBhvr additive="base">
                                        <p:cTn id="27" dur="500" fill="hold"/>
                                        <p:tgtEl>
                                          <p:spTgt spid="88"/>
                                        </p:tgtEl>
                                        <p:attrNameLst>
                                          <p:attrName>ppt_y</p:attrName>
                                        </p:attrNameLst>
                                      </p:cBhvr>
                                      <p:tavLst>
                                        <p:tav tm="0">
                                          <p:val>
                                            <p:strVal val="#ppt_y"/>
                                          </p:val>
                                        </p:tav>
                                        <p:tav tm="100000">
                                          <p:val>
                                            <p:strVal val="#ppt_y"/>
                                          </p:val>
                                        </p:tav>
                                      </p:tavLst>
                                    </p:anim>
                                  </p:childTnLst>
                                </p:cTn>
                              </p:par>
                              <p:par>
                                <p:cTn id="28" presetID="42" presetClass="entr" presetSubtype="0" fill="hold" grpId="0" nodeType="withEffect">
                                  <p:stCondLst>
                                    <p:cond delay="375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1000"/>
                                        <p:tgtEl>
                                          <p:spTgt spid="89"/>
                                        </p:tgtEl>
                                      </p:cBhvr>
                                    </p:animEffect>
                                    <p:anim calcmode="lin" valueType="num">
                                      <p:cBhvr>
                                        <p:cTn id="31" dur="1000" fill="hold"/>
                                        <p:tgtEl>
                                          <p:spTgt spid="89"/>
                                        </p:tgtEl>
                                        <p:attrNameLst>
                                          <p:attrName>ppt_x</p:attrName>
                                        </p:attrNameLst>
                                      </p:cBhvr>
                                      <p:tavLst>
                                        <p:tav tm="0">
                                          <p:val>
                                            <p:strVal val="#ppt_x"/>
                                          </p:val>
                                        </p:tav>
                                        <p:tav tm="100000">
                                          <p:val>
                                            <p:strVal val="#ppt_x"/>
                                          </p:val>
                                        </p:tav>
                                      </p:tavLst>
                                    </p:anim>
                                    <p:anim calcmode="lin" valueType="num">
                                      <p:cBhvr>
                                        <p:cTn id="32" dur="1000" fill="hold"/>
                                        <p:tgtEl>
                                          <p:spTgt spid="89"/>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475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750"/>
                                        <p:tgtEl>
                                          <p:spTgt spid="87"/>
                                        </p:tgtEl>
                                      </p:cBhvr>
                                    </p:animEffect>
                                  </p:childTnLst>
                                </p:cTn>
                              </p:par>
                              <p:par>
                                <p:cTn id="36" presetID="42" presetClass="entr" presetSubtype="0" fill="hold" nodeType="withEffect">
                                  <p:stCondLst>
                                    <p:cond delay="475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1000"/>
                                        <p:tgtEl>
                                          <p:spTgt spid="94"/>
                                        </p:tgtEl>
                                      </p:cBhvr>
                                    </p:animEffect>
                                    <p:anim calcmode="lin" valueType="num">
                                      <p:cBhvr>
                                        <p:cTn id="39" dur="1000" fill="hold"/>
                                        <p:tgtEl>
                                          <p:spTgt spid="94"/>
                                        </p:tgtEl>
                                        <p:attrNameLst>
                                          <p:attrName>ppt_x</p:attrName>
                                        </p:attrNameLst>
                                      </p:cBhvr>
                                      <p:tavLst>
                                        <p:tav tm="0">
                                          <p:val>
                                            <p:strVal val="#ppt_x"/>
                                          </p:val>
                                        </p:tav>
                                        <p:tav tm="100000">
                                          <p:val>
                                            <p:strVal val="#ppt_x"/>
                                          </p:val>
                                        </p:tav>
                                      </p:tavLst>
                                    </p:anim>
                                    <p:anim calcmode="lin" valueType="num">
                                      <p:cBhvr>
                                        <p:cTn id="40"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93"/>
                </p:tgtEl>
              </p:cMediaNode>
            </p:audio>
          </p:childTnLst>
        </p:cTn>
      </p:par>
    </p:tnLst>
    <p:bldLst>
      <p:bldP spid="86" grpId="0"/>
      <p:bldP spid="87" grpId="0"/>
      <p:bldP spid="88" grpId="0"/>
      <p:bldP spid="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5"/>
          <p:cNvSpPr/>
          <p:nvPr/>
        </p:nvSpPr>
        <p:spPr bwMode="auto">
          <a:xfrm>
            <a:off x="9028113" y="3875088"/>
            <a:ext cx="3284538" cy="1154113"/>
          </a:xfrm>
          <a:custGeom>
            <a:avLst/>
            <a:gdLst>
              <a:gd name="T0" fmla="*/ 181 w 1234"/>
              <a:gd name="T1" fmla="*/ 261 h 433"/>
              <a:gd name="T2" fmla="*/ 271 w 1234"/>
              <a:gd name="T3" fmla="*/ 176 h 433"/>
              <a:gd name="T4" fmla="*/ 447 w 1234"/>
              <a:gd name="T5" fmla="*/ 26 h 433"/>
              <a:gd name="T6" fmla="*/ 686 w 1234"/>
              <a:gd name="T7" fmla="*/ 127 h 433"/>
              <a:gd name="T8" fmla="*/ 926 w 1234"/>
              <a:gd name="T9" fmla="*/ 26 h 433"/>
              <a:gd name="T10" fmla="*/ 1014 w 1234"/>
              <a:gd name="T11" fmla="*/ 217 h 433"/>
              <a:gd name="T12" fmla="*/ 1143 w 1234"/>
              <a:gd name="T13" fmla="*/ 290 h 433"/>
              <a:gd name="T14" fmla="*/ 834 w 1234"/>
              <a:gd name="T15" fmla="*/ 318 h 433"/>
              <a:gd name="T16" fmla="*/ 508 w 1234"/>
              <a:gd name="T17" fmla="*/ 316 h 433"/>
              <a:gd name="T18" fmla="*/ 226 w 1234"/>
              <a:gd name="T19" fmla="*/ 307 h 433"/>
              <a:gd name="T20" fmla="*/ 28 w 1234"/>
              <a:gd name="T21" fmla="*/ 307 h 433"/>
              <a:gd name="T22" fmla="*/ 181 w 1234"/>
              <a:gd name="T23" fmla="*/ 26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4" h="433">
                <a:moveTo>
                  <a:pt x="181" y="261"/>
                </a:moveTo>
                <a:cubicBezTo>
                  <a:pt x="181" y="261"/>
                  <a:pt x="181" y="174"/>
                  <a:pt x="271" y="176"/>
                </a:cubicBezTo>
                <a:cubicBezTo>
                  <a:pt x="271" y="176"/>
                  <a:pt x="323" y="47"/>
                  <a:pt x="447" y="26"/>
                </a:cubicBezTo>
                <a:cubicBezTo>
                  <a:pt x="595" y="0"/>
                  <a:pt x="679" y="99"/>
                  <a:pt x="686" y="127"/>
                </a:cubicBezTo>
                <a:cubicBezTo>
                  <a:pt x="686" y="127"/>
                  <a:pt x="776" y="0"/>
                  <a:pt x="926" y="26"/>
                </a:cubicBezTo>
                <a:cubicBezTo>
                  <a:pt x="1141" y="63"/>
                  <a:pt x="1014" y="217"/>
                  <a:pt x="1014" y="217"/>
                </a:cubicBezTo>
                <a:cubicBezTo>
                  <a:pt x="1014" y="217"/>
                  <a:pt x="1234" y="142"/>
                  <a:pt x="1143" y="290"/>
                </a:cubicBezTo>
                <a:cubicBezTo>
                  <a:pt x="1054" y="433"/>
                  <a:pt x="834" y="318"/>
                  <a:pt x="834" y="318"/>
                </a:cubicBezTo>
                <a:cubicBezTo>
                  <a:pt x="834" y="318"/>
                  <a:pt x="619" y="368"/>
                  <a:pt x="508" y="316"/>
                </a:cubicBezTo>
                <a:cubicBezTo>
                  <a:pt x="508" y="316"/>
                  <a:pt x="271" y="352"/>
                  <a:pt x="226" y="307"/>
                </a:cubicBezTo>
                <a:cubicBezTo>
                  <a:pt x="226" y="307"/>
                  <a:pt x="56" y="342"/>
                  <a:pt x="28" y="307"/>
                </a:cubicBezTo>
                <a:cubicBezTo>
                  <a:pt x="0" y="271"/>
                  <a:pt x="132" y="259"/>
                  <a:pt x="181" y="261"/>
                </a:cubicBezTo>
                <a:close/>
              </a:path>
            </a:pathLst>
          </a:custGeom>
          <a:solidFill>
            <a:srgbClr val="BDEE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
          <p:cNvSpPr/>
          <p:nvPr/>
        </p:nvSpPr>
        <p:spPr bwMode="auto">
          <a:xfrm>
            <a:off x="492125" y="5635626"/>
            <a:ext cx="4772025" cy="1368425"/>
          </a:xfrm>
          <a:custGeom>
            <a:avLst/>
            <a:gdLst>
              <a:gd name="T0" fmla="*/ 272 w 1793"/>
              <a:gd name="T1" fmla="*/ 352 h 514"/>
              <a:gd name="T2" fmla="*/ 409 w 1793"/>
              <a:gd name="T3" fmla="*/ 299 h 514"/>
              <a:gd name="T4" fmla="*/ 662 w 1793"/>
              <a:gd name="T5" fmla="*/ 104 h 514"/>
              <a:gd name="T6" fmla="*/ 950 w 1793"/>
              <a:gd name="T7" fmla="*/ 225 h 514"/>
              <a:gd name="T8" fmla="*/ 1269 w 1793"/>
              <a:gd name="T9" fmla="*/ 7 h 514"/>
              <a:gd name="T10" fmla="*/ 1531 w 1793"/>
              <a:gd name="T11" fmla="*/ 285 h 514"/>
              <a:gd name="T12" fmla="*/ 1620 w 1793"/>
              <a:gd name="T13" fmla="*/ 381 h 514"/>
              <a:gd name="T14" fmla="*/ 1211 w 1793"/>
              <a:gd name="T15" fmla="*/ 381 h 514"/>
              <a:gd name="T16" fmla="*/ 766 w 1793"/>
              <a:gd name="T17" fmla="*/ 435 h 514"/>
              <a:gd name="T18" fmla="*/ 341 w 1793"/>
              <a:gd name="T19" fmla="*/ 420 h 514"/>
              <a:gd name="T20" fmla="*/ 42 w 1793"/>
              <a:gd name="T21" fmla="*/ 420 h 514"/>
              <a:gd name="T22" fmla="*/ 272 w 1793"/>
              <a:gd name="T23" fmla="*/ 35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3" h="514">
                <a:moveTo>
                  <a:pt x="272" y="352"/>
                </a:moveTo>
                <a:cubicBezTo>
                  <a:pt x="272" y="352"/>
                  <a:pt x="273" y="297"/>
                  <a:pt x="409" y="299"/>
                </a:cubicBezTo>
                <a:cubicBezTo>
                  <a:pt x="409" y="299"/>
                  <a:pt x="474" y="103"/>
                  <a:pt x="662" y="104"/>
                </a:cubicBezTo>
                <a:cubicBezTo>
                  <a:pt x="947" y="106"/>
                  <a:pt x="940" y="182"/>
                  <a:pt x="950" y="225"/>
                </a:cubicBezTo>
                <a:cubicBezTo>
                  <a:pt x="950" y="225"/>
                  <a:pt x="1037" y="0"/>
                  <a:pt x="1269" y="7"/>
                </a:cubicBezTo>
                <a:cubicBezTo>
                  <a:pt x="1598" y="17"/>
                  <a:pt x="1531" y="285"/>
                  <a:pt x="1531" y="285"/>
                </a:cubicBezTo>
                <a:cubicBezTo>
                  <a:pt x="1531" y="285"/>
                  <a:pt x="1793" y="344"/>
                  <a:pt x="1620" y="381"/>
                </a:cubicBezTo>
                <a:cubicBezTo>
                  <a:pt x="1447" y="418"/>
                  <a:pt x="1211" y="381"/>
                  <a:pt x="1211" y="381"/>
                </a:cubicBezTo>
                <a:cubicBezTo>
                  <a:pt x="1211" y="381"/>
                  <a:pt x="934" y="514"/>
                  <a:pt x="766" y="435"/>
                </a:cubicBezTo>
                <a:cubicBezTo>
                  <a:pt x="766" y="435"/>
                  <a:pt x="409" y="489"/>
                  <a:pt x="341" y="420"/>
                </a:cubicBezTo>
                <a:cubicBezTo>
                  <a:pt x="341" y="420"/>
                  <a:pt x="84" y="474"/>
                  <a:pt x="42" y="420"/>
                </a:cubicBezTo>
                <a:cubicBezTo>
                  <a:pt x="0" y="366"/>
                  <a:pt x="199" y="348"/>
                  <a:pt x="272" y="352"/>
                </a:cubicBezTo>
                <a:close/>
              </a:path>
            </a:pathLst>
          </a:custGeom>
          <a:solidFill>
            <a:srgbClr val="BDEE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
          <p:cNvSpPr/>
          <p:nvPr/>
        </p:nvSpPr>
        <p:spPr bwMode="auto">
          <a:xfrm>
            <a:off x="2601913" y="328613"/>
            <a:ext cx="2800350" cy="876300"/>
          </a:xfrm>
          <a:custGeom>
            <a:avLst/>
            <a:gdLst>
              <a:gd name="T0" fmla="*/ 160 w 1052"/>
              <a:gd name="T1" fmla="*/ 235 h 329"/>
              <a:gd name="T2" fmla="*/ 240 w 1052"/>
              <a:gd name="T3" fmla="*/ 159 h 329"/>
              <a:gd name="T4" fmla="*/ 353 w 1052"/>
              <a:gd name="T5" fmla="*/ 59 h 329"/>
              <a:gd name="T6" fmla="*/ 492 w 1052"/>
              <a:gd name="T7" fmla="*/ 147 h 329"/>
              <a:gd name="T8" fmla="*/ 744 w 1052"/>
              <a:gd name="T9" fmla="*/ 32 h 329"/>
              <a:gd name="T10" fmla="*/ 898 w 1052"/>
              <a:gd name="T11" fmla="*/ 196 h 329"/>
              <a:gd name="T12" fmla="*/ 950 w 1052"/>
              <a:gd name="T13" fmla="*/ 252 h 329"/>
              <a:gd name="T14" fmla="*/ 710 w 1052"/>
              <a:gd name="T15" fmla="*/ 252 h 329"/>
              <a:gd name="T16" fmla="*/ 449 w 1052"/>
              <a:gd name="T17" fmla="*/ 283 h 329"/>
              <a:gd name="T18" fmla="*/ 200 w 1052"/>
              <a:gd name="T19" fmla="*/ 275 h 329"/>
              <a:gd name="T20" fmla="*/ 24 w 1052"/>
              <a:gd name="T21" fmla="*/ 275 h 329"/>
              <a:gd name="T22" fmla="*/ 160 w 1052"/>
              <a:gd name="T23" fmla="*/ 23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2" h="329">
                <a:moveTo>
                  <a:pt x="160" y="235"/>
                </a:moveTo>
                <a:cubicBezTo>
                  <a:pt x="160" y="235"/>
                  <a:pt x="160" y="157"/>
                  <a:pt x="240" y="159"/>
                </a:cubicBezTo>
                <a:cubicBezTo>
                  <a:pt x="240" y="159"/>
                  <a:pt x="243" y="57"/>
                  <a:pt x="353" y="59"/>
                </a:cubicBezTo>
                <a:cubicBezTo>
                  <a:pt x="464" y="61"/>
                  <a:pt x="486" y="122"/>
                  <a:pt x="492" y="147"/>
                </a:cubicBezTo>
                <a:cubicBezTo>
                  <a:pt x="492" y="147"/>
                  <a:pt x="553" y="0"/>
                  <a:pt x="744" y="32"/>
                </a:cubicBezTo>
                <a:cubicBezTo>
                  <a:pt x="935" y="64"/>
                  <a:pt x="898" y="196"/>
                  <a:pt x="898" y="196"/>
                </a:cubicBezTo>
                <a:cubicBezTo>
                  <a:pt x="898" y="196"/>
                  <a:pt x="1052" y="230"/>
                  <a:pt x="950" y="252"/>
                </a:cubicBezTo>
                <a:cubicBezTo>
                  <a:pt x="849" y="274"/>
                  <a:pt x="710" y="252"/>
                  <a:pt x="710" y="252"/>
                </a:cubicBezTo>
                <a:cubicBezTo>
                  <a:pt x="710" y="252"/>
                  <a:pt x="548" y="329"/>
                  <a:pt x="449" y="283"/>
                </a:cubicBezTo>
                <a:cubicBezTo>
                  <a:pt x="449" y="283"/>
                  <a:pt x="240" y="315"/>
                  <a:pt x="200" y="275"/>
                </a:cubicBezTo>
                <a:cubicBezTo>
                  <a:pt x="200" y="275"/>
                  <a:pt x="49" y="306"/>
                  <a:pt x="24" y="275"/>
                </a:cubicBezTo>
                <a:cubicBezTo>
                  <a:pt x="0" y="243"/>
                  <a:pt x="117" y="232"/>
                  <a:pt x="160" y="235"/>
                </a:cubicBezTo>
                <a:close/>
              </a:path>
            </a:pathLst>
          </a:custGeom>
          <a:solidFill>
            <a:srgbClr val="BDEE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8" name="图片 37"/>
          <p:cNvPicPr>
            <a:picLocks noChangeAspect="1"/>
          </p:cNvPicPr>
          <p:nvPr/>
        </p:nvPicPr>
        <p:blipFill>
          <a:blip r:embed="rId2"/>
          <a:stretch>
            <a:fillRect/>
          </a:stretch>
        </p:blipFill>
        <p:spPr>
          <a:xfrm>
            <a:off x="5989622" y="1580883"/>
            <a:ext cx="4807048" cy="6387827"/>
          </a:xfrm>
          <a:prstGeom prst="rect">
            <a:avLst/>
          </a:prstGeom>
        </p:spPr>
      </p:pic>
      <p:pic>
        <p:nvPicPr>
          <p:cNvPr id="40" name="图片 39"/>
          <p:cNvPicPr>
            <a:picLocks noChangeAspect="1"/>
          </p:cNvPicPr>
          <p:nvPr/>
        </p:nvPicPr>
        <p:blipFill>
          <a:blip r:embed="rId3"/>
          <a:stretch>
            <a:fillRect/>
          </a:stretch>
        </p:blipFill>
        <p:spPr>
          <a:xfrm>
            <a:off x="3352689" y="1755776"/>
            <a:ext cx="6576832" cy="5966063"/>
          </a:xfrm>
          <a:prstGeom prst="rect">
            <a:avLst/>
          </a:prstGeom>
        </p:spPr>
      </p:pic>
      <p:sp>
        <p:nvSpPr>
          <p:cNvPr id="2" name="标题 4"/>
          <p:cNvSpPr txBox="1"/>
          <p:nvPr/>
        </p:nvSpPr>
        <p:spPr>
          <a:xfrm>
            <a:off x="913009" y="517895"/>
            <a:ext cx="5764237"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dirty="0"/>
              <a:t>企业荣誉  </a:t>
            </a:r>
            <a:r>
              <a:rPr lang="en-US" altLang="zh-CN" dirty="0"/>
              <a:t>|  </a:t>
            </a:r>
            <a:r>
              <a:rPr lang="en-US" altLang="zh-CN" sz="2000" dirty="0"/>
              <a:t>ENTERPRISE HONOR</a:t>
            </a:r>
            <a:endParaRPr lang="zh-CN" altLang="en-US" sz="2000" dirty="0"/>
          </a:p>
        </p:txBody>
      </p:sp>
      <p:grpSp>
        <p:nvGrpSpPr>
          <p:cNvPr id="42" name="Group 4"/>
          <p:cNvGrpSpPr>
            <a:grpSpLocks noChangeAspect="1"/>
          </p:cNvGrpSpPr>
          <p:nvPr/>
        </p:nvGrpSpPr>
        <p:grpSpPr bwMode="auto">
          <a:xfrm>
            <a:off x="7644993" y="-496888"/>
            <a:ext cx="2557463" cy="2527301"/>
            <a:chOff x="5120" y="391"/>
            <a:chExt cx="1611" cy="1592"/>
          </a:xfrm>
        </p:grpSpPr>
        <p:sp>
          <p:nvSpPr>
            <p:cNvPr id="44" name="Freeform 5"/>
            <p:cNvSpPr/>
            <p:nvPr/>
          </p:nvSpPr>
          <p:spPr bwMode="auto">
            <a:xfrm>
              <a:off x="5507" y="822"/>
              <a:ext cx="858" cy="638"/>
            </a:xfrm>
            <a:custGeom>
              <a:avLst/>
              <a:gdLst>
                <a:gd name="T0" fmla="*/ 127 w 474"/>
                <a:gd name="T1" fmla="*/ 16 h 353"/>
                <a:gd name="T2" fmla="*/ 313 w 474"/>
                <a:gd name="T3" fmla="*/ 14 h 353"/>
                <a:gd name="T4" fmla="*/ 227 w 474"/>
                <a:gd name="T5" fmla="*/ 353 h 353"/>
                <a:gd name="T6" fmla="*/ 127 w 474"/>
                <a:gd name="T7" fmla="*/ 16 h 353"/>
              </a:gdLst>
              <a:ahLst/>
              <a:cxnLst>
                <a:cxn ang="0">
                  <a:pos x="T0" y="T1"/>
                </a:cxn>
                <a:cxn ang="0">
                  <a:pos x="T2" y="T3"/>
                </a:cxn>
                <a:cxn ang="0">
                  <a:pos x="T4" y="T5"/>
                </a:cxn>
                <a:cxn ang="0">
                  <a:pos x="T6" y="T7"/>
                </a:cxn>
              </a:cxnLst>
              <a:rect l="0" t="0" r="r" b="b"/>
              <a:pathLst>
                <a:path w="474" h="353">
                  <a:moveTo>
                    <a:pt x="127" y="16"/>
                  </a:moveTo>
                  <a:cubicBezTo>
                    <a:pt x="185" y="9"/>
                    <a:pt x="240" y="0"/>
                    <a:pt x="313" y="14"/>
                  </a:cubicBezTo>
                  <a:cubicBezTo>
                    <a:pt x="311" y="133"/>
                    <a:pt x="474" y="353"/>
                    <a:pt x="227" y="353"/>
                  </a:cubicBezTo>
                  <a:cubicBezTo>
                    <a:pt x="0" y="353"/>
                    <a:pt x="145" y="126"/>
                    <a:pt x="127" y="16"/>
                  </a:cubicBez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
            <p:cNvSpPr/>
            <p:nvPr/>
          </p:nvSpPr>
          <p:spPr bwMode="auto">
            <a:xfrm>
              <a:off x="5565" y="858"/>
              <a:ext cx="739" cy="501"/>
            </a:xfrm>
            <a:custGeom>
              <a:avLst/>
              <a:gdLst>
                <a:gd name="T0" fmla="*/ 110 w 408"/>
                <a:gd name="T1" fmla="*/ 12 h 277"/>
                <a:gd name="T2" fmla="*/ 270 w 408"/>
                <a:gd name="T3" fmla="*/ 11 h 277"/>
                <a:gd name="T4" fmla="*/ 196 w 408"/>
                <a:gd name="T5" fmla="*/ 277 h 277"/>
                <a:gd name="T6" fmla="*/ 110 w 408"/>
                <a:gd name="T7" fmla="*/ 12 h 277"/>
              </a:gdLst>
              <a:ahLst/>
              <a:cxnLst>
                <a:cxn ang="0">
                  <a:pos x="T0" y="T1"/>
                </a:cxn>
                <a:cxn ang="0">
                  <a:pos x="T2" y="T3"/>
                </a:cxn>
                <a:cxn ang="0">
                  <a:pos x="T4" y="T5"/>
                </a:cxn>
                <a:cxn ang="0">
                  <a:pos x="T6" y="T7"/>
                </a:cxn>
              </a:cxnLst>
              <a:rect l="0" t="0" r="r" b="b"/>
              <a:pathLst>
                <a:path w="408" h="277">
                  <a:moveTo>
                    <a:pt x="110" y="12"/>
                  </a:moveTo>
                  <a:cubicBezTo>
                    <a:pt x="160" y="7"/>
                    <a:pt x="206" y="0"/>
                    <a:pt x="270" y="11"/>
                  </a:cubicBezTo>
                  <a:cubicBezTo>
                    <a:pt x="268" y="104"/>
                    <a:pt x="408" y="277"/>
                    <a:pt x="196" y="277"/>
                  </a:cubicBezTo>
                  <a:cubicBezTo>
                    <a:pt x="0" y="277"/>
                    <a:pt x="125" y="99"/>
                    <a:pt x="110" y="12"/>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
            <p:cNvSpPr/>
            <p:nvPr/>
          </p:nvSpPr>
          <p:spPr bwMode="auto">
            <a:xfrm>
              <a:off x="5956" y="758"/>
              <a:ext cx="543" cy="838"/>
            </a:xfrm>
            <a:custGeom>
              <a:avLst/>
              <a:gdLst>
                <a:gd name="T0" fmla="*/ 179 w 300"/>
                <a:gd name="T1" fmla="*/ 65 h 463"/>
                <a:gd name="T2" fmla="*/ 151 w 300"/>
                <a:gd name="T3" fmla="*/ 79 h 463"/>
                <a:gd name="T4" fmla="*/ 188 w 300"/>
                <a:gd name="T5" fmla="*/ 98 h 463"/>
                <a:gd name="T6" fmla="*/ 169 w 300"/>
                <a:gd name="T7" fmla="*/ 11 h 463"/>
                <a:gd name="T8" fmla="*/ 73 w 300"/>
                <a:gd name="T9" fmla="*/ 105 h 463"/>
                <a:gd name="T10" fmla="*/ 254 w 300"/>
                <a:gd name="T11" fmla="*/ 258 h 463"/>
                <a:gd name="T12" fmla="*/ 51 w 300"/>
                <a:gd name="T13" fmla="*/ 368 h 463"/>
                <a:gd name="T14" fmla="*/ 51 w 300"/>
                <a:gd name="T15" fmla="*/ 454 h 463"/>
                <a:gd name="T16" fmla="*/ 106 w 300"/>
                <a:gd name="T17" fmla="*/ 414 h 463"/>
                <a:gd name="T18" fmla="*/ 82 w 300"/>
                <a:gd name="T19" fmla="*/ 388 h 463"/>
                <a:gd name="T20" fmla="*/ 86 w 300"/>
                <a:gd name="T21" fmla="*/ 418 h 463"/>
                <a:gd name="T22" fmla="*/ 53 w 300"/>
                <a:gd name="T23" fmla="*/ 441 h 463"/>
                <a:gd name="T24" fmla="*/ 60 w 300"/>
                <a:gd name="T25" fmla="*/ 376 h 463"/>
                <a:gd name="T26" fmla="*/ 295 w 300"/>
                <a:gd name="T27" fmla="*/ 260 h 463"/>
                <a:gd name="T28" fmla="*/ 86 w 300"/>
                <a:gd name="T29" fmla="*/ 103 h 463"/>
                <a:gd name="T30" fmla="*/ 164 w 300"/>
                <a:gd name="T31" fmla="*/ 26 h 463"/>
                <a:gd name="T32" fmla="*/ 178 w 300"/>
                <a:gd name="T33" fmla="*/ 88 h 463"/>
                <a:gd name="T34" fmla="*/ 179 w 300"/>
                <a:gd name="T35" fmla="*/ 6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463">
                  <a:moveTo>
                    <a:pt x="179" y="65"/>
                  </a:moveTo>
                  <a:cubicBezTo>
                    <a:pt x="179" y="65"/>
                    <a:pt x="149" y="53"/>
                    <a:pt x="151" y="79"/>
                  </a:cubicBezTo>
                  <a:cubicBezTo>
                    <a:pt x="153" y="105"/>
                    <a:pt x="174" y="112"/>
                    <a:pt x="188" y="98"/>
                  </a:cubicBezTo>
                  <a:cubicBezTo>
                    <a:pt x="202" y="84"/>
                    <a:pt x="225" y="21"/>
                    <a:pt x="169" y="11"/>
                  </a:cubicBezTo>
                  <a:cubicBezTo>
                    <a:pt x="114" y="0"/>
                    <a:pt x="42" y="62"/>
                    <a:pt x="73" y="105"/>
                  </a:cubicBezTo>
                  <a:cubicBezTo>
                    <a:pt x="104" y="149"/>
                    <a:pt x="254" y="172"/>
                    <a:pt x="254" y="258"/>
                  </a:cubicBezTo>
                  <a:cubicBezTo>
                    <a:pt x="254" y="343"/>
                    <a:pt x="86" y="350"/>
                    <a:pt x="51" y="368"/>
                  </a:cubicBezTo>
                  <a:cubicBezTo>
                    <a:pt x="16" y="386"/>
                    <a:pt x="0" y="445"/>
                    <a:pt x="51" y="454"/>
                  </a:cubicBezTo>
                  <a:cubicBezTo>
                    <a:pt x="102" y="463"/>
                    <a:pt x="107" y="421"/>
                    <a:pt x="106" y="414"/>
                  </a:cubicBezTo>
                  <a:cubicBezTo>
                    <a:pt x="105" y="406"/>
                    <a:pt x="102" y="386"/>
                    <a:pt x="82" y="388"/>
                  </a:cubicBezTo>
                  <a:cubicBezTo>
                    <a:pt x="62" y="390"/>
                    <a:pt x="57" y="424"/>
                    <a:pt x="86" y="418"/>
                  </a:cubicBezTo>
                  <a:cubicBezTo>
                    <a:pt x="86" y="418"/>
                    <a:pt x="85" y="451"/>
                    <a:pt x="53" y="441"/>
                  </a:cubicBezTo>
                  <a:cubicBezTo>
                    <a:pt x="21" y="431"/>
                    <a:pt x="34" y="377"/>
                    <a:pt x="60" y="376"/>
                  </a:cubicBezTo>
                  <a:cubicBezTo>
                    <a:pt x="85" y="375"/>
                    <a:pt x="289" y="358"/>
                    <a:pt x="295" y="260"/>
                  </a:cubicBezTo>
                  <a:cubicBezTo>
                    <a:pt x="300" y="162"/>
                    <a:pt x="106" y="133"/>
                    <a:pt x="86" y="103"/>
                  </a:cubicBezTo>
                  <a:cubicBezTo>
                    <a:pt x="67" y="72"/>
                    <a:pt x="123" y="26"/>
                    <a:pt x="164" y="26"/>
                  </a:cubicBezTo>
                  <a:cubicBezTo>
                    <a:pt x="205" y="27"/>
                    <a:pt x="195" y="81"/>
                    <a:pt x="178" y="88"/>
                  </a:cubicBezTo>
                  <a:cubicBezTo>
                    <a:pt x="178" y="88"/>
                    <a:pt x="190" y="73"/>
                    <a:pt x="179" y="65"/>
                  </a:cubicBez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
            <p:cNvSpPr/>
            <p:nvPr/>
          </p:nvSpPr>
          <p:spPr bwMode="auto">
            <a:xfrm>
              <a:off x="6039" y="767"/>
              <a:ext cx="473" cy="516"/>
            </a:xfrm>
            <a:custGeom>
              <a:avLst/>
              <a:gdLst>
                <a:gd name="T0" fmla="*/ 240 w 261"/>
                <a:gd name="T1" fmla="*/ 255 h 285"/>
                <a:gd name="T2" fmla="*/ 35 w 261"/>
                <a:gd name="T3" fmla="*/ 94 h 285"/>
                <a:gd name="T4" fmla="*/ 118 w 261"/>
                <a:gd name="T5" fmla="*/ 17 h 285"/>
                <a:gd name="T6" fmla="*/ 136 w 261"/>
                <a:gd name="T7" fmla="*/ 81 h 285"/>
                <a:gd name="T8" fmla="*/ 127 w 261"/>
                <a:gd name="T9" fmla="*/ 64 h 285"/>
                <a:gd name="T10" fmla="*/ 111 w 261"/>
                <a:gd name="T11" fmla="*/ 73 h 285"/>
                <a:gd name="T12" fmla="*/ 142 w 261"/>
                <a:gd name="T13" fmla="*/ 85 h 285"/>
                <a:gd name="T14" fmla="*/ 123 w 261"/>
                <a:gd name="T15" fmla="*/ 10 h 285"/>
                <a:gd name="T16" fmla="*/ 31 w 261"/>
                <a:gd name="T17" fmla="*/ 99 h 285"/>
                <a:gd name="T18" fmla="*/ 215 w 261"/>
                <a:gd name="T19" fmla="*/ 246 h 285"/>
                <a:gd name="T20" fmla="*/ 240 w 261"/>
                <a:gd name="T21"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85">
                  <a:moveTo>
                    <a:pt x="240" y="255"/>
                  </a:moveTo>
                  <a:cubicBezTo>
                    <a:pt x="261" y="159"/>
                    <a:pt x="54" y="124"/>
                    <a:pt x="35" y="94"/>
                  </a:cubicBezTo>
                  <a:cubicBezTo>
                    <a:pt x="15" y="64"/>
                    <a:pt x="77" y="18"/>
                    <a:pt x="118" y="17"/>
                  </a:cubicBezTo>
                  <a:cubicBezTo>
                    <a:pt x="164" y="16"/>
                    <a:pt x="152" y="74"/>
                    <a:pt x="136" y="81"/>
                  </a:cubicBezTo>
                  <a:cubicBezTo>
                    <a:pt x="136" y="81"/>
                    <a:pt x="139" y="72"/>
                    <a:pt x="127" y="64"/>
                  </a:cubicBezTo>
                  <a:cubicBezTo>
                    <a:pt x="127" y="64"/>
                    <a:pt x="111" y="55"/>
                    <a:pt x="111" y="73"/>
                  </a:cubicBezTo>
                  <a:cubicBezTo>
                    <a:pt x="111" y="100"/>
                    <a:pt x="130" y="100"/>
                    <a:pt x="142" y="85"/>
                  </a:cubicBezTo>
                  <a:cubicBezTo>
                    <a:pt x="149" y="75"/>
                    <a:pt x="178" y="21"/>
                    <a:pt x="123" y="10"/>
                  </a:cubicBezTo>
                  <a:cubicBezTo>
                    <a:pt x="68" y="0"/>
                    <a:pt x="0" y="55"/>
                    <a:pt x="31" y="99"/>
                  </a:cubicBezTo>
                  <a:cubicBezTo>
                    <a:pt x="62" y="143"/>
                    <a:pt x="215" y="160"/>
                    <a:pt x="215" y="246"/>
                  </a:cubicBezTo>
                  <a:cubicBezTo>
                    <a:pt x="215" y="266"/>
                    <a:pt x="234" y="285"/>
                    <a:pt x="240" y="255"/>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
            <p:cNvSpPr/>
            <p:nvPr/>
          </p:nvSpPr>
          <p:spPr bwMode="auto">
            <a:xfrm>
              <a:off x="5321" y="758"/>
              <a:ext cx="541" cy="838"/>
            </a:xfrm>
            <a:custGeom>
              <a:avLst/>
              <a:gdLst>
                <a:gd name="T0" fmla="*/ 121 w 299"/>
                <a:gd name="T1" fmla="*/ 65 h 463"/>
                <a:gd name="T2" fmla="*/ 149 w 299"/>
                <a:gd name="T3" fmla="*/ 79 h 463"/>
                <a:gd name="T4" fmla="*/ 112 w 299"/>
                <a:gd name="T5" fmla="*/ 98 h 463"/>
                <a:gd name="T6" fmla="*/ 130 w 299"/>
                <a:gd name="T7" fmla="*/ 11 h 463"/>
                <a:gd name="T8" fmla="*/ 227 w 299"/>
                <a:gd name="T9" fmla="*/ 105 h 463"/>
                <a:gd name="T10" fmla="*/ 45 w 299"/>
                <a:gd name="T11" fmla="*/ 258 h 463"/>
                <a:gd name="T12" fmla="*/ 249 w 299"/>
                <a:gd name="T13" fmla="*/ 368 h 463"/>
                <a:gd name="T14" fmla="*/ 249 w 299"/>
                <a:gd name="T15" fmla="*/ 454 h 463"/>
                <a:gd name="T16" fmla="*/ 193 w 299"/>
                <a:gd name="T17" fmla="*/ 414 h 463"/>
                <a:gd name="T18" fmla="*/ 218 w 299"/>
                <a:gd name="T19" fmla="*/ 388 h 463"/>
                <a:gd name="T20" fmla="*/ 214 w 299"/>
                <a:gd name="T21" fmla="*/ 418 h 463"/>
                <a:gd name="T22" fmla="*/ 247 w 299"/>
                <a:gd name="T23" fmla="*/ 441 h 463"/>
                <a:gd name="T24" fmla="*/ 240 w 299"/>
                <a:gd name="T25" fmla="*/ 376 h 463"/>
                <a:gd name="T26" fmla="*/ 5 w 299"/>
                <a:gd name="T27" fmla="*/ 260 h 463"/>
                <a:gd name="T28" fmla="*/ 214 w 299"/>
                <a:gd name="T29" fmla="*/ 103 h 463"/>
                <a:gd name="T30" fmla="*/ 136 w 299"/>
                <a:gd name="T31" fmla="*/ 26 h 463"/>
                <a:gd name="T32" fmla="*/ 122 w 299"/>
                <a:gd name="T33" fmla="*/ 88 h 463"/>
                <a:gd name="T34" fmla="*/ 121 w 299"/>
                <a:gd name="T35" fmla="*/ 6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9" h="463">
                  <a:moveTo>
                    <a:pt x="121" y="65"/>
                  </a:moveTo>
                  <a:cubicBezTo>
                    <a:pt x="121" y="65"/>
                    <a:pt x="151" y="53"/>
                    <a:pt x="149" y="79"/>
                  </a:cubicBezTo>
                  <a:cubicBezTo>
                    <a:pt x="147" y="105"/>
                    <a:pt x="126" y="112"/>
                    <a:pt x="112" y="98"/>
                  </a:cubicBezTo>
                  <a:cubicBezTo>
                    <a:pt x="98" y="84"/>
                    <a:pt x="75" y="21"/>
                    <a:pt x="130" y="11"/>
                  </a:cubicBezTo>
                  <a:cubicBezTo>
                    <a:pt x="186" y="0"/>
                    <a:pt x="258" y="62"/>
                    <a:pt x="227" y="105"/>
                  </a:cubicBezTo>
                  <a:cubicBezTo>
                    <a:pt x="196" y="149"/>
                    <a:pt x="45" y="172"/>
                    <a:pt x="45" y="258"/>
                  </a:cubicBezTo>
                  <a:cubicBezTo>
                    <a:pt x="45" y="343"/>
                    <a:pt x="214" y="350"/>
                    <a:pt x="249" y="368"/>
                  </a:cubicBezTo>
                  <a:cubicBezTo>
                    <a:pt x="283" y="386"/>
                    <a:pt x="299" y="445"/>
                    <a:pt x="249" y="454"/>
                  </a:cubicBezTo>
                  <a:cubicBezTo>
                    <a:pt x="198" y="463"/>
                    <a:pt x="193" y="421"/>
                    <a:pt x="193" y="414"/>
                  </a:cubicBezTo>
                  <a:cubicBezTo>
                    <a:pt x="194" y="406"/>
                    <a:pt x="198" y="386"/>
                    <a:pt x="218" y="388"/>
                  </a:cubicBezTo>
                  <a:cubicBezTo>
                    <a:pt x="238" y="390"/>
                    <a:pt x="242" y="424"/>
                    <a:pt x="214" y="418"/>
                  </a:cubicBezTo>
                  <a:cubicBezTo>
                    <a:pt x="214" y="418"/>
                    <a:pt x="214" y="451"/>
                    <a:pt x="247" y="441"/>
                  </a:cubicBezTo>
                  <a:cubicBezTo>
                    <a:pt x="279" y="431"/>
                    <a:pt x="266" y="377"/>
                    <a:pt x="240" y="376"/>
                  </a:cubicBezTo>
                  <a:cubicBezTo>
                    <a:pt x="214" y="375"/>
                    <a:pt x="10" y="358"/>
                    <a:pt x="5" y="260"/>
                  </a:cubicBezTo>
                  <a:cubicBezTo>
                    <a:pt x="0" y="162"/>
                    <a:pt x="194" y="133"/>
                    <a:pt x="214" y="103"/>
                  </a:cubicBezTo>
                  <a:cubicBezTo>
                    <a:pt x="233" y="72"/>
                    <a:pt x="177" y="26"/>
                    <a:pt x="136" y="26"/>
                  </a:cubicBezTo>
                  <a:cubicBezTo>
                    <a:pt x="94" y="27"/>
                    <a:pt x="105" y="81"/>
                    <a:pt x="122" y="88"/>
                  </a:cubicBezTo>
                  <a:cubicBezTo>
                    <a:pt x="122" y="88"/>
                    <a:pt x="109" y="73"/>
                    <a:pt x="121" y="65"/>
                  </a:cubicBez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
            <p:cNvSpPr/>
            <p:nvPr/>
          </p:nvSpPr>
          <p:spPr bwMode="auto">
            <a:xfrm>
              <a:off x="5308" y="767"/>
              <a:ext cx="473" cy="516"/>
            </a:xfrm>
            <a:custGeom>
              <a:avLst/>
              <a:gdLst>
                <a:gd name="T0" fmla="*/ 20 w 261"/>
                <a:gd name="T1" fmla="*/ 255 h 285"/>
                <a:gd name="T2" fmla="*/ 226 w 261"/>
                <a:gd name="T3" fmla="*/ 94 h 285"/>
                <a:gd name="T4" fmla="*/ 143 w 261"/>
                <a:gd name="T5" fmla="*/ 17 h 285"/>
                <a:gd name="T6" fmla="*/ 125 w 261"/>
                <a:gd name="T7" fmla="*/ 81 h 285"/>
                <a:gd name="T8" fmla="*/ 134 w 261"/>
                <a:gd name="T9" fmla="*/ 64 h 285"/>
                <a:gd name="T10" fmla="*/ 150 w 261"/>
                <a:gd name="T11" fmla="*/ 73 h 285"/>
                <a:gd name="T12" fmla="*/ 119 w 261"/>
                <a:gd name="T13" fmla="*/ 85 h 285"/>
                <a:gd name="T14" fmla="*/ 138 w 261"/>
                <a:gd name="T15" fmla="*/ 10 h 285"/>
                <a:gd name="T16" fmla="*/ 230 w 261"/>
                <a:gd name="T17" fmla="*/ 99 h 285"/>
                <a:gd name="T18" fmla="*/ 46 w 261"/>
                <a:gd name="T19" fmla="*/ 246 h 285"/>
                <a:gd name="T20" fmla="*/ 20 w 261"/>
                <a:gd name="T21"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85">
                  <a:moveTo>
                    <a:pt x="20" y="255"/>
                  </a:moveTo>
                  <a:cubicBezTo>
                    <a:pt x="0" y="159"/>
                    <a:pt x="207" y="124"/>
                    <a:pt x="226" y="94"/>
                  </a:cubicBezTo>
                  <a:cubicBezTo>
                    <a:pt x="246" y="64"/>
                    <a:pt x="184" y="18"/>
                    <a:pt x="143" y="17"/>
                  </a:cubicBezTo>
                  <a:cubicBezTo>
                    <a:pt x="96" y="16"/>
                    <a:pt x="109" y="74"/>
                    <a:pt x="125" y="81"/>
                  </a:cubicBezTo>
                  <a:cubicBezTo>
                    <a:pt x="125" y="81"/>
                    <a:pt x="122" y="72"/>
                    <a:pt x="134" y="64"/>
                  </a:cubicBezTo>
                  <a:cubicBezTo>
                    <a:pt x="134" y="64"/>
                    <a:pt x="150" y="55"/>
                    <a:pt x="150" y="73"/>
                  </a:cubicBezTo>
                  <a:cubicBezTo>
                    <a:pt x="150" y="100"/>
                    <a:pt x="131" y="100"/>
                    <a:pt x="119" y="85"/>
                  </a:cubicBezTo>
                  <a:cubicBezTo>
                    <a:pt x="112" y="75"/>
                    <a:pt x="83" y="21"/>
                    <a:pt x="138" y="10"/>
                  </a:cubicBezTo>
                  <a:cubicBezTo>
                    <a:pt x="193" y="0"/>
                    <a:pt x="261" y="55"/>
                    <a:pt x="230" y="99"/>
                  </a:cubicBezTo>
                  <a:cubicBezTo>
                    <a:pt x="199" y="143"/>
                    <a:pt x="46" y="160"/>
                    <a:pt x="46" y="246"/>
                  </a:cubicBezTo>
                  <a:cubicBezTo>
                    <a:pt x="46" y="266"/>
                    <a:pt x="27" y="285"/>
                    <a:pt x="20" y="255"/>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1"/>
            <p:cNvSpPr/>
            <p:nvPr/>
          </p:nvSpPr>
          <p:spPr bwMode="auto">
            <a:xfrm>
              <a:off x="5703" y="1453"/>
              <a:ext cx="405" cy="382"/>
            </a:xfrm>
            <a:custGeom>
              <a:avLst/>
              <a:gdLst>
                <a:gd name="T0" fmla="*/ 100 w 224"/>
                <a:gd name="T1" fmla="*/ 0 h 211"/>
                <a:gd name="T2" fmla="*/ 99 w 224"/>
                <a:gd name="T3" fmla="*/ 97 h 211"/>
                <a:gd name="T4" fmla="*/ 44 w 224"/>
                <a:gd name="T5" fmla="*/ 116 h 211"/>
                <a:gd name="T6" fmla="*/ 55 w 224"/>
                <a:gd name="T7" fmla="*/ 139 h 211"/>
                <a:gd name="T8" fmla="*/ 0 w 224"/>
                <a:gd name="T9" fmla="*/ 173 h 211"/>
                <a:gd name="T10" fmla="*/ 224 w 224"/>
                <a:gd name="T11" fmla="*/ 166 h 211"/>
                <a:gd name="T12" fmla="*/ 170 w 224"/>
                <a:gd name="T13" fmla="*/ 134 h 211"/>
                <a:gd name="T14" fmla="*/ 185 w 224"/>
                <a:gd name="T15" fmla="*/ 112 h 211"/>
                <a:gd name="T16" fmla="*/ 131 w 224"/>
                <a:gd name="T17" fmla="*/ 97 h 211"/>
                <a:gd name="T18" fmla="*/ 132 w 224"/>
                <a:gd name="T19" fmla="*/ 0 h 211"/>
                <a:gd name="T20" fmla="*/ 100 w 224"/>
                <a:gd name="T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11">
                  <a:moveTo>
                    <a:pt x="100" y="0"/>
                  </a:moveTo>
                  <a:cubicBezTo>
                    <a:pt x="100" y="0"/>
                    <a:pt x="105" y="84"/>
                    <a:pt x="99" y="97"/>
                  </a:cubicBezTo>
                  <a:cubicBezTo>
                    <a:pt x="93" y="110"/>
                    <a:pt x="46" y="101"/>
                    <a:pt x="44" y="116"/>
                  </a:cubicBezTo>
                  <a:cubicBezTo>
                    <a:pt x="41" y="131"/>
                    <a:pt x="55" y="139"/>
                    <a:pt x="55" y="139"/>
                  </a:cubicBezTo>
                  <a:cubicBezTo>
                    <a:pt x="55" y="139"/>
                    <a:pt x="0" y="143"/>
                    <a:pt x="0" y="173"/>
                  </a:cubicBezTo>
                  <a:cubicBezTo>
                    <a:pt x="0" y="194"/>
                    <a:pt x="224" y="211"/>
                    <a:pt x="224" y="166"/>
                  </a:cubicBezTo>
                  <a:cubicBezTo>
                    <a:pt x="224" y="140"/>
                    <a:pt x="170" y="134"/>
                    <a:pt x="170" y="134"/>
                  </a:cubicBezTo>
                  <a:cubicBezTo>
                    <a:pt x="170" y="134"/>
                    <a:pt x="185" y="127"/>
                    <a:pt x="185" y="112"/>
                  </a:cubicBezTo>
                  <a:cubicBezTo>
                    <a:pt x="185" y="94"/>
                    <a:pt x="156" y="109"/>
                    <a:pt x="131" y="97"/>
                  </a:cubicBezTo>
                  <a:cubicBezTo>
                    <a:pt x="125" y="94"/>
                    <a:pt x="132" y="63"/>
                    <a:pt x="132" y="0"/>
                  </a:cubicBezTo>
                  <a:lnTo>
                    <a:pt x="100" y="0"/>
                  </a:ln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
            <p:cNvSpPr/>
            <p:nvPr/>
          </p:nvSpPr>
          <p:spPr bwMode="auto">
            <a:xfrm>
              <a:off x="5714" y="1699"/>
              <a:ext cx="394" cy="80"/>
            </a:xfrm>
            <a:custGeom>
              <a:avLst/>
              <a:gdLst>
                <a:gd name="T0" fmla="*/ 18 w 218"/>
                <a:gd name="T1" fmla="*/ 39 h 44"/>
                <a:gd name="T2" fmla="*/ 24 w 218"/>
                <a:gd name="T3" fmla="*/ 14 h 44"/>
                <a:gd name="T4" fmla="*/ 183 w 218"/>
                <a:gd name="T5" fmla="*/ 7 h 44"/>
                <a:gd name="T6" fmla="*/ 164 w 218"/>
                <a:gd name="T7" fmla="*/ 39 h 44"/>
                <a:gd name="T8" fmla="*/ 18 w 218"/>
                <a:gd name="T9" fmla="*/ 39 h 44"/>
              </a:gdLst>
              <a:ahLst/>
              <a:cxnLst>
                <a:cxn ang="0">
                  <a:pos x="T0" y="T1"/>
                </a:cxn>
                <a:cxn ang="0">
                  <a:pos x="T2" y="T3"/>
                </a:cxn>
                <a:cxn ang="0">
                  <a:pos x="T4" y="T5"/>
                </a:cxn>
                <a:cxn ang="0">
                  <a:pos x="T6" y="T7"/>
                </a:cxn>
                <a:cxn ang="0">
                  <a:pos x="T8" y="T9"/>
                </a:cxn>
              </a:cxnLst>
              <a:rect l="0" t="0" r="r" b="b"/>
              <a:pathLst>
                <a:path w="218" h="44">
                  <a:moveTo>
                    <a:pt x="18" y="39"/>
                  </a:moveTo>
                  <a:cubicBezTo>
                    <a:pt x="6" y="36"/>
                    <a:pt x="0" y="19"/>
                    <a:pt x="24" y="14"/>
                  </a:cubicBezTo>
                  <a:cubicBezTo>
                    <a:pt x="47" y="10"/>
                    <a:pt x="148" y="0"/>
                    <a:pt x="183" y="7"/>
                  </a:cubicBezTo>
                  <a:cubicBezTo>
                    <a:pt x="218" y="15"/>
                    <a:pt x="209" y="33"/>
                    <a:pt x="164" y="39"/>
                  </a:cubicBezTo>
                  <a:cubicBezTo>
                    <a:pt x="118" y="44"/>
                    <a:pt x="39" y="42"/>
                    <a:pt x="18" y="39"/>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3"/>
            <p:cNvSpPr/>
            <p:nvPr/>
          </p:nvSpPr>
          <p:spPr bwMode="auto">
            <a:xfrm>
              <a:off x="5793" y="1482"/>
              <a:ext cx="223" cy="201"/>
            </a:xfrm>
            <a:custGeom>
              <a:avLst/>
              <a:gdLst>
                <a:gd name="T0" fmla="*/ 6 w 123"/>
                <a:gd name="T1" fmla="*/ 105 h 111"/>
                <a:gd name="T2" fmla="*/ 20 w 123"/>
                <a:gd name="T3" fmla="*/ 94 h 111"/>
                <a:gd name="T4" fmla="*/ 55 w 123"/>
                <a:gd name="T5" fmla="*/ 81 h 111"/>
                <a:gd name="T6" fmla="*/ 62 w 123"/>
                <a:gd name="T7" fmla="*/ 2 h 111"/>
                <a:gd name="T8" fmla="*/ 73 w 123"/>
                <a:gd name="T9" fmla="*/ 38 h 111"/>
                <a:gd name="T10" fmla="*/ 78 w 123"/>
                <a:gd name="T11" fmla="*/ 88 h 111"/>
                <a:gd name="T12" fmla="*/ 115 w 123"/>
                <a:gd name="T13" fmla="*/ 92 h 111"/>
                <a:gd name="T14" fmla="*/ 109 w 123"/>
                <a:gd name="T15" fmla="*/ 105 h 111"/>
                <a:gd name="T16" fmla="*/ 56 w 123"/>
                <a:gd name="T17" fmla="*/ 101 h 111"/>
                <a:gd name="T18" fmla="*/ 6 w 123"/>
                <a:gd name="T19" fmla="*/ 10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11">
                  <a:moveTo>
                    <a:pt x="6" y="105"/>
                  </a:moveTo>
                  <a:cubicBezTo>
                    <a:pt x="0" y="103"/>
                    <a:pt x="7" y="95"/>
                    <a:pt x="20" y="94"/>
                  </a:cubicBezTo>
                  <a:cubicBezTo>
                    <a:pt x="33" y="92"/>
                    <a:pt x="53" y="92"/>
                    <a:pt x="55" y="81"/>
                  </a:cubicBezTo>
                  <a:cubicBezTo>
                    <a:pt x="57" y="70"/>
                    <a:pt x="54" y="4"/>
                    <a:pt x="62" y="2"/>
                  </a:cubicBezTo>
                  <a:cubicBezTo>
                    <a:pt x="70" y="0"/>
                    <a:pt x="74" y="10"/>
                    <a:pt x="73" y="38"/>
                  </a:cubicBezTo>
                  <a:cubicBezTo>
                    <a:pt x="72" y="65"/>
                    <a:pt x="71" y="86"/>
                    <a:pt x="78" y="88"/>
                  </a:cubicBezTo>
                  <a:cubicBezTo>
                    <a:pt x="85" y="90"/>
                    <a:pt x="107" y="89"/>
                    <a:pt x="115" y="92"/>
                  </a:cubicBezTo>
                  <a:cubicBezTo>
                    <a:pt x="123" y="96"/>
                    <a:pt x="116" y="104"/>
                    <a:pt x="109" y="105"/>
                  </a:cubicBezTo>
                  <a:cubicBezTo>
                    <a:pt x="101" y="107"/>
                    <a:pt x="72" y="99"/>
                    <a:pt x="56" y="101"/>
                  </a:cubicBezTo>
                  <a:cubicBezTo>
                    <a:pt x="39" y="102"/>
                    <a:pt x="19" y="111"/>
                    <a:pt x="6" y="105"/>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4"/>
            <p:cNvSpPr/>
            <p:nvPr/>
          </p:nvSpPr>
          <p:spPr bwMode="auto">
            <a:xfrm>
              <a:off x="5828" y="943"/>
              <a:ext cx="190" cy="304"/>
            </a:xfrm>
            <a:custGeom>
              <a:avLst/>
              <a:gdLst>
                <a:gd name="T0" fmla="*/ 0 w 105"/>
                <a:gd name="T1" fmla="*/ 21 h 168"/>
                <a:gd name="T2" fmla="*/ 31 w 105"/>
                <a:gd name="T3" fmla="*/ 0 h 168"/>
                <a:gd name="T4" fmla="*/ 84 w 105"/>
                <a:gd name="T5" fmla="*/ 0 h 168"/>
                <a:gd name="T6" fmla="*/ 85 w 105"/>
                <a:gd name="T7" fmla="*/ 121 h 168"/>
                <a:gd name="T8" fmla="*/ 105 w 105"/>
                <a:gd name="T9" fmla="*/ 126 h 168"/>
                <a:gd name="T10" fmla="*/ 105 w 105"/>
                <a:gd name="T11" fmla="*/ 168 h 168"/>
                <a:gd name="T12" fmla="*/ 2 w 105"/>
                <a:gd name="T13" fmla="*/ 168 h 168"/>
                <a:gd name="T14" fmla="*/ 2 w 105"/>
                <a:gd name="T15" fmla="*/ 126 h 168"/>
                <a:gd name="T16" fmla="*/ 23 w 105"/>
                <a:gd name="T17" fmla="*/ 114 h 168"/>
                <a:gd name="T18" fmla="*/ 23 w 105"/>
                <a:gd name="T19" fmla="*/ 59 h 168"/>
                <a:gd name="T20" fmla="*/ 0 w 105"/>
                <a:gd name="T21" fmla="*/ 59 h 168"/>
                <a:gd name="T22" fmla="*/ 0 w 105"/>
                <a:gd name="T23" fmla="*/ 2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68">
                  <a:moveTo>
                    <a:pt x="0" y="21"/>
                  </a:moveTo>
                  <a:cubicBezTo>
                    <a:pt x="0" y="21"/>
                    <a:pt x="28" y="23"/>
                    <a:pt x="31" y="0"/>
                  </a:cubicBezTo>
                  <a:cubicBezTo>
                    <a:pt x="84" y="0"/>
                    <a:pt x="84" y="0"/>
                    <a:pt x="84" y="0"/>
                  </a:cubicBezTo>
                  <a:cubicBezTo>
                    <a:pt x="84" y="0"/>
                    <a:pt x="77" y="116"/>
                    <a:pt x="85" y="121"/>
                  </a:cubicBezTo>
                  <a:cubicBezTo>
                    <a:pt x="93" y="126"/>
                    <a:pt x="105" y="126"/>
                    <a:pt x="105" y="126"/>
                  </a:cubicBezTo>
                  <a:cubicBezTo>
                    <a:pt x="105" y="168"/>
                    <a:pt x="105" y="168"/>
                    <a:pt x="105" y="168"/>
                  </a:cubicBezTo>
                  <a:cubicBezTo>
                    <a:pt x="2" y="168"/>
                    <a:pt x="2" y="168"/>
                    <a:pt x="2" y="168"/>
                  </a:cubicBezTo>
                  <a:cubicBezTo>
                    <a:pt x="2" y="126"/>
                    <a:pt x="2" y="126"/>
                    <a:pt x="2" y="126"/>
                  </a:cubicBezTo>
                  <a:cubicBezTo>
                    <a:pt x="2" y="126"/>
                    <a:pt x="23" y="131"/>
                    <a:pt x="23" y="114"/>
                  </a:cubicBezTo>
                  <a:cubicBezTo>
                    <a:pt x="23" y="97"/>
                    <a:pt x="23" y="59"/>
                    <a:pt x="23" y="59"/>
                  </a:cubicBezTo>
                  <a:cubicBezTo>
                    <a:pt x="0" y="59"/>
                    <a:pt x="0" y="59"/>
                    <a:pt x="0" y="59"/>
                  </a:cubicBezTo>
                  <a:lnTo>
                    <a:pt x="0" y="21"/>
                  </a:ln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5"/>
            <p:cNvSpPr/>
            <p:nvPr/>
          </p:nvSpPr>
          <p:spPr bwMode="auto">
            <a:xfrm>
              <a:off x="5833" y="956"/>
              <a:ext cx="172" cy="260"/>
            </a:xfrm>
            <a:custGeom>
              <a:avLst/>
              <a:gdLst>
                <a:gd name="T0" fmla="*/ 0 w 95"/>
                <a:gd name="T1" fmla="*/ 19 h 144"/>
                <a:gd name="T2" fmla="*/ 31 w 95"/>
                <a:gd name="T3" fmla="*/ 0 h 144"/>
                <a:gd name="T4" fmla="*/ 75 w 95"/>
                <a:gd name="T5" fmla="*/ 0 h 144"/>
                <a:gd name="T6" fmla="*/ 73 w 95"/>
                <a:gd name="T7" fmla="*/ 108 h 144"/>
                <a:gd name="T8" fmla="*/ 95 w 95"/>
                <a:gd name="T9" fmla="*/ 122 h 144"/>
                <a:gd name="T10" fmla="*/ 95 w 95"/>
                <a:gd name="T11" fmla="*/ 144 h 144"/>
                <a:gd name="T12" fmla="*/ 8 w 95"/>
                <a:gd name="T13" fmla="*/ 144 h 144"/>
                <a:gd name="T14" fmla="*/ 6 w 95"/>
                <a:gd name="T15" fmla="*/ 123 h 144"/>
                <a:gd name="T16" fmla="*/ 28 w 95"/>
                <a:gd name="T17" fmla="*/ 109 h 144"/>
                <a:gd name="T18" fmla="*/ 27 w 95"/>
                <a:gd name="T19" fmla="*/ 42 h 144"/>
                <a:gd name="T20" fmla="*/ 1 w 95"/>
                <a:gd name="T21" fmla="*/ 41 h 144"/>
                <a:gd name="T22" fmla="*/ 0 w 95"/>
                <a:gd name="T23"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44">
                  <a:moveTo>
                    <a:pt x="0" y="19"/>
                  </a:moveTo>
                  <a:cubicBezTo>
                    <a:pt x="0" y="19"/>
                    <a:pt x="28" y="23"/>
                    <a:pt x="31" y="0"/>
                  </a:cubicBezTo>
                  <a:cubicBezTo>
                    <a:pt x="75" y="0"/>
                    <a:pt x="75" y="0"/>
                    <a:pt x="75" y="0"/>
                  </a:cubicBezTo>
                  <a:cubicBezTo>
                    <a:pt x="75" y="0"/>
                    <a:pt x="71" y="99"/>
                    <a:pt x="73" y="108"/>
                  </a:cubicBezTo>
                  <a:cubicBezTo>
                    <a:pt x="76" y="128"/>
                    <a:pt x="95" y="122"/>
                    <a:pt x="95" y="122"/>
                  </a:cubicBezTo>
                  <a:cubicBezTo>
                    <a:pt x="95" y="144"/>
                    <a:pt x="95" y="144"/>
                    <a:pt x="95" y="144"/>
                  </a:cubicBezTo>
                  <a:cubicBezTo>
                    <a:pt x="8" y="144"/>
                    <a:pt x="8" y="144"/>
                    <a:pt x="8" y="144"/>
                  </a:cubicBezTo>
                  <a:cubicBezTo>
                    <a:pt x="6" y="123"/>
                    <a:pt x="6" y="123"/>
                    <a:pt x="6" y="123"/>
                  </a:cubicBezTo>
                  <a:cubicBezTo>
                    <a:pt x="6" y="123"/>
                    <a:pt x="28" y="125"/>
                    <a:pt x="28" y="109"/>
                  </a:cubicBezTo>
                  <a:cubicBezTo>
                    <a:pt x="28" y="92"/>
                    <a:pt x="27" y="42"/>
                    <a:pt x="27" y="42"/>
                  </a:cubicBezTo>
                  <a:cubicBezTo>
                    <a:pt x="1" y="41"/>
                    <a:pt x="1" y="41"/>
                    <a:pt x="1" y="41"/>
                  </a:cubicBezTo>
                  <a:lnTo>
                    <a:pt x="0" y="19"/>
                  </a:lnTo>
                  <a:close/>
                </a:path>
              </a:pathLst>
            </a:custGeom>
            <a:solidFill>
              <a:srgbClr val="FFCF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6"/>
            <p:cNvSpPr/>
            <p:nvPr/>
          </p:nvSpPr>
          <p:spPr bwMode="auto">
            <a:xfrm>
              <a:off x="5609" y="391"/>
              <a:ext cx="108" cy="201"/>
            </a:xfrm>
            <a:custGeom>
              <a:avLst/>
              <a:gdLst>
                <a:gd name="T0" fmla="*/ 54 w 60"/>
                <a:gd name="T1" fmla="*/ 91 h 111"/>
                <a:gd name="T2" fmla="*/ 28 w 60"/>
                <a:gd name="T3" fmla="*/ 14 h 111"/>
                <a:gd name="T4" fmla="*/ 5 w 60"/>
                <a:gd name="T5" fmla="*/ 21 h 111"/>
                <a:gd name="T6" fmla="*/ 31 w 60"/>
                <a:gd name="T7" fmla="*/ 97 h 111"/>
                <a:gd name="T8" fmla="*/ 54 w 60"/>
                <a:gd name="T9" fmla="*/ 91 h 111"/>
              </a:gdLst>
              <a:ahLst/>
              <a:cxnLst>
                <a:cxn ang="0">
                  <a:pos x="T0" y="T1"/>
                </a:cxn>
                <a:cxn ang="0">
                  <a:pos x="T2" y="T3"/>
                </a:cxn>
                <a:cxn ang="0">
                  <a:pos x="T4" y="T5"/>
                </a:cxn>
                <a:cxn ang="0">
                  <a:pos x="T6" y="T7"/>
                </a:cxn>
                <a:cxn ang="0">
                  <a:pos x="T8" y="T9"/>
                </a:cxn>
              </a:cxnLst>
              <a:rect l="0" t="0" r="r" b="b"/>
              <a:pathLst>
                <a:path w="60" h="111">
                  <a:moveTo>
                    <a:pt x="54" y="91"/>
                  </a:moveTo>
                  <a:cubicBezTo>
                    <a:pt x="46" y="65"/>
                    <a:pt x="37" y="40"/>
                    <a:pt x="28" y="14"/>
                  </a:cubicBezTo>
                  <a:cubicBezTo>
                    <a:pt x="23" y="0"/>
                    <a:pt x="0" y="6"/>
                    <a:pt x="5" y="21"/>
                  </a:cubicBezTo>
                  <a:cubicBezTo>
                    <a:pt x="14" y="46"/>
                    <a:pt x="22" y="72"/>
                    <a:pt x="31" y="97"/>
                  </a:cubicBezTo>
                  <a:cubicBezTo>
                    <a:pt x="36" y="111"/>
                    <a:pt x="60" y="105"/>
                    <a:pt x="54" y="9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7"/>
            <p:cNvSpPr/>
            <p:nvPr/>
          </p:nvSpPr>
          <p:spPr bwMode="auto">
            <a:xfrm>
              <a:off x="5120" y="805"/>
              <a:ext cx="175" cy="111"/>
            </a:xfrm>
            <a:custGeom>
              <a:avLst/>
              <a:gdLst>
                <a:gd name="T0" fmla="*/ 84 w 97"/>
                <a:gd name="T1" fmla="*/ 34 h 61"/>
                <a:gd name="T2" fmla="*/ 26 w 97"/>
                <a:gd name="T3" fmla="*/ 7 h 61"/>
                <a:gd name="T4" fmla="*/ 14 w 97"/>
                <a:gd name="T5" fmla="*/ 27 h 61"/>
                <a:gd name="T6" fmla="*/ 72 w 97"/>
                <a:gd name="T7" fmla="*/ 55 h 61"/>
                <a:gd name="T8" fmla="*/ 84 w 97"/>
                <a:gd name="T9" fmla="*/ 34 h 61"/>
              </a:gdLst>
              <a:ahLst/>
              <a:cxnLst>
                <a:cxn ang="0">
                  <a:pos x="T0" y="T1"/>
                </a:cxn>
                <a:cxn ang="0">
                  <a:pos x="T2" y="T3"/>
                </a:cxn>
                <a:cxn ang="0">
                  <a:pos x="T4" y="T5"/>
                </a:cxn>
                <a:cxn ang="0">
                  <a:pos x="T6" y="T7"/>
                </a:cxn>
                <a:cxn ang="0">
                  <a:pos x="T8" y="T9"/>
                </a:cxn>
              </a:cxnLst>
              <a:rect l="0" t="0" r="r" b="b"/>
              <a:pathLst>
                <a:path w="97" h="61">
                  <a:moveTo>
                    <a:pt x="84" y="34"/>
                  </a:moveTo>
                  <a:cubicBezTo>
                    <a:pt x="65" y="25"/>
                    <a:pt x="45" y="16"/>
                    <a:pt x="26" y="7"/>
                  </a:cubicBezTo>
                  <a:cubicBezTo>
                    <a:pt x="13" y="0"/>
                    <a:pt x="0" y="21"/>
                    <a:pt x="14" y="27"/>
                  </a:cubicBezTo>
                  <a:cubicBezTo>
                    <a:pt x="33" y="36"/>
                    <a:pt x="52" y="46"/>
                    <a:pt x="72" y="55"/>
                  </a:cubicBezTo>
                  <a:cubicBezTo>
                    <a:pt x="85" y="61"/>
                    <a:pt x="97" y="41"/>
                    <a:pt x="84"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8"/>
            <p:cNvSpPr/>
            <p:nvPr/>
          </p:nvSpPr>
          <p:spPr bwMode="auto">
            <a:xfrm>
              <a:off x="5125" y="1406"/>
              <a:ext cx="203" cy="109"/>
            </a:xfrm>
            <a:custGeom>
              <a:avLst/>
              <a:gdLst>
                <a:gd name="T0" fmla="*/ 92 w 112"/>
                <a:gd name="T1" fmla="*/ 5 h 60"/>
                <a:gd name="T2" fmla="*/ 14 w 112"/>
                <a:gd name="T3" fmla="*/ 32 h 60"/>
                <a:gd name="T4" fmla="*/ 21 w 112"/>
                <a:gd name="T5" fmla="*/ 55 h 60"/>
                <a:gd name="T6" fmla="*/ 98 w 112"/>
                <a:gd name="T7" fmla="*/ 28 h 60"/>
                <a:gd name="T8" fmla="*/ 92 w 112"/>
                <a:gd name="T9" fmla="*/ 5 h 60"/>
              </a:gdLst>
              <a:ahLst/>
              <a:cxnLst>
                <a:cxn ang="0">
                  <a:pos x="T0" y="T1"/>
                </a:cxn>
                <a:cxn ang="0">
                  <a:pos x="T2" y="T3"/>
                </a:cxn>
                <a:cxn ang="0">
                  <a:pos x="T4" y="T5"/>
                </a:cxn>
                <a:cxn ang="0">
                  <a:pos x="T6" y="T7"/>
                </a:cxn>
                <a:cxn ang="0">
                  <a:pos x="T8" y="T9"/>
                </a:cxn>
              </a:cxnLst>
              <a:rect l="0" t="0" r="r" b="b"/>
              <a:pathLst>
                <a:path w="112" h="60">
                  <a:moveTo>
                    <a:pt x="92" y="5"/>
                  </a:moveTo>
                  <a:cubicBezTo>
                    <a:pt x="66" y="14"/>
                    <a:pt x="40" y="23"/>
                    <a:pt x="14" y="32"/>
                  </a:cubicBezTo>
                  <a:cubicBezTo>
                    <a:pt x="0" y="37"/>
                    <a:pt x="6" y="60"/>
                    <a:pt x="21" y="55"/>
                  </a:cubicBezTo>
                  <a:cubicBezTo>
                    <a:pt x="46" y="46"/>
                    <a:pt x="72" y="37"/>
                    <a:pt x="98" y="28"/>
                  </a:cubicBezTo>
                  <a:cubicBezTo>
                    <a:pt x="112" y="23"/>
                    <a:pt x="106" y="0"/>
                    <a:pt x="92" y="5"/>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9"/>
            <p:cNvSpPr/>
            <p:nvPr/>
          </p:nvSpPr>
          <p:spPr bwMode="auto">
            <a:xfrm>
              <a:off x="5523" y="1774"/>
              <a:ext cx="129" cy="209"/>
            </a:xfrm>
            <a:custGeom>
              <a:avLst/>
              <a:gdLst>
                <a:gd name="T0" fmla="*/ 43 w 71"/>
                <a:gd name="T1" fmla="*/ 14 h 116"/>
                <a:gd name="T2" fmla="*/ 7 w 71"/>
                <a:gd name="T3" fmla="*/ 90 h 116"/>
                <a:gd name="T4" fmla="*/ 28 w 71"/>
                <a:gd name="T5" fmla="*/ 102 h 116"/>
                <a:gd name="T6" fmla="*/ 64 w 71"/>
                <a:gd name="T7" fmla="*/ 26 h 116"/>
                <a:gd name="T8" fmla="*/ 43 w 71"/>
                <a:gd name="T9" fmla="*/ 14 h 116"/>
              </a:gdLst>
              <a:ahLst/>
              <a:cxnLst>
                <a:cxn ang="0">
                  <a:pos x="T0" y="T1"/>
                </a:cxn>
                <a:cxn ang="0">
                  <a:pos x="T2" y="T3"/>
                </a:cxn>
                <a:cxn ang="0">
                  <a:pos x="T4" y="T5"/>
                </a:cxn>
                <a:cxn ang="0">
                  <a:pos x="T6" y="T7"/>
                </a:cxn>
                <a:cxn ang="0">
                  <a:pos x="T8" y="T9"/>
                </a:cxn>
              </a:cxnLst>
              <a:rect l="0" t="0" r="r" b="b"/>
              <a:pathLst>
                <a:path w="71" h="116">
                  <a:moveTo>
                    <a:pt x="43" y="14"/>
                  </a:moveTo>
                  <a:cubicBezTo>
                    <a:pt x="31" y="39"/>
                    <a:pt x="19" y="64"/>
                    <a:pt x="7" y="90"/>
                  </a:cubicBezTo>
                  <a:cubicBezTo>
                    <a:pt x="0" y="103"/>
                    <a:pt x="21" y="116"/>
                    <a:pt x="28" y="102"/>
                  </a:cubicBezTo>
                  <a:cubicBezTo>
                    <a:pt x="40" y="76"/>
                    <a:pt x="52" y="51"/>
                    <a:pt x="64" y="26"/>
                  </a:cubicBezTo>
                  <a:cubicBezTo>
                    <a:pt x="71" y="12"/>
                    <a:pt x="50" y="0"/>
                    <a:pt x="43" y="1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0"/>
            <p:cNvSpPr/>
            <p:nvPr/>
          </p:nvSpPr>
          <p:spPr bwMode="auto">
            <a:xfrm>
              <a:off x="6206" y="1783"/>
              <a:ext cx="103" cy="190"/>
            </a:xfrm>
            <a:custGeom>
              <a:avLst/>
              <a:gdLst>
                <a:gd name="T0" fmla="*/ 5 w 57"/>
                <a:gd name="T1" fmla="*/ 21 h 105"/>
                <a:gd name="T2" fmla="*/ 29 w 57"/>
                <a:gd name="T3" fmla="*/ 91 h 105"/>
                <a:gd name="T4" fmla="*/ 52 w 57"/>
                <a:gd name="T5" fmla="*/ 84 h 105"/>
                <a:gd name="T6" fmla="*/ 28 w 57"/>
                <a:gd name="T7" fmla="*/ 15 h 105"/>
                <a:gd name="T8" fmla="*/ 5 w 57"/>
                <a:gd name="T9" fmla="*/ 21 h 105"/>
              </a:gdLst>
              <a:ahLst/>
              <a:cxnLst>
                <a:cxn ang="0">
                  <a:pos x="T0" y="T1"/>
                </a:cxn>
                <a:cxn ang="0">
                  <a:pos x="T2" y="T3"/>
                </a:cxn>
                <a:cxn ang="0">
                  <a:pos x="T4" y="T5"/>
                </a:cxn>
                <a:cxn ang="0">
                  <a:pos x="T6" y="T7"/>
                </a:cxn>
                <a:cxn ang="0">
                  <a:pos x="T8" y="T9"/>
                </a:cxn>
              </a:cxnLst>
              <a:rect l="0" t="0" r="r" b="b"/>
              <a:pathLst>
                <a:path w="57" h="105">
                  <a:moveTo>
                    <a:pt x="5" y="21"/>
                  </a:moveTo>
                  <a:cubicBezTo>
                    <a:pt x="13" y="44"/>
                    <a:pt x="21" y="68"/>
                    <a:pt x="29" y="91"/>
                  </a:cubicBezTo>
                  <a:cubicBezTo>
                    <a:pt x="34" y="105"/>
                    <a:pt x="57" y="99"/>
                    <a:pt x="52" y="84"/>
                  </a:cubicBezTo>
                  <a:cubicBezTo>
                    <a:pt x="44" y="61"/>
                    <a:pt x="36" y="38"/>
                    <a:pt x="28" y="15"/>
                  </a:cubicBezTo>
                  <a:cubicBezTo>
                    <a:pt x="23" y="0"/>
                    <a:pt x="0" y="7"/>
                    <a:pt x="5" y="2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1"/>
            <p:cNvSpPr/>
            <p:nvPr/>
          </p:nvSpPr>
          <p:spPr bwMode="auto">
            <a:xfrm>
              <a:off x="6526" y="1408"/>
              <a:ext cx="192" cy="119"/>
            </a:xfrm>
            <a:custGeom>
              <a:avLst/>
              <a:gdLst>
                <a:gd name="T0" fmla="*/ 14 w 106"/>
                <a:gd name="T1" fmla="*/ 27 h 66"/>
                <a:gd name="T2" fmla="*/ 80 w 106"/>
                <a:gd name="T3" fmla="*/ 59 h 66"/>
                <a:gd name="T4" fmla="*/ 92 w 106"/>
                <a:gd name="T5" fmla="*/ 39 h 66"/>
                <a:gd name="T6" fmla="*/ 26 w 106"/>
                <a:gd name="T7" fmla="*/ 7 h 66"/>
                <a:gd name="T8" fmla="*/ 14 w 106"/>
                <a:gd name="T9" fmla="*/ 27 h 66"/>
              </a:gdLst>
              <a:ahLst/>
              <a:cxnLst>
                <a:cxn ang="0">
                  <a:pos x="T0" y="T1"/>
                </a:cxn>
                <a:cxn ang="0">
                  <a:pos x="T2" y="T3"/>
                </a:cxn>
                <a:cxn ang="0">
                  <a:pos x="T4" y="T5"/>
                </a:cxn>
                <a:cxn ang="0">
                  <a:pos x="T6" y="T7"/>
                </a:cxn>
                <a:cxn ang="0">
                  <a:pos x="T8" y="T9"/>
                </a:cxn>
              </a:cxnLst>
              <a:rect l="0" t="0" r="r" b="b"/>
              <a:pathLst>
                <a:path w="106" h="66">
                  <a:moveTo>
                    <a:pt x="14" y="27"/>
                  </a:moveTo>
                  <a:cubicBezTo>
                    <a:pt x="36" y="38"/>
                    <a:pt x="58" y="49"/>
                    <a:pt x="80" y="59"/>
                  </a:cubicBezTo>
                  <a:cubicBezTo>
                    <a:pt x="94" y="66"/>
                    <a:pt x="106" y="46"/>
                    <a:pt x="92" y="39"/>
                  </a:cubicBezTo>
                  <a:cubicBezTo>
                    <a:pt x="70" y="28"/>
                    <a:pt x="48" y="17"/>
                    <a:pt x="26" y="7"/>
                  </a:cubicBezTo>
                  <a:cubicBezTo>
                    <a:pt x="12" y="0"/>
                    <a:pt x="0" y="21"/>
                    <a:pt x="14" y="2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2"/>
            <p:cNvSpPr/>
            <p:nvPr/>
          </p:nvSpPr>
          <p:spPr bwMode="auto">
            <a:xfrm>
              <a:off x="6530" y="849"/>
              <a:ext cx="201" cy="108"/>
            </a:xfrm>
            <a:custGeom>
              <a:avLst/>
              <a:gdLst>
                <a:gd name="T0" fmla="*/ 21 w 111"/>
                <a:gd name="T1" fmla="*/ 55 h 60"/>
                <a:gd name="T2" fmla="*/ 97 w 111"/>
                <a:gd name="T3" fmla="*/ 28 h 60"/>
                <a:gd name="T4" fmla="*/ 91 w 111"/>
                <a:gd name="T5" fmla="*/ 5 h 60"/>
                <a:gd name="T6" fmla="*/ 14 w 111"/>
                <a:gd name="T7" fmla="*/ 32 h 60"/>
                <a:gd name="T8" fmla="*/ 21 w 111"/>
                <a:gd name="T9" fmla="*/ 55 h 60"/>
              </a:gdLst>
              <a:ahLst/>
              <a:cxnLst>
                <a:cxn ang="0">
                  <a:pos x="T0" y="T1"/>
                </a:cxn>
                <a:cxn ang="0">
                  <a:pos x="T2" y="T3"/>
                </a:cxn>
                <a:cxn ang="0">
                  <a:pos x="T4" y="T5"/>
                </a:cxn>
                <a:cxn ang="0">
                  <a:pos x="T6" y="T7"/>
                </a:cxn>
                <a:cxn ang="0">
                  <a:pos x="T8" y="T9"/>
                </a:cxn>
              </a:cxnLst>
              <a:rect l="0" t="0" r="r" b="b"/>
              <a:pathLst>
                <a:path w="111" h="60">
                  <a:moveTo>
                    <a:pt x="21" y="55"/>
                  </a:moveTo>
                  <a:cubicBezTo>
                    <a:pt x="46" y="46"/>
                    <a:pt x="72" y="37"/>
                    <a:pt x="97" y="28"/>
                  </a:cubicBezTo>
                  <a:cubicBezTo>
                    <a:pt x="111" y="23"/>
                    <a:pt x="105" y="0"/>
                    <a:pt x="91" y="5"/>
                  </a:cubicBezTo>
                  <a:cubicBezTo>
                    <a:pt x="65" y="14"/>
                    <a:pt x="40" y="23"/>
                    <a:pt x="14" y="32"/>
                  </a:cubicBezTo>
                  <a:cubicBezTo>
                    <a:pt x="0" y="37"/>
                    <a:pt x="6" y="60"/>
                    <a:pt x="21" y="55"/>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3"/>
            <p:cNvSpPr/>
            <p:nvPr/>
          </p:nvSpPr>
          <p:spPr bwMode="auto">
            <a:xfrm>
              <a:off x="6155" y="422"/>
              <a:ext cx="113" cy="175"/>
            </a:xfrm>
            <a:custGeom>
              <a:avLst/>
              <a:gdLst>
                <a:gd name="T0" fmla="*/ 28 w 62"/>
                <a:gd name="T1" fmla="*/ 83 h 97"/>
                <a:gd name="T2" fmla="*/ 55 w 62"/>
                <a:gd name="T3" fmla="*/ 26 h 97"/>
                <a:gd name="T4" fmla="*/ 35 w 62"/>
                <a:gd name="T5" fmla="*/ 14 h 97"/>
                <a:gd name="T6" fmla="*/ 7 w 62"/>
                <a:gd name="T7" fmla="*/ 71 h 97"/>
                <a:gd name="T8" fmla="*/ 28 w 62"/>
                <a:gd name="T9" fmla="*/ 83 h 97"/>
              </a:gdLst>
              <a:ahLst/>
              <a:cxnLst>
                <a:cxn ang="0">
                  <a:pos x="T0" y="T1"/>
                </a:cxn>
                <a:cxn ang="0">
                  <a:pos x="T2" y="T3"/>
                </a:cxn>
                <a:cxn ang="0">
                  <a:pos x="T4" y="T5"/>
                </a:cxn>
                <a:cxn ang="0">
                  <a:pos x="T6" y="T7"/>
                </a:cxn>
                <a:cxn ang="0">
                  <a:pos x="T8" y="T9"/>
                </a:cxn>
              </a:cxnLst>
              <a:rect l="0" t="0" r="r" b="b"/>
              <a:pathLst>
                <a:path w="62" h="97">
                  <a:moveTo>
                    <a:pt x="28" y="83"/>
                  </a:moveTo>
                  <a:cubicBezTo>
                    <a:pt x="37" y="64"/>
                    <a:pt x="46" y="45"/>
                    <a:pt x="55" y="26"/>
                  </a:cubicBezTo>
                  <a:cubicBezTo>
                    <a:pt x="62" y="12"/>
                    <a:pt x="41" y="0"/>
                    <a:pt x="35" y="14"/>
                  </a:cubicBezTo>
                  <a:cubicBezTo>
                    <a:pt x="25" y="33"/>
                    <a:pt x="16" y="52"/>
                    <a:pt x="7" y="71"/>
                  </a:cubicBezTo>
                  <a:cubicBezTo>
                    <a:pt x="0" y="85"/>
                    <a:pt x="21" y="97"/>
                    <a:pt x="28" y="8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3" name="组合 72"/>
          <p:cNvGrpSpPr/>
          <p:nvPr/>
        </p:nvGrpSpPr>
        <p:grpSpPr>
          <a:xfrm>
            <a:off x="718441" y="1636193"/>
            <a:ext cx="2634248" cy="1198560"/>
            <a:chOff x="718441" y="1636193"/>
            <a:chExt cx="2634248" cy="1198560"/>
          </a:xfrm>
        </p:grpSpPr>
        <p:sp>
          <p:nvSpPr>
            <p:cNvPr id="41" name="TextBox 18"/>
            <p:cNvSpPr txBox="1"/>
            <p:nvPr/>
          </p:nvSpPr>
          <p:spPr>
            <a:xfrm>
              <a:off x="718441" y="1636193"/>
              <a:ext cx="2115937" cy="461665"/>
            </a:xfrm>
            <a:prstGeom prst="rect">
              <a:avLst/>
            </a:prstGeom>
            <a:noFill/>
            <a:ln>
              <a:noFill/>
            </a:ln>
          </p:spPr>
          <p:txBody>
            <a:bodyPr wrap="square" rtlCol="0">
              <a:spAutoFit/>
            </a:bodyPr>
            <a:lstStyle/>
            <a:p>
              <a:r>
                <a:rPr lang="en-US" altLang="zh-CN" sz="2400" dirty="0">
                  <a:solidFill>
                    <a:schemeClr val="tx1">
                      <a:lumMod val="75000"/>
                      <a:lumOff val="25000"/>
                    </a:schemeClr>
                  </a:solidFill>
                  <a:latin typeface="+mn-ea"/>
                </a:rPr>
                <a:t>2011</a:t>
              </a:r>
              <a:r>
                <a:rPr lang="zh-CN" altLang="en-US" sz="2400" dirty="0">
                  <a:solidFill>
                    <a:schemeClr val="tx1">
                      <a:lumMod val="75000"/>
                      <a:lumOff val="25000"/>
                    </a:schemeClr>
                  </a:solidFill>
                  <a:latin typeface="+mn-ea"/>
                </a:rPr>
                <a:t>年</a:t>
              </a:r>
            </a:p>
          </p:txBody>
        </p:sp>
        <p:sp>
          <p:nvSpPr>
            <p:cNvPr id="63" name="TextBox 18"/>
            <p:cNvSpPr txBox="1"/>
            <p:nvPr/>
          </p:nvSpPr>
          <p:spPr>
            <a:xfrm>
              <a:off x="718441" y="2045626"/>
              <a:ext cx="2634248" cy="789127"/>
            </a:xfrm>
            <a:prstGeom prst="rect">
              <a:avLst/>
            </a:prstGeom>
            <a:noFill/>
            <a:ln>
              <a:noFill/>
            </a:ln>
          </p:spPr>
          <p:txBody>
            <a:bodyPr wrap="square" rtlCol="0">
              <a:spAutoFit/>
            </a:bodyPr>
            <a:lstStyle/>
            <a:p>
              <a:pPr>
                <a:lnSpc>
                  <a:spcPct val="130000"/>
                </a:lnSpc>
              </a:pPr>
              <a:r>
                <a:rPr lang="zh-CN" altLang="en-US" sz="1200" dirty="0">
                  <a:sym typeface="微软雅黑" panose="020B0503020204020204" pitchFamily="34" charset="-122"/>
                </a:rPr>
                <a:t>可在此填写与图表相关的内容可在此填写与图表相关的内容可在此填写与图表相关的内容</a:t>
              </a:r>
              <a:endParaRPr lang="zh-CN" altLang="en-US" sz="1200" dirty="0">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718441" y="2960026"/>
            <a:ext cx="2634248" cy="1198560"/>
            <a:chOff x="718441" y="2960026"/>
            <a:chExt cx="2634248" cy="1198560"/>
          </a:xfrm>
        </p:grpSpPr>
        <p:sp>
          <p:nvSpPr>
            <p:cNvPr id="64" name="TextBox 18"/>
            <p:cNvSpPr txBox="1"/>
            <p:nvPr/>
          </p:nvSpPr>
          <p:spPr>
            <a:xfrm>
              <a:off x="718441" y="2960026"/>
              <a:ext cx="2115937" cy="461665"/>
            </a:xfrm>
            <a:prstGeom prst="rect">
              <a:avLst/>
            </a:prstGeom>
            <a:noFill/>
            <a:ln>
              <a:noFill/>
            </a:ln>
          </p:spPr>
          <p:txBody>
            <a:bodyPr wrap="square" rtlCol="0">
              <a:spAutoFit/>
            </a:bodyPr>
            <a:lstStyle/>
            <a:p>
              <a:r>
                <a:rPr lang="en-US" altLang="zh-CN" sz="2400" dirty="0">
                  <a:solidFill>
                    <a:schemeClr val="tx1">
                      <a:lumMod val="75000"/>
                      <a:lumOff val="25000"/>
                    </a:schemeClr>
                  </a:solidFill>
                  <a:latin typeface="+mn-ea"/>
                </a:rPr>
                <a:t>2015</a:t>
              </a:r>
              <a:r>
                <a:rPr lang="zh-CN" altLang="en-US" sz="2400" dirty="0">
                  <a:solidFill>
                    <a:schemeClr val="tx1">
                      <a:lumMod val="75000"/>
                      <a:lumOff val="25000"/>
                    </a:schemeClr>
                  </a:solidFill>
                  <a:latin typeface="+mn-ea"/>
                </a:rPr>
                <a:t>年</a:t>
              </a:r>
            </a:p>
          </p:txBody>
        </p:sp>
        <p:sp>
          <p:nvSpPr>
            <p:cNvPr id="65" name="TextBox 18"/>
            <p:cNvSpPr txBox="1"/>
            <p:nvPr/>
          </p:nvSpPr>
          <p:spPr>
            <a:xfrm>
              <a:off x="718441" y="3369459"/>
              <a:ext cx="2634248" cy="789127"/>
            </a:xfrm>
            <a:prstGeom prst="rect">
              <a:avLst/>
            </a:prstGeom>
            <a:noFill/>
            <a:ln>
              <a:noFill/>
            </a:ln>
          </p:spPr>
          <p:txBody>
            <a:bodyPr wrap="square" rtlCol="0">
              <a:spAutoFit/>
            </a:bodyPr>
            <a:lstStyle/>
            <a:p>
              <a:pPr>
                <a:lnSpc>
                  <a:spcPct val="130000"/>
                </a:lnSpc>
              </a:pPr>
              <a:r>
                <a:rPr lang="zh-CN" altLang="en-US" sz="1200" dirty="0">
                  <a:sym typeface="微软雅黑" panose="020B0503020204020204" pitchFamily="34" charset="-122"/>
                </a:rPr>
                <a:t>可在此填写与图表相关的内容可在此填写与图表相关的内容可在此填写与图表相关的内容</a:t>
              </a:r>
              <a:endParaRPr lang="zh-CN" altLang="en-US" sz="1200" dirty="0">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727911" y="4331570"/>
            <a:ext cx="2634248" cy="1198560"/>
            <a:chOff x="727911" y="4543166"/>
            <a:chExt cx="2634248" cy="1198560"/>
          </a:xfrm>
        </p:grpSpPr>
        <p:sp>
          <p:nvSpPr>
            <p:cNvPr id="66" name="TextBox 18"/>
            <p:cNvSpPr txBox="1"/>
            <p:nvPr/>
          </p:nvSpPr>
          <p:spPr>
            <a:xfrm>
              <a:off x="727911" y="4543166"/>
              <a:ext cx="2115937" cy="461665"/>
            </a:xfrm>
            <a:prstGeom prst="rect">
              <a:avLst/>
            </a:prstGeom>
            <a:noFill/>
            <a:ln>
              <a:noFill/>
            </a:ln>
          </p:spPr>
          <p:txBody>
            <a:bodyPr wrap="square" rtlCol="0">
              <a:spAutoFit/>
            </a:bodyPr>
            <a:lstStyle/>
            <a:p>
              <a:r>
                <a:rPr lang="en-US" altLang="zh-CN" sz="2400" dirty="0">
                  <a:solidFill>
                    <a:schemeClr val="tx1">
                      <a:lumMod val="75000"/>
                      <a:lumOff val="25000"/>
                    </a:schemeClr>
                  </a:solidFill>
                  <a:latin typeface="+mn-ea"/>
                </a:rPr>
                <a:t>2016</a:t>
              </a:r>
              <a:r>
                <a:rPr lang="zh-CN" altLang="en-US" sz="2400" dirty="0">
                  <a:solidFill>
                    <a:schemeClr val="tx1">
                      <a:lumMod val="75000"/>
                      <a:lumOff val="25000"/>
                    </a:schemeClr>
                  </a:solidFill>
                  <a:latin typeface="+mn-ea"/>
                </a:rPr>
                <a:t>年</a:t>
              </a:r>
            </a:p>
          </p:txBody>
        </p:sp>
        <p:sp>
          <p:nvSpPr>
            <p:cNvPr id="67" name="TextBox 18"/>
            <p:cNvSpPr txBox="1"/>
            <p:nvPr/>
          </p:nvSpPr>
          <p:spPr>
            <a:xfrm>
              <a:off x="727911" y="4952599"/>
              <a:ext cx="2634248" cy="789127"/>
            </a:xfrm>
            <a:prstGeom prst="rect">
              <a:avLst/>
            </a:prstGeom>
            <a:noFill/>
            <a:ln>
              <a:noFill/>
            </a:ln>
          </p:spPr>
          <p:txBody>
            <a:bodyPr wrap="square" rtlCol="0">
              <a:spAutoFit/>
            </a:bodyPr>
            <a:lstStyle/>
            <a:p>
              <a:pPr>
                <a:lnSpc>
                  <a:spcPct val="130000"/>
                </a:lnSpc>
              </a:pPr>
              <a:r>
                <a:rPr lang="zh-CN" altLang="en-US" sz="1200" dirty="0">
                  <a:sym typeface="微软雅黑" panose="020B0503020204020204" pitchFamily="34" charset="-122"/>
                </a:rPr>
                <a:t>可在此填写与图表相关的内容可在此填写与图表相关的内容可在此填写与图表相关的内容</a:t>
              </a:r>
              <a:endParaRPr lang="zh-CN" altLang="en-US" sz="12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randombar(horizontal)">
                                      <p:cBhvr>
                                        <p:cTn id="18" dur="500"/>
                                        <p:tgtEl>
                                          <p:spTgt spid="3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randombar(horizontal)">
                                      <p:cBhvr>
                                        <p:cTn id="24" dur="500"/>
                                        <p:tgtEl>
                                          <p:spTgt spid="35"/>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1000"/>
                                        <p:tgtEl>
                                          <p:spTgt spid="73"/>
                                        </p:tgtEl>
                                      </p:cBhvr>
                                    </p:animEffect>
                                    <p:anim calcmode="lin" valueType="num">
                                      <p:cBhvr>
                                        <p:cTn id="33" dur="1000" fill="hold"/>
                                        <p:tgtEl>
                                          <p:spTgt spid="73"/>
                                        </p:tgtEl>
                                        <p:attrNameLst>
                                          <p:attrName>ppt_x</p:attrName>
                                        </p:attrNameLst>
                                      </p:cBhvr>
                                      <p:tavLst>
                                        <p:tav tm="0">
                                          <p:val>
                                            <p:strVal val="#ppt_x"/>
                                          </p:val>
                                        </p:tav>
                                        <p:tav tm="100000">
                                          <p:val>
                                            <p:strVal val="#ppt_x"/>
                                          </p:val>
                                        </p:tav>
                                      </p:tavLst>
                                    </p:anim>
                                    <p:anim calcmode="lin" valueType="num">
                                      <p:cBhvr>
                                        <p:cTn id="34" dur="1000" fill="hold"/>
                                        <p:tgtEl>
                                          <p:spTgt spid="7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1000"/>
                                        <p:tgtEl>
                                          <p:spTgt spid="74"/>
                                        </p:tgtEl>
                                      </p:cBhvr>
                                    </p:animEffect>
                                    <p:anim calcmode="lin" valueType="num">
                                      <p:cBhvr>
                                        <p:cTn id="38" dur="1000" fill="hold"/>
                                        <p:tgtEl>
                                          <p:spTgt spid="74"/>
                                        </p:tgtEl>
                                        <p:attrNameLst>
                                          <p:attrName>ppt_x</p:attrName>
                                        </p:attrNameLst>
                                      </p:cBhvr>
                                      <p:tavLst>
                                        <p:tav tm="0">
                                          <p:val>
                                            <p:strVal val="#ppt_x"/>
                                          </p:val>
                                        </p:tav>
                                        <p:tav tm="100000">
                                          <p:val>
                                            <p:strVal val="#ppt_x"/>
                                          </p:val>
                                        </p:tav>
                                      </p:tavLst>
                                    </p:anim>
                                    <p:anim calcmode="lin" valueType="num">
                                      <p:cBhvr>
                                        <p:cTn id="39" dur="1000" fill="hold"/>
                                        <p:tgtEl>
                                          <p:spTgt spid="7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1000"/>
                                        <p:tgtEl>
                                          <p:spTgt spid="75"/>
                                        </p:tgtEl>
                                      </p:cBhvr>
                                    </p:animEffect>
                                    <p:anim calcmode="lin" valueType="num">
                                      <p:cBhvr>
                                        <p:cTn id="43" dur="1000" fill="hold"/>
                                        <p:tgtEl>
                                          <p:spTgt spid="75"/>
                                        </p:tgtEl>
                                        <p:attrNameLst>
                                          <p:attrName>ppt_x</p:attrName>
                                        </p:attrNameLst>
                                      </p:cBhvr>
                                      <p:tavLst>
                                        <p:tav tm="0">
                                          <p:val>
                                            <p:strVal val="#ppt_x"/>
                                          </p:val>
                                        </p:tav>
                                        <p:tav tm="100000">
                                          <p:val>
                                            <p:strVal val="#ppt_x"/>
                                          </p:val>
                                        </p:tav>
                                      </p:tavLst>
                                    </p:anim>
                                    <p:anim calcmode="lin" valueType="num">
                                      <p:cBhvr>
                                        <p:cTn id="44"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5"/>
          <p:cNvSpPr>
            <a:spLocks noChangeArrowheads="1"/>
          </p:cNvSpPr>
          <p:nvPr/>
        </p:nvSpPr>
        <p:spPr bwMode="auto">
          <a:xfrm>
            <a:off x="0" y="0"/>
            <a:ext cx="12192000" cy="6862763"/>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42" name="Group 106"/>
          <p:cNvGrpSpPr>
            <a:grpSpLocks noChangeAspect="1"/>
          </p:cNvGrpSpPr>
          <p:nvPr/>
        </p:nvGrpSpPr>
        <p:grpSpPr bwMode="auto">
          <a:xfrm>
            <a:off x="3909628" y="1347204"/>
            <a:ext cx="4372744" cy="4275210"/>
            <a:chOff x="39" y="1178"/>
            <a:chExt cx="2152" cy="2104"/>
          </a:xfrm>
        </p:grpSpPr>
        <p:sp>
          <p:nvSpPr>
            <p:cNvPr id="43" name="Rectangle 107"/>
            <p:cNvSpPr>
              <a:spLocks noChangeArrowheads="1"/>
            </p:cNvSpPr>
            <p:nvPr/>
          </p:nvSpPr>
          <p:spPr bwMode="auto">
            <a:xfrm>
              <a:off x="1087" y="1247"/>
              <a:ext cx="59" cy="95"/>
            </a:xfrm>
            <a:prstGeom prst="rect">
              <a:avLst/>
            </a:prstGeom>
            <a:solidFill>
              <a:srgbClr val="536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Freeform 108"/>
            <p:cNvSpPr/>
            <p:nvPr/>
          </p:nvSpPr>
          <p:spPr bwMode="auto">
            <a:xfrm>
              <a:off x="1326" y="1183"/>
              <a:ext cx="104" cy="196"/>
            </a:xfrm>
            <a:custGeom>
              <a:avLst/>
              <a:gdLst>
                <a:gd name="T0" fmla="*/ 55 w 104"/>
                <a:gd name="T1" fmla="*/ 196 h 196"/>
                <a:gd name="T2" fmla="*/ 0 w 104"/>
                <a:gd name="T3" fmla="*/ 182 h 196"/>
                <a:gd name="T4" fmla="*/ 48 w 104"/>
                <a:gd name="T5" fmla="*/ 0 h 196"/>
                <a:gd name="T6" fmla="*/ 104 w 104"/>
                <a:gd name="T7" fmla="*/ 14 h 196"/>
                <a:gd name="T8" fmla="*/ 55 w 104"/>
                <a:gd name="T9" fmla="*/ 196 h 196"/>
              </a:gdLst>
              <a:ahLst/>
              <a:cxnLst>
                <a:cxn ang="0">
                  <a:pos x="T0" y="T1"/>
                </a:cxn>
                <a:cxn ang="0">
                  <a:pos x="T2" y="T3"/>
                </a:cxn>
                <a:cxn ang="0">
                  <a:pos x="T4" y="T5"/>
                </a:cxn>
                <a:cxn ang="0">
                  <a:pos x="T6" y="T7"/>
                </a:cxn>
                <a:cxn ang="0">
                  <a:pos x="T8" y="T9"/>
                </a:cxn>
              </a:cxnLst>
              <a:rect l="0" t="0" r="r" b="b"/>
              <a:pathLst>
                <a:path w="104" h="196">
                  <a:moveTo>
                    <a:pt x="55" y="196"/>
                  </a:moveTo>
                  <a:lnTo>
                    <a:pt x="0" y="182"/>
                  </a:lnTo>
                  <a:lnTo>
                    <a:pt x="48" y="0"/>
                  </a:lnTo>
                  <a:lnTo>
                    <a:pt x="104" y="14"/>
                  </a:lnTo>
                  <a:lnTo>
                    <a:pt x="55" y="196"/>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9"/>
            <p:cNvSpPr/>
            <p:nvPr/>
          </p:nvSpPr>
          <p:spPr bwMode="auto">
            <a:xfrm>
              <a:off x="1549" y="1368"/>
              <a:ext cx="99" cy="111"/>
            </a:xfrm>
            <a:custGeom>
              <a:avLst/>
              <a:gdLst>
                <a:gd name="T0" fmla="*/ 50 w 99"/>
                <a:gd name="T1" fmla="*/ 111 h 111"/>
                <a:gd name="T2" fmla="*/ 0 w 99"/>
                <a:gd name="T3" fmla="*/ 83 h 111"/>
                <a:gd name="T4" fmla="*/ 47 w 99"/>
                <a:gd name="T5" fmla="*/ 0 h 111"/>
                <a:gd name="T6" fmla="*/ 99 w 99"/>
                <a:gd name="T7" fmla="*/ 28 h 111"/>
                <a:gd name="T8" fmla="*/ 50 w 99"/>
                <a:gd name="T9" fmla="*/ 111 h 111"/>
              </a:gdLst>
              <a:ahLst/>
              <a:cxnLst>
                <a:cxn ang="0">
                  <a:pos x="T0" y="T1"/>
                </a:cxn>
                <a:cxn ang="0">
                  <a:pos x="T2" y="T3"/>
                </a:cxn>
                <a:cxn ang="0">
                  <a:pos x="T4" y="T5"/>
                </a:cxn>
                <a:cxn ang="0">
                  <a:pos x="T6" y="T7"/>
                </a:cxn>
                <a:cxn ang="0">
                  <a:pos x="T8" y="T9"/>
                </a:cxn>
              </a:cxnLst>
              <a:rect l="0" t="0" r="r" b="b"/>
              <a:pathLst>
                <a:path w="99" h="111">
                  <a:moveTo>
                    <a:pt x="50" y="111"/>
                  </a:moveTo>
                  <a:lnTo>
                    <a:pt x="0" y="83"/>
                  </a:lnTo>
                  <a:lnTo>
                    <a:pt x="47" y="0"/>
                  </a:lnTo>
                  <a:lnTo>
                    <a:pt x="99" y="28"/>
                  </a:lnTo>
                  <a:lnTo>
                    <a:pt x="50" y="111"/>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0"/>
            <p:cNvSpPr/>
            <p:nvPr/>
          </p:nvSpPr>
          <p:spPr bwMode="auto">
            <a:xfrm>
              <a:off x="1743" y="1455"/>
              <a:ext cx="176" cy="176"/>
            </a:xfrm>
            <a:custGeom>
              <a:avLst/>
              <a:gdLst>
                <a:gd name="T0" fmla="*/ 40 w 176"/>
                <a:gd name="T1" fmla="*/ 176 h 176"/>
                <a:gd name="T2" fmla="*/ 0 w 176"/>
                <a:gd name="T3" fmla="*/ 135 h 176"/>
                <a:gd name="T4" fmla="*/ 135 w 176"/>
                <a:gd name="T5" fmla="*/ 0 h 176"/>
                <a:gd name="T6" fmla="*/ 176 w 176"/>
                <a:gd name="T7" fmla="*/ 43 h 176"/>
                <a:gd name="T8" fmla="*/ 40 w 176"/>
                <a:gd name="T9" fmla="*/ 176 h 176"/>
              </a:gdLst>
              <a:ahLst/>
              <a:cxnLst>
                <a:cxn ang="0">
                  <a:pos x="T0" y="T1"/>
                </a:cxn>
                <a:cxn ang="0">
                  <a:pos x="T2" y="T3"/>
                </a:cxn>
                <a:cxn ang="0">
                  <a:pos x="T4" y="T5"/>
                </a:cxn>
                <a:cxn ang="0">
                  <a:pos x="T6" y="T7"/>
                </a:cxn>
                <a:cxn ang="0">
                  <a:pos x="T8" y="T9"/>
                </a:cxn>
              </a:cxnLst>
              <a:rect l="0" t="0" r="r" b="b"/>
              <a:pathLst>
                <a:path w="176" h="176">
                  <a:moveTo>
                    <a:pt x="40" y="176"/>
                  </a:moveTo>
                  <a:lnTo>
                    <a:pt x="0" y="135"/>
                  </a:lnTo>
                  <a:lnTo>
                    <a:pt x="135" y="0"/>
                  </a:lnTo>
                  <a:lnTo>
                    <a:pt x="176" y="43"/>
                  </a:lnTo>
                  <a:lnTo>
                    <a:pt x="40" y="176"/>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1"/>
            <p:cNvSpPr/>
            <p:nvPr/>
          </p:nvSpPr>
          <p:spPr bwMode="auto">
            <a:xfrm>
              <a:off x="1895" y="1733"/>
              <a:ext cx="107" cy="94"/>
            </a:xfrm>
            <a:custGeom>
              <a:avLst/>
              <a:gdLst>
                <a:gd name="T0" fmla="*/ 28 w 107"/>
                <a:gd name="T1" fmla="*/ 94 h 94"/>
                <a:gd name="T2" fmla="*/ 0 w 107"/>
                <a:gd name="T3" fmla="*/ 42 h 94"/>
                <a:gd name="T4" fmla="*/ 76 w 107"/>
                <a:gd name="T5" fmla="*/ 0 h 94"/>
                <a:gd name="T6" fmla="*/ 107 w 107"/>
                <a:gd name="T7" fmla="*/ 49 h 94"/>
                <a:gd name="T8" fmla="*/ 28 w 107"/>
                <a:gd name="T9" fmla="*/ 94 h 94"/>
              </a:gdLst>
              <a:ahLst/>
              <a:cxnLst>
                <a:cxn ang="0">
                  <a:pos x="T0" y="T1"/>
                </a:cxn>
                <a:cxn ang="0">
                  <a:pos x="T2" y="T3"/>
                </a:cxn>
                <a:cxn ang="0">
                  <a:pos x="T4" y="T5"/>
                </a:cxn>
                <a:cxn ang="0">
                  <a:pos x="T6" y="T7"/>
                </a:cxn>
                <a:cxn ang="0">
                  <a:pos x="T8" y="T9"/>
                </a:cxn>
              </a:cxnLst>
              <a:rect l="0" t="0" r="r" b="b"/>
              <a:pathLst>
                <a:path w="107" h="94">
                  <a:moveTo>
                    <a:pt x="28" y="94"/>
                  </a:moveTo>
                  <a:lnTo>
                    <a:pt x="0" y="42"/>
                  </a:lnTo>
                  <a:lnTo>
                    <a:pt x="76" y="0"/>
                  </a:lnTo>
                  <a:lnTo>
                    <a:pt x="107" y="49"/>
                  </a:lnTo>
                  <a:lnTo>
                    <a:pt x="28" y="94"/>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2"/>
            <p:cNvSpPr/>
            <p:nvPr/>
          </p:nvSpPr>
          <p:spPr bwMode="auto">
            <a:xfrm>
              <a:off x="1992" y="1946"/>
              <a:ext cx="199" cy="104"/>
            </a:xfrm>
            <a:custGeom>
              <a:avLst/>
              <a:gdLst>
                <a:gd name="T0" fmla="*/ 14 w 199"/>
                <a:gd name="T1" fmla="*/ 104 h 104"/>
                <a:gd name="T2" fmla="*/ 0 w 199"/>
                <a:gd name="T3" fmla="*/ 47 h 104"/>
                <a:gd name="T4" fmla="*/ 183 w 199"/>
                <a:gd name="T5" fmla="*/ 0 h 104"/>
                <a:gd name="T6" fmla="*/ 199 w 199"/>
                <a:gd name="T7" fmla="*/ 57 h 104"/>
                <a:gd name="T8" fmla="*/ 14 w 199"/>
                <a:gd name="T9" fmla="*/ 104 h 104"/>
              </a:gdLst>
              <a:ahLst/>
              <a:cxnLst>
                <a:cxn ang="0">
                  <a:pos x="T0" y="T1"/>
                </a:cxn>
                <a:cxn ang="0">
                  <a:pos x="T2" y="T3"/>
                </a:cxn>
                <a:cxn ang="0">
                  <a:pos x="T4" y="T5"/>
                </a:cxn>
                <a:cxn ang="0">
                  <a:pos x="T6" y="T7"/>
                </a:cxn>
                <a:cxn ang="0">
                  <a:pos x="T8" y="T9"/>
                </a:cxn>
              </a:cxnLst>
              <a:rect l="0" t="0" r="r" b="b"/>
              <a:pathLst>
                <a:path w="199" h="104">
                  <a:moveTo>
                    <a:pt x="14" y="104"/>
                  </a:moveTo>
                  <a:lnTo>
                    <a:pt x="0" y="47"/>
                  </a:lnTo>
                  <a:lnTo>
                    <a:pt x="183" y="0"/>
                  </a:lnTo>
                  <a:lnTo>
                    <a:pt x="199" y="57"/>
                  </a:lnTo>
                  <a:lnTo>
                    <a:pt x="14" y="104"/>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113"/>
            <p:cNvSpPr>
              <a:spLocks noChangeArrowheads="1"/>
            </p:cNvSpPr>
            <p:nvPr/>
          </p:nvSpPr>
          <p:spPr bwMode="auto">
            <a:xfrm>
              <a:off x="2030" y="2230"/>
              <a:ext cx="95" cy="59"/>
            </a:xfrm>
            <a:prstGeom prst="rect">
              <a:avLst/>
            </a:prstGeom>
            <a:solidFill>
              <a:srgbClr val="536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Freeform 114"/>
            <p:cNvSpPr/>
            <p:nvPr/>
          </p:nvSpPr>
          <p:spPr bwMode="auto">
            <a:xfrm>
              <a:off x="1990" y="2469"/>
              <a:ext cx="199" cy="107"/>
            </a:xfrm>
            <a:custGeom>
              <a:avLst/>
              <a:gdLst>
                <a:gd name="T0" fmla="*/ 182 w 199"/>
                <a:gd name="T1" fmla="*/ 107 h 107"/>
                <a:gd name="T2" fmla="*/ 0 w 199"/>
                <a:gd name="T3" fmla="*/ 57 h 107"/>
                <a:gd name="T4" fmla="*/ 14 w 199"/>
                <a:gd name="T5" fmla="*/ 0 h 107"/>
                <a:gd name="T6" fmla="*/ 199 w 199"/>
                <a:gd name="T7" fmla="*/ 50 h 107"/>
                <a:gd name="T8" fmla="*/ 182 w 199"/>
                <a:gd name="T9" fmla="*/ 107 h 107"/>
              </a:gdLst>
              <a:ahLst/>
              <a:cxnLst>
                <a:cxn ang="0">
                  <a:pos x="T0" y="T1"/>
                </a:cxn>
                <a:cxn ang="0">
                  <a:pos x="T2" y="T3"/>
                </a:cxn>
                <a:cxn ang="0">
                  <a:pos x="T4" y="T5"/>
                </a:cxn>
                <a:cxn ang="0">
                  <a:pos x="T6" y="T7"/>
                </a:cxn>
                <a:cxn ang="0">
                  <a:pos x="T8" y="T9"/>
                </a:cxn>
              </a:cxnLst>
              <a:rect l="0" t="0" r="r" b="b"/>
              <a:pathLst>
                <a:path w="199" h="107">
                  <a:moveTo>
                    <a:pt x="182" y="107"/>
                  </a:moveTo>
                  <a:lnTo>
                    <a:pt x="0" y="57"/>
                  </a:lnTo>
                  <a:lnTo>
                    <a:pt x="14" y="0"/>
                  </a:lnTo>
                  <a:lnTo>
                    <a:pt x="199" y="50"/>
                  </a:lnTo>
                  <a:lnTo>
                    <a:pt x="182" y="107"/>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15"/>
            <p:cNvSpPr/>
            <p:nvPr/>
          </p:nvSpPr>
          <p:spPr bwMode="auto">
            <a:xfrm>
              <a:off x="1890" y="2692"/>
              <a:ext cx="112" cy="100"/>
            </a:xfrm>
            <a:custGeom>
              <a:avLst/>
              <a:gdLst>
                <a:gd name="T0" fmla="*/ 81 w 112"/>
                <a:gd name="T1" fmla="*/ 100 h 100"/>
                <a:gd name="T2" fmla="*/ 0 w 112"/>
                <a:gd name="T3" fmla="*/ 50 h 100"/>
                <a:gd name="T4" fmla="*/ 29 w 112"/>
                <a:gd name="T5" fmla="*/ 0 h 100"/>
                <a:gd name="T6" fmla="*/ 112 w 112"/>
                <a:gd name="T7" fmla="*/ 48 h 100"/>
                <a:gd name="T8" fmla="*/ 81 w 112"/>
                <a:gd name="T9" fmla="*/ 100 h 100"/>
              </a:gdLst>
              <a:ahLst/>
              <a:cxnLst>
                <a:cxn ang="0">
                  <a:pos x="T0" y="T1"/>
                </a:cxn>
                <a:cxn ang="0">
                  <a:pos x="T2" y="T3"/>
                </a:cxn>
                <a:cxn ang="0">
                  <a:pos x="T4" y="T5"/>
                </a:cxn>
                <a:cxn ang="0">
                  <a:pos x="T6" y="T7"/>
                </a:cxn>
                <a:cxn ang="0">
                  <a:pos x="T8" y="T9"/>
                </a:cxn>
              </a:cxnLst>
              <a:rect l="0" t="0" r="r" b="b"/>
              <a:pathLst>
                <a:path w="112" h="100">
                  <a:moveTo>
                    <a:pt x="81" y="100"/>
                  </a:moveTo>
                  <a:lnTo>
                    <a:pt x="0" y="50"/>
                  </a:lnTo>
                  <a:lnTo>
                    <a:pt x="29" y="0"/>
                  </a:lnTo>
                  <a:lnTo>
                    <a:pt x="112" y="48"/>
                  </a:lnTo>
                  <a:lnTo>
                    <a:pt x="81" y="100"/>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6"/>
            <p:cNvSpPr/>
            <p:nvPr/>
          </p:nvSpPr>
          <p:spPr bwMode="auto">
            <a:xfrm>
              <a:off x="1736" y="2886"/>
              <a:ext cx="175" cy="176"/>
            </a:xfrm>
            <a:custGeom>
              <a:avLst/>
              <a:gdLst>
                <a:gd name="T0" fmla="*/ 133 w 175"/>
                <a:gd name="T1" fmla="*/ 176 h 176"/>
                <a:gd name="T2" fmla="*/ 0 w 175"/>
                <a:gd name="T3" fmla="*/ 41 h 176"/>
                <a:gd name="T4" fmla="*/ 43 w 175"/>
                <a:gd name="T5" fmla="*/ 0 h 176"/>
                <a:gd name="T6" fmla="*/ 175 w 175"/>
                <a:gd name="T7" fmla="*/ 135 h 176"/>
                <a:gd name="T8" fmla="*/ 133 w 175"/>
                <a:gd name="T9" fmla="*/ 176 h 176"/>
              </a:gdLst>
              <a:ahLst/>
              <a:cxnLst>
                <a:cxn ang="0">
                  <a:pos x="T0" y="T1"/>
                </a:cxn>
                <a:cxn ang="0">
                  <a:pos x="T2" y="T3"/>
                </a:cxn>
                <a:cxn ang="0">
                  <a:pos x="T4" y="T5"/>
                </a:cxn>
                <a:cxn ang="0">
                  <a:pos x="T6" y="T7"/>
                </a:cxn>
                <a:cxn ang="0">
                  <a:pos x="T8" y="T9"/>
                </a:cxn>
              </a:cxnLst>
              <a:rect l="0" t="0" r="r" b="b"/>
              <a:pathLst>
                <a:path w="175" h="176">
                  <a:moveTo>
                    <a:pt x="133" y="176"/>
                  </a:moveTo>
                  <a:lnTo>
                    <a:pt x="0" y="41"/>
                  </a:lnTo>
                  <a:lnTo>
                    <a:pt x="43" y="0"/>
                  </a:lnTo>
                  <a:lnTo>
                    <a:pt x="175" y="135"/>
                  </a:lnTo>
                  <a:lnTo>
                    <a:pt x="133" y="176"/>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7"/>
            <p:cNvSpPr/>
            <p:nvPr/>
          </p:nvSpPr>
          <p:spPr bwMode="auto">
            <a:xfrm>
              <a:off x="1542" y="3036"/>
              <a:ext cx="90" cy="102"/>
            </a:xfrm>
            <a:custGeom>
              <a:avLst/>
              <a:gdLst>
                <a:gd name="T0" fmla="*/ 40 w 90"/>
                <a:gd name="T1" fmla="*/ 102 h 102"/>
                <a:gd name="T2" fmla="*/ 0 w 90"/>
                <a:gd name="T3" fmla="*/ 28 h 102"/>
                <a:gd name="T4" fmla="*/ 50 w 90"/>
                <a:gd name="T5" fmla="*/ 0 h 102"/>
                <a:gd name="T6" fmla="*/ 90 w 90"/>
                <a:gd name="T7" fmla="*/ 73 h 102"/>
                <a:gd name="T8" fmla="*/ 40 w 90"/>
                <a:gd name="T9" fmla="*/ 102 h 102"/>
              </a:gdLst>
              <a:ahLst/>
              <a:cxnLst>
                <a:cxn ang="0">
                  <a:pos x="T0" y="T1"/>
                </a:cxn>
                <a:cxn ang="0">
                  <a:pos x="T2" y="T3"/>
                </a:cxn>
                <a:cxn ang="0">
                  <a:pos x="T4" y="T5"/>
                </a:cxn>
                <a:cxn ang="0">
                  <a:pos x="T6" y="T7"/>
                </a:cxn>
                <a:cxn ang="0">
                  <a:pos x="T8" y="T9"/>
                </a:cxn>
              </a:cxnLst>
              <a:rect l="0" t="0" r="r" b="b"/>
              <a:pathLst>
                <a:path w="90" h="102">
                  <a:moveTo>
                    <a:pt x="40" y="102"/>
                  </a:moveTo>
                  <a:lnTo>
                    <a:pt x="0" y="28"/>
                  </a:lnTo>
                  <a:lnTo>
                    <a:pt x="50" y="0"/>
                  </a:lnTo>
                  <a:lnTo>
                    <a:pt x="90" y="73"/>
                  </a:lnTo>
                  <a:lnTo>
                    <a:pt x="40" y="102"/>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8"/>
            <p:cNvSpPr/>
            <p:nvPr/>
          </p:nvSpPr>
          <p:spPr bwMode="auto">
            <a:xfrm>
              <a:off x="577" y="3026"/>
              <a:ext cx="97" cy="112"/>
            </a:xfrm>
            <a:custGeom>
              <a:avLst/>
              <a:gdLst>
                <a:gd name="T0" fmla="*/ 50 w 97"/>
                <a:gd name="T1" fmla="*/ 112 h 112"/>
                <a:gd name="T2" fmla="*/ 0 w 97"/>
                <a:gd name="T3" fmla="*/ 81 h 112"/>
                <a:gd name="T4" fmla="*/ 48 w 97"/>
                <a:gd name="T5" fmla="*/ 0 h 112"/>
                <a:gd name="T6" fmla="*/ 97 w 97"/>
                <a:gd name="T7" fmla="*/ 31 h 112"/>
                <a:gd name="T8" fmla="*/ 50 w 97"/>
                <a:gd name="T9" fmla="*/ 112 h 112"/>
              </a:gdLst>
              <a:ahLst/>
              <a:cxnLst>
                <a:cxn ang="0">
                  <a:pos x="T0" y="T1"/>
                </a:cxn>
                <a:cxn ang="0">
                  <a:pos x="T2" y="T3"/>
                </a:cxn>
                <a:cxn ang="0">
                  <a:pos x="T4" y="T5"/>
                </a:cxn>
                <a:cxn ang="0">
                  <a:pos x="T6" y="T7"/>
                </a:cxn>
                <a:cxn ang="0">
                  <a:pos x="T8" y="T9"/>
                </a:cxn>
              </a:cxnLst>
              <a:rect l="0" t="0" r="r" b="b"/>
              <a:pathLst>
                <a:path w="97" h="112">
                  <a:moveTo>
                    <a:pt x="50" y="112"/>
                  </a:moveTo>
                  <a:lnTo>
                    <a:pt x="0" y="81"/>
                  </a:lnTo>
                  <a:lnTo>
                    <a:pt x="48" y="0"/>
                  </a:lnTo>
                  <a:lnTo>
                    <a:pt x="97" y="31"/>
                  </a:lnTo>
                  <a:lnTo>
                    <a:pt x="50" y="112"/>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9"/>
            <p:cNvSpPr/>
            <p:nvPr/>
          </p:nvSpPr>
          <p:spPr bwMode="auto">
            <a:xfrm>
              <a:off x="305" y="2872"/>
              <a:ext cx="177" cy="176"/>
            </a:xfrm>
            <a:custGeom>
              <a:avLst/>
              <a:gdLst>
                <a:gd name="T0" fmla="*/ 42 w 177"/>
                <a:gd name="T1" fmla="*/ 176 h 176"/>
                <a:gd name="T2" fmla="*/ 0 w 177"/>
                <a:gd name="T3" fmla="*/ 133 h 176"/>
                <a:gd name="T4" fmla="*/ 137 w 177"/>
                <a:gd name="T5" fmla="*/ 0 h 176"/>
                <a:gd name="T6" fmla="*/ 177 w 177"/>
                <a:gd name="T7" fmla="*/ 43 h 176"/>
                <a:gd name="T8" fmla="*/ 42 w 177"/>
                <a:gd name="T9" fmla="*/ 176 h 176"/>
              </a:gdLst>
              <a:ahLst/>
              <a:cxnLst>
                <a:cxn ang="0">
                  <a:pos x="T0" y="T1"/>
                </a:cxn>
                <a:cxn ang="0">
                  <a:pos x="T2" y="T3"/>
                </a:cxn>
                <a:cxn ang="0">
                  <a:pos x="T4" y="T5"/>
                </a:cxn>
                <a:cxn ang="0">
                  <a:pos x="T6" y="T7"/>
                </a:cxn>
                <a:cxn ang="0">
                  <a:pos x="T8" y="T9"/>
                </a:cxn>
              </a:cxnLst>
              <a:rect l="0" t="0" r="r" b="b"/>
              <a:pathLst>
                <a:path w="177" h="176">
                  <a:moveTo>
                    <a:pt x="42" y="176"/>
                  </a:moveTo>
                  <a:lnTo>
                    <a:pt x="0" y="133"/>
                  </a:lnTo>
                  <a:lnTo>
                    <a:pt x="137" y="0"/>
                  </a:lnTo>
                  <a:lnTo>
                    <a:pt x="177" y="43"/>
                  </a:lnTo>
                  <a:lnTo>
                    <a:pt x="42" y="176"/>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0"/>
            <p:cNvSpPr/>
            <p:nvPr/>
          </p:nvSpPr>
          <p:spPr bwMode="auto">
            <a:xfrm>
              <a:off x="217" y="2676"/>
              <a:ext cx="114" cy="99"/>
            </a:xfrm>
            <a:custGeom>
              <a:avLst/>
              <a:gdLst>
                <a:gd name="T0" fmla="*/ 26 w 114"/>
                <a:gd name="T1" fmla="*/ 99 h 99"/>
                <a:gd name="T2" fmla="*/ 0 w 114"/>
                <a:gd name="T3" fmla="*/ 47 h 99"/>
                <a:gd name="T4" fmla="*/ 88 w 114"/>
                <a:gd name="T5" fmla="*/ 0 h 99"/>
                <a:gd name="T6" fmla="*/ 114 w 114"/>
                <a:gd name="T7" fmla="*/ 52 h 99"/>
                <a:gd name="T8" fmla="*/ 26 w 114"/>
                <a:gd name="T9" fmla="*/ 99 h 99"/>
              </a:gdLst>
              <a:ahLst/>
              <a:cxnLst>
                <a:cxn ang="0">
                  <a:pos x="T0" y="T1"/>
                </a:cxn>
                <a:cxn ang="0">
                  <a:pos x="T2" y="T3"/>
                </a:cxn>
                <a:cxn ang="0">
                  <a:pos x="T4" y="T5"/>
                </a:cxn>
                <a:cxn ang="0">
                  <a:pos x="T6" y="T7"/>
                </a:cxn>
                <a:cxn ang="0">
                  <a:pos x="T8" y="T9"/>
                </a:cxn>
              </a:cxnLst>
              <a:rect l="0" t="0" r="r" b="b"/>
              <a:pathLst>
                <a:path w="114" h="99">
                  <a:moveTo>
                    <a:pt x="26" y="99"/>
                  </a:moveTo>
                  <a:lnTo>
                    <a:pt x="0" y="47"/>
                  </a:lnTo>
                  <a:lnTo>
                    <a:pt x="88" y="0"/>
                  </a:lnTo>
                  <a:lnTo>
                    <a:pt x="114" y="52"/>
                  </a:lnTo>
                  <a:lnTo>
                    <a:pt x="26" y="99"/>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1"/>
            <p:cNvSpPr/>
            <p:nvPr/>
          </p:nvSpPr>
          <p:spPr bwMode="auto">
            <a:xfrm>
              <a:off x="39" y="2450"/>
              <a:ext cx="197" cy="105"/>
            </a:xfrm>
            <a:custGeom>
              <a:avLst/>
              <a:gdLst>
                <a:gd name="T0" fmla="*/ 15 w 197"/>
                <a:gd name="T1" fmla="*/ 105 h 105"/>
                <a:gd name="T2" fmla="*/ 0 w 197"/>
                <a:gd name="T3" fmla="*/ 48 h 105"/>
                <a:gd name="T4" fmla="*/ 183 w 197"/>
                <a:gd name="T5" fmla="*/ 0 h 105"/>
                <a:gd name="T6" fmla="*/ 197 w 197"/>
                <a:gd name="T7" fmla="*/ 57 h 105"/>
                <a:gd name="T8" fmla="*/ 15 w 197"/>
                <a:gd name="T9" fmla="*/ 105 h 105"/>
              </a:gdLst>
              <a:ahLst/>
              <a:cxnLst>
                <a:cxn ang="0">
                  <a:pos x="T0" y="T1"/>
                </a:cxn>
                <a:cxn ang="0">
                  <a:pos x="T2" y="T3"/>
                </a:cxn>
                <a:cxn ang="0">
                  <a:pos x="T4" y="T5"/>
                </a:cxn>
                <a:cxn ang="0">
                  <a:pos x="T6" y="T7"/>
                </a:cxn>
                <a:cxn ang="0">
                  <a:pos x="T8" y="T9"/>
                </a:cxn>
              </a:cxnLst>
              <a:rect l="0" t="0" r="r" b="b"/>
              <a:pathLst>
                <a:path w="197" h="105">
                  <a:moveTo>
                    <a:pt x="15" y="105"/>
                  </a:moveTo>
                  <a:lnTo>
                    <a:pt x="0" y="48"/>
                  </a:lnTo>
                  <a:lnTo>
                    <a:pt x="183" y="0"/>
                  </a:lnTo>
                  <a:lnTo>
                    <a:pt x="197" y="57"/>
                  </a:lnTo>
                  <a:lnTo>
                    <a:pt x="15" y="105"/>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Rectangle 122"/>
            <p:cNvSpPr>
              <a:spLocks noChangeArrowheads="1"/>
            </p:cNvSpPr>
            <p:nvPr/>
          </p:nvSpPr>
          <p:spPr bwMode="auto">
            <a:xfrm>
              <a:off x="139" y="2214"/>
              <a:ext cx="64" cy="56"/>
            </a:xfrm>
            <a:prstGeom prst="rect">
              <a:avLst/>
            </a:prstGeom>
            <a:solidFill>
              <a:srgbClr val="536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Freeform 123"/>
            <p:cNvSpPr/>
            <p:nvPr/>
          </p:nvSpPr>
          <p:spPr bwMode="auto">
            <a:xfrm>
              <a:off x="46" y="1924"/>
              <a:ext cx="199" cy="109"/>
            </a:xfrm>
            <a:custGeom>
              <a:avLst/>
              <a:gdLst>
                <a:gd name="T0" fmla="*/ 183 w 199"/>
                <a:gd name="T1" fmla="*/ 109 h 109"/>
                <a:gd name="T2" fmla="*/ 0 w 199"/>
                <a:gd name="T3" fmla="*/ 57 h 109"/>
                <a:gd name="T4" fmla="*/ 17 w 199"/>
                <a:gd name="T5" fmla="*/ 0 h 109"/>
                <a:gd name="T6" fmla="*/ 199 w 199"/>
                <a:gd name="T7" fmla="*/ 53 h 109"/>
                <a:gd name="T8" fmla="*/ 183 w 199"/>
                <a:gd name="T9" fmla="*/ 109 h 109"/>
              </a:gdLst>
              <a:ahLst/>
              <a:cxnLst>
                <a:cxn ang="0">
                  <a:pos x="T0" y="T1"/>
                </a:cxn>
                <a:cxn ang="0">
                  <a:pos x="T2" y="T3"/>
                </a:cxn>
                <a:cxn ang="0">
                  <a:pos x="T4" y="T5"/>
                </a:cxn>
                <a:cxn ang="0">
                  <a:pos x="T6" y="T7"/>
                </a:cxn>
                <a:cxn ang="0">
                  <a:pos x="T8" y="T9"/>
                </a:cxn>
              </a:cxnLst>
              <a:rect l="0" t="0" r="r" b="b"/>
              <a:pathLst>
                <a:path w="199" h="109">
                  <a:moveTo>
                    <a:pt x="183" y="109"/>
                  </a:moveTo>
                  <a:lnTo>
                    <a:pt x="0" y="57"/>
                  </a:lnTo>
                  <a:lnTo>
                    <a:pt x="17" y="0"/>
                  </a:lnTo>
                  <a:lnTo>
                    <a:pt x="199" y="53"/>
                  </a:lnTo>
                  <a:lnTo>
                    <a:pt x="183" y="109"/>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4"/>
            <p:cNvSpPr/>
            <p:nvPr/>
          </p:nvSpPr>
          <p:spPr bwMode="auto">
            <a:xfrm>
              <a:off x="236" y="1711"/>
              <a:ext cx="111" cy="100"/>
            </a:xfrm>
            <a:custGeom>
              <a:avLst/>
              <a:gdLst>
                <a:gd name="T0" fmla="*/ 81 w 111"/>
                <a:gd name="T1" fmla="*/ 100 h 100"/>
                <a:gd name="T2" fmla="*/ 0 w 111"/>
                <a:gd name="T3" fmla="*/ 50 h 100"/>
                <a:gd name="T4" fmla="*/ 28 w 111"/>
                <a:gd name="T5" fmla="*/ 0 h 100"/>
                <a:gd name="T6" fmla="*/ 111 w 111"/>
                <a:gd name="T7" fmla="*/ 50 h 100"/>
                <a:gd name="T8" fmla="*/ 81 w 111"/>
                <a:gd name="T9" fmla="*/ 100 h 100"/>
              </a:gdLst>
              <a:ahLst/>
              <a:cxnLst>
                <a:cxn ang="0">
                  <a:pos x="T0" y="T1"/>
                </a:cxn>
                <a:cxn ang="0">
                  <a:pos x="T2" y="T3"/>
                </a:cxn>
                <a:cxn ang="0">
                  <a:pos x="T4" y="T5"/>
                </a:cxn>
                <a:cxn ang="0">
                  <a:pos x="T6" y="T7"/>
                </a:cxn>
                <a:cxn ang="0">
                  <a:pos x="T8" y="T9"/>
                </a:cxn>
              </a:cxnLst>
              <a:rect l="0" t="0" r="r" b="b"/>
              <a:pathLst>
                <a:path w="111" h="100">
                  <a:moveTo>
                    <a:pt x="81" y="100"/>
                  </a:moveTo>
                  <a:lnTo>
                    <a:pt x="0" y="50"/>
                  </a:lnTo>
                  <a:lnTo>
                    <a:pt x="28" y="0"/>
                  </a:lnTo>
                  <a:lnTo>
                    <a:pt x="111" y="50"/>
                  </a:lnTo>
                  <a:lnTo>
                    <a:pt x="81" y="100"/>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25"/>
            <p:cNvSpPr/>
            <p:nvPr/>
          </p:nvSpPr>
          <p:spPr bwMode="auto">
            <a:xfrm>
              <a:off x="328" y="1441"/>
              <a:ext cx="173" cy="178"/>
            </a:xfrm>
            <a:custGeom>
              <a:avLst/>
              <a:gdLst>
                <a:gd name="T0" fmla="*/ 131 w 173"/>
                <a:gd name="T1" fmla="*/ 178 h 178"/>
                <a:gd name="T2" fmla="*/ 0 w 173"/>
                <a:gd name="T3" fmla="*/ 40 h 178"/>
                <a:gd name="T4" fmla="*/ 41 w 173"/>
                <a:gd name="T5" fmla="*/ 0 h 178"/>
                <a:gd name="T6" fmla="*/ 173 w 173"/>
                <a:gd name="T7" fmla="*/ 138 h 178"/>
                <a:gd name="T8" fmla="*/ 131 w 173"/>
                <a:gd name="T9" fmla="*/ 178 h 178"/>
              </a:gdLst>
              <a:ahLst/>
              <a:cxnLst>
                <a:cxn ang="0">
                  <a:pos x="T0" y="T1"/>
                </a:cxn>
                <a:cxn ang="0">
                  <a:pos x="T2" y="T3"/>
                </a:cxn>
                <a:cxn ang="0">
                  <a:pos x="T4" y="T5"/>
                </a:cxn>
                <a:cxn ang="0">
                  <a:pos x="T6" y="T7"/>
                </a:cxn>
                <a:cxn ang="0">
                  <a:pos x="T8" y="T9"/>
                </a:cxn>
              </a:cxnLst>
              <a:rect l="0" t="0" r="r" b="b"/>
              <a:pathLst>
                <a:path w="173" h="178">
                  <a:moveTo>
                    <a:pt x="131" y="178"/>
                  </a:moveTo>
                  <a:lnTo>
                    <a:pt x="0" y="40"/>
                  </a:lnTo>
                  <a:lnTo>
                    <a:pt x="41" y="0"/>
                  </a:lnTo>
                  <a:lnTo>
                    <a:pt x="173" y="138"/>
                  </a:lnTo>
                  <a:lnTo>
                    <a:pt x="131" y="178"/>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26"/>
            <p:cNvSpPr/>
            <p:nvPr/>
          </p:nvSpPr>
          <p:spPr bwMode="auto">
            <a:xfrm>
              <a:off x="601" y="1358"/>
              <a:ext cx="97" cy="112"/>
            </a:xfrm>
            <a:custGeom>
              <a:avLst/>
              <a:gdLst>
                <a:gd name="T0" fmla="*/ 47 w 97"/>
                <a:gd name="T1" fmla="*/ 112 h 112"/>
                <a:gd name="T2" fmla="*/ 0 w 97"/>
                <a:gd name="T3" fmla="*/ 29 h 112"/>
                <a:gd name="T4" fmla="*/ 52 w 97"/>
                <a:gd name="T5" fmla="*/ 0 h 112"/>
                <a:gd name="T6" fmla="*/ 97 w 97"/>
                <a:gd name="T7" fmla="*/ 83 h 112"/>
                <a:gd name="T8" fmla="*/ 47 w 97"/>
                <a:gd name="T9" fmla="*/ 112 h 112"/>
              </a:gdLst>
              <a:ahLst/>
              <a:cxnLst>
                <a:cxn ang="0">
                  <a:pos x="T0" y="T1"/>
                </a:cxn>
                <a:cxn ang="0">
                  <a:pos x="T2" y="T3"/>
                </a:cxn>
                <a:cxn ang="0">
                  <a:pos x="T4" y="T5"/>
                </a:cxn>
                <a:cxn ang="0">
                  <a:pos x="T6" y="T7"/>
                </a:cxn>
                <a:cxn ang="0">
                  <a:pos x="T8" y="T9"/>
                </a:cxn>
              </a:cxnLst>
              <a:rect l="0" t="0" r="r" b="b"/>
              <a:pathLst>
                <a:path w="97" h="112">
                  <a:moveTo>
                    <a:pt x="47" y="112"/>
                  </a:moveTo>
                  <a:lnTo>
                    <a:pt x="0" y="29"/>
                  </a:lnTo>
                  <a:lnTo>
                    <a:pt x="52" y="0"/>
                  </a:lnTo>
                  <a:lnTo>
                    <a:pt x="97" y="83"/>
                  </a:lnTo>
                  <a:lnTo>
                    <a:pt x="47" y="112"/>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27"/>
            <p:cNvSpPr/>
            <p:nvPr/>
          </p:nvSpPr>
          <p:spPr bwMode="auto">
            <a:xfrm>
              <a:off x="821" y="1178"/>
              <a:ext cx="102" cy="197"/>
            </a:xfrm>
            <a:custGeom>
              <a:avLst/>
              <a:gdLst>
                <a:gd name="T0" fmla="*/ 45 w 102"/>
                <a:gd name="T1" fmla="*/ 197 h 197"/>
                <a:gd name="T2" fmla="*/ 0 w 102"/>
                <a:gd name="T3" fmla="*/ 12 h 197"/>
                <a:gd name="T4" fmla="*/ 57 w 102"/>
                <a:gd name="T5" fmla="*/ 0 h 197"/>
                <a:gd name="T6" fmla="*/ 102 w 102"/>
                <a:gd name="T7" fmla="*/ 183 h 197"/>
                <a:gd name="T8" fmla="*/ 45 w 102"/>
                <a:gd name="T9" fmla="*/ 197 h 197"/>
              </a:gdLst>
              <a:ahLst/>
              <a:cxnLst>
                <a:cxn ang="0">
                  <a:pos x="T0" y="T1"/>
                </a:cxn>
                <a:cxn ang="0">
                  <a:pos x="T2" y="T3"/>
                </a:cxn>
                <a:cxn ang="0">
                  <a:pos x="T4" y="T5"/>
                </a:cxn>
                <a:cxn ang="0">
                  <a:pos x="T6" y="T7"/>
                </a:cxn>
                <a:cxn ang="0">
                  <a:pos x="T8" y="T9"/>
                </a:cxn>
              </a:cxnLst>
              <a:rect l="0" t="0" r="r" b="b"/>
              <a:pathLst>
                <a:path w="102" h="197">
                  <a:moveTo>
                    <a:pt x="45" y="197"/>
                  </a:moveTo>
                  <a:lnTo>
                    <a:pt x="0" y="12"/>
                  </a:lnTo>
                  <a:lnTo>
                    <a:pt x="57" y="0"/>
                  </a:lnTo>
                  <a:lnTo>
                    <a:pt x="102" y="183"/>
                  </a:lnTo>
                  <a:lnTo>
                    <a:pt x="45" y="197"/>
                  </a:lnTo>
                  <a:close/>
                </a:path>
              </a:pathLst>
            </a:custGeom>
            <a:solidFill>
              <a:srgbClr val="5366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8"/>
            <p:cNvSpPr/>
            <p:nvPr/>
          </p:nvSpPr>
          <p:spPr bwMode="auto">
            <a:xfrm>
              <a:off x="911" y="2626"/>
              <a:ext cx="422" cy="656"/>
            </a:xfrm>
            <a:custGeom>
              <a:avLst/>
              <a:gdLst>
                <a:gd name="T0" fmla="*/ 422 w 422"/>
                <a:gd name="T1" fmla="*/ 656 h 656"/>
                <a:gd name="T2" fmla="*/ 211 w 422"/>
                <a:gd name="T3" fmla="*/ 571 h 656"/>
                <a:gd name="T4" fmla="*/ 0 w 422"/>
                <a:gd name="T5" fmla="*/ 656 h 656"/>
                <a:gd name="T6" fmla="*/ 0 w 422"/>
                <a:gd name="T7" fmla="*/ 0 h 656"/>
                <a:gd name="T8" fmla="*/ 422 w 422"/>
                <a:gd name="T9" fmla="*/ 0 h 656"/>
                <a:gd name="T10" fmla="*/ 422 w 422"/>
                <a:gd name="T11" fmla="*/ 656 h 656"/>
              </a:gdLst>
              <a:ahLst/>
              <a:cxnLst>
                <a:cxn ang="0">
                  <a:pos x="T0" y="T1"/>
                </a:cxn>
                <a:cxn ang="0">
                  <a:pos x="T2" y="T3"/>
                </a:cxn>
                <a:cxn ang="0">
                  <a:pos x="T4" y="T5"/>
                </a:cxn>
                <a:cxn ang="0">
                  <a:pos x="T6" y="T7"/>
                </a:cxn>
                <a:cxn ang="0">
                  <a:pos x="T8" y="T9"/>
                </a:cxn>
                <a:cxn ang="0">
                  <a:pos x="T10" y="T11"/>
                </a:cxn>
              </a:cxnLst>
              <a:rect l="0" t="0" r="r" b="b"/>
              <a:pathLst>
                <a:path w="422" h="656">
                  <a:moveTo>
                    <a:pt x="422" y="656"/>
                  </a:moveTo>
                  <a:lnTo>
                    <a:pt x="211" y="571"/>
                  </a:lnTo>
                  <a:lnTo>
                    <a:pt x="0" y="656"/>
                  </a:lnTo>
                  <a:lnTo>
                    <a:pt x="0" y="0"/>
                  </a:lnTo>
                  <a:lnTo>
                    <a:pt x="422" y="0"/>
                  </a:lnTo>
                  <a:lnTo>
                    <a:pt x="422" y="656"/>
                  </a:lnTo>
                  <a:close/>
                </a:path>
              </a:pathLst>
            </a:custGeom>
            <a:solidFill>
              <a:srgbClr val="E063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29"/>
            <p:cNvSpPr/>
            <p:nvPr/>
          </p:nvSpPr>
          <p:spPr bwMode="auto">
            <a:xfrm>
              <a:off x="911" y="2626"/>
              <a:ext cx="422" cy="656"/>
            </a:xfrm>
            <a:custGeom>
              <a:avLst/>
              <a:gdLst>
                <a:gd name="T0" fmla="*/ 422 w 422"/>
                <a:gd name="T1" fmla="*/ 656 h 656"/>
                <a:gd name="T2" fmla="*/ 211 w 422"/>
                <a:gd name="T3" fmla="*/ 571 h 656"/>
                <a:gd name="T4" fmla="*/ 0 w 422"/>
                <a:gd name="T5" fmla="*/ 656 h 656"/>
                <a:gd name="T6" fmla="*/ 0 w 422"/>
                <a:gd name="T7" fmla="*/ 0 h 656"/>
                <a:gd name="T8" fmla="*/ 422 w 422"/>
                <a:gd name="T9" fmla="*/ 0 h 656"/>
                <a:gd name="T10" fmla="*/ 422 w 422"/>
                <a:gd name="T11" fmla="*/ 656 h 656"/>
              </a:gdLst>
              <a:ahLst/>
              <a:cxnLst>
                <a:cxn ang="0">
                  <a:pos x="T0" y="T1"/>
                </a:cxn>
                <a:cxn ang="0">
                  <a:pos x="T2" y="T3"/>
                </a:cxn>
                <a:cxn ang="0">
                  <a:pos x="T4" y="T5"/>
                </a:cxn>
                <a:cxn ang="0">
                  <a:pos x="T6" y="T7"/>
                </a:cxn>
                <a:cxn ang="0">
                  <a:pos x="T8" y="T9"/>
                </a:cxn>
                <a:cxn ang="0">
                  <a:pos x="T10" y="T11"/>
                </a:cxn>
              </a:cxnLst>
              <a:rect l="0" t="0" r="r" b="b"/>
              <a:pathLst>
                <a:path w="422" h="656">
                  <a:moveTo>
                    <a:pt x="422" y="656"/>
                  </a:moveTo>
                  <a:lnTo>
                    <a:pt x="211" y="571"/>
                  </a:lnTo>
                  <a:lnTo>
                    <a:pt x="0" y="656"/>
                  </a:lnTo>
                  <a:lnTo>
                    <a:pt x="0" y="0"/>
                  </a:lnTo>
                  <a:lnTo>
                    <a:pt x="422" y="0"/>
                  </a:lnTo>
                  <a:lnTo>
                    <a:pt x="422" y="6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0"/>
            <p:cNvSpPr/>
            <p:nvPr/>
          </p:nvSpPr>
          <p:spPr bwMode="auto">
            <a:xfrm>
              <a:off x="1122" y="2626"/>
              <a:ext cx="211" cy="656"/>
            </a:xfrm>
            <a:custGeom>
              <a:avLst/>
              <a:gdLst>
                <a:gd name="T0" fmla="*/ 0 w 211"/>
                <a:gd name="T1" fmla="*/ 571 h 656"/>
                <a:gd name="T2" fmla="*/ 0 w 211"/>
                <a:gd name="T3" fmla="*/ 571 h 656"/>
                <a:gd name="T4" fmla="*/ 211 w 211"/>
                <a:gd name="T5" fmla="*/ 656 h 656"/>
                <a:gd name="T6" fmla="*/ 211 w 211"/>
                <a:gd name="T7" fmla="*/ 0 h 656"/>
                <a:gd name="T8" fmla="*/ 0 w 211"/>
                <a:gd name="T9" fmla="*/ 0 h 656"/>
                <a:gd name="T10" fmla="*/ 0 w 211"/>
                <a:gd name="T11" fmla="*/ 571 h 656"/>
              </a:gdLst>
              <a:ahLst/>
              <a:cxnLst>
                <a:cxn ang="0">
                  <a:pos x="T0" y="T1"/>
                </a:cxn>
                <a:cxn ang="0">
                  <a:pos x="T2" y="T3"/>
                </a:cxn>
                <a:cxn ang="0">
                  <a:pos x="T4" y="T5"/>
                </a:cxn>
                <a:cxn ang="0">
                  <a:pos x="T6" y="T7"/>
                </a:cxn>
                <a:cxn ang="0">
                  <a:pos x="T8" y="T9"/>
                </a:cxn>
                <a:cxn ang="0">
                  <a:pos x="T10" y="T11"/>
                </a:cxn>
              </a:cxnLst>
              <a:rect l="0" t="0" r="r" b="b"/>
              <a:pathLst>
                <a:path w="211" h="656">
                  <a:moveTo>
                    <a:pt x="0" y="571"/>
                  </a:moveTo>
                  <a:lnTo>
                    <a:pt x="0" y="571"/>
                  </a:lnTo>
                  <a:lnTo>
                    <a:pt x="211" y="656"/>
                  </a:lnTo>
                  <a:lnTo>
                    <a:pt x="211" y="0"/>
                  </a:lnTo>
                  <a:lnTo>
                    <a:pt x="0" y="0"/>
                  </a:lnTo>
                  <a:lnTo>
                    <a:pt x="0" y="571"/>
                  </a:lnTo>
                  <a:close/>
                </a:path>
              </a:pathLst>
            </a:custGeom>
            <a:solidFill>
              <a:srgbClr val="E682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1"/>
            <p:cNvSpPr/>
            <p:nvPr/>
          </p:nvSpPr>
          <p:spPr bwMode="auto">
            <a:xfrm>
              <a:off x="1122" y="2626"/>
              <a:ext cx="211" cy="656"/>
            </a:xfrm>
            <a:custGeom>
              <a:avLst/>
              <a:gdLst>
                <a:gd name="T0" fmla="*/ 0 w 211"/>
                <a:gd name="T1" fmla="*/ 571 h 656"/>
                <a:gd name="T2" fmla="*/ 0 w 211"/>
                <a:gd name="T3" fmla="*/ 571 h 656"/>
                <a:gd name="T4" fmla="*/ 211 w 211"/>
                <a:gd name="T5" fmla="*/ 656 h 656"/>
                <a:gd name="T6" fmla="*/ 211 w 211"/>
                <a:gd name="T7" fmla="*/ 0 h 656"/>
                <a:gd name="T8" fmla="*/ 0 w 211"/>
                <a:gd name="T9" fmla="*/ 0 h 656"/>
                <a:gd name="T10" fmla="*/ 0 w 211"/>
                <a:gd name="T11" fmla="*/ 571 h 656"/>
              </a:gdLst>
              <a:ahLst/>
              <a:cxnLst>
                <a:cxn ang="0">
                  <a:pos x="T0" y="T1"/>
                </a:cxn>
                <a:cxn ang="0">
                  <a:pos x="T2" y="T3"/>
                </a:cxn>
                <a:cxn ang="0">
                  <a:pos x="T4" y="T5"/>
                </a:cxn>
                <a:cxn ang="0">
                  <a:pos x="T6" y="T7"/>
                </a:cxn>
                <a:cxn ang="0">
                  <a:pos x="T8" y="T9"/>
                </a:cxn>
                <a:cxn ang="0">
                  <a:pos x="T10" y="T11"/>
                </a:cxn>
              </a:cxnLst>
              <a:rect l="0" t="0" r="r" b="b"/>
              <a:pathLst>
                <a:path w="211" h="656">
                  <a:moveTo>
                    <a:pt x="0" y="571"/>
                  </a:moveTo>
                  <a:lnTo>
                    <a:pt x="0" y="571"/>
                  </a:lnTo>
                  <a:lnTo>
                    <a:pt x="211" y="656"/>
                  </a:lnTo>
                  <a:lnTo>
                    <a:pt x="211" y="0"/>
                  </a:lnTo>
                  <a:lnTo>
                    <a:pt x="0" y="0"/>
                  </a:lnTo>
                  <a:lnTo>
                    <a:pt x="0" y="5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2"/>
            <p:cNvSpPr/>
            <p:nvPr/>
          </p:nvSpPr>
          <p:spPr bwMode="auto">
            <a:xfrm>
              <a:off x="911" y="2626"/>
              <a:ext cx="211" cy="225"/>
            </a:xfrm>
            <a:custGeom>
              <a:avLst/>
              <a:gdLst>
                <a:gd name="T0" fmla="*/ 89 w 89"/>
                <a:gd name="T1" fmla="*/ 0 h 95"/>
                <a:gd name="T2" fmla="*/ 0 w 89"/>
                <a:gd name="T3" fmla="*/ 0 h 95"/>
                <a:gd name="T4" fmla="*/ 0 w 89"/>
                <a:gd name="T5" fmla="*/ 95 h 95"/>
                <a:gd name="T6" fmla="*/ 85 w 89"/>
                <a:gd name="T7" fmla="*/ 49 h 95"/>
                <a:gd name="T8" fmla="*/ 89 w 89"/>
                <a:gd name="T9" fmla="*/ 48 h 95"/>
                <a:gd name="T10" fmla="*/ 89 w 89"/>
                <a:gd name="T11" fmla="*/ 0 h 95"/>
              </a:gdLst>
              <a:ahLst/>
              <a:cxnLst>
                <a:cxn ang="0">
                  <a:pos x="T0" y="T1"/>
                </a:cxn>
                <a:cxn ang="0">
                  <a:pos x="T2" y="T3"/>
                </a:cxn>
                <a:cxn ang="0">
                  <a:pos x="T4" y="T5"/>
                </a:cxn>
                <a:cxn ang="0">
                  <a:pos x="T6" y="T7"/>
                </a:cxn>
                <a:cxn ang="0">
                  <a:pos x="T8" y="T9"/>
                </a:cxn>
                <a:cxn ang="0">
                  <a:pos x="T10" y="T11"/>
                </a:cxn>
              </a:cxnLst>
              <a:rect l="0" t="0" r="r" b="b"/>
              <a:pathLst>
                <a:path w="89" h="95">
                  <a:moveTo>
                    <a:pt x="89" y="0"/>
                  </a:moveTo>
                  <a:cubicBezTo>
                    <a:pt x="0" y="0"/>
                    <a:pt x="0" y="0"/>
                    <a:pt x="0" y="0"/>
                  </a:cubicBezTo>
                  <a:cubicBezTo>
                    <a:pt x="0" y="95"/>
                    <a:pt x="0" y="95"/>
                    <a:pt x="0" y="95"/>
                  </a:cubicBezTo>
                  <a:cubicBezTo>
                    <a:pt x="85" y="49"/>
                    <a:pt x="85" y="49"/>
                    <a:pt x="85" y="49"/>
                  </a:cubicBezTo>
                  <a:cubicBezTo>
                    <a:pt x="86" y="49"/>
                    <a:pt x="88" y="48"/>
                    <a:pt x="89" y="48"/>
                  </a:cubicBezTo>
                  <a:cubicBezTo>
                    <a:pt x="89" y="0"/>
                    <a:pt x="89" y="0"/>
                    <a:pt x="89" y="0"/>
                  </a:cubicBezTo>
                </a:path>
              </a:pathLst>
            </a:custGeom>
            <a:solidFill>
              <a:srgbClr val="A74E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3"/>
            <p:cNvSpPr/>
            <p:nvPr/>
          </p:nvSpPr>
          <p:spPr bwMode="auto">
            <a:xfrm>
              <a:off x="1122" y="2626"/>
              <a:ext cx="211" cy="215"/>
            </a:xfrm>
            <a:custGeom>
              <a:avLst/>
              <a:gdLst>
                <a:gd name="T0" fmla="*/ 89 w 89"/>
                <a:gd name="T1" fmla="*/ 0 h 91"/>
                <a:gd name="T2" fmla="*/ 0 w 89"/>
                <a:gd name="T3" fmla="*/ 0 h 91"/>
                <a:gd name="T4" fmla="*/ 0 w 89"/>
                <a:gd name="T5" fmla="*/ 48 h 91"/>
                <a:gd name="T6" fmla="*/ 1 w 89"/>
                <a:gd name="T7" fmla="*/ 48 h 91"/>
                <a:gd name="T8" fmla="*/ 7 w 89"/>
                <a:gd name="T9" fmla="*/ 49 h 91"/>
                <a:gd name="T10" fmla="*/ 89 w 89"/>
                <a:gd name="T11" fmla="*/ 91 h 91"/>
                <a:gd name="T12" fmla="*/ 89 w 8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89" h="91">
                  <a:moveTo>
                    <a:pt x="89" y="0"/>
                  </a:moveTo>
                  <a:cubicBezTo>
                    <a:pt x="0" y="0"/>
                    <a:pt x="0" y="0"/>
                    <a:pt x="0" y="0"/>
                  </a:cubicBezTo>
                  <a:cubicBezTo>
                    <a:pt x="0" y="48"/>
                    <a:pt x="0" y="48"/>
                    <a:pt x="0" y="48"/>
                  </a:cubicBezTo>
                  <a:cubicBezTo>
                    <a:pt x="0" y="48"/>
                    <a:pt x="1" y="48"/>
                    <a:pt x="1" y="48"/>
                  </a:cubicBezTo>
                  <a:cubicBezTo>
                    <a:pt x="3" y="48"/>
                    <a:pt x="5" y="48"/>
                    <a:pt x="7" y="49"/>
                  </a:cubicBezTo>
                  <a:cubicBezTo>
                    <a:pt x="89" y="91"/>
                    <a:pt x="89" y="91"/>
                    <a:pt x="89" y="91"/>
                  </a:cubicBezTo>
                  <a:cubicBezTo>
                    <a:pt x="89" y="0"/>
                    <a:pt x="89" y="0"/>
                    <a:pt x="89" y="0"/>
                  </a:cubicBezTo>
                </a:path>
              </a:pathLst>
            </a:custGeom>
            <a:solidFill>
              <a:srgbClr val="AB6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34"/>
            <p:cNvSpPr/>
            <p:nvPr/>
          </p:nvSpPr>
          <p:spPr bwMode="auto">
            <a:xfrm>
              <a:off x="359" y="1486"/>
              <a:ext cx="1515" cy="1448"/>
            </a:xfrm>
            <a:custGeom>
              <a:avLst/>
              <a:gdLst>
                <a:gd name="T0" fmla="*/ 507 w 639"/>
                <a:gd name="T1" fmla="*/ 601 h 611"/>
                <a:gd name="T2" fmla="*/ 329 w 639"/>
                <a:gd name="T3" fmla="*/ 510 h 611"/>
                <a:gd name="T4" fmla="*/ 318 w 639"/>
                <a:gd name="T5" fmla="*/ 511 h 611"/>
                <a:gd name="T6" fmla="*/ 142 w 639"/>
                <a:gd name="T7" fmla="*/ 606 h 611"/>
                <a:gd name="T8" fmla="*/ 124 w 639"/>
                <a:gd name="T9" fmla="*/ 594 h 611"/>
                <a:gd name="T10" fmla="*/ 156 w 639"/>
                <a:gd name="T11" fmla="*/ 396 h 611"/>
                <a:gd name="T12" fmla="*/ 152 w 639"/>
                <a:gd name="T13" fmla="*/ 386 h 611"/>
                <a:gd name="T14" fmla="*/ 7 w 639"/>
                <a:gd name="T15" fmla="*/ 248 h 611"/>
                <a:gd name="T16" fmla="*/ 13 w 639"/>
                <a:gd name="T17" fmla="*/ 227 h 611"/>
                <a:gd name="T18" fmla="*/ 211 w 639"/>
                <a:gd name="T19" fmla="*/ 196 h 611"/>
                <a:gd name="T20" fmla="*/ 220 w 639"/>
                <a:gd name="T21" fmla="*/ 190 h 611"/>
                <a:gd name="T22" fmla="*/ 306 w 639"/>
                <a:gd name="T23" fmla="*/ 9 h 611"/>
                <a:gd name="T24" fmla="*/ 327 w 639"/>
                <a:gd name="T25" fmla="*/ 9 h 611"/>
                <a:gd name="T26" fmla="*/ 418 w 639"/>
                <a:gd name="T27" fmla="*/ 187 h 611"/>
                <a:gd name="T28" fmla="*/ 427 w 639"/>
                <a:gd name="T29" fmla="*/ 193 h 611"/>
                <a:gd name="T30" fmla="*/ 626 w 639"/>
                <a:gd name="T31" fmla="*/ 220 h 611"/>
                <a:gd name="T32" fmla="*/ 632 w 639"/>
                <a:gd name="T33" fmla="*/ 240 h 611"/>
                <a:gd name="T34" fmla="*/ 491 w 639"/>
                <a:gd name="T35" fmla="*/ 381 h 611"/>
                <a:gd name="T36" fmla="*/ 488 w 639"/>
                <a:gd name="T37" fmla="*/ 392 h 611"/>
                <a:gd name="T38" fmla="*/ 524 w 639"/>
                <a:gd name="T39" fmla="*/ 589 h 611"/>
                <a:gd name="T40" fmla="*/ 507 w 639"/>
                <a:gd name="T41" fmla="*/ 60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9" h="611">
                  <a:moveTo>
                    <a:pt x="507" y="601"/>
                  </a:moveTo>
                  <a:cubicBezTo>
                    <a:pt x="329" y="510"/>
                    <a:pt x="329" y="510"/>
                    <a:pt x="329" y="510"/>
                  </a:cubicBezTo>
                  <a:cubicBezTo>
                    <a:pt x="325" y="509"/>
                    <a:pt x="321" y="509"/>
                    <a:pt x="318" y="511"/>
                  </a:cubicBezTo>
                  <a:cubicBezTo>
                    <a:pt x="142" y="606"/>
                    <a:pt x="142" y="606"/>
                    <a:pt x="142" y="606"/>
                  </a:cubicBezTo>
                  <a:cubicBezTo>
                    <a:pt x="133" y="611"/>
                    <a:pt x="123" y="603"/>
                    <a:pt x="124" y="594"/>
                  </a:cubicBezTo>
                  <a:cubicBezTo>
                    <a:pt x="156" y="396"/>
                    <a:pt x="156" y="396"/>
                    <a:pt x="156" y="396"/>
                  </a:cubicBezTo>
                  <a:cubicBezTo>
                    <a:pt x="156" y="392"/>
                    <a:pt x="155" y="388"/>
                    <a:pt x="152" y="386"/>
                  </a:cubicBezTo>
                  <a:cubicBezTo>
                    <a:pt x="7" y="248"/>
                    <a:pt x="7" y="248"/>
                    <a:pt x="7" y="248"/>
                  </a:cubicBezTo>
                  <a:cubicBezTo>
                    <a:pt x="0" y="241"/>
                    <a:pt x="4" y="229"/>
                    <a:pt x="13" y="227"/>
                  </a:cubicBezTo>
                  <a:cubicBezTo>
                    <a:pt x="211" y="196"/>
                    <a:pt x="211" y="196"/>
                    <a:pt x="211" y="196"/>
                  </a:cubicBezTo>
                  <a:cubicBezTo>
                    <a:pt x="215" y="196"/>
                    <a:pt x="218" y="193"/>
                    <a:pt x="220" y="190"/>
                  </a:cubicBezTo>
                  <a:cubicBezTo>
                    <a:pt x="306" y="9"/>
                    <a:pt x="306" y="9"/>
                    <a:pt x="306" y="9"/>
                  </a:cubicBezTo>
                  <a:cubicBezTo>
                    <a:pt x="310" y="0"/>
                    <a:pt x="323" y="0"/>
                    <a:pt x="327" y="9"/>
                  </a:cubicBezTo>
                  <a:cubicBezTo>
                    <a:pt x="418" y="187"/>
                    <a:pt x="418" y="187"/>
                    <a:pt x="418" y="187"/>
                  </a:cubicBezTo>
                  <a:cubicBezTo>
                    <a:pt x="420" y="190"/>
                    <a:pt x="423" y="193"/>
                    <a:pt x="427" y="193"/>
                  </a:cubicBezTo>
                  <a:cubicBezTo>
                    <a:pt x="626" y="220"/>
                    <a:pt x="626" y="220"/>
                    <a:pt x="626" y="220"/>
                  </a:cubicBezTo>
                  <a:cubicBezTo>
                    <a:pt x="635" y="221"/>
                    <a:pt x="639" y="233"/>
                    <a:pt x="632" y="240"/>
                  </a:cubicBezTo>
                  <a:cubicBezTo>
                    <a:pt x="491" y="381"/>
                    <a:pt x="491" y="381"/>
                    <a:pt x="491" y="381"/>
                  </a:cubicBezTo>
                  <a:cubicBezTo>
                    <a:pt x="488" y="384"/>
                    <a:pt x="487" y="388"/>
                    <a:pt x="488" y="392"/>
                  </a:cubicBezTo>
                  <a:cubicBezTo>
                    <a:pt x="524" y="589"/>
                    <a:pt x="524" y="589"/>
                    <a:pt x="524" y="589"/>
                  </a:cubicBezTo>
                  <a:cubicBezTo>
                    <a:pt x="526" y="598"/>
                    <a:pt x="516" y="606"/>
                    <a:pt x="507" y="601"/>
                  </a:cubicBezTo>
                  <a:close/>
                </a:path>
              </a:pathLst>
            </a:custGeom>
            <a:solidFill>
              <a:srgbClr val="FBD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Oval 135"/>
            <p:cNvSpPr>
              <a:spLocks noChangeArrowheads="1"/>
            </p:cNvSpPr>
            <p:nvPr/>
          </p:nvSpPr>
          <p:spPr bwMode="auto">
            <a:xfrm>
              <a:off x="781" y="1965"/>
              <a:ext cx="685" cy="684"/>
            </a:xfrm>
            <a:prstGeom prst="ellipse">
              <a:avLst/>
            </a:prstGeom>
            <a:solidFill>
              <a:srgbClr val="FBDA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标题 4"/>
          <p:cNvSpPr txBox="1"/>
          <p:nvPr/>
        </p:nvSpPr>
        <p:spPr>
          <a:xfrm>
            <a:off x="5150130" y="3281737"/>
            <a:ext cx="1880370"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dirty="0"/>
              <a:t>企业文化</a:t>
            </a:r>
            <a:endParaRPr lang="zh-CN" altLang="en-US" sz="2000" dirty="0"/>
          </a:p>
        </p:txBody>
      </p:sp>
      <p:grpSp>
        <p:nvGrpSpPr>
          <p:cNvPr id="76" name="组合 75"/>
          <p:cNvGrpSpPr/>
          <p:nvPr/>
        </p:nvGrpSpPr>
        <p:grpSpPr>
          <a:xfrm>
            <a:off x="941048" y="2474933"/>
            <a:ext cx="2534452" cy="1164304"/>
            <a:chOff x="941048" y="2474933"/>
            <a:chExt cx="2534452" cy="1164304"/>
          </a:xfrm>
        </p:grpSpPr>
        <p:sp>
          <p:nvSpPr>
            <p:cNvPr id="74" name="矩形 73"/>
            <p:cNvSpPr/>
            <p:nvPr/>
          </p:nvSpPr>
          <p:spPr>
            <a:xfrm>
              <a:off x="941048" y="2474933"/>
              <a:ext cx="2534452" cy="473206"/>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关键词</a:t>
              </a:r>
              <a:endParaRPr lang="en-US" altLang="zh-CN" sz="1000" dirty="0">
                <a:solidFill>
                  <a:schemeClr val="tx1">
                    <a:lumMod val="75000"/>
                    <a:lumOff val="25000"/>
                  </a:schemeClr>
                </a:solidFill>
                <a:cs typeface="+mn-ea"/>
                <a:sym typeface="+mn-lt"/>
              </a:endParaRPr>
            </a:p>
          </p:txBody>
        </p:sp>
        <p:sp>
          <p:nvSpPr>
            <p:cNvPr id="75" name="矩形 74"/>
            <p:cNvSpPr/>
            <p:nvPr/>
          </p:nvSpPr>
          <p:spPr>
            <a:xfrm>
              <a:off x="941048" y="2854407"/>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grpSp>
      <p:grpSp>
        <p:nvGrpSpPr>
          <p:cNvPr id="78" name="组合 77"/>
          <p:cNvGrpSpPr/>
          <p:nvPr/>
        </p:nvGrpSpPr>
        <p:grpSpPr>
          <a:xfrm>
            <a:off x="8679328" y="2474933"/>
            <a:ext cx="2534452" cy="1164304"/>
            <a:chOff x="941048" y="2474933"/>
            <a:chExt cx="2534452" cy="1164304"/>
          </a:xfrm>
        </p:grpSpPr>
        <p:sp>
          <p:nvSpPr>
            <p:cNvPr id="79" name="矩形 78"/>
            <p:cNvSpPr/>
            <p:nvPr/>
          </p:nvSpPr>
          <p:spPr>
            <a:xfrm>
              <a:off x="941048" y="2474933"/>
              <a:ext cx="2534452" cy="473206"/>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关键词</a:t>
              </a:r>
              <a:endParaRPr lang="en-US" altLang="zh-CN" sz="1000" dirty="0">
                <a:solidFill>
                  <a:schemeClr val="tx1">
                    <a:lumMod val="75000"/>
                    <a:lumOff val="25000"/>
                  </a:schemeClr>
                </a:solidFill>
                <a:cs typeface="+mn-ea"/>
                <a:sym typeface="+mn-lt"/>
              </a:endParaRPr>
            </a:p>
          </p:txBody>
        </p:sp>
        <p:sp>
          <p:nvSpPr>
            <p:cNvPr id="80" name="矩形 79"/>
            <p:cNvSpPr/>
            <p:nvPr/>
          </p:nvSpPr>
          <p:spPr>
            <a:xfrm>
              <a:off x="941048" y="2854407"/>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grpSp>
      <p:grpSp>
        <p:nvGrpSpPr>
          <p:cNvPr id="81" name="组合 80"/>
          <p:cNvGrpSpPr/>
          <p:nvPr/>
        </p:nvGrpSpPr>
        <p:grpSpPr>
          <a:xfrm>
            <a:off x="4809779" y="87276"/>
            <a:ext cx="2534452" cy="1164304"/>
            <a:chOff x="941048" y="2474933"/>
            <a:chExt cx="2534452" cy="1164304"/>
          </a:xfrm>
        </p:grpSpPr>
        <p:sp>
          <p:nvSpPr>
            <p:cNvPr id="82" name="矩形 81"/>
            <p:cNvSpPr/>
            <p:nvPr/>
          </p:nvSpPr>
          <p:spPr>
            <a:xfrm>
              <a:off x="941048" y="2474933"/>
              <a:ext cx="2534452" cy="473206"/>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关键词</a:t>
              </a:r>
              <a:endParaRPr lang="en-US" altLang="zh-CN" sz="1000" dirty="0">
                <a:solidFill>
                  <a:schemeClr val="tx1">
                    <a:lumMod val="75000"/>
                    <a:lumOff val="25000"/>
                  </a:schemeClr>
                </a:solidFill>
                <a:cs typeface="+mn-ea"/>
                <a:sym typeface="+mn-lt"/>
              </a:endParaRPr>
            </a:p>
          </p:txBody>
        </p:sp>
        <p:sp>
          <p:nvSpPr>
            <p:cNvPr id="83" name="矩形 82"/>
            <p:cNvSpPr/>
            <p:nvPr/>
          </p:nvSpPr>
          <p:spPr>
            <a:xfrm>
              <a:off x="941048" y="2854407"/>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grpSp>
      <p:grpSp>
        <p:nvGrpSpPr>
          <p:cNvPr id="84" name="组合 83"/>
          <p:cNvGrpSpPr/>
          <p:nvPr/>
        </p:nvGrpSpPr>
        <p:grpSpPr>
          <a:xfrm>
            <a:off x="4809779" y="5710154"/>
            <a:ext cx="2534452" cy="1164304"/>
            <a:chOff x="941048" y="2474933"/>
            <a:chExt cx="2534452" cy="1164304"/>
          </a:xfrm>
        </p:grpSpPr>
        <p:sp>
          <p:nvSpPr>
            <p:cNvPr id="85" name="矩形 84"/>
            <p:cNvSpPr/>
            <p:nvPr/>
          </p:nvSpPr>
          <p:spPr>
            <a:xfrm>
              <a:off x="941048" y="2474933"/>
              <a:ext cx="2534452" cy="473206"/>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关键词</a:t>
              </a:r>
              <a:endParaRPr lang="en-US" altLang="zh-CN" sz="1000" dirty="0">
                <a:solidFill>
                  <a:schemeClr val="tx1">
                    <a:lumMod val="75000"/>
                    <a:lumOff val="25000"/>
                  </a:schemeClr>
                </a:solidFill>
                <a:cs typeface="+mn-ea"/>
                <a:sym typeface="+mn-lt"/>
              </a:endParaRPr>
            </a:p>
          </p:txBody>
        </p:sp>
        <p:sp>
          <p:nvSpPr>
            <p:cNvPr id="86" name="矩形 85"/>
            <p:cNvSpPr/>
            <p:nvPr/>
          </p:nvSpPr>
          <p:spPr>
            <a:xfrm>
              <a:off x="941048" y="2854407"/>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500" fill="hold"/>
                                        <p:tgtEl>
                                          <p:spTgt spid="73"/>
                                        </p:tgtEl>
                                        <p:attrNameLst>
                                          <p:attrName>ppt_w</p:attrName>
                                        </p:attrNameLst>
                                      </p:cBhvr>
                                      <p:tavLst>
                                        <p:tav tm="0">
                                          <p:val>
                                            <p:fltVal val="0"/>
                                          </p:val>
                                        </p:tav>
                                        <p:tav tm="100000">
                                          <p:val>
                                            <p:strVal val="#ppt_w"/>
                                          </p:val>
                                        </p:tav>
                                      </p:tavLst>
                                    </p:anim>
                                    <p:anim calcmode="lin" valueType="num">
                                      <p:cBhvr>
                                        <p:cTn id="14" dur="500" fill="hold"/>
                                        <p:tgtEl>
                                          <p:spTgt spid="73"/>
                                        </p:tgtEl>
                                        <p:attrNameLst>
                                          <p:attrName>ppt_h</p:attrName>
                                        </p:attrNameLst>
                                      </p:cBhvr>
                                      <p:tavLst>
                                        <p:tav tm="0">
                                          <p:val>
                                            <p:fltVal val="0"/>
                                          </p:val>
                                        </p:tav>
                                        <p:tav tm="100000">
                                          <p:val>
                                            <p:strVal val="#ppt_h"/>
                                          </p:val>
                                        </p:tav>
                                      </p:tavLst>
                                    </p:anim>
                                    <p:animEffect transition="in" filter="fade">
                                      <p:cBhvr>
                                        <p:cTn id="15" dur="500"/>
                                        <p:tgtEl>
                                          <p:spTgt spid="7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up)">
                                      <p:cBhvr>
                                        <p:cTn id="19" dur="500"/>
                                        <p:tgtEl>
                                          <p:spTgt spid="81"/>
                                        </p:tgtEl>
                                      </p:cBhvr>
                                    </p:animEffect>
                                  </p:childTnLst>
                                </p:cTn>
                              </p:par>
                              <p:par>
                                <p:cTn id="20" presetID="22" presetClass="entr" presetSubtype="1"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up)">
                                      <p:cBhvr>
                                        <p:cTn id="22" dur="500"/>
                                        <p:tgtEl>
                                          <p:spTgt spid="76"/>
                                        </p:tgtEl>
                                      </p:cBhvr>
                                    </p:animEffect>
                                  </p:childTnLst>
                                </p:cTn>
                              </p:par>
                              <p:par>
                                <p:cTn id="23" presetID="22" presetClass="entr" presetSubtype="1"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wipe(up)">
                                      <p:cBhvr>
                                        <p:cTn id="25" dur="500"/>
                                        <p:tgtEl>
                                          <p:spTgt spid="84"/>
                                        </p:tgtEl>
                                      </p:cBhvr>
                                    </p:animEffect>
                                  </p:childTnLst>
                                </p:cTn>
                              </p:par>
                              <p:par>
                                <p:cTn id="26" presetID="22" presetClass="entr" presetSubtype="1" fill="hold"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wipe(up)">
                                      <p:cBhvr>
                                        <p:cTn id="2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48"/>
          <p:cNvGrpSpPr/>
          <p:nvPr/>
        </p:nvGrpSpPr>
        <p:grpSpPr>
          <a:xfrm>
            <a:off x="676661" y="2292193"/>
            <a:ext cx="9284841" cy="2348592"/>
            <a:chOff x="0" y="0"/>
            <a:chExt cx="6963630" cy="1761442"/>
          </a:xfrm>
        </p:grpSpPr>
        <p:grpSp>
          <p:nvGrpSpPr>
            <p:cNvPr id="3" name="Group 9345"/>
            <p:cNvGrpSpPr/>
            <p:nvPr/>
          </p:nvGrpSpPr>
          <p:grpSpPr>
            <a:xfrm>
              <a:off x="0" y="0"/>
              <a:ext cx="6963630" cy="1761442"/>
              <a:chOff x="0" y="0"/>
              <a:chExt cx="6963629" cy="1761441"/>
            </a:xfrm>
          </p:grpSpPr>
          <p:sp>
            <p:nvSpPr>
              <p:cNvPr id="6" name="Shape 9330"/>
              <p:cNvSpPr/>
              <p:nvPr/>
            </p:nvSpPr>
            <p:spPr>
              <a:xfrm>
                <a:off x="0" y="1211043"/>
                <a:ext cx="1883892" cy="502513"/>
              </a:xfrm>
              <a:custGeom>
                <a:avLst/>
                <a:gdLst/>
                <a:ahLst/>
                <a:cxnLst>
                  <a:cxn ang="0">
                    <a:pos x="wd2" y="hd2"/>
                  </a:cxn>
                  <a:cxn ang="5400000">
                    <a:pos x="wd2" y="hd2"/>
                  </a:cxn>
                  <a:cxn ang="10800000">
                    <a:pos x="wd2" y="hd2"/>
                  </a:cxn>
                  <a:cxn ang="16200000">
                    <a:pos x="wd2" y="hd2"/>
                  </a:cxn>
                </a:cxnLst>
                <a:rect l="0" t="0" r="r" b="b"/>
                <a:pathLst>
                  <a:path w="21397" h="21600" extrusionOk="0">
                    <a:moveTo>
                      <a:pt x="20680" y="14849"/>
                    </a:moveTo>
                    <a:cubicBezTo>
                      <a:pt x="20297" y="14559"/>
                      <a:pt x="19946" y="15186"/>
                      <a:pt x="19751" y="16252"/>
                    </a:cubicBezTo>
                    <a:cubicBezTo>
                      <a:pt x="19663" y="16732"/>
                      <a:pt x="19523" y="17036"/>
                      <a:pt x="19368" y="17036"/>
                    </a:cubicBezTo>
                    <a:lnTo>
                      <a:pt x="18751" y="17036"/>
                    </a:lnTo>
                    <a:cubicBezTo>
                      <a:pt x="18696" y="17036"/>
                      <a:pt x="18650" y="16864"/>
                      <a:pt x="18650" y="16654"/>
                    </a:cubicBezTo>
                    <a:lnTo>
                      <a:pt x="18650" y="13925"/>
                    </a:lnTo>
                    <a:cubicBezTo>
                      <a:pt x="18650" y="12442"/>
                      <a:pt x="18332" y="11239"/>
                      <a:pt x="17939" y="11239"/>
                    </a:cubicBezTo>
                    <a:lnTo>
                      <a:pt x="13653" y="11239"/>
                    </a:lnTo>
                    <a:cubicBezTo>
                      <a:pt x="13598" y="11239"/>
                      <a:pt x="13553" y="11068"/>
                      <a:pt x="13553" y="10858"/>
                    </a:cubicBezTo>
                    <a:lnTo>
                      <a:pt x="13553" y="2688"/>
                    </a:lnTo>
                    <a:cubicBezTo>
                      <a:pt x="13553" y="1203"/>
                      <a:pt x="13234" y="0"/>
                      <a:pt x="12841" y="0"/>
                    </a:cubicBezTo>
                    <a:lnTo>
                      <a:pt x="8556" y="0"/>
                    </a:lnTo>
                    <a:cubicBezTo>
                      <a:pt x="8165" y="0"/>
                      <a:pt x="7844" y="1210"/>
                      <a:pt x="7844" y="2689"/>
                    </a:cubicBezTo>
                    <a:lnTo>
                      <a:pt x="7844" y="5418"/>
                    </a:lnTo>
                    <a:cubicBezTo>
                      <a:pt x="7844" y="5627"/>
                      <a:pt x="7799" y="5797"/>
                      <a:pt x="7744" y="5797"/>
                    </a:cubicBezTo>
                    <a:lnTo>
                      <a:pt x="3458" y="5797"/>
                    </a:lnTo>
                    <a:cubicBezTo>
                      <a:pt x="3065" y="5797"/>
                      <a:pt x="2746" y="7000"/>
                      <a:pt x="2746" y="8485"/>
                    </a:cubicBezTo>
                    <a:lnTo>
                      <a:pt x="2746" y="16656"/>
                    </a:lnTo>
                    <a:cubicBezTo>
                      <a:pt x="2746" y="16865"/>
                      <a:pt x="2701" y="17035"/>
                      <a:pt x="2646" y="17035"/>
                    </a:cubicBezTo>
                    <a:lnTo>
                      <a:pt x="2028" y="17035"/>
                    </a:lnTo>
                    <a:cubicBezTo>
                      <a:pt x="1873" y="17035"/>
                      <a:pt x="1733" y="16731"/>
                      <a:pt x="1645" y="16251"/>
                    </a:cubicBezTo>
                    <a:cubicBezTo>
                      <a:pt x="1450" y="15185"/>
                      <a:pt x="1099" y="14559"/>
                      <a:pt x="716" y="14849"/>
                    </a:cubicBezTo>
                    <a:cubicBezTo>
                      <a:pt x="372" y="15110"/>
                      <a:pt x="92" y="16154"/>
                      <a:pt x="20" y="17453"/>
                    </a:cubicBezTo>
                    <a:cubicBezTo>
                      <a:pt x="-102" y="19658"/>
                      <a:pt x="340" y="21599"/>
                      <a:pt x="903" y="21599"/>
                    </a:cubicBezTo>
                    <a:cubicBezTo>
                      <a:pt x="1214" y="21599"/>
                      <a:pt x="1488" y="21004"/>
                      <a:pt x="1650" y="20100"/>
                    </a:cubicBezTo>
                    <a:cubicBezTo>
                      <a:pt x="1735" y="19626"/>
                      <a:pt x="1876" y="19343"/>
                      <a:pt x="2027" y="19343"/>
                    </a:cubicBezTo>
                    <a:lnTo>
                      <a:pt x="2645" y="19343"/>
                    </a:lnTo>
                    <a:cubicBezTo>
                      <a:pt x="3038" y="19343"/>
                      <a:pt x="3357" y="18139"/>
                      <a:pt x="3357" y="16654"/>
                    </a:cubicBezTo>
                    <a:lnTo>
                      <a:pt x="3357" y="8485"/>
                    </a:lnTo>
                    <a:cubicBezTo>
                      <a:pt x="3357" y="8275"/>
                      <a:pt x="3402" y="8104"/>
                      <a:pt x="3458" y="8104"/>
                    </a:cubicBezTo>
                    <a:lnTo>
                      <a:pt x="7743" y="8104"/>
                    </a:lnTo>
                    <a:cubicBezTo>
                      <a:pt x="8134" y="8104"/>
                      <a:pt x="8455" y="6894"/>
                      <a:pt x="8455" y="5415"/>
                    </a:cubicBezTo>
                    <a:lnTo>
                      <a:pt x="8455" y="2689"/>
                    </a:lnTo>
                    <a:cubicBezTo>
                      <a:pt x="8455" y="2478"/>
                      <a:pt x="8500" y="2307"/>
                      <a:pt x="8556" y="2307"/>
                    </a:cubicBezTo>
                    <a:lnTo>
                      <a:pt x="12840" y="2307"/>
                    </a:lnTo>
                    <a:cubicBezTo>
                      <a:pt x="12896" y="2307"/>
                      <a:pt x="12941" y="2478"/>
                      <a:pt x="12941" y="2689"/>
                    </a:cubicBezTo>
                    <a:lnTo>
                      <a:pt x="12941" y="12392"/>
                    </a:lnTo>
                    <a:cubicBezTo>
                      <a:pt x="12941" y="13029"/>
                      <a:pt x="13078" y="13546"/>
                      <a:pt x="13247" y="13546"/>
                    </a:cubicBezTo>
                    <a:lnTo>
                      <a:pt x="17939" y="13546"/>
                    </a:lnTo>
                    <a:cubicBezTo>
                      <a:pt x="17994" y="13546"/>
                      <a:pt x="18039" y="13716"/>
                      <a:pt x="18039" y="13924"/>
                    </a:cubicBezTo>
                    <a:lnTo>
                      <a:pt x="18039" y="16657"/>
                    </a:lnTo>
                    <a:cubicBezTo>
                      <a:pt x="18039" y="18140"/>
                      <a:pt x="18357" y="19343"/>
                      <a:pt x="18750" y="19343"/>
                    </a:cubicBezTo>
                    <a:lnTo>
                      <a:pt x="19369" y="19343"/>
                    </a:lnTo>
                    <a:cubicBezTo>
                      <a:pt x="19520" y="19343"/>
                      <a:pt x="19661" y="19627"/>
                      <a:pt x="19746" y="20101"/>
                    </a:cubicBezTo>
                    <a:cubicBezTo>
                      <a:pt x="19908" y="21005"/>
                      <a:pt x="20182" y="21600"/>
                      <a:pt x="20493" y="21600"/>
                    </a:cubicBezTo>
                    <a:cubicBezTo>
                      <a:pt x="21056" y="21600"/>
                      <a:pt x="21498" y="19658"/>
                      <a:pt x="21376" y="17454"/>
                    </a:cubicBezTo>
                    <a:cubicBezTo>
                      <a:pt x="21304" y="16155"/>
                      <a:pt x="21025" y="15110"/>
                      <a:pt x="20680" y="14849"/>
                    </a:cubicBezTo>
                    <a:close/>
                  </a:path>
                </a:pathLst>
              </a:custGeom>
              <a:solidFill>
                <a:schemeClr val="bg1"/>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latin typeface="+mn-lt"/>
                  <a:ea typeface="+mn-ea"/>
                  <a:cs typeface="+mn-ea"/>
                  <a:sym typeface="+mn-lt"/>
                </a:endParaRPr>
              </a:p>
            </p:txBody>
          </p:sp>
          <p:sp>
            <p:nvSpPr>
              <p:cNvPr id="7" name="Shape 9331"/>
              <p:cNvSpPr/>
              <p:nvPr/>
            </p:nvSpPr>
            <p:spPr>
              <a:xfrm>
                <a:off x="788742" y="1253870"/>
                <a:ext cx="549409" cy="207749"/>
              </a:xfrm>
              <a:prstGeom prst="rect">
                <a:avLst/>
              </a:prstGeom>
              <a:noFill/>
              <a:ln w="12700" cap="flat">
                <a:noFill/>
                <a:miter lim="400000"/>
              </a:ln>
              <a:effectLst/>
            </p:spPr>
            <p:txBody>
              <a:bodyPr wrap="square" lIns="0" tIns="0" rIns="0" bIns="0" numCol="1" anchor="t">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95959"/>
                    </a:solidFill>
                    <a:uFill>
                      <a:solidFill>
                        <a:srgbClr val="595959"/>
                      </a:solidFill>
                    </a:uFill>
                    <a:latin typeface="Roboto condensed"/>
                    <a:ea typeface="Roboto condensed"/>
                    <a:cs typeface="Roboto condensed"/>
                    <a:sym typeface="Roboto condensed"/>
                  </a:defRPr>
                </a:lvl1pPr>
              </a:lstStyle>
              <a:p>
                <a:pPr lvl="0">
                  <a:defRPr>
                    <a:solidFill>
                      <a:srgbClr val="000000"/>
                    </a:solidFill>
                    <a:uFillTx/>
                  </a:defRPr>
                </a:pPr>
                <a:r>
                  <a:rPr>
                    <a:solidFill>
                      <a:schemeClr val="bg1"/>
                    </a:solidFill>
                    <a:uFill>
                      <a:solidFill>
                        <a:srgbClr val="595959"/>
                      </a:solidFill>
                    </a:uFill>
                    <a:latin typeface="+mn-lt"/>
                    <a:ea typeface="+mn-ea"/>
                    <a:cs typeface="+mn-ea"/>
                    <a:sym typeface="+mn-lt"/>
                  </a:rPr>
                  <a:t>01</a:t>
                </a:r>
              </a:p>
            </p:txBody>
          </p:sp>
          <p:sp>
            <p:nvSpPr>
              <p:cNvPr id="8" name="Shape 9332"/>
              <p:cNvSpPr/>
              <p:nvPr/>
            </p:nvSpPr>
            <p:spPr>
              <a:xfrm>
                <a:off x="326739" y="1403688"/>
                <a:ext cx="549409" cy="207749"/>
              </a:xfrm>
              <a:prstGeom prst="rect">
                <a:avLst/>
              </a:prstGeom>
              <a:noFill/>
              <a:ln w="12700" cap="flat">
                <a:noFill/>
                <a:miter lim="400000"/>
              </a:ln>
              <a:effectLst/>
            </p:spPr>
            <p:txBody>
              <a:bodyPr wrap="square" lIns="0" tIns="0" rIns="0" bIns="0" numCol="1" anchor="t">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95959"/>
                    </a:solidFill>
                    <a:uFill>
                      <a:solidFill>
                        <a:srgbClr val="595959"/>
                      </a:solidFill>
                    </a:uFill>
                    <a:latin typeface="Roboto condensed"/>
                    <a:ea typeface="Roboto condensed"/>
                    <a:cs typeface="Roboto condensed"/>
                    <a:sym typeface="Roboto condensed"/>
                  </a:defRPr>
                </a:lvl1pPr>
              </a:lstStyle>
              <a:p>
                <a:pPr lvl="0">
                  <a:defRPr>
                    <a:solidFill>
                      <a:srgbClr val="000000"/>
                    </a:solidFill>
                    <a:uFillTx/>
                  </a:defRPr>
                </a:pPr>
                <a:r>
                  <a:rPr dirty="0">
                    <a:solidFill>
                      <a:schemeClr val="bg1"/>
                    </a:solidFill>
                    <a:uFill>
                      <a:solidFill>
                        <a:srgbClr val="595959"/>
                      </a:solidFill>
                    </a:uFill>
                    <a:latin typeface="+mn-lt"/>
                    <a:ea typeface="+mn-ea"/>
                    <a:cs typeface="+mn-ea"/>
                    <a:sym typeface="+mn-lt"/>
                  </a:rPr>
                  <a:t>02</a:t>
                </a:r>
              </a:p>
            </p:txBody>
          </p:sp>
          <p:sp>
            <p:nvSpPr>
              <p:cNvPr id="9" name="Shape 9333"/>
              <p:cNvSpPr/>
              <p:nvPr/>
            </p:nvSpPr>
            <p:spPr>
              <a:xfrm>
                <a:off x="1213285" y="1516050"/>
                <a:ext cx="549409" cy="207749"/>
              </a:xfrm>
              <a:prstGeom prst="rect">
                <a:avLst/>
              </a:prstGeom>
              <a:noFill/>
              <a:ln w="12700" cap="flat">
                <a:noFill/>
                <a:miter lim="400000"/>
              </a:ln>
              <a:effectLst/>
            </p:spPr>
            <p:txBody>
              <a:bodyPr wrap="square" lIns="0" tIns="0" rIns="0" bIns="0" numCol="1" anchor="t">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95959"/>
                    </a:solidFill>
                    <a:uFill>
                      <a:solidFill>
                        <a:srgbClr val="595959"/>
                      </a:solidFill>
                    </a:uFill>
                    <a:latin typeface="Roboto condensed"/>
                    <a:ea typeface="Roboto condensed"/>
                    <a:cs typeface="Roboto condensed"/>
                    <a:sym typeface="Roboto condensed"/>
                  </a:defRPr>
                </a:lvl1pPr>
              </a:lstStyle>
              <a:p>
                <a:pPr lvl="0">
                  <a:defRPr>
                    <a:solidFill>
                      <a:srgbClr val="000000"/>
                    </a:solidFill>
                    <a:uFillTx/>
                  </a:defRPr>
                </a:pPr>
                <a:r>
                  <a:rPr>
                    <a:solidFill>
                      <a:schemeClr val="bg1"/>
                    </a:solidFill>
                    <a:uFill>
                      <a:solidFill>
                        <a:srgbClr val="595959"/>
                      </a:solidFill>
                    </a:uFill>
                    <a:latin typeface="+mn-lt"/>
                    <a:ea typeface="+mn-ea"/>
                    <a:cs typeface="+mn-ea"/>
                    <a:sym typeface="+mn-lt"/>
                  </a:rPr>
                  <a:t>03</a:t>
                </a:r>
              </a:p>
            </p:txBody>
          </p:sp>
          <p:sp>
            <p:nvSpPr>
              <p:cNvPr id="10" name="Shape 9334"/>
              <p:cNvSpPr/>
              <p:nvPr/>
            </p:nvSpPr>
            <p:spPr>
              <a:xfrm>
                <a:off x="611880" y="0"/>
                <a:ext cx="669584" cy="1151741"/>
              </a:xfrm>
              <a:custGeom>
                <a:avLst/>
                <a:gdLst/>
                <a:ahLst/>
                <a:cxnLst>
                  <a:cxn ang="0">
                    <a:pos x="wd2" y="hd2"/>
                  </a:cxn>
                  <a:cxn ang="5400000">
                    <a:pos x="wd2" y="hd2"/>
                  </a:cxn>
                  <a:cxn ang="10800000">
                    <a:pos x="wd2" y="hd2"/>
                  </a:cxn>
                  <a:cxn ang="16200000">
                    <a:pos x="wd2" y="hd2"/>
                  </a:cxn>
                </a:cxnLst>
                <a:rect l="0" t="0" r="r" b="b"/>
                <a:pathLst>
                  <a:path w="21376" h="21548" extrusionOk="0">
                    <a:moveTo>
                      <a:pt x="20480" y="9"/>
                    </a:moveTo>
                    <a:cubicBezTo>
                      <a:pt x="19902" y="-52"/>
                      <a:pt x="19352" y="190"/>
                      <a:pt x="19217" y="526"/>
                    </a:cubicBezTo>
                    <a:lnTo>
                      <a:pt x="17791" y="4091"/>
                    </a:lnTo>
                    <a:cubicBezTo>
                      <a:pt x="17736" y="4227"/>
                      <a:pt x="17591" y="4345"/>
                      <a:pt x="17387" y="4418"/>
                    </a:cubicBezTo>
                    <a:lnTo>
                      <a:pt x="14022" y="5624"/>
                    </a:lnTo>
                    <a:cubicBezTo>
                      <a:pt x="13460" y="5825"/>
                      <a:pt x="12814" y="5932"/>
                      <a:pt x="12155" y="5932"/>
                    </a:cubicBezTo>
                    <a:lnTo>
                      <a:pt x="9221" y="5932"/>
                    </a:lnTo>
                    <a:cubicBezTo>
                      <a:pt x="8562" y="5932"/>
                      <a:pt x="7916" y="5825"/>
                      <a:pt x="7354" y="5624"/>
                    </a:cubicBezTo>
                    <a:lnTo>
                      <a:pt x="3989" y="4418"/>
                    </a:lnTo>
                    <a:cubicBezTo>
                      <a:pt x="3785" y="4345"/>
                      <a:pt x="3640" y="4227"/>
                      <a:pt x="3585" y="4091"/>
                    </a:cubicBezTo>
                    <a:lnTo>
                      <a:pt x="2159" y="526"/>
                    </a:lnTo>
                    <a:cubicBezTo>
                      <a:pt x="2024" y="190"/>
                      <a:pt x="1475" y="-52"/>
                      <a:pt x="896" y="9"/>
                    </a:cubicBezTo>
                    <a:cubicBezTo>
                      <a:pt x="278" y="75"/>
                      <a:pt x="-112" y="429"/>
                      <a:pt x="29" y="782"/>
                    </a:cubicBezTo>
                    <a:lnTo>
                      <a:pt x="1470" y="4381"/>
                    </a:lnTo>
                    <a:cubicBezTo>
                      <a:pt x="1655" y="4846"/>
                      <a:pt x="2161" y="5256"/>
                      <a:pt x="2856" y="5505"/>
                    </a:cubicBezTo>
                    <a:lnTo>
                      <a:pt x="7395" y="7131"/>
                    </a:lnTo>
                    <a:lnTo>
                      <a:pt x="7401" y="20812"/>
                    </a:lnTo>
                    <a:cubicBezTo>
                      <a:pt x="7401" y="21219"/>
                      <a:pt x="7963" y="21548"/>
                      <a:pt x="8656" y="21548"/>
                    </a:cubicBezTo>
                    <a:lnTo>
                      <a:pt x="8682" y="21548"/>
                    </a:lnTo>
                    <a:cubicBezTo>
                      <a:pt x="9375" y="21548"/>
                      <a:pt x="9936" y="21219"/>
                      <a:pt x="9936" y="20812"/>
                    </a:cubicBezTo>
                    <a:lnTo>
                      <a:pt x="9938" y="13643"/>
                    </a:lnTo>
                    <a:cubicBezTo>
                      <a:pt x="9938" y="13411"/>
                      <a:pt x="10259" y="13224"/>
                      <a:pt x="10654" y="13224"/>
                    </a:cubicBezTo>
                    <a:cubicBezTo>
                      <a:pt x="11049" y="13224"/>
                      <a:pt x="11370" y="13411"/>
                      <a:pt x="11370" y="13643"/>
                    </a:cubicBezTo>
                    <a:lnTo>
                      <a:pt x="11375" y="20812"/>
                    </a:lnTo>
                    <a:cubicBezTo>
                      <a:pt x="11375" y="21219"/>
                      <a:pt x="11936" y="21548"/>
                      <a:pt x="12629" y="21548"/>
                    </a:cubicBezTo>
                    <a:lnTo>
                      <a:pt x="12655" y="21548"/>
                    </a:lnTo>
                    <a:cubicBezTo>
                      <a:pt x="13348" y="21548"/>
                      <a:pt x="13910" y="21219"/>
                      <a:pt x="13910" y="20812"/>
                    </a:cubicBezTo>
                    <a:lnTo>
                      <a:pt x="13913" y="7156"/>
                    </a:lnTo>
                    <a:lnTo>
                      <a:pt x="18520" y="5505"/>
                    </a:lnTo>
                    <a:cubicBezTo>
                      <a:pt x="19215" y="5256"/>
                      <a:pt x="19721" y="4846"/>
                      <a:pt x="19907" y="4381"/>
                    </a:cubicBezTo>
                    <a:lnTo>
                      <a:pt x="21347" y="782"/>
                    </a:lnTo>
                    <a:cubicBezTo>
                      <a:pt x="21488" y="429"/>
                      <a:pt x="21098" y="75"/>
                      <a:pt x="20480" y="9"/>
                    </a:cubicBezTo>
                    <a:close/>
                  </a:path>
                </a:pathLst>
              </a:custGeom>
              <a:noFill/>
              <a:ln w="25400" cap="flat">
                <a:solidFill>
                  <a:schemeClr val="bg1">
                    <a:lumMod val="85000"/>
                  </a:schemeClr>
                </a:solidFill>
                <a:prstDash val="solid"/>
                <a:miter lim="8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latin typeface="+mn-lt"/>
                  <a:ea typeface="+mn-ea"/>
                  <a:cs typeface="+mn-ea"/>
                  <a:sym typeface="+mn-lt"/>
                </a:endParaRPr>
              </a:p>
            </p:txBody>
          </p:sp>
          <p:sp>
            <p:nvSpPr>
              <p:cNvPr id="11" name="Shape 9335"/>
              <p:cNvSpPr/>
              <p:nvPr/>
            </p:nvSpPr>
            <p:spPr>
              <a:xfrm>
                <a:off x="1883608" y="1601756"/>
                <a:ext cx="5049985" cy="58214"/>
              </a:xfrm>
              <a:prstGeom prst="rect">
                <a:avLst/>
              </a:prstGeom>
              <a:solidFill>
                <a:schemeClr val="bg1">
                  <a:alpha val="40000"/>
                </a:scheme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latin typeface="+mn-lt"/>
                  <a:ea typeface="+mn-ea"/>
                  <a:cs typeface="+mn-ea"/>
                  <a:sym typeface="+mn-lt"/>
                </a:endParaRPr>
              </a:p>
            </p:txBody>
          </p:sp>
          <p:grpSp>
            <p:nvGrpSpPr>
              <p:cNvPr id="12" name="Group 9338"/>
              <p:cNvGrpSpPr/>
              <p:nvPr/>
            </p:nvGrpSpPr>
            <p:grpSpPr>
              <a:xfrm>
                <a:off x="1977291" y="1506754"/>
                <a:ext cx="254687" cy="254687"/>
                <a:chOff x="0" y="0"/>
                <a:chExt cx="254686" cy="254686"/>
              </a:xfrm>
            </p:grpSpPr>
            <p:sp>
              <p:nvSpPr>
                <p:cNvPr id="19" name="Shape 9336"/>
                <p:cNvSpPr/>
                <p:nvPr/>
              </p:nvSpPr>
              <p:spPr>
                <a:xfrm>
                  <a:off x="-1" y="-1"/>
                  <a:ext cx="254687" cy="2546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7AC12"/>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latin typeface="+mn-lt"/>
                    <a:ea typeface="+mn-ea"/>
                    <a:cs typeface="+mn-ea"/>
                    <a:sym typeface="+mn-lt"/>
                  </a:endParaRPr>
                </a:p>
              </p:txBody>
            </p:sp>
            <p:sp>
              <p:nvSpPr>
                <p:cNvPr id="20" name="Shape 9337"/>
                <p:cNvSpPr/>
                <p:nvPr/>
              </p:nvSpPr>
              <p:spPr>
                <a:xfrm>
                  <a:off x="40156" y="30035"/>
                  <a:ext cx="184496" cy="184503"/>
                </a:xfrm>
                <a:custGeom>
                  <a:avLst/>
                  <a:gdLst/>
                  <a:ahLst/>
                  <a:cxnLst>
                    <a:cxn ang="0">
                      <a:pos x="wd2" y="hd2"/>
                    </a:cxn>
                    <a:cxn ang="5400000">
                      <a:pos x="wd2" y="hd2"/>
                    </a:cxn>
                    <a:cxn ang="10800000">
                      <a:pos x="wd2" y="hd2"/>
                    </a:cxn>
                    <a:cxn ang="16200000">
                      <a:pos x="wd2" y="hd2"/>
                    </a:cxn>
                  </a:cxnLst>
                  <a:rect l="0" t="0" r="r" b="b"/>
                  <a:pathLst>
                    <a:path w="21590" h="21594" extrusionOk="0">
                      <a:moveTo>
                        <a:pt x="21366" y="8174"/>
                      </a:moveTo>
                      <a:cubicBezTo>
                        <a:pt x="21158" y="7927"/>
                        <a:pt x="20936" y="7845"/>
                        <a:pt x="20757" y="7792"/>
                      </a:cubicBezTo>
                      <a:cubicBezTo>
                        <a:pt x="20573" y="7743"/>
                        <a:pt x="20406" y="7730"/>
                        <a:pt x="20230" y="7729"/>
                      </a:cubicBezTo>
                      <a:lnTo>
                        <a:pt x="14163" y="7726"/>
                      </a:lnTo>
                      <a:cubicBezTo>
                        <a:pt x="14106" y="7729"/>
                        <a:pt x="13976" y="7691"/>
                        <a:pt x="13868" y="7607"/>
                      </a:cubicBezTo>
                      <a:cubicBezTo>
                        <a:pt x="13758" y="7525"/>
                        <a:pt x="13687" y="7411"/>
                        <a:pt x="13675" y="7356"/>
                      </a:cubicBezTo>
                      <a:lnTo>
                        <a:pt x="11917" y="1053"/>
                      </a:lnTo>
                      <a:cubicBezTo>
                        <a:pt x="11860" y="855"/>
                        <a:pt x="11796" y="675"/>
                        <a:pt x="11663" y="480"/>
                      </a:cubicBezTo>
                      <a:cubicBezTo>
                        <a:pt x="11543" y="304"/>
                        <a:pt x="11277" y="12"/>
                        <a:pt x="10795" y="0"/>
                      </a:cubicBezTo>
                      <a:cubicBezTo>
                        <a:pt x="10315" y="10"/>
                        <a:pt x="10047" y="303"/>
                        <a:pt x="9927" y="481"/>
                      </a:cubicBezTo>
                      <a:cubicBezTo>
                        <a:pt x="9795" y="677"/>
                        <a:pt x="9730" y="858"/>
                        <a:pt x="9674" y="1056"/>
                      </a:cubicBezTo>
                      <a:lnTo>
                        <a:pt x="7916" y="7355"/>
                      </a:lnTo>
                      <a:cubicBezTo>
                        <a:pt x="7904" y="7411"/>
                        <a:pt x="7833" y="7525"/>
                        <a:pt x="7722" y="7607"/>
                      </a:cubicBezTo>
                      <a:cubicBezTo>
                        <a:pt x="7615" y="7691"/>
                        <a:pt x="7485" y="7729"/>
                        <a:pt x="7429" y="7726"/>
                      </a:cubicBezTo>
                      <a:lnTo>
                        <a:pt x="1361" y="7729"/>
                      </a:lnTo>
                      <a:cubicBezTo>
                        <a:pt x="1126" y="7732"/>
                        <a:pt x="908" y="7748"/>
                        <a:pt x="644" y="7859"/>
                      </a:cubicBezTo>
                      <a:cubicBezTo>
                        <a:pt x="513" y="7917"/>
                        <a:pt x="362" y="8007"/>
                        <a:pt x="226" y="8173"/>
                      </a:cubicBezTo>
                      <a:cubicBezTo>
                        <a:pt x="88" y="8334"/>
                        <a:pt x="-5" y="8584"/>
                        <a:pt x="0" y="8808"/>
                      </a:cubicBezTo>
                      <a:cubicBezTo>
                        <a:pt x="7" y="9167"/>
                        <a:pt x="159" y="9386"/>
                        <a:pt x="283" y="9537"/>
                      </a:cubicBezTo>
                      <a:cubicBezTo>
                        <a:pt x="414" y="9691"/>
                        <a:pt x="553" y="9799"/>
                        <a:pt x="707" y="9902"/>
                      </a:cubicBezTo>
                      <a:lnTo>
                        <a:pt x="5597" y="13118"/>
                      </a:lnTo>
                      <a:cubicBezTo>
                        <a:pt x="5684" y="13155"/>
                        <a:pt x="5838" y="13426"/>
                        <a:pt x="5824" y="13606"/>
                      </a:cubicBezTo>
                      <a:cubicBezTo>
                        <a:pt x="5824" y="13651"/>
                        <a:pt x="5818" y="13688"/>
                        <a:pt x="5810" y="13715"/>
                      </a:cubicBezTo>
                      <a:lnTo>
                        <a:pt x="3909" y="19931"/>
                      </a:lnTo>
                      <a:cubicBezTo>
                        <a:pt x="3856" y="20111"/>
                        <a:pt x="3816" y="20284"/>
                        <a:pt x="3814" y="20496"/>
                      </a:cubicBezTo>
                      <a:cubicBezTo>
                        <a:pt x="3817" y="20674"/>
                        <a:pt x="3838" y="20905"/>
                        <a:pt x="4018" y="21165"/>
                      </a:cubicBezTo>
                      <a:cubicBezTo>
                        <a:pt x="4192" y="21433"/>
                        <a:pt x="4579" y="21600"/>
                        <a:pt x="4842" y="21584"/>
                      </a:cubicBezTo>
                      <a:cubicBezTo>
                        <a:pt x="5342" y="21556"/>
                        <a:pt x="5550" y="21359"/>
                        <a:pt x="5798" y="21172"/>
                      </a:cubicBezTo>
                      <a:lnTo>
                        <a:pt x="10579" y="17109"/>
                      </a:lnTo>
                      <a:cubicBezTo>
                        <a:pt x="10618" y="17073"/>
                        <a:pt x="10718" y="17031"/>
                        <a:pt x="10830" y="17031"/>
                      </a:cubicBezTo>
                      <a:cubicBezTo>
                        <a:pt x="10939" y="17031"/>
                        <a:pt x="11033" y="17069"/>
                        <a:pt x="11072" y="17103"/>
                      </a:cubicBezTo>
                      <a:lnTo>
                        <a:pt x="16111" y="21199"/>
                      </a:lnTo>
                      <a:cubicBezTo>
                        <a:pt x="16360" y="21380"/>
                        <a:pt x="16566" y="21567"/>
                        <a:pt x="17055" y="21593"/>
                      </a:cubicBezTo>
                      <a:cubicBezTo>
                        <a:pt x="17066" y="21594"/>
                        <a:pt x="17078" y="21594"/>
                        <a:pt x="17090" y="21594"/>
                      </a:cubicBezTo>
                      <a:cubicBezTo>
                        <a:pt x="17341" y="21594"/>
                        <a:pt x="17694" y="21442"/>
                        <a:pt x="17866" y="21188"/>
                      </a:cubicBezTo>
                      <a:cubicBezTo>
                        <a:pt x="18050" y="20931"/>
                        <a:pt x="18073" y="20695"/>
                        <a:pt x="18075" y="20521"/>
                      </a:cubicBezTo>
                      <a:cubicBezTo>
                        <a:pt x="18073" y="20293"/>
                        <a:pt x="18027" y="20110"/>
                        <a:pt x="17964" y="19917"/>
                      </a:cubicBezTo>
                      <a:lnTo>
                        <a:pt x="15827" y="13661"/>
                      </a:lnTo>
                      <a:cubicBezTo>
                        <a:pt x="15818" y="13635"/>
                        <a:pt x="15811" y="13597"/>
                        <a:pt x="15811" y="13550"/>
                      </a:cubicBezTo>
                      <a:cubicBezTo>
                        <a:pt x="15799" y="13381"/>
                        <a:pt x="15937" y="13140"/>
                        <a:pt x="16017" y="13106"/>
                      </a:cubicBezTo>
                      <a:lnTo>
                        <a:pt x="20883" y="9902"/>
                      </a:lnTo>
                      <a:cubicBezTo>
                        <a:pt x="21038" y="9799"/>
                        <a:pt x="21176" y="9690"/>
                        <a:pt x="21308" y="9537"/>
                      </a:cubicBezTo>
                      <a:cubicBezTo>
                        <a:pt x="21431" y="9384"/>
                        <a:pt x="21583" y="9166"/>
                        <a:pt x="21590" y="8807"/>
                      </a:cubicBezTo>
                      <a:cubicBezTo>
                        <a:pt x="21595" y="8585"/>
                        <a:pt x="21502" y="8335"/>
                        <a:pt x="21366" y="8174"/>
                      </a:cubicBez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latin typeface="+mn-lt"/>
                    <a:ea typeface="+mn-ea"/>
                    <a:cs typeface="+mn-ea"/>
                    <a:sym typeface="+mn-lt"/>
                  </a:endParaRPr>
                </a:p>
              </p:txBody>
            </p:sp>
          </p:grpSp>
          <p:grpSp>
            <p:nvGrpSpPr>
              <p:cNvPr id="13" name="Group 9341"/>
              <p:cNvGrpSpPr/>
              <p:nvPr/>
            </p:nvGrpSpPr>
            <p:grpSpPr>
              <a:xfrm>
                <a:off x="4343116" y="1506754"/>
                <a:ext cx="254687" cy="254687"/>
                <a:chOff x="0" y="0"/>
                <a:chExt cx="254686" cy="254686"/>
              </a:xfrm>
            </p:grpSpPr>
            <p:sp>
              <p:nvSpPr>
                <p:cNvPr id="17" name="Shape 9339"/>
                <p:cNvSpPr/>
                <p:nvPr/>
              </p:nvSpPr>
              <p:spPr>
                <a:xfrm>
                  <a:off x="-1" y="-1"/>
                  <a:ext cx="254687" cy="2546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7AC12"/>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latin typeface="+mn-lt"/>
                    <a:ea typeface="+mn-ea"/>
                    <a:cs typeface="+mn-ea"/>
                    <a:sym typeface="+mn-lt"/>
                  </a:endParaRPr>
                </a:p>
              </p:txBody>
            </p:sp>
            <p:sp>
              <p:nvSpPr>
                <p:cNvPr id="18" name="Shape 9340"/>
                <p:cNvSpPr/>
                <p:nvPr/>
              </p:nvSpPr>
              <p:spPr>
                <a:xfrm>
                  <a:off x="40156" y="30035"/>
                  <a:ext cx="184496" cy="184503"/>
                </a:xfrm>
                <a:custGeom>
                  <a:avLst/>
                  <a:gdLst/>
                  <a:ahLst/>
                  <a:cxnLst>
                    <a:cxn ang="0">
                      <a:pos x="wd2" y="hd2"/>
                    </a:cxn>
                    <a:cxn ang="5400000">
                      <a:pos x="wd2" y="hd2"/>
                    </a:cxn>
                    <a:cxn ang="10800000">
                      <a:pos x="wd2" y="hd2"/>
                    </a:cxn>
                    <a:cxn ang="16200000">
                      <a:pos x="wd2" y="hd2"/>
                    </a:cxn>
                  </a:cxnLst>
                  <a:rect l="0" t="0" r="r" b="b"/>
                  <a:pathLst>
                    <a:path w="21590" h="21594" extrusionOk="0">
                      <a:moveTo>
                        <a:pt x="21366" y="8174"/>
                      </a:moveTo>
                      <a:cubicBezTo>
                        <a:pt x="21158" y="7927"/>
                        <a:pt x="20936" y="7845"/>
                        <a:pt x="20757" y="7792"/>
                      </a:cubicBezTo>
                      <a:cubicBezTo>
                        <a:pt x="20573" y="7743"/>
                        <a:pt x="20406" y="7730"/>
                        <a:pt x="20230" y="7729"/>
                      </a:cubicBezTo>
                      <a:lnTo>
                        <a:pt x="14163" y="7726"/>
                      </a:lnTo>
                      <a:cubicBezTo>
                        <a:pt x="14106" y="7729"/>
                        <a:pt x="13976" y="7691"/>
                        <a:pt x="13868" y="7607"/>
                      </a:cubicBezTo>
                      <a:cubicBezTo>
                        <a:pt x="13758" y="7525"/>
                        <a:pt x="13687" y="7411"/>
                        <a:pt x="13675" y="7356"/>
                      </a:cubicBezTo>
                      <a:lnTo>
                        <a:pt x="11917" y="1053"/>
                      </a:lnTo>
                      <a:cubicBezTo>
                        <a:pt x="11860" y="855"/>
                        <a:pt x="11796" y="675"/>
                        <a:pt x="11663" y="480"/>
                      </a:cubicBezTo>
                      <a:cubicBezTo>
                        <a:pt x="11543" y="304"/>
                        <a:pt x="11277" y="12"/>
                        <a:pt x="10795" y="0"/>
                      </a:cubicBezTo>
                      <a:cubicBezTo>
                        <a:pt x="10315" y="10"/>
                        <a:pt x="10047" y="303"/>
                        <a:pt x="9927" y="481"/>
                      </a:cubicBezTo>
                      <a:cubicBezTo>
                        <a:pt x="9795" y="677"/>
                        <a:pt x="9730" y="858"/>
                        <a:pt x="9674" y="1056"/>
                      </a:cubicBezTo>
                      <a:lnTo>
                        <a:pt x="7916" y="7355"/>
                      </a:lnTo>
                      <a:cubicBezTo>
                        <a:pt x="7904" y="7411"/>
                        <a:pt x="7833" y="7525"/>
                        <a:pt x="7722" y="7607"/>
                      </a:cubicBezTo>
                      <a:cubicBezTo>
                        <a:pt x="7615" y="7691"/>
                        <a:pt x="7485" y="7729"/>
                        <a:pt x="7429" y="7726"/>
                      </a:cubicBezTo>
                      <a:lnTo>
                        <a:pt x="1361" y="7729"/>
                      </a:lnTo>
                      <a:cubicBezTo>
                        <a:pt x="1126" y="7732"/>
                        <a:pt x="908" y="7748"/>
                        <a:pt x="644" y="7859"/>
                      </a:cubicBezTo>
                      <a:cubicBezTo>
                        <a:pt x="513" y="7917"/>
                        <a:pt x="362" y="8007"/>
                        <a:pt x="226" y="8173"/>
                      </a:cubicBezTo>
                      <a:cubicBezTo>
                        <a:pt x="88" y="8334"/>
                        <a:pt x="-5" y="8584"/>
                        <a:pt x="0" y="8808"/>
                      </a:cubicBezTo>
                      <a:cubicBezTo>
                        <a:pt x="7" y="9167"/>
                        <a:pt x="159" y="9386"/>
                        <a:pt x="283" y="9537"/>
                      </a:cubicBezTo>
                      <a:cubicBezTo>
                        <a:pt x="414" y="9691"/>
                        <a:pt x="553" y="9799"/>
                        <a:pt x="707" y="9902"/>
                      </a:cubicBezTo>
                      <a:lnTo>
                        <a:pt x="5597" y="13118"/>
                      </a:lnTo>
                      <a:cubicBezTo>
                        <a:pt x="5684" y="13155"/>
                        <a:pt x="5838" y="13426"/>
                        <a:pt x="5824" y="13606"/>
                      </a:cubicBezTo>
                      <a:cubicBezTo>
                        <a:pt x="5824" y="13651"/>
                        <a:pt x="5818" y="13688"/>
                        <a:pt x="5810" y="13715"/>
                      </a:cubicBezTo>
                      <a:lnTo>
                        <a:pt x="3909" y="19931"/>
                      </a:lnTo>
                      <a:cubicBezTo>
                        <a:pt x="3856" y="20111"/>
                        <a:pt x="3816" y="20284"/>
                        <a:pt x="3814" y="20496"/>
                      </a:cubicBezTo>
                      <a:cubicBezTo>
                        <a:pt x="3817" y="20674"/>
                        <a:pt x="3838" y="20905"/>
                        <a:pt x="4018" y="21165"/>
                      </a:cubicBezTo>
                      <a:cubicBezTo>
                        <a:pt x="4192" y="21433"/>
                        <a:pt x="4579" y="21600"/>
                        <a:pt x="4842" y="21584"/>
                      </a:cubicBezTo>
                      <a:cubicBezTo>
                        <a:pt x="5342" y="21556"/>
                        <a:pt x="5550" y="21359"/>
                        <a:pt x="5798" y="21172"/>
                      </a:cubicBezTo>
                      <a:lnTo>
                        <a:pt x="10579" y="17109"/>
                      </a:lnTo>
                      <a:cubicBezTo>
                        <a:pt x="10618" y="17073"/>
                        <a:pt x="10718" y="17031"/>
                        <a:pt x="10830" y="17031"/>
                      </a:cubicBezTo>
                      <a:cubicBezTo>
                        <a:pt x="10939" y="17031"/>
                        <a:pt x="11033" y="17069"/>
                        <a:pt x="11072" y="17103"/>
                      </a:cubicBezTo>
                      <a:lnTo>
                        <a:pt x="16111" y="21199"/>
                      </a:lnTo>
                      <a:cubicBezTo>
                        <a:pt x="16360" y="21380"/>
                        <a:pt x="16566" y="21567"/>
                        <a:pt x="17055" y="21593"/>
                      </a:cubicBezTo>
                      <a:cubicBezTo>
                        <a:pt x="17066" y="21594"/>
                        <a:pt x="17078" y="21594"/>
                        <a:pt x="17090" y="21594"/>
                      </a:cubicBezTo>
                      <a:cubicBezTo>
                        <a:pt x="17341" y="21594"/>
                        <a:pt x="17694" y="21442"/>
                        <a:pt x="17866" y="21188"/>
                      </a:cubicBezTo>
                      <a:cubicBezTo>
                        <a:pt x="18050" y="20931"/>
                        <a:pt x="18073" y="20695"/>
                        <a:pt x="18075" y="20521"/>
                      </a:cubicBezTo>
                      <a:cubicBezTo>
                        <a:pt x="18073" y="20293"/>
                        <a:pt x="18027" y="20110"/>
                        <a:pt x="17964" y="19917"/>
                      </a:cubicBezTo>
                      <a:lnTo>
                        <a:pt x="15827" y="13661"/>
                      </a:lnTo>
                      <a:cubicBezTo>
                        <a:pt x="15818" y="13635"/>
                        <a:pt x="15811" y="13597"/>
                        <a:pt x="15811" y="13550"/>
                      </a:cubicBezTo>
                      <a:cubicBezTo>
                        <a:pt x="15799" y="13381"/>
                        <a:pt x="15937" y="13140"/>
                        <a:pt x="16017" y="13106"/>
                      </a:cubicBezTo>
                      <a:lnTo>
                        <a:pt x="20883" y="9902"/>
                      </a:lnTo>
                      <a:cubicBezTo>
                        <a:pt x="21038" y="9799"/>
                        <a:pt x="21176" y="9690"/>
                        <a:pt x="21308" y="9537"/>
                      </a:cubicBezTo>
                      <a:cubicBezTo>
                        <a:pt x="21431" y="9384"/>
                        <a:pt x="21583" y="9166"/>
                        <a:pt x="21590" y="8807"/>
                      </a:cubicBezTo>
                      <a:cubicBezTo>
                        <a:pt x="21595" y="8585"/>
                        <a:pt x="21502" y="8335"/>
                        <a:pt x="21366" y="8174"/>
                      </a:cubicBez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latin typeface="+mn-lt"/>
                    <a:ea typeface="+mn-ea"/>
                    <a:cs typeface="+mn-ea"/>
                    <a:sym typeface="+mn-lt"/>
                  </a:endParaRPr>
                </a:p>
              </p:txBody>
            </p:sp>
          </p:grpSp>
          <p:grpSp>
            <p:nvGrpSpPr>
              <p:cNvPr id="14" name="Group 9344"/>
              <p:cNvGrpSpPr/>
              <p:nvPr/>
            </p:nvGrpSpPr>
            <p:grpSpPr>
              <a:xfrm>
                <a:off x="6708942" y="1506754"/>
                <a:ext cx="254687" cy="254687"/>
                <a:chOff x="0" y="0"/>
                <a:chExt cx="254686" cy="254686"/>
              </a:xfrm>
            </p:grpSpPr>
            <p:sp>
              <p:nvSpPr>
                <p:cNvPr id="15" name="Shape 9342"/>
                <p:cNvSpPr/>
                <p:nvPr/>
              </p:nvSpPr>
              <p:spPr>
                <a:xfrm>
                  <a:off x="-1" y="-1"/>
                  <a:ext cx="254687" cy="2546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7AC12"/>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latin typeface="+mn-lt"/>
                    <a:ea typeface="+mn-ea"/>
                    <a:cs typeface="+mn-ea"/>
                    <a:sym typeface="+mn-lt"/>
                  </a:endParaRPr>
                </a:p>
              </p:txBody>
            </p:sp>
            <p:sp>
              <p:nvSpPr>
                <p:cNvPr id="16" name="Shape 9343"/>
                <p:cNvSpPr/>
                <p:nvPr/>
              </p:nvSpPr>
              <p:spPr>
                <a:xfrm>
                  <a:off x="40156" y="30035"/>
                  <a:ext cx="184496" cy="184503"/>
                </a:xfrm>
                <a:custGeom>
                  <a:avLst/>
                  <a:gdLst/>
                  <a:ahLst/>
                  <a:cxnLst>
                    <a:cxn ang="0">
                      <a:pos x="wd2" y="hd2"/>
                    </a:cxn>
                    <a:cxn ang="5400000">
                      <a:pos x="wd2" y="hd2"/>
                    </a:cxn>
                    <a:cxn ang="10800000">
                      <a:pos x="wd2" y="hd2"/>
                    </a:cxn>
                    <a:cxn ang="16200000">
                      <a:pos x="wd2" y="hd2"/>
                    </a:cxn>
                  </a:cxnLst>
                  <a:rect l="0" t="0" r="r" b="b"/>
                  <a:pathLst>
                    <a:path w="21590" h="21594" extrusionOk="0">
                      <a:moveTo>
                        <a:pt x="21366" y="8174"/>
                      </a:moveTo>
                      <a:cubicBezTo>
                        <a:pt x="21158" y="7927"/>
                        <a:pt x="20936" y="7845"/>
                        <a:pt x="20757" y="7792"/>
                      </a:cubicBezTo>
                      <a:cubicBezTo>
                        <a:pt x="20573" y="7743"/>
                        <a:pt x="20406" y="7730"/>
                        <a:pt x="20230" y="7729"/>
                      </a:cubicBezTo>
                      <a:lnTo>
                        <a:pt x="14163" y="7726"/>
                      </a:lnTo>
                      <a:cubicBezTo>
                        <a:pt x="14106" y="7729"/>
                        <a:pt x="13976" y="7691"/>
                        <a:pt x="13868" y="7607"/>
                      </a:cubicBezTo>
                      <a:cubicBezTo>
                        <a:pt x="13758" y="7525"/>
                        <a:pt x="13687" y="7411"/>
                        <a:pt x="13675" y="7356"/>
                      </a:cubicBezTo>
                      <a:lnTo>
                        <a:pt x="11917" y="1053"/>
                      </a:lnTo>
                      <a:cubicBezTo>
                        <a:pt x="11860" y="855"/>
                        <a:pt x="11796" y="675"/>
                        <a:pt x="11663" y="480"/>
                      </a:cubicBezTo>
                      <a:cubicBezTo>
                        <a:pt x="11543" y="304"/>
                        <a:pt x="11277" y="12"/>
                        <a:pt x="10795" y="0"/>
                      </a:cubicBezTo>
                      <a:cubicBezTo>
                        <a:pt x="10315" y="10"/>
                        <a:pt x="10047" y="303"/>
                        <a:pt x="9927" y="481"/>
                      </a:cubicBezTo>
                      <a:cubicBezTo>
                        <a:pt x="9795" y="677"/>
                        <a:pt x="9730" y="858"/>
                        <a:pt x="9674" y="1056"/>
                      </a:cubicBezTo>
                      <a:lnTo>
                        <a:pt x="7916" y="7355"/>
                      </a:lnTo>
                      <a:cubicBezTo>
                        <a:pt x="7904" y="7411"/>
                        <a:pt x="7833" y="7525"/>
                        <a:pt x="7722" y="7607"/>
                      </a:cubicBezTo>
                      <a:cubicBezTo>
                        <a:pt x="7615" y="7691"/>
                        <a:pt x="7485" y="7729"/>
                        <a:pt x="7429" y="7726"/>
                      </a:cubicBezTo>
                      <a:lnTo>
                        <a:pt x="1361" y="7729"/>
                      </a:lnTo>
                      <a:cubicBezTo>
                        <a:pt x="1126" y="7732"/>
                        <a:pt x="908" y="7748"/>
                        <a:pt x="644" y="7859"/>
                      </a:cubicBezTo>
                      <a:cubicBezTo>
                        <a:pt x="513" y="7917"/>
                        <a:pt x="362" y="8007"/>
                        <a:pt x="226" y="8173"/>
                      </a:cubicBezTo>
                      <a:cubicBezTo>
                        <a:pt x="88" y="8334"/>
                        <a:pt x="-5" y="8584"/>
                        <a:pt x="0" y="8808"/>
                      </a:cubicBezTo>
                      <a:cubicBezTo>
                        <a:pt x="7" y="9167"/>
                        <a:pt x="159" y="9386"/>
                        <a:pt x="283" y="9537"/>
                      </a:cubicBezTo>
                      <a:cubicBezTo>
                        <a:pt x="414" y="9691"/>
                        <a:pt x="553" y="9799"/>
                        <a:pt x="707" y="9902"/>
                      </a:cubicBezTo>
                      <a:lnTo>
                        <a:pt x="5597" y="13118"/>
                      </a:lnTo>
                      <a:cubicBezTo>
                        <a:pt x="5684" y="13155"/>
                        <a:pt x="5838" y="13426"/>
                        <a:pt x="5824" y="13606"/>
                      </a:cubicBezTo>
                      <a:cubicBezTo>
                        <a:pt x="5824" y="13651"/>
                        <a:pt x="5818" y="13688"/>
                        <a:pt x="5810" y="13715"/>
                      </a:cubicBezTo>
                      <a:lnTo>
                        <a:pt x="3909" y="19931"/>
                      </a:lnTo>
                      <a:cubicBezTo>
                        <a:pt x="3856" y="20111"/>
                        <a:pt x="3816" y="20284"/>
                        <a:pt x="3814" y="20496"/>
                      </a:cubicBezTo>
                      <a:cubicBezTo>
                        <a:pt x="3817" y="20674"/>
                        <a:pt x="3838" y="20905"/>
                        <a:pt x="4018" y="21165"/>
                      </a:cubicBezTo>
                      <a:cubicBezTo>
                        <a:pt x="4192" y="21433"/>
                        <a:pt x="4579" y="21600"/>
                        <a:pt x="4842" y="21584"/>
                      </a:cubicBezTo>
                      <a:cubicBezTo>
                        <a:pt x="5342" y="21556"/>
                        <a:pt x="5550" y="21359"/>
                        <a:pt x="5798" y="21172"/>
                      </a:cubicBezTo>
                      <a:lnTo>
                        <a:pt x="10579" y="17109"/>
                      </a:lnTo>
                      <a:cubicBezTo>
                        <a:pt x="10618" y="17073"/>
                        <a:pt x="10718" y="17031"/>
                        <a:pt x="10830" y="17031"/>
                      </a:cubicBezTo>
                      <a:cubicBezTo>
                        <a:pt x="10939" y="17031"/>
                        <a:pt x="11033" y="17069"/>
                        <a:pt x="11072" y="17103"/>
                      </a:cubicBezTo>
                      <a:lnTo>
                        <a:pt x="16111" y="21199"/>
                      </a:lnTo>
                      <a:cubicBezTo>
                        <a:pt x="16360" y="21380"/>
                        <a:pt x="16566" y="21567"/>
                        <a:pt x="17055" y="21593"/>
                      </a:cubicBezTo>
                      <a:cubicBezTo>
                        <a:pt x="17066" y="21594"/>
                        <a:pt x="17078" y="21594"/>
                        <a:pt x="17090" y="21594"/>
                      </a:cubicBezTo>
                      <a:cubicBezTo>
                        <a:pt x="17341" y="21594"/>
                        <a:pt x="17694" y="21442"/>
                        <a:pt x="17866" y="21188"/>
                      </a:cubicBezTo>
                      <a:cubicBezTo>
                        <a:pt x="18050" y="20931"/>
                        <a:pt x="18073" y="20695"/>
                        <a:pt x="18075" y="20521"/>
                      </a:cubicBezTo>
                      <a:cubicBezTo>
                        <a:pt x="18073" y="20293"/>
                        <a:pt x="18027" y="20110"/>
                        <a:pt x="17964" y="19917"/>
                      </a:cubicBezTo>
                      <a:lnTo>
                        <a:pt x="15827" y="13661"/>
                      </a:lnTo>
                      <a:cubicBezTo>
                        <a:pt x="15818" y="13635"/>
                        <a:pt x="15811" y="13597"/>
                        <a:pt x="15811" y="13550"/>
                      </a:cubicBezTo>
                      <a:cubicBezTo>
                        <a:pt x="15799" y="13381"/>
                        <a:pt x="15937" y="13140"/>
                        <a:pt x="16017" y="13106"/>
                      </a:cubicBezTo>
                      <a:lnTo>
                        <a:pt x="20883" y="9902"/>
                      </a:lnTo>
                      <a:cubicBezTo>
                        <a:pt x="21038" y="9799"/>
                        <a:pt x="21176" y="9690"/>
                        <a:pt x="21308" y="9537"/>
                      </a:cubicBezTo>
                      <a:cubicBezTo>
                        <a:pt x="21431" y="9384"/>
                        <a:pt x="21583" y="9166"/>
                        <a:pt x="21590" y="8807"/>
                      </a:cubicBezTo>
                      <a:cubicBezTo>
                        <a:pt x="21595" y="8585"/>
                        <a:pt x="21502" y="8335"/>
                        <a:pt x="21366" y="8174"/>
                      </a:cubicBez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latin typeface="+mn-lt"/>
                    <a:ea typeface="+mn-ea"/>
                    <a:cs typeface="+mn-ea"/>
                    <a:sym typeface="+mn-lt"/>
                  </a:endParaRPr>
                </a:p>
              </p:txBody>
            </p:sp>
          </p:grpSp>
        </p:grpSp>
        <p:sp>
          <p:nvSpPr>
            <p:cNvPr id="4" name="Shape 9346"/>
            <p:cNvSpPr/>
            <p:nvPr/>
          </p:nvSpPr>
          <p:spPr>
            <a:xfrm>
              <a:off x="37493" y="1585585"/>
              <a:ext cx="84286" cy="84273"/>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latin typeface="+mn-lt"/>
                <a:ea typeface="+mn-ea"/>
                <a:cs typeface="+mn-ea"/>
                <a:sym typeface="+mn-lt"/>
              </a:endParaRPr>
            </a:p>
          </p:txBody>
        </p:sp>
        <p:sp>
          <p:nvSpPr>
            <p:cNvPr id="5" name="Shape 9347"/>
            <p:cNvSpPr/>
            <p:nvPr/>
          </p:nvSpPr>
          <p:spPr>
            <a:xfrm>
              <a:off x="861606" y="112385"/>
              <a:ext cx="162327" cy="162302"/>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noFill/>
            <a:ln w="25400" cap="flat">
              <a:solidFill>
                <a:schemeClr val="bg1">
                  <a:lumMod val="85000"/>
                </a:schemeClr>
              </a:solidFill>
              <a:prstDash val="solid"/>
              <a:miter lim="8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latin typeface="+mn-lt"/>
                <a:ea typeface="+mn-ea"/>
                <a:cs typeface="+mn-ea"/>
                <a:sym typeface="+mn-lt"/>
              </a:endParaRPr>
            </a:p>
          </p:txBody>
        </p:sp>
      </p:grpSp>
      <p:sp>
        <p:nvSpPr>
          <p:cNvPr id="21" name="Shape 9349"/>
          <p:cNvSpPr/>
          <p:nvPr/>
        </p:nvSpPr>
        <p:spPr>
          <a:xfrm>
            <a:off x="3238410" y="4724618"/>
            <a:ext cx="2080692" cy="338554"/>
          </a:xfrm>
          <a:prstGeom prst="rect">
            <a:avLst/>
          </a:prstGeom>
          <a:ln w="12700">
            <a:miter lim="400000"/>
          </a:ln>
        </p:spPr>
        <p:txBody>
          <a:bodyPr lIns="60959" rIns="60959">
            <a:spAutoFit/>
          </a:bodyPr>
          <a:lstStyle>
            <a:lvl1pPr>
              <a:defRPr sz="1200">
                <a:solidFill>
                  <a:srgbClr val="F7AC12"/>
                </a:solidFill>
                <a:uFill>
                  <a:solidFill>
                    <a:srgbClr val="F7AC12"/>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600" dirty="0">
                <a:solidFill>
                  <a:schemeClr val="bg1"/>
                </a:solidFill>
                <a:latin typeface="+mn-lt"/>
                <a:ea typeface="+mn-ea"/>
                <a:cs typeface="+mn-ea"/>
                <a:sym typeface="+mn-lt"/>
              </a:rPr>
              <a:t>关键词</a:t>
            </a:r>
            <a:endParaRPr sz="1600" dirty="0">
              <a:solidFill>
                <a:schemeClr val="bg1"/>
              </a:solidFill>
              <a:latin typeface="+mn-lt"/>
              <a:ea typeface="+mn-ea"/>
              <a:cs typeface="+mn-ea"/>
              <a:sym typeface="+mn-lt"/>
            </a:endParaRPr>
          </a:p>
        </p:txBody>
      </p:sp>
      <p:sp>
        <p:nvSpPr>
          <p:cNvPr id="22" name="Shape 9350"/>
          <p:cNvSpPr/>
          <p:nvPr/>
        </p:nvSpPr>
        <p:spPr>
          <a:xfrm>
            <a:off x="3237410" y="5034191"/>
            <a:ext cx="2081695" cy="683457"/>
          </a:xfrm>
          <a:prstGeom prst="rect">
            <a:avLst/>
          </a:prstGeom>
          <a:ln w="12700">
            <a:miter lim="400000"/>
          </a:ln>
        </p:spPr>
        <p:txBody>
          <a:bodyPr lIns="60959" rIns="60959">
            <a:spAutoFit/>
          </a:bodyPr>
          <a:lstStyle/>
          <a:p>
            <a:pPr lvl="0">
              <a:lnSpc>
                <a:spcPct val="120000"/>
              </a:lnSpc>
              <a:defRPr>
                <a:uFillTx/>
              </a:defRPr>
            </a:pPr>
            <a:r>
              <a:rPr lang="zh-CN" altLang="en-US" sz="1065">
                <a:solidFill>
                  <a:schemeClr val="bg1"/>
                </a:solidFill>
                <a:latin typeface="+mn-lt"/>
                <a:ea typeface="+mn-ea"/>
                <a:cs typeface="+mn-ea"/>
                <a:sym typeface="+mn-lt"/>
              </a:rPr>
              <a:t>此处添加详细文本描述，建议与标题相关并符合整体语言风格，语言描述尽量简洁生动。</a:t>
            </a:r>
            <a:endParaRPr sz="1065" dirty="0">
              <a:solidFill>
                <a:schemeClr val="bg1"/>
              </a:solidFill>
              <a:uFill>
                <a:solidFill>
                  <a:srgbClr val="595959"/>
                </a:solidFill>
              </a:uFill>
              <a:latin typeface="+mn-lt"/>
              <a:ea typeface="+mn-ea"/>
              <a:cs typeface="+mn-ea"/>
              <a:sym typeface="+mn-lt"/>
            </a:endParaRPr>
          </a:p>
        </p:txBody>
      </p:sp>
      <p:sp>
        <p:nvSpPr>
          <p:cNvPr id="23" name="Shape 9351"/>
          <p:cNvSpPr/>
          <p:nvPr/>
        </p:nvSpPr>
        <p:spPr>
          <a:xfrm>
            <a:off x="6346007" y="4724618"/>
            <a:ext cx="2080693" cy="338554"/>
          </a:xfrm>
          <a:prstGeom prst="rect">
            <a:avLst/>
          </a:prstGeom>
          <a:ln w="12700">
            <a:miter lim="400000"/>
          </a:ln>
        </p:spPr>
        <p:txBody>
          <a:bodyPr lIns="60959" rIns="60959">
            <a:spAutoFit/>
          </a:bodyPr>
          <a:lstStyle>
            <a:lvl1pPr>
              <a:defRPr sz="1200">
                <a:solidFill>
                  <a:srgbClr val="F7AC12"/>
                </a:solidFill>
                <a:uFill>
                  <a:solidFill>
                    <a:srgbClr val="F7AC12"/>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600" dirty="0">
                <a:solidFill>
                  <a:schemeClr val="bg1"/>
                </a:solidFill>
                <a:latin typeface="+mn-lt"/>
                <a:ea typeface="+mn-ea"/>
                <a:cs typeface="+mn-ea"/>
                <a:sym typeface="+mn-lt"/>
              </a:rPr>
              <a:t>关键词</a:t>
            </a:r>
            <a:endParaRPr sz="1600" dirty="0">
              <a:solidFill>
                <a:schemeClr val="bg1"/>
              </a:solidFill>
              <a:latin typeface="+mn-lt"/>
              <a:ea typeface="+mn-ea"/>
              <a:cs typeface="+mn-ea"/>
              <a:sym typeface="+mn-lt"/>
            </a:endParaRPr>
          </a:p>
        </p:txBody>
      </p:sp>
      <p:sp>
        <p:nvSpPr>
          <p:cNvPr id="24" name="Shape 9352"/>
          <p:cNvSpPr/>
          <p:nvPr/>
        </p:nvSpPr>
        <p:spPr>
          <a:xfrm>
            <a:off x="6345006" y="5034191"/>
            <a:ext cx="2081695" cy="683457"/>
          </a:xfrm>
          <a:prstGeom prst="rect">
            <a:avLst/>
          </a:prstGeom>
          <a:ln w="12700">
            <a:miter lim="400000"/>
          </a:ln>
        </p:spPr>
        <p:txBody>
          <a:bodyPr lIns="60959" rIns="60959">
            <a:spAutoFit/>
          </a:bodyPr>
          <a:lstStyle/>
          <a:p>
            <a:pPr lvl="0">
              <a:lnSpc>
                <a:spcPct val="120000"/>
              </a:lnSpc>
              <a:defRPr>
                <a:uFillTx/>
              </a:defRPr>
            </a:pPr>
            <a:r>
              <a:rPr lang="zh-CN" altLang="en-US" sz="1065">
                <a:solidFill>
                  <a:schemeClr val="bg1"/>
                </a:solidFill>
                <a:latin typeface="+mn-lt"/>
                <a:ea typeface="+mn-ea"/>
                <a:cs typeface="+mn-ea"/>
                <a:sym typeface="+mn-lt"/>
              </a:rPr>
              <a:t>此处添加详细文本描述，建议与标题相关并符合整体语言风格，语言描述尽量简洁生动。</a:t>
            </a:r>
            <a:endParaRPr sz="1065" dirty="0">
              <a:solidFill>
                <a:schemeClr val="bg1"/>
              </a:solidFill>
              <a:uFill>
                <a:solidFill>
                  <a:srgbClr val="595959"/>
                </a:solidFill>
              </a:uFill>
              <a:latin typeface="+mn-lt"/>
              <a:ea typeface="+mn-ea"/>
              <a:cs typeface="+mn-ea"/>
              <a:sym typeface="+mn-lt"/>
            </a:endParaRPr>
          </a:p>
        </p:txBody>
      </p:sp>
      <p:sp>
        <p:nvSpPr>
          <p:cNvPr id="25" name="Shape 9353"/>
          <p:cNvSpPr/>
          <p:nvPr/>
        </p:nvSpPr>
        <p:spPr>
          <a:xfrm>
            <a:off x="9510177" y="4724618"/>
            <a:ext cx="2080692" cy="338554"/>
          </a:xfrm>
          <a:prstGeom prst="rect">
            <a:avLst/>
          </a:prstGeom>
          <a:ln w="12700">
            <a:miter lim="400000"/>
          </a:ln>
        </p:spPr>
        <p:txBody>
          <a:bodyPr lIns="60959" rIns="60959">
            <a:spAutoFit/>
          </a:bodyPr>
          <a:lstStyle>
            <a:lvl1pPr>
              <a:defRPr sz="1200">
                <a:solidFill>
                  <a:srgbClr val="F7AC12"/>
                </a:solidFill>
                <a:uFill>
                  <a:solidFill>
                    <a:srgbClr val="F7AC12"/>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600" dirty="0">
                <a:solidFill>
                  <a:schemeClr val="bg1"/>
                </a:solidFill>
                <a:latin typeface="+mn-lt"/>
                <a:ea typeface="+mn-ea"/>
                <a:cs typeface="+mn-ea"/>
                <a:sym typeface="+mn-lt"/>
              </a:rPr>
              <a:t>关键词</a:t>
            </a:r>
            <a:endParaRPr sz="1600" dirty="0">
              <a:solidFill>
                <a:schemeClr val="bg1"/>
              </a:solidFill>
              <a:latin typeface="+mn-lt"/>
              <a:ea typeface="+mn-ea"/>
              <a:cs typeface="+mn-ea"/>
              <a:sym typeface="+mn-lt"/>
            </a:endParaRPr>
          </a:p>
        </p:txBody>
      </p:sp>
      <p:sp>
        <p:nvSpPr>
          <p:cNvPr id="26" name="Shape 9354"/>
          <p:cNvSpPr/>
          <p:nvPr/>
        </p:nvSpPr>
        <p:spPr>
          <a:xfrm>
            <a:off x="9509174" y="5034191"/>
            <a:ext cx="2081695" cy="683457"/>
          </a:xfrm>
          <a:prstGeom prst="rect">
            <a:avLst/>
          </a:prstGeom>
          <a:ln w="12700">
            <a:miter lim="400000"/>
          </a:ln>
        </p:spPr>
        <p:txBody>
          <a:bodyPr lIns="60959" rIns="60959">
            <a:spAutoFit/>
          </a:bodyPr>
          <a:lstStyle/>
          <a:p>
            <a:pPr lvl="0">
              <a:lnSpc>
                <a:spcPct val="120000"/>
              </a:lnSpc>
              <a:defRPr>
                <a:uFillTx/>
              </a:defRPr>
            </a:pPr>
            <a:r>
              <a:rPr lang="zh-CN" altLang="en-US" sz="1065">
                <a:solidFill>
                  <a:schemeClr val="bg1"/>
                </a:solidFill>
                <a:latin typeface="+mn-lt"/>
                <a:ea typeface="+mn-ea"/>
                <a:cs typeface="+mn-ea"/>
                <a:sym typeface="+mn-lt"/>
              </a:rPr>
              <a:t>此处添加详细文本描述，建议与标题相关并符合整体语言风格，语言描述尽量简洁生动。</a:t>
            </a:r>
            <a:endParaRPr sz="1065" dirty="0">
              <a:solidFill>
                <a:schemeClr val="bg1"/>
              </a:solidFill>
              <a:uFill>
                <a:solidFill>
                  <a:srgbClr val="595959"/>
                </a:solidFill>
              </a:uFill>
              <a:latin typeface="+mn-lt"/>
              <a:ea typeface="+mn-ea"/>
              <a:cs typeface="+mn-ea"/>
              <a:sym typeface="+mn-lt"/>
            </a:endParaRPr>
          </a:p>
        </p:txBody>
      </p:sp>
      <p:sp>
        <p:nvSpPr>
          <p:cNvPr id="27" name="Shape 9355"/>
          <p:cNvSpPr/>
          <p:nvPr/>
        </p:nvSpPr>
        <p:spPr>
          <a:xfrm>
            <a:off x="3237408" y="2193531"/>
            <a:ext cx="6992360" cy="978729"/>
          </a:xfrm>
          <a:prstGeom prst="rect">
            <a:avLst/>
          </a:prstGeom>
          <a:ln w="12700">
            <a:miter lim="400000"/>
          </a:ln>
        </p:spPr>
        <p:txBody>
          <a:bodyPr lIns="60959" rIns="60959">
            <a:spAutoFit/>
          </a:bodyPr>
          <a:lstStyle>
            <a:lvl1pPr>
              <a:lnSpc>
                <a:spcPct val="120000"/>
              </a:lnSpc>
              <a:defRPr sz="900">
                <a:solidFill>
                  <a:srgbClr val="595959"/>
                </a:solidFill>
                <a:uFill>
                  <a:solidFill>
                    <a:srgbClr val="595959"/>
                  </a:solidFill>
                </a:uFill>
                <a:latin typeface="Roboto condensed"/>
                <a:ea typeface="Roboto condensed"/>
                <a:cs typeface="Roboto condensed"/>
                <a:sym typeface="Roboto condensed"/>
              </a:defRPr>
            </a:lvl1pPr>
          </a:lstStyle>
          <a:p>
            <a:pPr algn="l"/>
            <a:r>
              <a:rPr lang="zh-CN" altLang="en-US" sz="1200" dirty="0">
                <a:solidFill>
                  <a:schemeClr val="bg1"/>
                </a:solidFill>
                <a:latin typeface="+mn-lt"/>
                <a:ea typeface="+mn-ea"/>
                <a:cs typeface="+mn-ea"/>
                <a:sym typeface="+mn-lt"/>
              </a:rPr>
              <a:t>此处添加详细文本描述，建议与标题相关并符合整体语言风格，语言描述尽量简洁生动。尽量将每页幻灯片的字数控制在</a:t>
            </a:r>
            <a:r>
              <a:rPr lang="en-US" altLang="zh-CN" sz="1200" dirty="0">
                <a:solidFill>
                  <a:schemeClr val="bg1"/>
                </a:solidFill>
                <a:latin typeface="+mn-lt"/>
                <a:ea typeface="+mn-ea"/>
                <a:cs typeface="+mn-ea"/>
                <a:sym typeface="+mn-lt"/>
              </a:rPr>
              <a:t>200</a:t>
            </a:r>
            <a:r>
              <a:rPr lang="zh-CN" altLang="en-US" sz="1200" dirty="0">
                <a:solidFill>
                  <a:schemeClr val="bg1"/>
                </a:solidFill>
                <a:latin typeface="+mn-lt"/>
                <a:ea typeface="+mn-ea"/>
                <a:cs typeface="+mn-ea"/>
                <a:sym typeface="+mn-lt"/>
              </a:rPr>
              <a:t>字以内，据统计每页幻灯片的最好控制在</a:t>
            </a:r>
            <a:r>
              <a:rPr lang="en-US" altLang="zh-CN" sz="1200" dirty="0">
                <a:solidFill>
                  <a:schemeClr val="bg1"/>
                </a:solidFill>
                <a:latin typeface="+mn-lt"/>
                <a:ea typeface="+mn-ea"/>
                <a:cs typeface="+mn-ea"/>
                <a:sym typeface="+mn-lt"/>
              </a:rPr>
              <a:t>5</a:t>
            </a:r>
            <a:r>
              <a:rPr lang="zh-CN" altLang="en-US" sz="1200" dirty="0">
                <a:solidFill>
                  <a:schemeClr val="bg1"/>
                </a:solidFill>
                <a:latin typeface="+mn-lt"/>
                <a:ea typeface="+mn-ea"/>
                <a:cs typeface="+mn-ea"/>
                <a:sym typeface="+mn-lt"/>
              </a:rPr>
              <a:t>分钟之内。此处添加详细文本描述，建议与标题相关并符合整体语言风格，语言描述尽量简洁生动。尽量将每页幻灯片的字数控制在</a:t>
            </a:r>
            <a:r>
              <a:rPr lang="en-US" altLang="zh-CN" sz="1200" dirty="0">
                <a:solidFill>
                  <a:schemeClr val="bg1"/>
                </a:solidFill>
                <a:latin typeface="+mn-lt"/>
                <a:ea typeface="+mn-ea"/>
                <a:cs typeface="+mn-ea"/>
                <a:sym typeface="+mn-lt"/>
              </a:rPr>
              <a:t>200</a:t>
            </a:r>
            <a:r>
              <a:rPr lang="zh-CN" altLang="en-US" sz="1200" dirty="0">
                <a:solidFill>
                  <a:schemeClr val="bg1"/>
                </a:solidFill>
                <a:latin typeface="+mn-lt"/>
                <a:ea typeface="+mn-ea"/>
                <a:cs typeface="+mn-ea"/>
                <a:sym typeface="+mn-lt"/>
              </a:rPr>
              <a:t>字以内，据统计每页幻灯片的最好控制在</a:t>
            </a:r>
            <a:r>
              <a:rPr lang="en-US" altLang="zh-CN" sz="1200" dirty="0">
                <a:solidFill>
                  <a:schemeClr val="bg1"/>
                </a:solidFill>
                <a:latin typeface="+mn-lt"/>
                <a:ea typeface="+mn-ea"/>
                <a:cs typeface="+mn-ea"/>
                <a:sym typeface="+mn-lt"/>
              </a:rPr>
              <a:t>5</a:t>
            </a:r>
            <a:r>
              <a:rPr lang="zh-CN" altLang="en-US" sz="1200" dirty="0">
                <a:solidFill>
                  <a:schemeClr val="bg1"/>
                </a:solidFill>
                <a:latin typeface="+mn-lt"/>
                <a:ea typeface="+mn-ea"/>
                <a:cs typeface="+mn-ea"/>
                <a:sym typeface="+mn-lt"/>
              </a:rPr>
              <a:t>分钟之内。</a:t>
            </a:r>
          </a:p>
        </p:txBody>
      </p:sp>
      <p:sp>
        <p:nvSpPr>
          <p:cNvPr id="28" name="标题 4"/>
          <p:cNvSpPr txBox="1"/>
          <p:nvPr/>
        </p:nvSpPr>
        <p:spPr>
          <a:xfrm>
            <a:off x="913009" y="517895"/>
            <a:ext cx="5764237"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dirty="0">
                <a:solidFill>
                  <a:schemeClr val="bg1"/>
                </a:solidFill>
              </a:rPr>
              <a:t>企业荣誉  </a:t>
            </a:r>
            <a:r>
              <a:rPr lang="en-US" altLang="zh-CN" dirty="0">
                <a:solidFill>
                  <a:schemeClr val="bg1"/>
                </a:solidFill>
              </a:rPr>
              <a:t>|  </a:t>
            </a:r>
            <a:r>
              <a:rPr lang="en-US" altLang="zh-CN" sz="2000" dirty="0">
                <a:solidFill>
                  <a:schemeClr val="bg1"/>
                </a:solidFill>
              </a:rPr>
              <a:t>ENTERPRISE HONOR</a:t>
            </a:r>
            <a:endParaRPr lang="zh-CN" altLang="en-US"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indefinite" fill="hold"/>
                                        <p:tgtEl>
                                          <p:spTgt spid="2"/>
                                        </p:tgtEl>
                                        <p:attrNameLst>
                                          <p:attrName>style.visibility</p:attrName>
                                        </p:attrNameLst>
                                      </p:cBhvr>
                                      <p:to>
                                        <p:strVal val="visible"/>
                                      </p:to>
                                    </p:set>
                                    <p:anim calcmode="lin" valueType="num">
                                      <p:cBhvr>
                                        <p:cTn id="11" dur="600" fill="hold"/>
                                        <p:tgtEl>
                                          <p:spTgt spid="2"/>
                                        </p:tgtEl>
                                        <p:attrNameLst>
                                          <p:attrName>ppt_x</p:attrName>
                                        </p:attrNameLst>
                                      </p:cBhvr>
                                      <p:tavLst>
                                        <p:tav tm="0">
                                          <p:val>
                                            <p:strVal val="0-#ppt_w/2"/>
                                          </p:val>
                                        </p:tav>
                                        <p:tav tm="100000">
                                          <p:val>
                                            <p:strVal val="#ppt_x"/>
                                          </p:val>
                                        </p:tav>
                                      </p:tavLst>
                                    </p:anim>
                                    <p:anim calcmode="lin" valueType="num">
                                      <p:cBhvr>
                                        <p:cTn id="12" dur="6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indefinite" fill="hold"/>
                                        <p:tgtEl>
                                          <p:spTgt spid="21"/>
                                        </p:tgtEl>
                                        <p:attrNameLst>
                                          <p:attrName>style.visibility</p:attrName>
                                        </p:attrNameLst>
                                      </p:cBhvr>
                                      <p:to>
                                        <p:strVal val="visible"/>
                                      </p:to>
                                    </p:set>
                                    <p:anim calcmode="lin" valueType="num">
                                      <p:cBhvr>
                                        <p:cTn id="16" dur="600" fill="hold"/>
                                        <p:tgtEl>
                                          <p:spTgt spid="21"/>
                                        </p:tgtEl>
                                        <p:attrNameLst>
                                          <p:attrName>ppt_x</p:attrName>
                                        </p:attrNameLst>
                                      </p:cBhvr>
                                      <p:tavLst>
                                        <p:tav tm="0">
                                          <p:val>
                                            <p:strVal val="0-#ppt_w/2"/>
                                          </p:val>
                                        </p:tav>
                                        <p:tav tm="100000">
                                          <p:val>
                                            <p:strVal val="#ppt_x"/>
                                          </p:val>
                                        </p:tav>
                                      </p:tavLst>
                                    </p:anim>
                                    <p:anim calcmode="lin" valueType="num">
                                      <p:cBhvr>
                                        <p:cTn id="17" dur="6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indefinite" fill="hold"/>
                                        <p:tgtEl>
                                          <p:spTgt spid="22"/>
                                        </p:tgtEl>
                                        <p:attrNameLst>
                                          <p:attrName>style.visibility</p:attrName>
                                        </p:attrNameLst>
                                      </p:cBhvr>
                                      <p:to>
                                        <p:strVal val="visible"/>
                                      </p:to>
                                    </p:set>
                                    <p:anim calcmode="lin" valueType="num">
                                      <p:cBhvr>
                                        <p:cTn id="21" dur="600" fill="hold"/>
                                        <p:tgtEl>
                                          <p:spTgt spid="22"/>
                                        </p:tgtEl>
                                        <p:attrNameLst>
                                          <p:attrName>ppt_x</p:attrName>
                                        </p:attrNameLst>
                                      </p:cBhvr>
                                      <p:tavLst>
                                        <p:tav tm="0">
                                          <p:val>
                                            <p:strVal val="0-#ppt_w/2"/>
                                          </p:val>
                                        </p:tav>
                                        <p:tav tm="100000">
                                          <p:val>
                                            <p:strVal val="#ppt_x"/>
                                          </p:val>
                                        </p:tav>
                                      </p:tavLst>
                                    </p:anim>
                                    <p:anim calcmode="lin" valueType="num">
                                      <p:cBhvr>
                                        <p:cTn id="22" dur="600" fill="hold"/>
                                        <p:tgtEl>
                                          <p:spTgt spid="22"/>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8" fill="hold" grpId="0" nodeType="afterEffect">
                                  <p:stCondLst>
                                    <p:cond delay="0"/>
                                  </p:stCondLst>
                                  <p:childTnLst>
                                    <p:set>
                                      <p:cBhvr>
                                        <p:cTn id="25" dur="indefinite" fill="hold"/>
                                        <p:tgtEl>
                                          <p:spTgt spid="23"/>
                                        </p:tgtEl>
                                        <p:attrNameLst>
                                          <p:attrName>style.visibility</p:attrName>
                                        </p:attrNameLst>
                                      </p:cBhvr>
                                      <p:to>
                                        <p:strVal val="visible"/>
                                      </p:to>
                                    </p:set>
                                    <p:anim calcmode="lin" valueType="num">
                                      <p:cBhvr>
                                        <p:cTn id="26" dur="600" fill="hold"/>
                                        <p:tgtEl>
                                          <p:spTgt spid="23"/>
                                        </p:tgtEl>
                                        <p:attrNameLst>
                                          <p:attrName>ppt_x</p:attrName>
                                        </p:attrNameLst>
                                      </p:cBhvr>
                                      <p:tavLst>
                                        <p:tav tm="0">
                                          <p:val>
                                            <p:strVal val="0-#ppt_w/2"/>
                                          </p:val>
                                        </p:tav>
                                        <p:tav tm="100000">
                                          <p:val>
                                            <p:strVal val="#ppt_x"/>
                                          </p:val>
                                        </p:tav>
                                      </p:tavLst>
                                    </p:anim>
                                    <p:anim calcmode="lin" valueType="num">
                                      <p:cBhvr>
                                        <p:cTn id="27" dur="600" fill="hold"/>
                                        <p:tgtEl>
                                          <p:spTgt spid="23"/>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8" fill="hold" grpId="0" nodeType="afterEffect">
                                  <p:stCondLst>
                                    <p:cond delay="0"/>
                                  </p:stCondLst>
                                  <p:childTnLst>
                                    <p:set>
                                      <p:cBhvr>
                                        <p:cTn id="30" dur="indefinite" fill="hold"/>
                                        <p:tgtEl>
                                          <p:spTgt spid="24"/>
                                        </p:tgtEl>
                                        <p:attrNameLst>
                                          <p:attrName>style.visibility</p:attrName>
                                        </p:attrNameLst>
                                      </p:cBhvr>
                                      <p:to>
                                        <p:strVal val="visible"/>
                                      </p:to>
                                    </p:set>
                                    <p:anim calcmode="lin" valueType="num">
                                      <p:cBhvr>
                                        <p:cTn id="31" dur="600" fill="hold"/>
                                        <p:tgtEl>
                                          <p:spTgt spid="24"/>
                                        </p:tgtEl>
                                        <p:attrNameLst>
                                          <p:attrName>ppt_x</p:attrName>
                                        </p:attrNameLst>
                                      </p:cBhvr>
                                      <p:tavLst>
                                        <p:tav tm="0">
                                          <p:val>
                                            <p:strVal val="0-#ppt_w/2"/>
                                          </p:val>
                                        </p:tav>
                                        <p:tav tm="100000">
                                          <p:val>
                                            <p:strVal val="#ppt_x"/>
                                          </p:val>
                                        </p:tav>
                                      </p:tavLst>
                                    </p:anim>
                                    <p:anim calcmode="lin" valueType="num">
                                      <p:cBhvr>
                                        <p:cTn id="32" dur="600" fill="hold"/>
                                        <p:tgtEl>
                                          <p:spTgt spid="24"/>
                                        </p:tgtEl>
                                        <p:attrNameLst>
                                          <p:attrName>ppt_y</p:attrName>
                                        </p:attrNameLst>
                                      </p:cBhvr>
                                      <p:tavLst>
                                        <p:tav tm="0">
                                          <p:val>
                                            <p:strVal val="#ppt_y"/>
                                          </p:val>
                                        </p:tav>
                                        <p:tav tm="100000">
                                          <p:val>
                                            <p:strVal val="#ppt_y"/>
                                          </p:val>
                                        </p:tav>
                                      </p:tavLst>
                                    </p:anim>
                                  </p:childTnLst>
                                </p:cTn>
                              </p:par>
                            </p:childTnLst>
                          </p:cTn>
                        </p:par>
                        <p:par>
                          <p:cTn id="33" fill="hold">
                            <p:stCondLst>
                              <p:cond delay="5500"/>
                            </p:stCondLst>
                            <p:childTnLst>
                              <p:par>
                                <p:cTn id="34" presetID="2" presetClass="entr" presetSubtype="8" fill="hold" grpId="0" nodeType="afterEffect">
                                  <p:stCondLst>
                                    <p:cond delay="0"/>
                                  </p:stCondLst>
                                  <p:childTnLst>
                                    <p:set>
                                      <p:cBhvr>
                                        <p:cTn id="35" dur="indefinite" fill="hold"/>
                                        <p:tgtEl>
                                          <p:spTgt spid="25"/>
                                        </p:tgtEl>
                                        <p:attrNameLst>
                                          <p:attrName>style.visibility</p:attrName>
                                        </p:attrNameLst>
                                      </p:cBhvr>
                                      <p:to>
                                        <p:strVal val="visible"/>
                                      </p:to>
                                    </p:set>
                                    <p:anim calcmode="lin" valueType="num">
                                      <p:cBhvr>
                                        <p:cTn id="36" dur="600" fill="hold"/>
                                        <p:tgtEl>
                                          <p:spTgt spid="25"/>
                                        </p:tgtEl>
                                        <p:attrNameLst>
                                          <p:attrName>ppt_x</p:attrName>
                                        </p:attrNameLst>
                                      </p:cBhvr>
                                      <p:tavLst>
                                        <p:tav tm="0">
                                          <p:val>
                                            <p:strVal val="0-#ppt_w/2"/>
                                          </p:val>
                                        </p:tav>
                                        <p:tav tm="100000">
                                          <p:val>
                                            <p:strVal val="#ppt_x"/>
                                          </p:val>
                                        </p:tav>
                                      </p:tavLst>
                                    </p:anim>
                                    <p:anim calcmode="lin" valueType="num">
                                      <p:cBhvr>
                                        <p:cTn id="37" dur="600" fill="hold"/>
                                        <p:tgtEl>
                                          <p:spTgt spid="25"/>
                                        </p:tgtEl>
                                        <p:attrNameLst>
                                          <p:attrName>ppt_y</p:attrName>
                                        </p:attrNameLst>
                                      </p:cBhvr>
                                      <p:tavLst>
                                        <p:tav tm="0">
                                          <p:val>
                                            <p:strVal val="#ppt_y"/>
                                          </p:val>
                                        </p:tav>
                                        <p:tav tm="100000">
                                          <p:val>
                                            <p:strVal val="#ppt_y"/>
                                          </p:val>
                                        </p:tav>
                                      </p:tavLst>
                                    </p:anim>
                                  </p:childTnLst>
                                </p:cTn>
                              </p:par>
                            </p:childTnLst>
                          </p:cTn>
                        </p:par>
                        <p:par>
                          <p:cTn id="38" fill="hold">
                            <p:stCondLst>
                              <p:cond delay="6500"/>
                            </p:stCondLst>
                            <p:childTnLst>
                              <p:par>
                                <p:cTn id="39" presetID="2" presetClass="entr" presetSubtype="8" fill="hold" grpId="0" nodeType="afterEffect">
                                  <p:stCondLst>
                                    <p:cond delay="0"/>
                                  </p:stCondLst>
                                  <p:childTnLst>
                                    <p:set>
                                      <p:cBhvr>
                                        <p:cTn id="40" dur="indefinite" fill="hold"/>
                                        <p:tgtEl>
                                          <p:spTgt spid="26"/>
                                        </p:tgtEl>
                                        <p:attrNameLst>
                                          <p:attrName>style.visibility</p:attrName>
                                        </p:attrNameLst>
                                      </p:cBhvr>
                                      <p:to>
                                        <p:strVal val="visible"/>
                                      </p:to>
                                    </p:set>
                                    <p:anim calcmode="lin" valueType="num">
                                      <p:cBhvr>
                                        <p:cTn id="41" dur="600" fill="hold"/>
                                        <p:tgtEl>
                                          <p:spTgt spid="26"/>
                                        </p:tgtEl>
                                        <p:attrNameLst>
                                          <p:attrName>ppt_x</p:attrName>
                                        </p:attrNameLst>
                                      </p:cBhvr>
                                      <p:tavLst>
                                        <p:tav tm="0">
                                          <p:val>
                                            <p:strVal val="0-#ppt_w/2"/>
                                          </p:val>
                                        </p:tav>
                                        <p:tav tm="100000">
                                          <p:val>
                                            <p:strVal val="#ppt_x"/>
                                          </p:val>
                                        </p:tav>
                                      </p:tavLst>
                                    </p:anim>
                                    <p:anim calcmode="lin" valueType="num">
                                      <p:cBhvr>
                                        <p:cTn id="42" dur="6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7500"/>
                            </p:stCondLst>
                            <p:childTnLst>
                              <p:par>
                                <p:cTn id="44" presetID="42"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21" grpId="0" animBg="1" advAuto="0"/>
      <p:bldP spid="22" grpId="0" animBg="1" advAuto="0"/>
      <p:bldP spid="23" grpId="0" animBg="1" advAuto="0"/>
      <p:bldP spid="24" grpId="0" animBg="1" advAuto="0"/>
      <p:bldP spid="25" grpId="0" animBg="1" advAuto="0"/>
      <p:bldP spid="26" grpId="0" animBg="1" advAuto="0"/>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p:cNvSpPr txBox="1"/>
          <p:nvPr/>
        </p:nvSpPr>
        <p:spPr>
          <a:xfrm>
            <a:off x="913009" y="517895"/>
            <a:ext cx="5764237"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dirty="0"/>
              <a:t>当前状态 </a:t>
            </a:r>
            <a:r>
              <a:rPr lang="en-US" altLang="zh-CN" dirty="0"/>
              <a:t>|  </a:t>
            </a:r>
            <a:r>
              <a:rPr lang="en-US" altLang="zh-CN" sz="2000" dirty="0"/>
              <a:t>NOW</a:t>
            </a:r>
            <a:endParaRPr lang="zh-CN" altLang="en-US" sz="2000" dirty="0"/>
          </a:p>
        </p:txBody>
      </p:sp>
      <p:sp>
        <p:nvSpPr>
          <p:cNvPr id="34" name="矩形 33"/>
          <p:cNvSpPr/>
          <p:nvPr/>
        </p:nvSpPr>
        <p:spPr>
          <a:xfrm>
            <a:off x="6068427" y="3855596"/>
            <a:ext cx="2534452" cy="1277273"/>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回报社会</a:t>
            </a:r>
            <a:endParaRPr lang="en-US" altLang="zh-CN" dirty="0">
              <a:solidFill>
                <a:schemeClr val="tx1">
                  <a:lumMod val="75000"/>
                  <a:lumOff val="25000"/>
                </a:schemeClr>
              </a:solidFill>
              <a:cs typeface="+mn-ea"/>
              <a:sym typeface="+mn-lt"/>
            </a:endParaRPr>
          </a:p>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sp>
        <p:nvSpPr>
          <p:cNvPr id="35" name="任意多边形 34"/>
          <p:cNvSpPr/>
          <p:nvPr/>
        </p:nvSpPr>
        <p:spPr>
          <a:xfrm>
            <a:off x="6484042" y="20047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rgbClr val="F2B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a:off x="6892392" y="2413068"/>
            <a:ext cx="886516" cy="886516"/>
            <a:chOff x="6892392" y="2413068"/>
            <a:chExt cx="886516" cy="886516"/>
          </a:xfrm>
        </p:grpSpPr>
        <p:sp>
          <p:nvSpPr>
            <p:cNvPr id="37" name="椭圆 36"/>
            <p:cNvSpPr/>
            <p:nvPr/>
          </p:nvSpPr>
          <p:spPr>
            <a:xfrm>
              <a:off x="6892392" y="2413068"/>
              <a:ext cx="886516" cy="886516"/>
            </a:xfrm>
            <a:prstGeom prst="ellipse">
              <a:avLst/>
            </a:prstGeom>
            <a:solidFill>
              <a:srgbClr val="F2B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Freeform 10"/>
            <p:cNvSpPr>
              <a:spLocks noEditPoints="1"/>
            </p:cNvSpPr>
            <p:nvPr/>
          </p:nvSpPr>
          <p:spPr bwMode="auto">
            <a:xfrm>
              <a:off x="7136610" y="2656303"/>
              <a:ext cx="398086" cy="400044"/>
            </a:xfrm>
            <a:custGeom>
              <a:avLst/>
              <a:gdLst>
                <a:gd name="T0" fmla="*/ 992 w 1018"/>
                <a:gd name="T1" fmla="*/ 413 h 1018"/>
                <a:gd name="T2" fmla="*/ 904 w 1018"/>
                <a:gd name="T3" fmla="*/ 252 h 1018"/>
                <a:gd name="T4" fmla="*/ 764 w 1018"/>
                <a:gd name="T5" fmla="*/ 133 h 1018"/>
                <a:gd name="T6" fmla="*/ 589 w 1018"/>
                <a:gd name="T7" fmla="*/ 71 h 1018"/>
                <a:gd name="T8" fmla="*/ 532 w 1018"/>
                <a:gd name="T9" fmla="*/ 10 h 1018"/>
                <a:gd name="T10" fmla="*/ 492 w 1018"/>
                <a:gd name="T11" fmla="*/ 6 h 1018"/>
                <a:gd name="T12" fmla="*/ 453 w 1018"/>
                <a:gd name="T13" fmla="*/ 68 h 1018"/>
                <a:gd name="T14" fmla="*/ 275 w 1018"/>
                <a:gd name="T15" fmla="*/ 123 h 1018"/>
                <a:gd name="T16" fmla="*/ 130 w 1018"/>
                <a:gd name="T17" fmla="*/ 235 h 1018"/>
                <a:gd name="T18" fmla="*/ 35 w 1018"/>
                <a:gd name="T19" fmla="*/ 391 h 1018"/>
                <a:gd name="T20" fmla="*/ 1 w 1018"/>
                <a:gd name="T21" fmla="*/ 554 h 1018"/>
                <a:gd name="T22" fmla="*/ 20 w 1018"/>
                <a:gd name="T23" fmla="*/ 602 h 1018"/>
                <a:gd name="T24" fmla="*/ 59 w 1018"/>
                <a:gd name="T25" fmla="*/ 591 h 1018"/>
                <a:gd name="T26" fmla="*/ 74 w 1018"/>
                <a:gd name="T27" fmla="*/ 524 h 1018"/>
                <a:gd name="T28" fmla="*/ 142 w 1018"/>
                <a:gd name="T29" fmla="*/ 456 h 1018"/>
                <a:gd name="T30" fmla="*/ 229 w 1018"/>
                <a:gd name="T31" fmla="*/ 452 h 1018"/>
                <a:gd name="T32" fmla="*/ 303 w 1018"/>
                <a:gd name="T33" fmla="*/ 513 h 1018"/>
                <a:gd name="T34" fmla="*/ 321 w 1018"/>
                <a:gd name="T35" fmla="*/ 586 h 1018"/>
                <a:gd name="T36" fmla="*/ 356 w 1018"/>
                <a:gd name="T37" fmla="*/ 604 h 1018"/>
                <a:gd name="T38" fmla="*/ 382 w 1018"/>
                <a:gd name="T39" fmla="*/ 573 h 1018"/>
                <a:gd name="T40" fmla="*/ 409 w 1018"/>
                <a:gd name="T41" fmla="*/ 495 h 1018"/>
                <a:gd name="T42" fmla="*/ 478 w 1018"/>
                <a:gd name="T43" fmla="*/ 451 h 1018"/>
                <a:gd name="T44" fmla="*/ 462 w 1018"/>
                <a:gd name="T45" fmla="*/ 912 h 1018"/>
                <a:gd name="T46" fmla="*/ 402 w 1018"/>
                <a:gd name="T47" fmla="*/ 953 h 1018"/>
                <a:gd name="T48" fmla="*/ 337 w 1018"/>
                <a:gd name="T49" fmla="*/ 943 h 1018"/>
                <a:gd name="T50" fmla="*/ 291 w 1018"/>
                <a:gd name="T51" fmla="*/ 888 h 1018"/>
                <a:gd name="T52" fmla="*/ 277 w 1018"/>
                <a:gd name="T53" fmla="*/ 837 h 1018"/>
                <a:gd name="T54" fmla="*/ 237 w 1018"/>
                <a:gd name="T55" fmla="*/ 833 h 1018"/>
                <a:gd name="T56" fmla="*/ 227 w 1018"/>
                <a:gd name="T57" fmla="*/ 892 h 1018"/>
                <a:gd name="T58" fmla="*/ 293 w 1018"/>
                <a:gd name="T59" fmla="*/ 992 h 1018"/>
                <a:gd name="T60" fmla="*/ 398 w 1018"/>
                <a:gd name="T61" fmla="*/ 1017 h 1018"/>
                <a:gd name="T62" fmla="*/ 505 w 1018"/>
                <a:gd name="T63" fmla="*/ 960 h 1018"/>
                <a:gd name="T64" fmla="*/ 541 w 1018"/>
                <a:gd name="T65" fmla="*/ 451 h 1018"/>
                <a:gd name="T66" fmla="*/ 603 w 1018"/>
                <a:gd name="T67" fmla="*/ 487 h 1018"/>
                <a:gd name="T68" fmla="*/ 636 w 1018"/>
                <a:gd name="T69" fmla="*/ 562 h 1018"/>
                <a:gd name="T70" fmla="*/ 656 w 1018"/>
                <a:gd name="T71" fmla="*/ 602 h 1018"/>
                <a:gd name="T72" fmla="*/ 694 w 1018"/>
                <a:gd name="T73" fmla="*/ 591 h 1018"/>
                <a:gd name="T74" fmla="*/ 711 w 1018"/>
                <a:gd name="T75" fmla="*/ 524 h 1018"/>
                <a:gd name="T76" fmla="*/ 778 w 1018"/>
                <a:gd name="T77" fmla="*/ 456 h 1018"/>
                <a:gd name="T78" fmla="*/ 865 w 1018"/>
                <a:gd name="T79" fmla="*/ 452 h 1018"/>
                <a:gd name="T80" fmla="*/ 939 w 1018"/>
                <a:gd name="T81" fmla="*/ 513 h 1018"/>
                <a:gd name="T82" fmla="*/ 957 w 1018"/>
                <a:gd name="T83" fmla="*/ 586 h 1018"/>
                <a:gd name="T84" fmla="*/ 993 w 1018"/>
                <a:gd name="T85" fmla="*/ 604 h 1018"/>
                <a:gd name="T86" fmla="*/ 1018 w 1018"/>
                <a:gd name="T87" fmla="*/ 573 h 1018"/>
                <a:gd name="T88" fmla="*/ 779 w 1018"/>
                <a:gd name="T89" fmla="*/ 389 h 1018"/>
                <a:gd name="T90" fmla="*/ 699 w 1018"/>
                <a:gd name="T91" fmla="*/ 433 h 1018"/>
                <a:gd name="T92" fmla="*/ 647 w 1018"/>
                <a:gd name="T93" fmla="*/ 441 h 1018"/>
                <a:gd name="T94" fmla="*/ 569 w 1018"/>
                <a:gd name="T95" fmla="*/ 392 h 1018"/>
                <a:gd name="T96" fmla="*/ 485 w 1018"/>
                <a:gd name="T97" fmla="*/ 384 h 1018"/>
                <a:gd name="T98" fmla="*/ 398 w 1018"/>
                <a:gd name="T99" fmla="*/ 419 h 1018"/>
                <a:gd name="T100" fmla="*/ 344 w 1018"/>
                <a:gd name="T101" fmla="*/ 458 h 1018"/>
                <a:gd name="T102" fmla="*/ 273 w 1018"/>
                <a:gd name="T103" fmla="*/ 400 h 1018"/>
                <a:gd name="T104" fmla="*/ 191 w 1018"/>
                <a:gd name="T105" fmla="*/ 382 h 1018"/>
                <a:gd name="T106" fmla="*/ 97 w 1018"/>
                <a:gd name="T107" fmla="*/ 408 h 1018"/>
                <a:gd name="T108" fmla="*/ 231 w 1018"/>
                <a:gd name="T109" fmla="*/ 226 h 1018"/>
                <a:gd name="T110" fmla="*/ 441 w 1018"/>
                <a:gd name="T111" fmla="*/ 133 h 1018"/>
                <a:gd name="T112" fmla="*/ 561 w 1018"/>
                <a:gd name="T113" fmla="*/ 131 h 1018"/>
                <a:gd name="T114" fmla="*/ 762 w 1018"/>
                <a:gd name="T115" fmla="*/ 206 h 1018"/>
                <a:gd name="T116" fmla="*/ 923 w 1018"/>
                <a:gd name="T117" fmla="*/ 408 h 1018"/>
                <a:gd name="T118" fmla="*/ 840 w 1018"/>
                <a:gd name="T119" fmla="*/ 38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8">
                  <a:moveTo>
                    <a:pt x="1017" y="554"/>
                  </a:moveTo>
                  <a:lnTo>
                    <a:pt x="1017" y="554"/>
                  </a:lnTo>
                  <a:lnTo>
                    <a:pt x="1016" y="529"/>
                  </a:lnTo>
                  <a:lnTo>
                    <a:pt x="1013" y="506"/>
                  </a:lnTo>
                  <a:lnTo>
                    <a:pt x="1010" y="482"/>
                  </a:lnTo>
                  <a:lnTo>
                    <a:pt x="1005" y="458"/>
                  </a:lnTo>
                  <a:lnTo>
                    <a:pt x="999" y="436"/>
                  </a:lnTo>
                  <a:lnTo>
                    <a:pt x="992" y="413"/>
                  </a:lnTo>
                  <a:lnTo>
                    <a:pt x="984" y="391"/>
                  </a:lnTo>
                  <a:lnTo>
                    <a:pt x="976" y="369"/>
                  </a:lnTo>
                  <a:lnTo>
                    <a:pt x="966" y="349"/>
                  </a:lnTo>
                  <a:lnTo>
                    <a:pt x="955" y="329"/>
                  </a:lnTo>
                  <a:lnTo>
                    <a:pt x="943" y="308"/>
                  </a:lnTo>
                  <a:lnTo>
                    <a:pt x="930" y="289"/>
                  </a:lnTo>
                  <a:lnTo>
                    <a:pt x="918" y="271"/>
                  </a:lnTo>
                  <a:lnTo>
                    <a:pt x="904" y="252"/>
                  </a:lnTo>
                  <a:lnTo>
                    <a:pt x="889" y="235"/>
                  </a:lnTo>
                  <a:lnTo>
                    <a:pt x="873" y="218"/>
                  </a:lnTo>
                  <a:lnTo>
                    <a:pt x="856" y="202"/>
                  </a:lnTo>
                  <a:lnTo>
                    <a:pt x="839" y="187"/>
                  </a:lnTo>
                  <a:lnTo>
                    <a:pt x="822" y="172"/>
                  </a:lnTo>
                  <a:lnTo>
                    <a:pt x="803" y="159"/>
                  </a:lnTo>
                  <a:lnTo>
                    <a:pt x="785" y="146"/>
                  </a:lnTo>
                  <a:lnTo>
                    <a:pt x="764" y="133"/>
                  </a:lnTo>
                  <a:lnTo>
                    <a:pt x="745" y="123"/>
                  </a:lnTo>
                  <a:lnTo>
                    <a:pt x="723" y="112"/>
                  </a:lnTo>
                  <a:lnTo>
                    <a:pt x="702" y="103"/>
                  </a:lnTo>
                  <a:lnTo>
                    <a:pt x="680" y="95"/>
                  </a:lnTo>
                  <a:lnTo>
                    <a:pt x="658" y="87"/>
                  </a:lnTo>
                  <a:lnTo>
                    <a:pt x="635" y="81"/>
                  </a:lnTo>
                  <a:lnTo>
                    <a:pt x="613" y="75"/>
                  </a:lnTo>
                  <a:lnTo>
                    <a:pt x="589" y="71"/>
                  </a:lnTo>
                  <a:lnTo>
                    <a:pt x="566" y="68"/>
                  </a:lnTo>
                  <a:lnTo>
                    <a:pt x="541" y="66"/>
                  </a:lnTo>
                  <a:lnTo>
                    <a:pt x="541" y="32"/>
                  </a:lnTo>
                  <a:lnTo>
                    <a:pt x="541" y="32"/>
                  </a:lnTo>
                  <a:lnTo>
                    <a:pt x="541" y="26"/>
                  </a:lnTo>
                  <a:lnTo>
                    <a:pt x="539" y="21"/>
                  </a:lnTo>
                  <a:lnTo>
                    <a:pt x="536" y="14"/>
                  </a:lnTo>
                  <a:lnTo>
                    <a:pt x="532" y="10"/>
                  </a:lnTo>
                  <a:lnTo>
                    <a:pt x="527" y="6"/>
                  </a:lnTo>
                  <a:lnTo>
                    <a:pt x="522" y="3"/>
                  </a:lnTo>
                  <a:lnTo>
                    <a:pt x="516" y="1"/>
                  </a:lnTo>
                  <a:lnTo>
                    <a:pt x="510" y="0"/>
                  </a:lnTo>
                  <a:lnTo>
                    <a:pt x="510" y="0"/>
                  </a:lnTo>
                  <a:lnTo>
                    <a:pt x="503" y="1"/>
                  </a:lnTo>
                  <a:lnTo>
                    <a:pt x="497" y="3"/>
                  </a:lnTo>
                  <a:lnTo>
                    <a:pt x="492" y="6"/>
                  </a:lnTo>
                  <a:lnTo>
                    <a:pt x="487" y="10"/>
                  </a:lnTo>
                  <a:lnTo>
                    <a:pt x="483" y="14"/>
                  </a:lnTo>
                  <a:lnTo>
                    <a:pt x="480" y="21"/>
                  </a:lnTo>
                  <a:lnTo>
                    <a:pt x="479" y="26"/>
                  </a:lnTo>
                  <a:lnTo>
                    <a:pt x="478" y="32"/>
                  </a:lnTo>
                  <a:lnTo>
                    <a:pt x="478" y="66"/>
                  </a:lnTo>
                  <a:lnTo>
                    <a:pt x="478" y="66"/>
                  </a:lnTo>
                  <a:lnTo>
                    <a:pt x="453" y="68"/>
                  </a:lnTo>
                  <a:lnTo>
                    <a:pt x="429" y="71"/>
                  </a:lnTo>
                  <a:lnTo>
                    <a:pt x="406" y="75"/>
                  </a:lnTo>
                  <a:lnTo>
                    <a:pt x="383" y="81"/>
                  </a:lnTo>
                  <a:lnTo>
                    <a:pt x="361" y="87"/>
                  </a:lnTo>
                  <a:lnTo>
                    <a:pt x="338" y="95"/>
                  </a:lnTo>
                  <a:lnTo>
                    <a:pt x="317" y="103"/>
                  </a:lnTo>
                  <a:lnTo>
                    <a:pt x="295" y="112"/>
                  </a:lnTo>
                  <a:lnTo>
                    <a:pt x="275" y="123"/>
                  </a:lnTo>
                  <a:lnTo>
                    <a:pt x="255" y="133"/>
                  </a:lnTo>
                  <a:lnTo>
                    <a:pt x="235" y="146"/>
                  </a:lnTo>
                  <a:lnTo>
                    <a:pt x="216" y="159"/>
                  </a:lnTo>
                  <a:lnTo>
                    <a:pt x="198" y="172"/>
                  </a:lnTo>
                  <a:lnTo>
                    <a:pt x="179" y="187"/>
                  </a:lnTo>
                  <a:lnTo>
                    <a:pt x="162" y="202"/>
                  </a:lnTo>
                  <a:lnTo>
                    <a:pt x="146" y="218"/>
                  </a:lnTo>
                  <a:lnTo>
                    <a:pt x="130" y="235"/>
                  </a:lnTo>
                  <a:lnTo>
                    <a:pt x="116" y="252"/>
                  </a:lnTo>
                  <a:lnTo>
                    <a:pt x="101" y="271"/>
                  </a:lnTo>
                  <a:lnTo>
                    <a:pt x="88" y="289"/>
                  </a:lnTo>
                  <a:lnTo>
                    <a:pt x="75" y="308"/>
                  </a:lnTo>
                  <a:lnTo>
                    <a:pt x="65" y="329"/>
                  </a:lnTo>
                  <a:lnTo>
                    <a:pt x="54" y="349"/>
                  </a:lnTo>
                  <a:lnTo>
                    <a:pt x="44" y="369"/>
                  </a:lnTo>
                  <a:lnTo>
                    <a:pt x="35" y="391"/>
                  </a:lnTo>
                  <a:lnTo>
                    <a:pt x="27" y="413"/>
                  </a:lnTo>
                  <a:lnTo>
                    <a:pt x="21" y="436"/>
                  </a:lnTo>
                  <a:lnTo>
                    <a:pt x="14" y="458"/>
                  </a:lnTo>
                  <a:lnTo>
                    <a:pt x="10" y="482"/>
                  </a:lnTo>
                  <a:lnTo>
                    <a:pt x="6" y="506"/>
                  </a:lnTo>
                  <a:lnTo>
                    <a:pt x="3" y="529"/>
                  </a:lnTo>
                  <a:lnTo>
                    <a:pt x="1" y="554"/>
                  </a:lnTo>
                  <a:lnTo>
                    <a:pt x="1" y="554"/>
                  </a:lnTo>
                  <a:lnTo>
                    <a:pt x="0" y="573"/>
                  </a:lnTo>
                  <a:lnTo>
                    <a:pt x="0" y="573"/>
                  </a:lnTo>
                  <a:lnTo>
                    <a:pt x="1" y="580"/>
                  </a:lnTo>
                  <a:lnTo>
                    <a:pt x="3" y="586"/>
                  </a:lnTo>
                  <a:lnTo>
                    <a:pt x="6" y="591"/>
                  </a:lnTo>
                  <a:lnTo>
                    <a:pt x="10" y="596"/>
                  </a:lnTo>
                  <a:lnTo>
                    <a:pt x="14" y="600"/>
                  </a:lnTo>
                  <a:lnTo>
                    <a:pt x="20" y="602"/>
                  </a:lnTo>
                  <a:lnTo>
                    <a:pt x="26" y="604"/>
                  </a:lnTo>
                  <a:lnTo>
                    <a:pt x="32" y="605"/>
                  </a:lnTo>
                  <a:lnTo>
                    <a:pt x="32" y="605"/>
                  </a:lnTo>
                  <a:lnTo>
                    <a:pt x="39" y="604"/>
                  </a:lnTo>
                  <a:lnTo>
                    <a:pt x="45" y="602"/>
                  </a:lnTo>
                  <a:lnTo>
                    <a:pt x="51" y="600"/>
                  </a:lnTo>
                  <a:lnTo>
                    <a:pt x="55" y="596"/>
                  </a:lnTo>
                  <a:lnTo>
                    <a:pt x="59" y="591"/>
                  </a:lnTo>
                  <a:lnTo>
                    <a:pt x="61" y="586"/>
                  </a:lnTo>
                  <a:lnTo>
                    <a:pt x="64" y="580"/>
                  </a:lnTo>
                  <a:lnTo>
                    <a:pt x="65" y="573"/>
                  </a:lnTo>
                  <a:lnTo>
                    <a:pt x="65" y="573"/>
                  </a:lnTo>
                  <a:lnTo>
                    <a:pt x="65" y="560"/>
                  </a:lnTo>
                  <a:lnTo>
                    <a:pt x="67" y="547"/>
                  </a:lnTo>
                  <a:lnTo>
                    <a:pt x="70" y="536"/>
                  </a:lnTo>
                  <a:lnTo>
                    <a:pt x="74" y="524"/>
                  </a:lnTo>
                  <a:lnTo>
                    <a:pt x="80" y="513"/>
                  </a:lnTo>
                  <a:lnTo>
                    <a:pt x="86" y="502"/>
                  </a:lnTo>
                  <a:lnTo>
                    <a:pt x="94" y="493"/>
                  </a:lnTo>
                  <a:lnTo>
                    <a:pt x="101" y="483"/>
                  </a:lnTo>
                  <a:lnTo>
                    <a:pt x="111" y="476"/>
                  </a:lnTo>
                  <a:lnTo>
                    <a:pt x="120" y="468"/>
                  </a:lnTo>
                  <a:lnTo>
                    <a:pt x="131" y="462"/>
                  </a:lnTo>
                  <a:lnTo>
                    <a:pt x="142" y="456"/>
                  </a:lnTo>
                  <a:lnTo>
                    <a:pt x="154" y="452"/>
                  </a:lnTo>
                  <a:lnTo>
                    <a:pt x="165" y="449"/>
                  </a:lnTo>
                  <a:lnTo>
                    <a:pt x="178" y="447"/>
                  </a:lnTo>
                  <a:lnTo>
                    <a:pt x="191" y="445"/>
                  </a:lnTo>
                  <a:lnTo>
                    <a:pt x="191" y="445"/>
                  </a:lnTo>
                  <a:lnTo>
                    <a:pt x="204" y="447"/>
                  </a:lnTo>
                  <a:lnTo>
                    <a:pt x="217" y="449"/>
                  </a:lnTo>
                  <a:lnTo>
                    <a:pt x="229" y="452"/>
                  </a:lnTo>
                  <a:lnTo>
                    <a:pt x="241" y="456"/>
                  </a:lnTo>
                  <a:lnTo>
                    <a:pt x="252" y="462"/>
                  </a:lnTo>
                  <a:lnTo>
                    <a:pt x="262" y="468"/>
                  </a:lnTo>
                  <a:lnTo>
                    <a:pt x="273" y="476"/>
                  </a:lnTo>
                  <a:lnTo>
                    <a:pt x="281" y="483"/>
                  </a:lnTo>
                  <a:lnTo>
                    <a:pt x="290" y="493"/>
                  </a:lnTo>
                  <a:lnTo>
                    <a:pt x="296" y="502"/>
                  </a:lnTo>
                  <a:lnTo>
                    <a:pt x="303" y="513"/>
                  </a:lnTo>
                  <a:lnTo>
                    <a:pt x="308" y="524"/>
                  </a:lnTo>
                  <a:lnTo>
                    <a:pt x="312" y="536"/>
                  </a:lnTo>
                  <a:lnTo>
                    <a:pt x="316" y="547"/>
                  </a:lnTo>
                  <a:lnTo>
                    <a:pt x="318" y="560"/>
                  </a:lnTo>
                  <a:lnTo>
                    <a:pt x="319" y="573"/>
                  </a:lnTo>
                  <a:lnTo>
                    <a:pt x="319" y="573"/>
                  </a:lnTo>
                  <a:lnTo>
                    <a:pt x="319" y="580"/>
                  </a:lnTo>
                  <a:lnTo>
                    <a:pt x="321" y="586"/>
                  </a:lnTo>
                  <a:lnTo>
                    <a:pt x="324" y="591"/>
                  </a:lnTo>
                  <a:lnTo>
                    <a:pt x="327" y="596"/>
                  </a:lnTo>
                  <a:lnTo>
                    <a:pt x="333" y="600"/>
                  </a:lnTo>
                  <a:lnTo>
                    <a:pt x="338" y="602"/>
                  </a:lnTo>
                  <a:lnTo>
                    <a:pt x="344" y="604"/>
                  </a:lnTo>
                  <a:lnTo>
                    <a:pt x="350" y="605"/>
                  </a:lnTo>
                  <a:lnTo>
                    <a:pt x="350" y="605"/>
                  </a:lnTo>
                  <a:lnTo>
                    <a:pt x="356" y="604"/>
                  </a:lnTo>
                  <a:lnTo>
                    <a:pt x="363" y="602"/>
                  </a:lnTo>
                  <a:lnTo>
                    <a:pt x="368" y="600"/>
                  </a:lnTo>
                  <a:lnTo>
                    <a:pt x="373" y="596"/>
                  </a:lnTo>
                  <a:lnTo>
                    <a:pt x="377" y="591"/>
                  </a:lnTo>
                  <a:lnTo>
                    <a:pt x="380" y="586"/>
                  </a:lnTo>
                  <a:lnTo>
                    <a:pt x="381" y="580"/>
                  </a:lnTo>
                  <a:lnTo>
                    <a:pt x="382" y="573"/>
                  </a:lnTo>
                  <a:lnTo>
                    <a:pt x="382" y="573"/>
                  </a:lnTo>
                  <a:lnTo>
                    <a:pt x="382" y="562"/>
                  </a:lnTo>
                  <a:lnTo>
                    <a:pt x="384" y="552"/>
                  </a:lnTo>
                  <a:lnTo>
                    <a:pt x="386" y="541"/>
                  </a:lnTo>
                  <a:lnTo>
                    <a:pt x="390" y="531"/>
                  </a:lnTo>
                  <a:lnTo>
                    <a:pt x="393" y="522"/>
                  </a:lnTo>
                  <a:lnTo>
                    <a:pt x="398" y="512"/>
                  </a:lnTo>
                  <a:lnTo>
                    <a:pt x="404" y="503"/>
                  </a:lnTo>
                  <a:lnTo>
                    <a:pt x="409" y="495"/>
                  </a:lnTo>
                  <a:lnTo>
                    <a:pt x="417" y="487"/>
                  </a:lnTo>
                  <a:lnTo>
                    <a:pt x="423" y="480"/>
                  </a:lnTo>
                  <a:lnTo>
                    <a:pt x="432" y="473"/>
                  </a:lnTo>
                  <a:lnTo>
                    <a:pt x="440" y="467"/>
                  </a:lnTo>
                  <a:lnTo>
                    <a:pt x="449" y="462"/>
                  </a:lnTo>
                  <a:lnTo>
                    <a:pt x="458" y="457"/>
                  </a:lnTo>
                  <a:lnTo>
                    <a:pt x="468" y="453"/>
                  </a:lnTo>
                  <a:lnTo>
                    <a:pt x="478" y="451"/>
                  </a:lnTo>
                  <a:lnTo>
                    <a:pt x="478" y="860"/>
                  </a:lnTo>
                  <a:lnTo>
                    <a:pt x="478" y="860"/>
                  </a:lnTo>
                  <a:lnTo>
                    <a:pt x="478" y="869"/>
                  </a:lnTo>
                  <a:lnTo>
                    <a:pt x="476" y="879"/>
                  </a:lnTo>
                  <a:lnTo>
                    <a:pt x="473" y="888"/>
                  </a:lnTo>
                  <a:lnTo>
                    <a:pt x="470" y="896"/>
                  </a:lnTo>
                  <a:lnTo>
                    <a:pt x="466" y="905"/>
                  </a:lnTo>
                  <a:lnTo>
                    <a:pt x="462" y="912"/>
                  </a:lnTo>
                  <a:lnTo>
                    <a:pt x="456" y="920"/>
                  </a:lnTo>
                  <a:lnTo>
                    <a:pt x="450" y="927"/>
                  </a:lnTo>
                  <a:lnTo>
                    <a:pt x="443" y="933"/>
                  </a:lnTo>
                  <a:lnTo>
                    <a:pt x="436" y="938"/>
                  </a:lnTo>
                  <a:lnTo>
                    <a:pt x="427" y="943"/>
                  </a:lnTo>
                  <a:lnTo>
                    <a:pt x="420" y="948"/>
                  </a:lnTo>
                  <a:lnTo>
                    <a:pt x="410" y="951"/>
                  </a:lnTo>
                  <a:lnTo>
                    <a:pt x="402" y="953"/>
                  </a:lnTo>
                  <a:lnTo>
                    <a:pt x="392" y="954"/>
                  </a:lnTo>
                  <a:lnTo>
                    <a:pt x="382" y="955"/>
                  </a:lnTo>
                  <a:lnTo>
                    <a:pt x="382" y="955"/>
                  </a:lnTo>
                  <a:lnTo>
                    <a:pt x="373" y="954"/>
                  </a:lnTo>
                  <a:lnTo>
                    <a:pt x="363" y="953"/>
                  </a:lnTo>
                  <a:lnTo>
                    <a:pt x="354" y="951"/>
                  </a:lnTo>
                  <a:lnTo>
                    <a:pt x="345" y="948"/>
                  </a:lnTo>
                  <a:lnTo>
                    <a:pt x="337" y="943"/>
                  </a:lnTo>
                  <a:lnTo>
                    <a:pt x="329" y="938"/>
                  </a:lnTo>
                  <a:lnTo>
                    <a:pt x="322" y="933"/>
                  </a:lnTo>
                  <a:lnTo>
                    <a:pt x="315" y="927"/>
                  </a:lnTo>
                  <a:lnTo>
                    <a:pt x="308" y="920"/>
                  </a:lnTo>
                  <a:lnTo>
                    <a:pt x="303" y="912"/>
                  </a:lnTo>
                  <a:lnTo>
                    <a:pt x="299" y="905"/>
                  </a:lnTo>
                  <a:lnTo>
                    <a:pt x="294" y="896"/>
                  </a:lnTo>
                  <a:lnTo>
                    <a:pt x="291" y="888"/>
                  </a:lnTo>
                  <a:lnTo>
                    <a:pt x="289" y="879"/>
                  </a:lnTo>
                  <a:lnTo>
                    <a:pt x="288" y="869"/>
                  </a:lnTo>
                  <a:lnTo>
                    <a:pt x="287" y="860"/>
                  </a:lnTo>
                  <a:lnTo>
                    <a:pt x="287" y="860"/>
                  </a:lnTo>
                  <a:lnTo>
                    <a:pt x="287" y="853"/>
                  </a:lnTo>
                  <a:lnTo>
                    <a:pt x="285" y="847"/>
                  </a:lnTo>
                  <a:lnTo>
                    <a:pt x="281" y="841"/>
                  </a:lnTo>
                  <a:lnTo>
                    <a:pt x="277" y="837"/>
                  </a:lnTo>
                  <a:lnTo>
                    <a:pt x="273" y="833"/>
                  </a:lnTo>
                  <a:lnTo>
                    <a:pt x="267" y="830"/>
                  </a:lnTo>
                  <a:lnTo>
                    <a:pt x="261" y="828"/>
                  </a:lnTo>
                  <a:lnTo>
                    <a:pt x="255" y="827"/>
                  </a:lnTo>
                  <a:lnTo>
                    <a:pt x="255" y="827"/>
                  </a:lnTo>
                  <a:lnTo>
                    <a:pt x="249" y="828"/>
                  </a:lnTo>
                  <a:lnTo>
                    <a:pt x="243" y="830"/>
                  </a:lnTo>
                  <a:lnTo>
                    <a:pt x="237" y="833"/>
                  </a:lnTo>
                  <a:lnTo>
                    <a:pt x="233" y="837"/>
                  </a:lnTo>
                  <a:lnTo>
                    <a:pt x="229" y="841"/>
                  </a:lnTo>
                  <a:lnTo>
                    <a:pt x="226" y="847"/>
                  </a:lnTo>
                  <a:lnTo>
                    <a:pt x="223" y="853"/>
                  </a:lnTo>
                  <a:lnTo>
                    <a:pt x="223" y="860"/>
                  </a:lnTo>
                  <a:lnTo>
                    <a:pt x="223" y="860"/>
                  </a:lnTo>
                  <a:lnTo>
                    <a:pt x="224" y="876"/>
                  </a:lnTo>
                  <a:lnTo>
                    <a:pt x="227" y="892"/>
                  </a:lnTo>
                  <a:lnTo>
                    <a:pt x="231" y="907"/>
                  </a:lnTo>
                  <a:lnTo>
                    <a:pt x="236" y="921"/>
                  </a:lnTo>
                  <a:lnTo>
                    <a:pt x="243" y="935"/>
                  </a:lnTo>
                  <a:lnTo>
                    <a:pt x="250" y="949"/>
                  </a:lnTo>
                  <a:lnTo>
                    <a:pt x="260" y="960"/>
                  </a:lnTo>
                  <a:lnTo>
                    <a:pt x="270" y="972"/>
                  </a:lnTo>
                  <a:lnTo>
                    <a:pt x="281" y="982"/>
                  </a:lnTo>
                  <a:lnTo>
                    <a:pt x="293" y="992"/>
                  </a:lnTo>
                  <a:lnTo>
                    <a:pt x="306" y="999"/>
                  </a:lnTo>
                  <a:lnTo>
                    <a:pt x="320" y="1006"/>
                  </a:lnTo>
                  <a:lnTo>
                    <a:pt x="335" y="1011"/>
                  </a:lnTo>
                  <a:lnTo>
                    <a:pt x="350" y="1015"/>
                  </a:lnTo>
                  <a:lnTo>
                    <a:pt x="366" y="1017"/>
                  </a:lnTo>
                  <a:lnTo>
                    <a:pt x="382" y="1018"/>
                  </a:lnTo>
                  <a:lnTo>
                    <a:pt x="382" y="1018"/>
                  </a:lnTo>
                  <a:lnTo>
                    <a:pt x="398" y="1017"/>
                  </a:lnTo>
                  <a:lnTo>
                    <a:pt x="414" y="1015"/>
                  </a:lnTo>
                  <a:lnTo>
                    <a:pt x="429" y="1011"/>
                  </a:lnTo>
                  <a:lnTo>
                    <a:pt x="444" y="1006"/>
                  </a:lnTo>
                  <a:lnTo>
                    <a:pt x="458" y="999"/>
                  </a:lnTo>
                  <a:lnTo>
                    <a:pt x="471" y="992"/>
                  </a:lnTo>
                  <a:lnTo>
                    <a:pt x="483" y="982"/>
                  </a:lnTo>
                  <a:lnTo>
                    <a:pt x="495" y="972"/>
                  </a:lnTo>
                  <a:lnTo>
                    <a:pt x="505" y="960"/>
                  </a:lnTo>
                  <a:lnTo>
                    <a:pt x="514" y="949"/>
                  </a:lnTo>
                  <a:lnTo>
                    <a:pt x="522" y="935"/>
                  </a:lnTo>
                  <a:lnTo>
                    <a:pt x="529" y="921"/>
                  </a:lnTo>
                  <a:lnTo>
                    <a:pt x="535" y="907"/>
                  </a:lnTo>
                  <a:lnTo>
                    <a:pt x="538" y="892"/>
                  </a:lnTo>
                  <a:lnTo>
                    <a:pt x="540" y="876"/>
                  </a:lnTo>
                  <a:lnTo>
                    <a:pt x="541" y="860"/>
                  </a:lnTo>
                  <a:lnTo>
                    <a:pt x="541" y="451"/>
                  </a:lnTo>
                  <a:lnTo>
                    <a:pt x="541" y="451"/>
                  </a:lnTo>
                  <a:lnTo>
                    <a:pt x="552" y="453"/>
                  </a:lnTo>
                  <a:lnTo>
                    <a:pt x="561" y="457"/>
                  </a:lnTo>
                  <a:lnTo>
                    <a:pt x="570" y="462"/>
                  </a:lnTo>
                  <a:lnTo>
                    <a:pt x="580" y="467"/>
                  </a:lnTo>
                  <a:lnTo>
                    <a:pt x="587" y="473"/>
                  </a:lnTo>
                  <a:lnTo>
                    <a:pt x="596" y="480"/>
                  </a:lnTo>
                  <a:lnTo>
                    <a:pt x="603" y="487"/>
                  </a:lnTo>
                  <a:lnTo>
                    <a:pt x="610" y="495"/>
                  </a:lnTo>
                  <a:lnTo>
                    <a:pt x="615" y="503"/>
                  </a:lnTo>
                  <a:lnTo>
                    <a:pt x="621" y="512"/>
                  </a:lnTo>
                  <a:lnTo>
                    <a:pt x="626" y="522"/>
                  </a:lnTo>
                  <a:lnTo>
                    <a:pt x="629" y="531"/>
                  </a:lnTo>
                  <a:lnTo>
                    <a:pt x="632" y="541"/>
                  </a:lnTo>
                  <a:lnTo>
                    <a:pt x="634" y="552"/>
                  </a:lnTo>
                  <a:lnTo>
                    <a:pt x="636" y="562"/>
                  </a:lnTo>
                  <a:lnTo>
                    <a:pt x="636" y="573"/>
                  </a:lnTo>
                  <a:lnTo>
                    <a:pt x="636" y="573"/>
                  </a:lnTo>
                  <a:lnTo>
                    <a:pt x="638" y="580"/>
                  </a:lnTo>
                  <a:lnTo>
                    <a:pt x="640" y="586"/>
                  </a:lnTo>
                  <a:lnTo>
                    <a:pt x="642" y="591"/>
                  </a:lnTo>
                  <a:lnTo>
                    <a:pt x="646" y="596"/>
                  </a:lnTo>
                  <a:lnTo>
                    <a:pt x="650" y="600"/>
                  </a:lnTo>
                  <a:lnTo>
                    <a:pt x="656" y="602"/>
                  </a:lnTo>
                  <a:lnTo>
                    <a:pt x="662" y="604"/>
                  </a:lnTo>
                  <a:lnTo>
                    <a:pt x="669" y="605"/>
                  </a:lnTo>
                  <a:lnTo>
                    <a:pt x="669" y="605"/>
                  </a:lnTo>
                  <a:lnTo>
                    <a:pt x="675" y="604"/>
                  </a:lnTo>
                  <a:lnTo>
                    <a:pt x="680" y="602"/>
                  </a:lnTo>
                  <a:lnTo>
                    <a:pt x="686" y="600"/>
                  </a:lnTo>
                  <a:lnTo>
                    <a:pt x="691" y="596"/>
                  </a:lnTo>
                  <a:lnTo>
                    <a:pt x="694" y="591"/>
                  </a:lnTo>
                  <a:lnTo>
                    <a:pt x="698" y="586"/>
                  </a:lnTo>
                  <a:lnTo>
                    <a:pt x="700" y="580"/>
                  </a:lnTo>
                  <a:lnTo>
                    <a:pt x="700" y="573"/>
                  </a:lnTo>
                  <a:lnTo>
                    <a:pt x="700" y="573"/>
                  </a:lnTo>
                  <a:lnTo>
                    <a:pt x="701" y="560"/>
                  </a:lnTo>
                  <a:lnTo>
                    <a:pt x="703" y="547"/>
                  </a:lnTo>
                  <a:lnTo>
                    <a:pt x="706" y="536"/>
                  </a:lnTo>
                  <a:lnTo>
                    <a:pt x="711" y="524"/>
                  </a:lnTo>
                  <a:lnTo>
                    <a:pt x="716" y="513"/>
                  </a:lnTo>
                  <a:lnTo>
                    <a:pt x="722" y="502"/>
                  </a:lnTo>
                  <a:lnTo>
                    <a:pt x="730" y="493"/>
                  </a:lnTo>
                  <a:lnTo>
                    <a:pt x="737" y="483"/>
                  </a:lnTo>
                  <a:lnTo>
                    <a:pt x="747" y="476"/>
                  </a:lnTo>
                  <a:lnTo>
                    <a:pt x="757" y="468"/>
                  </a:lnTo>
                  <a:lnTo>
                    <a:pt x="767" y="462"/>
                  </a:lnTo>
                  <a:lnTo>
                    <a:pt x="778" y="456"/>
                  </a:lnTo>
                  <a:lnTo>
                    <a:pt x="790" y="452"/>
                  </a:lnTo>
                  <a:lnTo>
                    <a:pt x="802" y="449"/>
                  </a:lnTo>
                  <a:lnTo>
                    <a:pt x="815" y="447"/>
                  </a:lnTo>
                  <a:lnTo>
                    <a:pt x="827" y="445"/>
                  </a:lnTo>
                  <a:lnTo>
                    <a:pt x="827" y="445"/>
                  </a:lnTo>
                  <a:lnTo>
                    <a:pt x="840" y="447"/>
                  </a:lnTo>
                  <a:lnTo>
                    <a:pt x="853" y="449"/>
                  </a:lnTo>
                  <a:lnTo>
                    <a:pt x="865" y="452"/>
                  </a:lnTo>
                  <a:lnTo>
                    <a:pt x="877" y="456"/>
                  </a:lnTo>
                  <a:lnTo>
                    <a:pt x="889" y="462"/>
                  </a:lnTo>
                  <a:lnTo>
                    <a:pt x="898" y="468"/>
                  </a:lnTo>
                  <a:lnTo>
                    <a:pt x="908" y="476"/>
                  </a:lnTo>
                  <a:lnTo>
                    <a:pt x="918" y="483"/>
                  </a:lnTo>
                  <a:lnTo>
                    <a:pt x="926" y="493"/>
                  </a:lnTo>
                  <a:lnTo>
                    <a:pt x="933" y="502"/>
                  </a:lnTo>
                  <a:lnTo>
                    <a:pt x="939" y="513"/>
                  </a:lnTo>
                  <a:lnTo>
                    <a:pt x="944" y="524"/>
                  </a:lnTo>
                  <a:lnTo>
                    <a:pt x="949" y="536"/>
                  </a:lnTo>
                  <a:lnTo>
                    <a:pt x="952" y="547"/>
                  </a:lnTo>
                  <a:lnTo>
                    <a:pt x="954" y="560"/>
                  </a:lnTo>
                  <a:lnTo>
                    <a:pt x="955" y="573"/>
                  </a:lnTo>
                  <a:lnTo>
                    <a:pt x="955" y="573"/>
                  </a:lnTo>
                  <a:lnTo>
                    <a:pt x="955" y="580"/>
                  </a:lnTo>
                  <a:lnTo>
                    <a:pt x="957" y="586"/>
                  </a:lnTo>
                  <a:lnTo>
                    <a:pt x="961" y="591"/>
                  </a:lnTo>
                  <a:lnTo>
                    <a:pt x="964" y="596"/>
                  </a:lnTo>
                  <a:lnTo>
                    <a:pt x="969" y="600"/>
                  </a:lnTo>
                  <a:lnTo>
                    <a:pt x="974" y="602"/>
                  </a:lnTo>
                  <a:lnTo>
                    <a:pt x="980" y="604"/>
                  </a:lnTo>
                  <a:lnTo>
                    <a:pt x="986" y="605"/>
                  </a:lnTo>
                  <a:lnTo>
                    <a:pt x="986" y="605"/>
                  </a:lnTo>
                  <a:lnTo>
                    <a:pt x="993" y="604"/>
                  </a:lnTo>
                  <a:lnTo>
                    <a:pt x="999" y="602"/>
                  </a:lnTo>
                  <a:lnTo>
                    <a:pt x="1005" y="600"/>
                  </a:lnTo>
                  <a:lnTo>
                    <a:pt x="1009" y="596"/>
                  </a:lnTo>
                  <a:lnTo>
                    <a:pt x="1013" y="591"/>
                  </a:lnTo>
                  <a:lnTo>
                    <a:pt x="1016" y="586"/>
                  </a:lnTo>
                  <a:lnTo>
                    <a:pt x="1017" y="580"/>
                  </a:lnTo>
                  <a:lnTo>
                    <a:pt x="1018" y="573"/>
                  </a:lnTo>
                  <a:lnTo>
                    <a:pt x="1018" y="573"/>
                  </a:lnTo>
                  <a:lnTo>
                    <a:pt x="1017" y="554"/>
                  </a:lnTo>
                  <a:lnTo>
                    <a:pt x="1017" y="554"/>
                  </a:lnTo>
                  <a:close/>
                  <a:moveTo>
                    <a:pt x="827" y="382"/>
                  </a:moveTo>
                  <a:lnTo>
                    <a:pt x="827" y="382"/>
                  </a:lnTo>
                  <a:lnTo>
                    <a:pt x="816" y="383"/>
                  </a:lnTo>
                  <a:lnTo>
                    <a:pt x="803" y="384"/>
                  </a:lnTo>
                  <a:lnTo>
                    <a:pt x="791" y="385"/>
                  </a:lnTo>
                  <a:lnTo>
                    <a:pt x="779" y="389"/>
                  </a:lnTo>
                  <a:lnTo>
                    <a:pt x="768" y="392"/>
                  </a:lnTo>
                  <a:lnTo>
                    <a:pt x="757" y="396"/>
                  </a:lnTo>
                  <a:lnTo>
                    <a:pt x="746" y="400"/>
                  </a:lnTo>
                  <a:lnTo>
                    <a:pt x="736" y="406"/>
                  </a:lnTo>
                  <a:lnTo>
                    <a:pt x="726" y="412"/>
                  </a:lnTo>
                  <a:lnTo>
                    <a:pt x="716" y="419"/>
                  </a:lnTo>
                  <a:lnTo>
                    <a:pt x="707" y="425"/>
                  </a:lnTo>
                  <a:lnTo>
                    <a:pt x="699" y="433"/>
                  </a:lnTo>
                  <a:lnTo>
                    <a:pt x="690" y="441"/>
                  </a:lnTo>
                  <a:lnTo>
                    <a:pt x="683" y="450"/>
                  </a:lnTo>
                  <a:lnTo>
                    <a:pt x="675" y="458"/>
                  </a:lnTo>
                  <a:lnTo>
                    <a:pt x="669" y="468"/>
                  </a:lnTo>
                  <a:lnTo>
                    <a:pt x="669" y="468"/>
                  </a:lnTo>
                  <a:lnTo>
                    <a:pt x="662" y="458"/>
                  </a:lnTo>
                  <a:lnTo>
                    <a:pt x="655" y="450"/>
                  </a:lnTo>
                  <a:lnTo>
                    <a:pt x="647" y="441"/>
                  </a:lnTo>
                  <a:lnTo>
                    <a:pt x="639" y="433"/>
                  </a:lnTo>
                  <a:lnTo>
                    <a:pt x="630" y="425"/>
                  </a:lnTo>
                  <a:lnTo>
                    <a:pt x="620" y="419"/>
                  </a:lnTo>
                  <a:lnTo>
                    <a:pt x="611" y="412"/>
                  </a:lnTo>
                  <a:lnTo>
                    <a:pt x="601" y="406"/>
                  </a:lnTo>
                  <a:lnTo>
                    <a:pt x="590" y="400"/>
                  </a:lnTo>
                  <a:lnTo>
                    <a:pt x="580" y="396"/>
                  </a:lnTo>
                  <a:lnTo>
                    <a:pt x="569" y="392"/>
                  </a:lnTo>
                  <a:lnTo>
                    <a:pt x="557" y="389"/>
                  </a:lnTo>
                  <a:lnTo>
                    <a:pt x="546" y="385"/>
                  </a:lnTo>
                  <a:lnTo>
                    <a:pt x="533" y="384"/>
                  </a:lnTo>
                  <a:lnTo>
                    <a:pt x="522" y="383"/>
                  </a:lnTo>
                  <a:lnTo>
                    <a:pt x="510" y="382"/>
                  </a:lnTo>
                  <a:lnTo>
                    <a:pt x="510" y="382"/>
                  </a:lnTo>
                  <a:lnTo>
                    <a:pt x="497" y="383"/>
                  </a:lnTo>
                  <a:lnTo>
                    <a:pt x="485" y="384"/>
                  </a:lnTo>
                  <a:lnTo>
                    <a:pt x="473" y="385"/>
                  </a:lnTo>
                  <a:lnTo>
                    <a:pt x="462" y="389"/>
                  </a:lnTo>
                  <a:lnTo>
                    <a:pt x="450" y="392"/>
                  </a:lnTo>
                  <a:lnTo>
                    <a:pt x="439" y="396"/>
                  </a:lnTo>
                  <a:lnTo>
                    <a:pt x="428" y="400"/>
                  </a:lnTo>
                  <a:lnTo>
                    <a:pt x="418" y="406"/>
                  </a:lnTo>
                  <a:lnTo>
                    <a:pt x="408" y="412"/>
                  </a:lnTo>
                  <a:lnTo>
                    <a:pt x="398" y="419"/>
                  </a:lnTo>
                  <a:lnTo>
                    <a:pt x="389" y="425"/>
                  </a:lnTo>
                  <a:lnTo>
                    <a:pt x="380" y="433"/>
                  </a:lnTo>
                  <a:lnTo>
                    <a:pt x="373" y="441"/>
                  </a:lnTo>
                  <a:lnTo>
                    <a:pt x="364" y="450"/>
                  </a:lnTo>
                  <a:lnTo>
                    <a:pt x="358" y="458"/>
                  </a:lnTo>
                  <a:lnTo>
                    <a:pt x="350" y="468"/>
                  </a:lnTo>
                  <a:lnTo>
                    <a:pt x="350" y="468"/>
                  </a:lnTo>
                  <a:lnTo>
                    <a:pt x="344" y="458"/>
                  </a:lnTo>
                  <a:lnTo>
                    <a:pt x="336" y="450"/>
                  </a:lnTo>
                  <a:lnTo>
                    <a:pt x="329" y="441"/>
                  </a:lnTo>
                  <a:lnTo>
                    <a:pt x="320" y="433"/>
                  </a:lnTo>
                  <a:lnTo>
                    <a:pt x="311" y="425"/>
                  </a:lnTo>
                  <a:lnTo>
                    <a:pt x="303" y="419"/>
                  </a:lnTo>
                  <a:lnTo>
                    <a:pt x="293" y="412"/>
                  </a:lnTo>
                  <a:lnTo>
                    <a:pt x="283" y="406"/>
                  </a:lnTo>
                  <a:lnTo>
                    <a:pt x="273" y="400"/>
                  </a:lnTo>
                  <a:lnTo>
                    <a:pt x="262" y="396"/>
                  </a:lnTo>
                  <a:lnTo>
                    <a:pt x="251" y="392"/>
                  </a:lnTo>
                  <a:lnTo>
                    <a:pt x="239" y="389"/>
                  </a:lnTo>
                  <a:lnTo>
                    <a:pt x="228" y="385"/>
                  </a:lnTo>
                  <a:lnTo>
                    <a:pt x="216" y="384"/>
                  </a:lnTo>
                  <a:lnTo>
                    <a:pt x="204" y="383"/>
                  </a:lnTo>
                  <a:lnTo>
                    <a:pt x="191" y="382"/>
                  </a:lnTo>
                  <a:lnTo>
                    <a:pt x="191" y="382"/>
                  </a:lnTo>
                  <a:lnTo>
                    <a:pt x="178" y="383"/>
                  </a:lnTo>
                  <a:lnTo>
                    <a:pt x="165" y="384"/>
                  </a:lnTo>
                  <a:lnTo>
                    <a:pt x="154" y="386"/>
                  </a:lnTo>
                  <a:lnTo>
                    <a:pt x="142" y="389"/>
                  </a:lnTo>
                  <a:lnTo>
                    <a:pt x="130" y="393"/>
                  </a:lnTo>
                  <a:lnTo>
                    <a:pt x="118" y="397"/>
                  </a:lnTo>
                  <a:lnTo>
                    <a:pt x="108" y="403"/>
                  </a:lnTo>
                  <a:lnTo>
                    <a:pt x="97" y="408"/>
                  </a:lnTo>
                  <a:lnTo>
                    <a:pt x="97" y="408"/>
                  </a:lnTo>
                  <a:lnTo>
                    <a:pt x="110" y="378"/>
                  </a:lnTo>
                  <a:lnTo>
                    <a:pt x="126" y="349"/>
                  </a:lnTo>
                  <a:lnTo>
                    <a:pt x="143" y="321"/>
                  </a:lnTo>
                  <a:lnTo>
                    <a:pt x="162" y="295"/>
                  </a:lnTo>
                  <a:lnTo>
                    <a:pt x="184" y="271"/>
                  </a:lnTo>
                  <a:lnTo>
                    <a:pt x="206" y="247"/>
                  </a:lnTo>
                  <a:lnTo>
                    <a:pt x="231" y="226"/>
                  </a:lnTo>
                  <a:lnTo>
                    <a:pt x="258" y="206"/>
                  </a:lnTo>
                  <a:lnTo>
                    <a:pt x="285" y="189"/>
                  </a:lnTo>
                  <a:lnTo>
                    <a:pt x="314" y="173"/>
                  </a:lnTo>
                  <a:lnTo>
                    <a:pt x="344" y="160"/>
                  </a:lnTo>
                  <a:lnTo>
                    <a:pt x="375" y="148"/>
                  </a:lnTo>
                  <a:lnTo>
                    <a:pt x="408" y="140"/>
                  </a:lnTo>
                  <a:lnTo>
                    <a:pt x="424" y="136"/>
                  </a:lnTo>
                  <a:lnTo>
                    <a:pt x="441" y="133"/>
                  </a:lnTo>
                  <a:lnTo>
                    <a:pt x="457" y="131"/>
                  </a:lnTo>
                  <a:lnTo>
                    <a:pt x="474" y="129"/>
                  </a:lnTo>
                  <a:lnTo>
                    <a:pt x="492" y="128"/>
                  </a:lnTo>
                  <a:lnTo>
                    <a:pt x="510" y="128"/>
                  </a:lnTo>
                  <a:lnTo>
                    <a:pt x="510" y="128"/>
                  </a:lnTo>
                  <a:lnTo>
                    <a:pt x="527" y="128"/>
                  </a:lnTo>
                  <a:lnTo>
                    <a:pt x="544" y="129"/>
                  </a:lnTo>
                  <a:lnTo>
                    <a:pt x="561" y="131"/>
                  </a:lnTo>
                  <a:lnTo>
                    <a:pt x="579" y="133"/>
                  </a:lnTo>
                  <a:lnTo>
                    <a:pt x="595" y="136"/>
                  </a:lnTo>
                  <a:lnTo>
                    <a:pt x="612" y="140"/>
                  </a:lnTo>
                  <a:lnTo>
                    <a:pt x="644" y="148"/>
                  </a:lnTo>
                  <a:lnTo>
                    <a:pt x="675" y="160"/>
                  </a:lnTo>
                  <a:lnTo>
                    <a:pt x="705" y="173"/>
                  </a:lnTo>
                  <a:lnTo>
                    <a:pt x="734" y="189"/>
                  </a:lnTo>
                  <a:lnTo>
                    <a:pt x="762" y="206"/>
                  </a:lnTo>
                  <a:lnTo>
                    <a:pt x="788" y="226"/>
                  </a:lnTo>
                  <a:lnTo>
                    <a:pt x="812" y="247"/>
                  </a:lnTo>
                  <a:lnTo>
                    <a:pt x="835" y="271"/>
                  </a:lnTo>
                  <a:lnTo>
                    <a:pt x="856" y="295"/>
                  </a:lnTo>
                  <a:lnTo>
                    <a:pt x="876" y="321"/>
                  </a:lnTo>
                  <a:lnTo>
                    <a:pt x="894" y="349"/>
                  </a:lnTo>
                  <a:lnTo>
                    <a:pt x="909" y="378"/>
                  </a:lnTo>
                  <a:lnTo>
                    <a:pt x="923" y="408"/>
                  </a:lnTo>
                  <a:lnTo>
                    <a:pt x="923" y="408"/>
                  </a:lnTo>
                  <a:lnTo>
                    <a:pt x="912" y="403"/>
                  </a:lnTo>
                  <a:lnTo>
                    <a:pt x="900" y="397"/>
                  </a:lnTo>
                  <a:lnTo>
                    <a:pt x="890" y="393"/>
                  </a:lnTo>
                  <a:lnTo>
                    <a:pt x="878" y="389"/>
                  </a:lnTo>
                  <a:lnTo>
                    <a:pt x="865" y="386"/>
                  </a:lnTo>
                  <a:lnTo>
                    <a:pt x="853" y="384"/>
                  </a:lnTo>
                  <a:lnTo>
                    <a:pt x="840" y="383"/>
                  </a:lnTo>
                  <a:lnTo>
                    <a:pt x="827" y="382"/>
                  </a:lnTo>
                  <a:lnTo>
                    <a:pt x="827" y="38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sp>
        <p:nvSpPr>
          <p:cNvPr id="39" name="矩形 38"/>
          <p:cNvSpPr/>
          <p:nvPr/>
        </p:nvSpPr>
        <p:spPr>
          <a:xfrm>
            <a:off x="8729422" y="3855596"/>
            <a:ext cx="2534452" cy="1277273"/>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美化环境</a:t>
            </a:r>
            <a:endParaRPr lang="en-US" altLang="zh-CN" dirty="0">
              <a:solidFill>
                <a:schemeClr val="tx1">
                  <a:lumMod val="75000"/>
                  <a:lumOff val="25000"/>
                </a:schemeClr>
              </a:solidFill>
              <a:cs typeface="+mn-ea"/>
              <a:sym typeface="+mn-lt"/>
            </a:endParaRPr>
          </a:p>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sp>
        <p:nvSpPr>
          <p:cNvPr id="40" name="任意多边形 39"/>
          <p:cNvSpPr/>
          <p:nvPr/>
        </p:nvSpPr>
        <p:spPr>
          <a:xfrm>
            <a:off x="9145037" y="20047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rgbClr val="61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1" name="组合 40"/>
          <p:cNvGrpSpPr/>
          <p:nvPr/>
        </p:nvGrpSpPr>
        <p:grpSpPr>
          <a:xfrm>
            <a:off x="9553387" y="2413068"/>
            <a:ext cx="886516" cy="886516"/>
            <a:chOff x="9553387" y="2413068"/>
            <a:chExt cx="886516" cy="886516"/>
          </a:xfrm>
        </p:grpSpPr>
        <p:sp>
          <p:nvSpPr>
            <p:cNvPr id="42" name="椭圆 41"/>
            <p:cNvSpPr/>
            <p:nvPr/>
          </p:nvSpPr>
          <p:spPr>
            <a:xfrm>
              <a:off x="9553387" y="2413068"/>
              <a:ext cx="886516" cy="886516"/>
            </a:xfrm>
            <a:prstGeom prst="ellipse">
              <a:avLst/>
            </a:prstGeom>
            <a:solidFill>
              <a:srgbClr val="61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Freeform 19"/>
            <p:cNvSpPr>
              <a:spLocks noEditPoints="1"/>
            </p:cNvSpPr>
            <p:nvPr/>
          </p:nvSpPr>
          <p:spPr bwMode="auto">
            <a:xfrm>
              <a:off x="9797605" y="2656303"/>
              <a:ext cx="398086" cy="400044"/>
            </a:xfrm>
            <a:custGeom>
              <a:avLst/>
              <a:gdLst>
                <a:gd name="T0" fmla="*/ 786 w 1019"/>
                <a:gd name="T1" fmla="*/ 437 h 1018"/>
                <a:gd name="T2" fmla="*/ 745 w 1019"/>
                <a:gd name="T3" fmla="*/ 347 h 1018"/>
                <a:gd name="T4" fmla="*/ 826 w 1019"/>
                <a:gd name="T5" fmla="*/ 235 h 1018"/>
                <a:gd name="T6" fmla="*/ 822 w 1019"/>
                <a:gd name="T7" fmla="*/ 206 h 1018"/>
                <a:gd name="T8" fmla="*/ 802 w 1019"/>
                <a:gd name="T9" fmla="*/ 192 h 1018"/>
                <a:gd name="T10" fmla="*/ 773 w 1019"/>
                <a:gd name="T11" fmla="*/ 201 h 1018"/>
                <a:gd name="T12" fmla="*/ 638 w 1019"/>
                <a:gd name="T13" fmla="*/ 254 h 1018"/>
                <a:gd name="T14" fmla="*/ 541 w 1019"/>
                <a:gd name="T15" fmla="*/ 226 h 1018"/>
                <a:gd name="T16" fmla="*/ 536 w 1019"/>
                <a:gd name="T17" fmla="*/ 14 h 1018"/>
                <a:gd name="T18" fmla="*/ 509 w 1019"/>
                <a:gd name="T19" fmla="*/ 0 h 1018"/>
                <a:gd name="T20" fmla="*/ 486 w 1019"/>
                <a:gd name="T21" fmla="*/ 10 h 1018"/>
                <a:gd name="T22" fmla="*/ 478 w 1019"/>
                <a:gd name="T23" fmla="*/ 226 h 1018"/>
                <a:gd name="T24" fmla="*/ 400 w 1019"/>
                <a:gd name="T25" fmla="*/ 246 h 1018"/>
                <a:gd name="T26" fmla="*/ 246 w 1019"/>
                <a:gd name="T27" fmla="*/ 201 h 1018"/>
                <a:gd name="T28" fmla="*/ 224 w 1019"/>
                <a:gd name="T29" fmla="*/ 191 h 1018"/>
                <a:gd name="T30" fmla="*/ 201 w 1019"/>
                <a:gd name="T31" fmla="*/ 201 h 1018"/>
                <a:gd name="T32" fmla="*/ 193 w 1019"/>
                <a:gd name="T33" fmla="*/ 230 h 1018"/>
                <a:gd name="T34" fmla="*/ 286 w 1019"/>
                <a:gd name="T35" fmla="*/ 331 h 1018"/>
                <a:gd name="T36" fmla="*/ 239 w 1019"/>
                <a:gd name="T37" fmla="*/ 418 h 1018"/>
                <a:gd name="T38" fmla="*/ 33 w 1019"/>
                <a:gd name="T39" fmla="*/ 478 h 1018"/>
                <a:gd name="T40" fmla="*/ 6 w 1019"/>
                <a:gd name="T41" fmla="*/ 492 h 1018"/>
                <a:gd name="T42" fmla="*/ 2 w 1019"/>
                <a:gd name="T43" fmla="*/ 516 h 1018"/>
                <a:gd name="T44" fmla="*/ 20 w 1019"/>
                <a:gd name="T45" fmla="*/ 539 h 1018"/>
                <a:gd name="T46" fmla="*/ 228 w 1019"/>
                <a:gd name="T47" fmla="*/ 561 h 1018"/>
                <a:gd name="T48" fmla="*/ 263 w 1019"/>
                <a:gd name="T49" fmla="*/ 656 h 1018"/>
                <a:gd name="T50" fmla="*/ 197 w 1019"/>
                <a:gd name="T51" fmla="*/ 778 h 1018"/>
                <a:gd name="T52" fmla="*/ 194 w 1019"/>
                <a:gd name="T53" fmla="*/ 808 h 1018"/>
                <a:gd name="T54" fmla="*/ 211 w 1019"/>
                <a:gd name="T55" fmla="*/ 825 h 1018"/>
                <a:gd name="T56" fmla="*/ 235 w 1019"/>
                <a:gd name="T57" fmla="*/ 825 h 1018"/>
                <a:gd name="T58" fmla="*/ 347 w 1019"/>
                <a:gd name="T59" fmla="*/ 745 h 1018"/>
                <a:gd name="T60" fmla="*/ 437 w 1019"/>
                <a:gd name="T61" fmla="*/ 787 h 1018"/>
                <a:gd name="T62" fmla="*/ 478 w 1019"/>
                <a:gd name="T63" fmla="*/ 993 h 1018"/>
                <a:gd name="T64" fmla="*/ 497 w 1019"/>
                <a:gd name="T65" fmla="*/ 1016 h 1018"/>
                <a:gd name="T66" fmla="*/ 522 w 1019"/>
                <a:gd name="T67" fmla="*/ 1016 h 1018"/>
                <a:gd name="T68" fmla="*/ 540 w 1019"/>
                <a:gd name="T69" fmla="*/ 993 h 1018"/>
                <a:gd name="T70" fmla="*/ 582 w 1019"/>
                <a:gd name="T71" fmla="*/ 787 h 1018"/>
                <a:gd name="T72" fmla="*/ 672 w 1019"/>
                <a:gd name="T73" fmla="*/ 745 h 1018"/>
                <a:gd name="T74" fmla="*/ 784 w 1019"/>
                <a:gd name="T75" fmla="*/ 825 h 1018"/>
                <a:gd name="T76" fmla="*/ 807 w 1019"/>
                <a:gd name="T77" fmla="*/ 825 h 1018"/>
                <a:gd name="T78" fmla="*/ 826 w 1019"/>
                <a:gd name="T79" fmla="*/ 808 h 1018"/>
                <a:gd name="T80" fmla="*/ 822 w 1019"/>
                <a:gd name="T81" fmla="*/ 778 h 1018"/>
                <a:gd name="T82" fmla="*/ 756 w 1019"/>
                <a:gd name="T83" fmla="*/ 656 h 1018"/>
                <a:gd name="T84" fmla="*/ 791 w 1019"/>
                <a:gd name="T85" fmla="*/ 561 h 1018"/>
                <a:gd name="T86" fmla="*/ 999 w 1019"/>
                <a:gd name="T87" fmla="*/ 539 h 1018"/>
                <a:gd name="T88" fmla="*/ 1018 w 1019"/>
                <a:gd name="T89" fmla="*/ 516 h 1018"/>
                <a:gd name="T90" fmla="*/ 1013 w 1019"/>
                <a:gd name="T91" fmla="*/ 492 h 1018"/>
                <a:gd name="T92" fmla="*/ 986 w 1019"/>
                <a:gd name="T93" fmla="*/ 478 h 1018"/>
                <a:gd name="T94" fmla="*/ 465 w 1019"/>
                <a:gd name="T95" fmla="*/ 728 h 1018"/>
                <a:gd name="T96" fmla="*/ 367 w 1019"/>
                <a:gd name="T97" fmla="*/ 682 h 1018"/>
                <a:gd name="T98" fmla="*/ 304 w 1019"/>
                <a:gd name="T99" fmla="*/ 596 h 1018"/>
                <a:gd name="T100" fmla="*/ 287 w 1019"/>
                <a:gd name="T101" fmla="*/ 510 h 1018"/>
                <a:gd name="T102" fmla="*/ 314 w 1019"/>
                <a:gd name="T103" fmla="*/ 404 h 1018"/>
                <a:gd name="T104" fmla="*/ 385 w 1019"/>
                <a:gd name="T105" fmla="*/ 325 h 1018"/>
                <a:gd name="T106" fmla="*/ 486 w 1019"/>
                <a:gd name="T107" fmla="*/ 288 h 1018"/>
                <a:gd name="T108" fmla="*/ 576 w 1019"/>
                <a:gd name="T109" fmla="*/ 297 h 1018"/>
                <a:gd name="T110" fmla="*/ 667 w 1019"/>
                <a:gd name="T111" fmla="*/ 352 h 1018"/>
                <a:gd name="T112" fmla="*/ 723 w 1019"/>
                <a:gd name="T113" fmla="*/ 443 h 1018"/>
                <a:gd name="T114" fmla="*/ 731 w 1019"/>
                <a:gd name="T115" fmla="*/ 532 h 1018"/>
                <a:gd name="T116" fmla="*/ 694 w 1019"/>
                <a:gd name="T117" fmla="*/ 634 h 1018"/>
                <a:gd name="T118" fmla="*/ 615 w 1019"/>
                <a:gd name="T119" fmla="*/ 705 h 1018"/>
                <a:gd name="T120" fmla="*/ 509 w 1019"/>
                <a:gd name="T121" fmla="*/ 73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9" h="1018">
                  <a:moveTo>
                    <a:pt x="986" y="478"/>
                  </a:moveTo>
                  <a:lnTo>
                    <a:pt x="793" y="478"/>
                  </a:lnTo>
                  <a:lnTo>
                    <a:pt x="793" y="478"/>
                  </a:lnTo>
                  <a:lnTo>
                    <a:pt x="791" y="457"/>
                  </a:lnTo>
                  <a:lnTo>
                    <a:pt x="786" y="437"/>
                  </a:lnTo>
                  <a:lnTo>
                    <a:pt x="780" y="418"/>
                  </a:lnTo>
                  <a:lnTo>
                    <a:pt x="773" y="399"/>
                  </a:lnTo>
                  <a:lnTo>
                    <a:pt x="765" y="381"/>
                  </a:lnTo>
                  <a:lnTo>
                    <a:pt x="756" y="364"/>
                  </a:lnTo>
                  <a:lnTo>
                    <a:pt x="745" y="347"/>
                  </a:lnTo>
                  <a:lnTo>
                    <a:pt x="733" y="331"/>
                  </a:lnTo>
                  <a:lnTo>
                    <a:pt x="818" y="246"/>
                  </a:lnTo>
                  <a:lnTo>
                    <a:pt x="818" y="246"/>
                  </a:lnTo>
                  <a:lnTo>
                    <a:pt x="822" y="241"/>
                  </a:lnTo>
                  <a:lnTo>
                    <a:pt x="826" y="235"/>
                  </a:lnTo>
                  <a:lnTo>
                    <a:pt x="827" y="230"/>
                  </a:lnTo>
                  <a:lnTo>
                    <a:pt x="828" y="223"/>
                  </a:lnTo>
                  <a:lnTo>
                    <a:pt x="827" y="217"/>
                  </a:lnTo>
                  <a:lnTo>
                    <a:pt x="826" y="212"/>
                  </a:lnTo>
                  <a:lnTo>
                    <a:pt x="822" y="206"/>
                  </a:lnTo>
                  <a:lnTo>
                    <a:pt x="818" y="201"/>
                  </a:lnTo>
                  <a:lnTo>
                    <a:pt x="818" y="201"/>
                  </a:lnTo>
                  <a:lnTo>
                    <a:pt x="813" y="197"/>
                  </a:lnTo>
                  <a:lnTo>
                    <a:pt x="807" y="193"/>
                  </a:lnTo>
                  <a:lnTo>
                    <a:pt x="802" y="192"/>
                  </a:lnTo>
                  <a:lnTo>
                    <a:pt x="796" y="191"/>
                  </a:lnTo>
                  <a:lnTo>
                    <a:pt x="790" y="192"/>
                  </a:lnTo>
                  <a:lnTo>
                    <a:pt x="784" y="193"/>
                  </a:lnTo>
                  <a:lnTo>
                    <a:pt x="778" y="197"/>
                  </a:lnTo>
                  <a:lnTo>
                    <a:pt x="773" y="201"/>
                  </a:lnTo>
                  <a:lnTo>
                    <a:pt x="688" y="286"/>
                  </a:lnTo>
                  <a:lnTo>
                    <a:pt x="688" y="286"/>
                  </a:lnTo>
                  <a:lnTo>
                    <a:pt x="672" y="274"/>
                  </a:lnTo>
                  <a:lnTo>
                    <a:pt x="655" y="263"/>
                  </a:lnTo>
                  <a:lnTo>
                    <a:pt x="638" y="254"/>
                  </a:lnTo>
                  <a:lnTo>
                    <a:pt x="620" y="246"/>
                  </a:lnTo>
                  <a:lnTo>
                    <a:pt x="601" y="238"/>
                  </a:lnTo>
                  <a:lnTo>
                    <a:pt x="582" y="233"/>
                  </a:lnTo>
                  <a:lnTo>
                    <a:pt x="562" y="228"/>
                  </a:lnTo>
                  <a:lnTo>
                    <a:pt x="541" y="226"/>
                  </a:lnTo>
                  <a:lnTo>
                    <a:pt x="541" y="32"/>
                  </a:lnTo>
                  <a:lnTo>
                    <a:pt x="541" y="32"/>
                  </a:lnTo>
                  <a:lnTo>
                    <a:pt x="540" y="26"/>
                  </a:lnTo>
                  <a:lnTo>
                    <a:pt x="539" y="21"/>
                  </a:lnTo>
                  <a:lnTo>
                    <a:pt x="536" y="14"/>
                  </a:lnTo>
                  <a:lnTo>
                    <a:pt x="532" y="10"/>
                  </a:lnTo>
                  <a:lnTo>
                    <a:pt x="527" y="6"/>
                  </a:lnTo>
                  <a:lnTo>
                    <a:pt x="522" y="3"/>
                  </a:lnTo>
                  <a:lnTo>
                    <a:pt x="515" y="1"/>
                  </a:lnTo>
                  <a:lnTo>
                    <a:pt x="509" y="0"/>
                  </a:lnTo>
                  <a:lnTo>
                    <a:pt x="509" y="0"/>
                  </a:lnTo>
                  <a:lnTo>
                    <a:pt x="503" y="1"/>
                  </a:lnTo>
                  <a:lnTo>
                    <a:pt x="497" y="3"/>
                  </a:lnTo>
                  <a:lnTo>
                    <a:pt x="492" y="6"/>
                  </a:lnTo>
                  <a:lnTo>
                    <a:pt x="486" y="10"/>
                  </a:lnTo>
                  <a:lnTo>
                    <a:pt x="483" y="14"/>
                  </a:lnTo>
                  <a:lnTo>
                    <a:pt x="480" y="21"/>
                  </a:lnTo>
                  <a:lnTo>
                    <a:pt x="478" y="26"/>
                  </a:lnTo>
                  <a:lnTo>
                    <a:pt x="478" y="32"/>
                  </a:lnTo>
                  <a:lnTo>
                    <a:pt x="478" y="226"/>
                  </a:lnTo>
                  <a:lnTo>
                    <a:pt x="478" y="226"/>
                  </a:lnTo>
                  <a:lnTo>
                    <a:pt x="458" y="228"/>
                  </a:lnTo>
                  <a:lnTo>
                    <a:pt x="437" y="233"/>
                  </a:lnTo>
                  <a:lnTo>
                    <a:pt x="418" y="238"/>
                  </a:lnTo>
                  <a:lnTo>
                    <a:pt x="400" y="246"/>
                  </a:lnTo>
                  <a:lnTo>
                    <a:pt x="381" y="254"/>
                  </a:lnTo>
                  <a:lnTo>
                    <a:pt x="363" y="263"/>
                  </a:lnTo>
                  <a:lnTo>
                    <a:pt x="347" y="274"/>
                  </a:lnTo>
                  <a:lnTo>
                    <a:pt x="331" y="286"/>
                  </a:lnTo>
                  <a:lnTo>
                    <a:pt x="246" y="201"/>
                  </a:lnTo>
                  <a:lnTo>
                    <a:pt x="246" y="201"/>
                  </a:lnTo>
                  <a:lnTo>
                    <a:pt x="241" y="197"/>
                  </a:lnTo>
                  <a:lnTo>
                    <a:pt x="235" y="193"/>
                  </a:lnTo>
                  <a:lnTo>
                    <a:pt x="229" y="192"/>
                  </a:lnTo>
                  <a:lnTo>
                    <a:pt x="224" y="191"/>
                  </a:lnTo>
                  <a:lnTo>
                    <a:pt x="217" y="192"/>
                  </a:lnTo>
                  <a:lnTo>
                    <a:pt x="211" y="193"/>
                  </a:lnTo>
                  <a:lnTo>
                    <a:pt x="205" y="197"/>
                  </a:lnTo>
                  <a:lnTo>
                    <a:pt x="201" y="201"/>
                  </a:lnTo>
                  <a:lnTo>
                    <a:pt x="201" y="201"/>
                  </a:lnTo>
                  <a:lnTo>
                    <a:pt x="197" y="206"/>
                  </a:lnTo>
                  <a:lnTo>
                    <a:pt x="194" y="212"/>
                  </a:lnTo>
                  <a:lnTo>
                    <a:pt x="193" y="217"/>
                  </a:lnTo>
                  <a:lnTo>
                    <a:pt x="191" y="223"/>
                  </a:lnTo>
                  <a:lnTo>
                    <a:pt x="193" y="230"/>
                  </a:lnTo>
                  <a:lnTo>
                    <a:pt x="194" y="235"/>
                  </a:lnTo>
                  <a:lnTo>
                    <a:pt x="197" y="241"/>
                  </a:lnTo>
                  <a:lnTo>
                    <a:pt x="201" y="246"/>
                  </a:lnTo>
                  <a:lnTo>
                    <a:pt x="286" y="331"/>
                  </a:lnTo>
                  <a:lnTo>
                    <a:pt x="286" y="331"/>
                  </a:lnTo>
                  <a:lnTo>
                    <a:pt x="274" y="347"/>
                  </a:lnTo>
                  <a:lnTo>
                    <a:pt x="263" y="364"/>
                  </a:lnTo>
                  <a:lnTo>
                    <a:pt x="254" y="381"/>
                  </a:lnTo>
                  <a:lnTo>
                    <a:pt x="245" y="399"/>
                  </a:lnTo>
                  <a:lnTo>
                    <a:pt x="239" y="418"/>
                  </a:lnTo>
                  <a:lnTo>
                    <a:pt x="232" y="437"/>
                  </a:lnTo>
                  <a:lnTo>
                    <a:pt x="228" y="457"/>
                  </a:lnTo>
                  <a:lnTo>
                    <a:pt x="225" y="478"/>
                  </a:lnTo>
                  <a:lnTo>
                    <a:pt x="33" y="478"/>
                  </a:lnTo>
                  <a:lnTo>
                    <a:pt x="33" y="478"/>
                  </a:lnTo>
                  <a:lnTo>
                    <a:pt x="26" y="479"/>
                  </a:lnTo>
                  <a:lnTo>
                    <a:pt x="20" y="480"/>
                  </a:lnTo>
                  <a:lnTo>
                    <a:pt x="14" y="483"/>
                  </a:lnTo>
                  <a:lnTo>
                    <a:pt x="10" y="487"/>
                  </a:lnTo>
                  <a:lnTo>
                    <a:pt x="6" y="492"/>
                  </a:lnTo>
                  <a:lnTo>
                    <a:pt x="3" y="497"/>
                  </a:lnTo>
                  <a:lnTo>
                    <a:pt x="2" y="503"/>
                  </a:lnTo>
                  <a:lnTo>
                    <a:pt x="0" y="510"/>
                  </a:lnTo>
                  <a:lnTo>
                    <a:pt x="0" y="510"/>
                  </a:lnTo>
                  <a:lnTo>
                    <a:pt x="2" y="516"/>
                  </a:lnTo>
                  <a:lnTo>
                    <a:pt x="3" y="522"/>
                  </a:lnTo>
                  <a:lnTo>
                    <a:pt x="6" y="527"/>
                  </a:lnTo>
                  <a:lnTo>
                    <a:pt x="10" y="532"/>
                  </a:lnTo>
                  <a:lnTo>
                    <a:pt x="14" y="536"/>
                  </a:lnTo>
                  <a:lnTo>
                    <a:pt x="20" y="539"/>
                  </a:lnTo>
                  <a:lnTo>
                    <a:pt x="26" y="541"/>
                  </a:lnTo>
                  <a:lnTo>
                    <a:pt x="33" y="541"/>
                  </a:lnTo>
                  <a:lnTo>
                    <a:pt x="225" y="541"/>
                  </a:lnTo>
                  <a:lnTo>
                    <a:pt x="225" y="541"/>
                  </a:lnTo>
                  <a:lnTo>
                    <a:pt x="228" y="561"/>
                  </a:lnTo>
                  <a:lnTo>
                    <a:pt x="232" y="582"/>
                  </a:lnTo>
                  <a:lnTo>
                    <a:pt x="239" y="601"/>
                  </a:lnTo>
                  <a:lnTo>
                    <a:pt x="245" y="620"/>
                  </a:lnTo>
                  <a:lnTo>
                    <a:pt x="254" y="638"/>
                  </a:lnTo>
                  <a:lnTo>
                    <a:pt x="263" y="656"/>
                  </a:lnTo>
                  <a:lnTo>
                    <a:pt x="274" y="672"/>
                  </a:lnTo>
                  <a:lnTo>
                    <a:pt x="286" y="688"/>
                  </a:lnTo>
                  <a:lnTo>
                    <a:pt x="201" y="774"/>
                  </a:lnTo>
                  <a:lnTo>
                    <a:pt x="201" y="774"/>
                  </a:lnTo>
                  <a:lnTo>
                    <a:pt x="197" y="778"/>
                  </a:lnTo>
                  <a:lnTo>
                    <a:pt x="194" y="783"/>
                  </a:lnTo>
                  <a:lnTo>
                    <a:pt x="193" y="790"/>
                  </a:lnTo>
                  <a:lnTo>
                    <a:pt x="191" y="795"/>
                  </a:lnTo>
                  <a:lnTo>
                    <a:pt x="193" y="802"/>
                  </a:lnTo>
                  <a:lnTo>
                    <a:pt x="194" y="808"/>
                  </a:lnTo>
                  <a:lnTo>
                    <a:pt x="197" y="813"/>
                  </a:lnTo>
                  <a:lnTo>
                    <a:pt x="201" y="818"/>
                  </a:lnTo>
                  <a:lnTo>
                    <a:pt x="201" y="818"/>
                  </a:lnTo>
                  <a:lnTo>
                    <a:pt x="205" y="822"/>
                  </a:lnTo>
                  <a:lnTo>
                    <a:pt x="211" y="825"/>
                  </a:lnTo>
                  <a:lnTo>
                    <a:pt x="217" y="827"/>
                  </a:lnTo>
                  <a:lnTo>
                    <a:pt x="224" y="827"/>
                  </a:lnTo>
                  <a:lnTo>
                    <a:pt x="224" y="827"/>
                  </a:lnTo>
                  <a:lnTo>
                    <a:pt x="229" y="827"/>
                  </a:lnTo>
                  <a:lnTo>
                    <a:pt x="235" y="825"/>
                  </a:lnTo>
                  <a:lnTo>
                    <a:pt x="241" y="822"/>
                  </a:lnTo>
                  <a:lnTo>
                    <a:pt x="246" y="818"/>
                  </a:lnTo>
                  <a:lnTo>
                    <a:pt x="331" y="733"/>
                  </a:lnTo>
                  <a:lnTo>
                    <a:pt x="331" y="733"/>
                  </a:lnTo>
                  <a:lnTo>
                    <a:pt x="347" y="745"/>
                  </a:lnTo>
                  <a:lnTo>
                    <a:pt x="363" y="756"/>
                  </a:lnTo>
                  <a:lnTo>
                    <a:pt x="381" y="765"/>
                  </a:lnTo>
                  <a:lnTo>
                    <a:pt x="400" y="774"/>
                  </a:lnTo>
                  <a:lnTo>
                    <a:pt x="418" y="780"/>
                  </a:lnTo>
                  <a:lnTo>
                    <a:pt x="437" y="787"/>
                  </a:lnTo>
                  <a:lnTo>
                    <a:pt x="458" y="791"/>
                  </a:lnTo>
                  <a:lnTo>
                    <a:pt x="478" y="794"/>
                  </a:lnTo>
                  <a:lnTo>
                    <a:pt x="478" y="986"/>
                  </a:lnTo>
                  <a:lnTo>
                    <a:pt x="478" y="986"/>
                  </a:lnTo>
                  <a:lnTo>
                    <a:pt x="478" y="993"/>
                  </a:lnTo>
                  <a:lnTo>
                    <a:pt x="480" y="999"/>
                  </a:lnTo>
                  <a:lnTo>
                    <a:pt x="483" y="1004"/>
                  </a:lnTo>
                  <a:lnTo>
                    <a:pt x="486" y="1009"/>
                  </a:lnTo>
                  <a:lnTo>
                    <a:pt x="492" y="1013"/>
                  </a:lnTo>
                  <a:lnTo>
                    <a:pt x="497" y="1016"/>
                  </a:lnTo>
                  <a:lnTo>
                    <a:pt x="503" y="1017"/>
                  </a:lnTo>
                  <a:lnTo>
                    <a:pt x="509" y="1018"/>
                  </a:lnTo>
                  <a:lnTo>
                    <a:pt x="509" y="1018"/>
                  </a:lnTo>
                  <a:lnTo>
                    <a:pt x="515" y="1017"/>
                  </a:lnTo>
                  <a:lnTo>
                    <a:pt x="522" y="1016"/>
                  </a:lnTo>
                  <a:lnTo>
                    <a:pt x="527" y="1013"/>
                  </a:lnTo>
                  <a:lnTo>
                    <a:pt x="532" y="1009"/>
                  </a:lnTo>
                  <a:lnTo>
                    <a:pt x="536" y="1004"/>
                  </a:lnTo>
                  <a:lnTo>
                    <a:pt x="539" y="999"/>
                  </a:lnTo>
                  <a:lnTo>
                    <a:pt x="540" y="993"/>
                  </a:lnTo>
                  <a:lnTo>
                    <a:pt x="541" y="986"/>
                  </a:lnTo>
                  <a:lnTo>
                    <a:pt x="541" y="794"/>
                  </a:lnTo>
                  <a:lnTo>
                    <a:pt x="541" y="794"/>
                  </a:lnTo>
                  <a:lnTo>
                    <a:pt x="562" y="791"/>
                  </a:lnTo>
                  <a:lnTo>
                    <a:pt x="582" y="787"/>
                  </a:lnTo>
                  <a:lnTo>
                    <a:pt x="601" y="780"/>
                  </a:lnTo>
                  <a:lnTo>
                    <a:pt x="620" y="774"/>
                  </a:lnTo>
                  <a:lnTo>
                    <a:pt x="638" y="765"/>
                  </a:lnTo>
                  <a:lnTo>
                    <a:pt x="655" y="756"/>
                  </a:lnTo>
                  <a:lnTo>
                    <a:pt x="672" y="745"/>
                  </a:lnTo>
                  <a:lnTo>
                    <a:pt x="688" y="733"/>
                  </a:lnTo>
                  <a:lnTo>
                    <a:pt x="773" y="818"/>
                  </a:lnTo>
                  <a:lnTo>
                    <a:pt x="773" y="818"/>
                  </a:lnTo>
                  <a:lnTo>
                    <a:pt x="778" y="822"/>
                  </a:lnTo>
                  <a:lnTo>
                    <a:pt x="784" y="825"/>
                  </a:lnTo>
                  <a:lnTo>
                    <a:pt x="790" y="827"/>
                  </a:lnTo>
                  <a:lnTo>
                    <a:pt x="796" y="827"/>
                  </a:lnTo>
                  <a:lnTo>
                    <a:pt x="796" y="827"/>
                  </a:lnTo>
                  <a:lnTo>
                    <a:pt x="802" y="827"/>
                  </a:lnTo>
                  <a:lnTo>
                    <a:pt x="807" y="825"/>
                  </a:lnTo>
                  <a:lnTo>
                    <a:pt x="813" y="822"/>
                  </a:lnTo>
                  <a:lnTo>
                    <a:pt x="818" y="818"/>
                  </a:lnTo>
                  <a:lnTo>
                    <a:pt x="818" y="818"/>
                  </a:lnTo>
                  <a:lnTo>
                    <a:pt x="822" y="813"/>
                  </a:lnTo>
                  <a:lnTo>
                    <a:pt x="826" y="808"/>
                  </a:lnTo>
                  <a:lnTo>
                    <a:pt x="827" y="802"/>
                  </a:lnTo>
                  <a:lnTo>
                    <a:pt x="828" y="795"/>
                  </a:lnTo>
                  <a:lnTo>
                    <a:pt x="827" y="790"/>
                  </a:lnTo>
                  <a:lnTo>
                    <a:pt x="826" y="783"/>
                  </a:lnTo>
                  <a:lnTo>
                    <a:pt x="822" y="778"/>
                  </a:lnTo>
                  <a:lnTo>
                    <a:pt x="818" y="774"/>
                  </a:lnTo>
                  <a:lnTo>
                    <a:pt x="733" y="688"/>
                  </a:lnTo>
                  <a:lnTo>
                    <a:pt x="733" y="688"/>
                  </a:lnTo>
                  <a:lnTo>
                    <a:pt x="745" y="672"/>
                  </a:lnTo>
                  <a:lnTo>
                    <a:pt x="756" y="656"/>
                  </a:lnTo>
                  <a:lnTo>
                    <a:pt x="765" y="638"/>
                  </a:lnTo>
                  <a:lnTo>
                    <a:pt x="773" y="620"/>
                  </a:lnTo>
                  <a:lnTo>
                    <a:pt x="780" y="601"/>
                  </a:lnTo>
                  <a:lnTo>
                    <a:pt x="786" y="582"/>
                  </a:lnTo>
                  <a:lnTo>
                    <a:pt x="791" y="561"/>
                  </a:lnTo>
                  <a:lnTo>
                    <a:pt x="793" y="541"/>
                  </a:lnTo>
                  <a:lnTo>
                    <a:pt x="986" y="541"/>
                  </a:lnTo>
                  <a:lnTo>
                    <a:pt x="986" y="541"/>
                  </a:lnTo>
                  <a:lnTo>
                    <a:pt x="993" y="541"/>
                  </a:lnTo>
                  <a:lnTo>
                    <a:pt x="999" y="539"/>
                  </a:lnTo>
                  <a:lnTo>
                    <a:pt x="1005" y="536"/>
                  </a:lnTo>
                  <a:lnTo>
                    <a:pt x="1009" y="532"/>
                  </a:lnTo>
                  <a:lnTo>
                    <a:pt x="1013" y="527"/>
                  </a:lnTo>
                  <a:lnTo>
                    <a:pt x="1015" y="522"/>
                  </a:lnTo>
                  <a:lnTo>
                    <a:pt x="1018" y="516"/>
                  </a:lnTo>
                  <a:lnTo>
                    <a:pt x="1019" y="510"/>
                  </a:lnTo>
                  <a:lnTo>
                    <a:pt x="1019" y="510"/>
                  </a:lnTo>
                  <a:lnTo>
                    <a:pt x="1018" y="503"/>
                  </a:lnTo>
                  <a:lnTo>
                    <a:pt x="1015" y="497"/>
                  </a:lnTo>
                  <a:lnTo>
                    <a:pt x="1013" y="492"/>
                  </a:lnTo>
                  <a:lnTo>
                    <a:pt x="1009" y="487"/>
                  </a:lnTo>
                  <a:lnTo>
                    <a:pt x="1005" y="483"/>
                  </a:lnTo>
                  <a:lnTo>
                    <a:pt x="999" y="480"/>
                  </a:lnTo>
                  <a:lnTo>
                    <a:pt x="993" y="479"/>
                  </a:lnTo>
                  <a:lnTo>
                    <a:pt x="986" y="478"/>
                  </a:lnTo>
                  <a:lnTo>
                    <a:pt x="986" y="478"/>
                  </a:lnTo>
                  <a:close/>
                  <a:moveTo>
                    <a:pt x="509" y="732"/>
                  </a:moveTo>
                  <a:lnTo>
                    <a:pt x="509" y="732"/>
                  </a:lnTo>
                  <a:lnTo>
                    <a:pt x="486" y="731"/>
                  </a:lnTo>
                  <a:lnTo>
                    <a:pt x="465" y="728"/>
                  </a:lnTo>
                  <a:lnTo>
                    <a:pt x="444" y="722"/>
                  </a:lnTo>
                  <a:lnTo>
                    <a:pt x="423" y="715"/>
                  </a:lnTo>
                  <a:lnTo>
                    <a:pt x="404" y="705"/>
                  </a:lnTo>
                  <a:lnTo>
                    <a:pt x="385" y="694"/>
                  </a:lnTo>
                  <a:lnTo>
                    <a:pt x="367" y="682"/>
                  </a:lnTo>
                  <a:lnTo>
                    <a:pt x="352" y="666"/>
                  </a:lnTo>
                  <a:lnTo>
                    <a:pt x="337" y="651"/>
                  </a:lnTo>
                  <a:lnTo>
                    <a:pt x="324" y="634"/>
                  </a:lnTo>
                  <a:lnTo>
                    <a:pt x="314" y="616"/>
                  </a:lnTo>
                  <a:lnTo>
                    <a:pt x="304" y="596"/>
                  </a:lnTo>
                  <a:lnTo>
                    <a:pt x="297" y="575"/>
                  </a:lnTo>
                  <a:lnTo>
                    <a:pt x="291" y="554"/>
                  </a:lnTo>
                  <a:lnTo>
                    <a:pt x="288" y="532"/>
                  </a:lnTo>
                  <a:lnTo>
                    <a:pt x="287" y="510"/>
                  </a:lnTo>
                  <a:lnTo>
                    <a:pt x="287" y="510"/>
                  </a:lnTo>
                  <a:lnTo>
                    <a:pt x="288" y="487"/>
                  </a:lnTo>
                  <a:lnTo>
                    <a:pt x="291" y="465"/>
                  </a:lnTo>
                  <a:lnTo>
                    <a:pt x="297" y="443"/>
                  </a:lnTo>
                  <a:lnTo>
                    <a:pt x="304" y="423"/>
                  </a:lnTo>
                  <a:lnTo>
                    <a:pt x="314" y="404"/>
                  </a:lnTo>
                  <a:lnTo>
                    <a:pt x="324" y="385"/>
                  </a:lnTo>
                  <a:lnTo>
                    <a:pt x="337" y="368"/>
                  </a:lnTo>
                  <a:lnTo>
                    <a:pt x="352" y="352"/>
                  </a:lnTo>
                  <a:lnTo>
                    <a:pt x="367" y="338"/>
                  </a:lnTo>
                  <a:lnTo>
                    <a:pt x="385" y="325"/>
                  </a:lnTo>
                  <a:lnTo>
                    <a:pt x="404" y="313"/>
                  </a:lnTo>
                  <a:lnTo>
                    <a:pt x="423" y="305"/>
                  </a:lnTo>
                  <a:lnTo>
                    <a:pt x="444" y="297"/>
                  </a:lnTo>
                  <a:lnTo>
                    <a:pt x="465" y="291"/>
                  </a:lnTo>
                  <a:lnTo>
                    <a:pt x="486" y="288"/>
                  </a:lnTo>
                  <a:lnTo>
                    <a:pt x="509" y="287"/>
                  </a:lnTo>
                  <a:lnTo>
                    <a:pt x="509" y="287"/>
                  </a:lnTo>
                  <a:lnTo>
                    <a:pt x="533" y="288"/>
                  </a:lnTo>
                  <a:lnTo>
                    <a:pt x="554" y="291"/>
                  </a:lnTo>
                  <a:lnTo>
                    <a:pt x="576" y="297"/>
                  </a:lnTo>
                  <a:lnTo>
                    <a:pt x="596" y="305"/>
                  </a:lnTo>
                  <a:lnTo>
                    <a:pt x="615" y="313"/>
                  </a:lnTo>
                  <a:lnTo>
                    <a:pt x="633" y="325"/>
                  </a:lnTo>
                  <a:lnTo>
                    <a:pt x="651" y="338"/>
                  </a:lnTo>
                  <a:lnTo>
                    <a:pt x="667" y="352"/>
                  </a:lnTo>
                  <a:lnTo>
                    <a:pt x="681" y="368"/>
                  </a:lnTo>
                  <a:lnTo>
                    <a:pt x="694" y="385"/>
                  </a:lnTo>
                  <a:lnTo>
                    <a:pt x="705" y="404"/>
                  </a:lnTo>
                  <a:lnTo>
                    <a:pt x="715" y="423"/>
                  </a:lnTo>
                  <a:lnTo>
                    <a:pt x="723" y="443"/>
                  </a:lnTo>
                  <a:lnTo>
                    <a:pt x="728" y="465"/>
                  </a:lnTo>
                  <a:lnTo>
                    <a:pt x="731" y="487"/>
                  </a:lnTo>
                  <a:lnTo>
                    <a:pt x="732" y="510"/>
                  </a:lnTo>
                  <a:lnTo>
                    <a:pt x="732" y="510"/>
                  </a:lnTo>
                  <a:lnTo>
                    <a:pt x="731" y="532"/>
                  </a:lnTo>
                  <a:lnTo>
                    <a:pt x="728" y="554"/>
                  </a:lnTo>
                  <a:lnTo>
                    <a:pt x="723" y="575"/>
                  </a:lnTo>
                  <a:lnTo>
                    <a:pt x="715" y="596"/>
                  </a:lnTo>
                  <a:lnTo>
                    <a:pt x="705" y="616"/>
                  </a:lnTo>
                  <a:lnTo>
                    <a:pt x="694" y="634"/>
                  </a:lnTo>
                  <a:lnTo>
                    <a:pt x="681" y="651"/>
                  </a:lnTo>
                  <a:lnTo>
                    <a:pt x="667" y="666"/>
                  </a:lnTo>
                  <a:lnTo>
                    <a:pt x="651" y="682"/>
                  </a:lnTo>
                  <a:lnTo>
                    <a:pt x="633" y="694"/>
                  </a:lnTo>
                  <a:lnTo>
                    <a:pt x="615" y="705"/>
                  </a:lnTo>
                  <a:lnTo>
                    <a:pt x="596" y="715"/>
                  </a:lnTo>
                  <a:lnTo>
                    <a:pt x="576" y="722"/>
                  </a:lnTo>
                  <a:lnTo>
                    <a:pt x="554" y="728"/>
                  </a:lnTo>
                  <a:lnTo>
                    <a:pt x="533" y="731"/>
                  </a:lnTo>
                  <a:lnTo>
                    <a:pt x="509" y="732"/>
                  </a:lnTo>
                  <a:lnTo>
                    <a:pt x="509" y="73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sp>
        <p:nvSpPr>
          <p:cNvPr id="44" name="矩形 43"/>
          <p:cNvSpPr/>
          <p:nvPr/>
        </p:nvSpPr>
        <p:spPr>
          <a:xfrm>
            <a:off x="746435" y="3855596"/>
            <a:ext cx="2534452" cy="1277273"/>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股东满意</a:t>
            </a:r>
            <a:endParaRPr lang="en-US" altLang="zh-CN" dirty="0">
              <a:solidFill>
                <a:schemeClr val="tx1">
                  <a:lumMod val="75000"/>
                  <a:lumOff val="25000"/>
                </a:schemeClr>
              </a:solidFill>
              <a:cs typeface="+mn-ea"/>
              <a:sym typeface="+mn-lt"/>
            </a:endParaRPr>
          </a:p>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sp>
        <p:nvSpPr>
          <p:cNvPr id="45" name="任意多边形 44"/>
          <p:cNvSpPr/>
          <p:nvPr/>
        </p:nvSpPr>
        <p:spPr>
          <a:xfrm>
            <a:off x="1162050" y="20047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a:off x="1570402" y="2413068"/>
            <a:ext cx="886516" cy="886516"/>
            <a:chOff x="1570402" y="2413068"/>
            <a:chExt cx="886516" cy="886516"/>
          </a:xfrm>
        </p:grpSpPr>
        <p:sp>
          <p:nvSpPr>
            <p:cNvPr id="47" name="椭圆 46"/>
            <p:cNvSpPr/>
            <p:nvPr/>
          </p:nvSpPr>
          <p:spPr>
            <a:xfrm>
              <a:off x="1570402" y="2413068"/>
              <a:ext cx="886516" cy="886516"/>
            </a:xfrm>
            <a:prstGeom prst="ellipse">
              <a:avLst/>
            </a:pr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Freeform 98"/>
            <p:cNvSpPr>
              <a:spLocks noEditPoints="1"/>
            </p:cNvSpPr>
            <p:nvPr/>
          </p:nvSpPr>
          <p:spPr bwMode="auto">
            <a:xfrm>
              <a:off x="1814618" y="2656303"/>
              <a:ext cx="398086" cy="40004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sp>
        <p:nvSpPr>
          <p:cNvPr id="49" name="矩形 48"/>
          <p:cNvSpPr/>
          <p:nvPr/>
        </p:nvSpPr>
        <p:spPr>
          <a:xfrm>
            <a:off x="3407431" y="3855596"/>
            <a:ext cx="2534452" cy="1277273"/>
          </a:xfrm>
          <a:prstGeom prst="rect">
            <a:avLst/>
          </a:prstGeom>
        </p:spPr>
        <p:txBody>
          <a:bodyPr wrap="square">
            <a:spAutoFit/>
          </a:bodyPr>
          <a:lstStyle/>
          <a:p>
            <a:pPr algn="ctr">
              <a:lnSpc>
                <a:spcPct val="150000"/>
              </a:lnSpc>
              <a:spcAft>
                <a:spcPts val="600"/>
              </a:spcAft>
              <a:buClr>
                <a:schemeClr val="accent1"/>
              </a:buClr>
            </a:pPr>
            <a:r>
              <a:rPr lang="zh-CN" altLang="en-US" dirty="0">
                <a:solidFill>
                  <a:schemeClr val="tx1">
                    <a:lumMod val="75000"/>
                    <a:lumOff val="25000"/>
                  </a:schemeClr>
                </a:solidFill>
                <a:cs typeface="+mn-ea"/>
                <a:sym typeface="+mn-lt"/>
              </a:rPr>
              <a:t>员工满意</a:t>
            </a:r>
            <a:endParaRPr lang="en-US" altLang="zh-CN" dirty="0">
              <a:solidFill>
                <a:schemeClr val="tx1">
                  <a:lumMod val="75000"/>
                  <a:lumOff val="25000"/>
                </a:schemeClr>
              </a:solidFill>
              <a:cs typeface="+mn-ea"/>
              <a:sym typeface="+mn-lt"/>
            </a:endParaRPr>
          </a:p>
          <a:p>
            <a:pPr algn="ctr">
              <a:lnSpc>
                <a:spcPct val="150000"/>
              </a:lnSpc>
              <a:spcAft>
                <a:spcPts val="600"/>
              </a:spcAft>
              <a:buClr>
                <a:schemeClr val="accent1"/>
              </a:buClr>
            </a:pPr>
            <a:r>
              <a:rPr lang="zh-CN" altLang="en-US" sz="1000" dirty="0">
                <a:solidFill>
                  <a:schemeClr val="tx1">
                    <a:lumMod val="75000"/>
                    <a:lumOff val="25000"/>
                  </a:schemeClr>
                </a:solidFill>
                <a:cs typeface="+mn-ea"/>
                <a:sym typeface="+mn-lt"/>
              </a:rPr>
              <a:t>我们坚持以客户为中心，快速响应客户需求，持续为客户创造长期价值进而成就客户。为客户提供有效服务</a:t>
            </a:r>
            <a:endParaRPr lang="en-US" altLang="zh-CN" sz="1000" dirty="0">
              <a:solidFill>
                <a:schemeClr val="tx1">
                  <a:lumMod val="75000"/>
                  <a:lumOff val="25000"/>
                </a:schemeClr>
              </a:solidFill>
              <a:cs typeface="+mn-ea"/>
              <a:sym typeface="+mn-lt"/>
            </a:endParaRPr>
          </a:p>
        </p:txBody>
      </p:sp>
      <p:sp>
        <p:nvSpPr>
          <p:cNvPr id="50" name="任意多边形 49"/>
          <p:cNvSpPr/>
          <p:nvPr/>
        </p:nvSpPr>
        <p:spPr>
          <a:xfrm>
            <a:off x="3823046" y="20047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rgbClr val="EF5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p:cNvGrpSpPr/>
          <p:nvPr/>
        </p:nvGrpSpPr>
        <p:grpSpPr>
          <a:xfrm>
            <a:off x="4231397" y="2413068"/>
            <a:ext cx="886516" cy="886516"/>
            <a:chOff x="4231397" y="2413068"/>
            <a:chExt cx="886516" cy="886516"/>
          </a:xfrm>
        </p:grpSpPr>
        <p:sp>
          <p:nvSpPr>
            <p:cNvPr id="52" name="椭圆 51"/>
            <p:cNvSpPr/>
            <p:nvPr/>
          </p:nvSpPr>
          <p:spPr>
            <a:xfrm>
              <a:off x="4231397" y="2413068"/>
              <a:ext cx="886516" cy="886516"/>
            </a:xfrm>
            <a:prstGeom prst="ellipse">
              <a:avLst/>
            </a:prstGeom>
            <a:solidFill>
              <a:srgbClr val="EF5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Freeform 99"/>
            <p:cNvSpPr>
              <a:spLocks noEditPoints="1"/>
            </p:cNvSpPr>
            <p:nvPr/>
          </p:nvSpPr>
          <p:spPr bwMode="auto">
            <a:xfrm>
              <a:off x="4477480" y="2656303"/>
              <a:ext cx="398086" cy="400044"/>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sp>
        <p:nvSpPr>
          <p:cNvPr id="54" name="任意多边形 53"/>
          <p:cNvSpPr/>
          <p:nvPr/>
        </p:nvSpPr>
        <p:spPr>
          <a:xfrm>
            <a:off x="2829077" y="2338952"/>
            <a:ext cx="1030164" cy="1039510"/>
          </a:xfrm>
          <a:custGeom>
            <a:avLst/>
            <a:gdLst>
              <a:gd name="connsiteX0" fmla="*/ 472625 w 943737"/>
              <a:gd name="connsiteY0" fmla="*/ 278424 h 952300"/>
              <a:gd name="connsiteX1" fmla="*/ 290068 w 943737"/>
              <a:gd name="connsiteY1" fmla="*/ 398529 h 952300"/>
              <a:gd name="connsiteX2" fmla="*/ 394246 w 943737"/>
              <a:gd name="connsiteY2" fmla="*/ 657951 h 952300"/>
              <a:gd name="connsiteX3" fmla="*/ 653668 w 943737"/>
              <a:gd name="connsiteY3" fmla="*/ 553774 h 952300"/>
              <a:gd name="connsiteX4" fmla="*/ 549490 w 943737"/>
              <a:gd name="connsiteY4" fmla="*/ 294351 h 952300"/>
              <a:gd name="connsiteX5" fmla="*/ 472625 w 943737"/>
              <a:gd name="connsiteY5" fmla="*/ 278424 h 952300"/>
              <a:gd name="connsiteX6" fmla="*/ 305940 w 943737"/>
              <a:gd name="connsiteY6" fmla="*/ 9 h 952300"/>
              <a:gd name="connsiteX7" fmla="*/ 328528 w 943737"/>
              <a:gd name="connsiteY7" fmla="*/ 4856 h 952300"/>
              <a:gd name="connsiteX8" fmla="*/ 360787 w 943737"/>
              <a:gd name="connsiteY8" fmla="*/ 37821 h 952300"/>
              <a:gd name="connsiteX9" fmla="*/ 382614 w 943737"/>
              <a:gd name="connsiteY9" fmla="*/ 92174 h 952300"/>
              <a:gd name="connsiteX10" fmla="*/ 397307 w 943737"/>
              <a:gd name="connsiteY10" fmla="*/ 87849 h 952300"/>
              <a:gd name="connsiteX11" fmla="*/ 550682 w 943737"/>
              <a:gd name="connsiteY11" fmla="*/ 88649 h 952300"/>
              <a:gd name="connsiteX12" fmla="*/ 569305 w 943737"/>
              <a:gd name="connsiteY12" fmla="*/ 94473 h 952300"/>
              <a:gd name="connsiteX13" fmla="*/ 592420 w 943737"/>
              <a:gd name="connsiteY13" fmla="*/ 40334 h 952300"/>
              <a:gd name="connsiteX14" fmla="*/ 671507 w 943737"/>
              <a:gd name="connsiteY14" fmla="*/ 8574 h 952300"/>
              <a:gd name="connsiteX15" fmla="*/ 703267 w 943737"/>
              <a:gd name="connsiteY15" fmla="*/ 87662 h 952300"/>
              <a:gd name="connsiteX16" fmla="*/ 680152 w 943737"/>
              <a:gd name="connsiteY16" fmla="*/ 141801 h 952300"/>
              <a:gd name="connsiteX17" fmla="*/ 697239 w 943737"/>
              <a:gd name="connsiteY17" fmla="*/ 151224 h 952300"/>
              <a:gd name="connsiteX18" fmla="*/ 803895 w 943737"/>
              <a:gd name="connsiteY18" fmla="*/ 261447 h 952300"/>
              <a:gd name="connsiteX19" fmla="*/ 809733 w 943737"/>
              <a:gd name="connsiteY19" fmla="*/ 272732 h 952300"/>
              <a:gd name="connsiteX20" fmla="*/ 857434 w 943737"/>
              <a:gd name="connsiteY20" fmla="*/ 253576 h 952300"/>
              <a:gd name="connsiteX21" fmla="*/ 905543 w 943737"/>
              <a:gd name="connsiteY21" fmla="*/ 254098 h 952300"/>
              <a:gd name="connsiteX22" fmla="*/ 939193 w 943737"/>
              <a:gd name="connsiteY22" fmla="*/ 288484 h 952300"/>
              <a:gd name="connsiteX23" fmla="*/ 904285 w 943737"/>
              <a:gd name="connsiteY23" fmla="*/ 370243 h 952300"/>
              <a:gd name="connsiteX24" fmla="*/ 856583 w 943737"/>
              <a:gd name="connsiteY24" fmla="*/ 389399 h 952300"/>
              <a:gd name="connsiteX25" fmla="*/ 860173 w 943737"/>
              <a:gd name="connsiteY25" fmla="*/ 401590 h 952300"/>
              <a:gd name="connsiteX26" fmla="*/ 859371 w 943737"/>
              <a:gd name="connsiteY26" fmla="*/ 554964 h 952300"/>
              <a:gd name="connsiteX27" fmla="*/ 854326 w 943737"/>
              <a:gd name="connsiteY27" fmla="*/ 571098 h 952300"/>
              <a:gd name="connsiteX28" fmla="*/ 901887 w 943737"/>
              <a:gd name="connsiteY28" fmla="*/ 591404 h 952300"/>
              <a:gd name="connsiteX29" fmla="*/ 935015 w 943737"/>
              <a:gd name="connsiteY29" fmla="*/ 673900 h 952300"/>
              <a:gd name="connsiteX30" fmla="*/ 852520 w 943737"/>
              <a:gd name="connsiteY30" fmla="*/ 707028 h 952300"/>
              <a:gd name="connsiteX31" fmla="*/ 804958 w 943737"/>
              <a:gd name="connsiteY31" fmla="*/ 686721 h 952300"/>
              <a:gd name="connsiteX32" fmla="*/ 796797 w 943737"/>
              <a:gd name="connsiteY32" fmla="*/ 701521 h 952300"/>
              <a:gd name="connsiteX33" fmla="*/ 686574 w 943737"/>
              <a:gd name="connsiteY33" fmla="*/ 808177 h 952300"/>
              <a:gd name="connsiteX34" fmla="*/ 672969 w 943737"/>
              <a:gd name="connsiteY34" fmla="*/ 815216 h 952300"/>
              <a:gd name="connsiteX35" fmla="*/ 694794 w 943737"/>
              <a:gd name="connsiteY35" fmla="*/ 869564 h 952300"/>
              <a:gd name="connsiteX36" fmla="*/ 661329 w 943737"/>
              <a:gd name="connsiteY36" fmla="*/ 947944 h 952300"/>
              <a:gd name="connsiteX37" fmla="*/ 582949 w 943737"/>
              <a:gd name="connsiteY37" fmla="*/ 914478 h 952300"/>
              <a:gd name="connsiteX38" fmla="*/ 561124 w 943737"/>
              <a:gd name="connsiteY38" fmla="*/ 860130 h 952300"/>
              <a:gd name="connsiteX39" fmla="*/ 546430 w 943737"/>
              <a:gd name="connsiteY39" fmla="*/ 864455 h 952300"/>
              <a:gd name="connsiteX40" fmla="*/ 393056 w 943737"/>
              <a:gd name="connsiteY40" fmla="*/ 863653 h 952300"/>
              <a:gd name="connsiteX41" fmla="*/ 374432 w 943737"/>
              <a:gd name="connsiteY41" fmla="*/ 857830 h 952300"/>
              <a:gd name="connsiteX42" fmla="*/ 351317 w 943737"/>
              <a:gd name="connsiteY42" fmla="*/ 911967 h 952300"/>
              <a:gd name="connsiteX43" fmla="*/ 272229 w 943737"/>
              <a:gd name="connsiteY43" fmla="*/ 943727 h 952300"/>
              <a:gd name="connsiteX44" fmla="*/ 240469 w 943737"/>
              <a:gd name="connsiteY44" fmla="*/ 864640 h 952300"/>
              <a:gd name="connsiteX45" fmla="*/ 263585 w 943737"/>
              <a:gd name="connsiteY45" fmla="*/ 810501 h 952300"/>
              <a:gd name="connsiteX46" fmla="*/ 246499 w 943737"/>
              <a:gd name="connsiteY46" fmla="*/ 801078 h 952300"/>
              <a:gd name="connsiteX47" fmla="*/ 139844 w 943737"/>
              <a:gd name="connsiteY47" fmla="*/ 690857 h 952300"/>
              <a:gd name="connsiteX48" fmla="*/ 134004 w 943737"/>
              <a:gd name="connsiteY48" fmla="*/ 679570 h 952300"/>
              <a:gd name="connsiteX49" fmla="*/ 86303 w 943737"/>
              <a:gd name="connsiteY49" fmla="*/ 698726 h 952300"/>
              <a:gd name="connsiteX50" fmla="*/ 4544 w 943737"/>
              <a:gd name="connsiteY50" fmla="*/ 663818 h 952300"/>
              <a:gd name="connsiteX51" fmla="*/ 39452 w 943737"/>
              <a:gd name="connsiteY51" fmla="*/ 582059 h 952300"/>
              <a:gd name="connsiteX52" fmla="*/ 87155 w 943737"/>
              <a:gd name="connsiteY52" fmla="*/ 562903 h 952300"/>
              <a:gd name="connsiteX53" fmla="*/ 83566 w 943737"/>
              <a:gd name="connsiteY53" fmla="*/ 550713 h 952300"/>
              <a:gd name="connsiteX54" fmla="*/ 84367 w 943737"/>
              <a:gd name="connsiteY54" fmla="*/ 397338 h 952300"/>
              <a:gd name="connsiteX55" fmla="*/ 89412 w 943737"/>
              <a:gd name="connsiteY55" fmla="*/ 381206 h 952300"/>
              <a:gd name="connsiteX56" fmla="*/ 41847 w 943737"/>
              <a:gd name="connsiteY56" fmla="*/ 360897 h 952300"/>
              <a:gd name="connsiteX57" fmla="*/ 8719 w 943737"/>
              <a:gd name="connsiteY57" fmla="*/ 278404 h 952300"/>
              <a:gd name="connsiteX58" fmla="*/ 91212 w 943737"/>
              <a:gd name="connsiteY58" fmla="*/ 245277 h 952300"/>
              <a:gd name="connsiteX59" fmla="*/ 138777 w 943737"/>
              <a:gd name="connsiteY59" fmla="*/ 265585 h 952300"/>
              <a:gd name="connsiteX60" fmla="*/ 146942 w 943737"/>
              <a:gd name="connsiteY60" fmla="*/ 250782 h 952300"/>
              <a:gd name="connsiteX61" fmla="*/ 257164 w 943737"/>
              <a:gd name="connsiteY61" fmla="*/ 144127 h 952300"/>
              <a:gd name="connsiteX62" fmla="*/ 270769 w 943737"/>
              <a:gd name="connsiteY62" fmla="*/ 137088 h 952300"/>
              <a:gd name="connsiteX63" fmla="*/ 248942 w 943737"/>
              <a:gd name="connsiteY63" fmla="*/ 82735 h 952300"/>
              <a:gd name="connsiteX64" fmla="*/ 282407 w 943737"/>
              <a:gd name="connsiteY64" fmla="*/ 4355 h 952300"/>
              <a:gd name="connsiteX65" fmla="*/ 305940 w 943737"/>
              <a:gd name="connsiteY65" fmla="*/ 9 h 9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43737" h="952300">
                <a:moveTo>
                  <a:pt x="472625" y="278424"/>
                </a:moveTo>
                <a:cubicBezTo>
                  <a:pt x="395591" y="278162"/>
                  <a:pt x="322220" y="323225"/>
                  <a:pt x="290068" y="398529"/>
                </a:cubicBezTo>
                <a:cubicBezTo>
                  <a:pt x="247198" y="498935"/>
                  <a:pt x="293840" y="615082"/>
                  <a:pt x="394246" y="657951"/>
                </a:cubicBezTo>
                <a:cubicBezTo>
                  <a:pt x="494652" y="700822"/>
                  <a:pt x="610799" y="654180"/>
                  <a:pt x="653668" y="553774"/>
                </a:cubicBezTo>
                <a:cubicBezTo>
                  <a:pt x="696539" y="453368"/>
                  <a:pt x="649897" y="337221"/>
                  <a:pt x="549490" y="294351"/>
                </a:cubicBezTo>
                <a:cubicBezTo>
                  <a:pt x="524389" y="283634"/>
                  <a:pt x="498303" y="278511"/>
                  <a:pt x="472625" y="278424"/>
                </a:cubicBezTo>
                <a:close/>
                <a:moveTo>
                  <a:pt x="305940" y="9"/>
                </a:moveTo>
                <a:cubicBezTo>
                  <a:pt x="313767" y="152"/>
                  <a:pt x="321436" y="1828"/>
                  <a:pt x="328528" y="4856"/>
                </a:cubicBezTo>
                <a:cubicBezTo>
                  <a:pt x="342711" y="10911"/>
                  <a:pt x="354586" y="22378"/>
                  <a:pt x="360787" y="37821"/>
                </a:cubicBezTo>
                <a:lnTo>
                  <a:pt x="382614" y="92174"/>
                </a:lnTo>
                <a:lnTo>
                  <a:pt x="397307" y="87849"/>
                </a:lnTo>
                <a:cubicBezTo>
                  <a:pt x="447154" y="78229"/>
                  <a:pt x="499206" y="78125"/>
                  <a:pt x="550682" y="88649"/>
                </a:cubicBezTo>
                <a:lnTo>
                  <a:pt x="569305" y="94473"/>
                </a:lnTo>
                <a:lnTo>
                  <a:pt x="592420" y="40334"/>
                </a:lnTo>
                <a:cubicBezTo>
                  <a:pt x="605489" y="9724"/>
                  <a:pt x="640898" y="-4495"/>
                  <a:pt x="671507" y="8574"/>
                </a:cubicBezTo>
                <a:cubicBezTo>
                  <a:pt x="702117" y="21644"/>
                  <a:pt x="716336" y="57052"/>
                  <a:pt x="703267" y="87662"/>
                </a:cubicBezTo>
                <a:lnTo>
                  <a:pt x="680152" y="141801"/>
                </a:lnTo>
                <a:lnTo>
                  <a:pt x="697239" y="151224"/>
                </a:lnTo>
                <a:cubicBezTo>
                  <a:pt x="740442" y="181124"/>
                  <a:pt x="776367" y="218792"/>
                  <a:pt x="803895" y="261447"/>
                </a:cubicBezTo>
                <a:lnTo>
                  <a:pt x="809733" y="272732"/>
                </a:lnTo>
                <a:lnTo>
                  <a:pt x="857434" y="253576"/>
                </a:lnTo>
                <a:cubicBezTo>
                  <a:pt x="873542" y="247108"/>
                  <a:pt x="890748" y="247781"/>
                  <a:pt x="905543" y="254098"/>
                </a:cubicBezTo>
                <a:cubicBezTo>
                  <a:pt x="920338" y="260415"/>
                  <a:pt x="932724" y="272377"/>
                  <a:pt x="939193" y="288484"/>
                </a:cubicBezTo>
                <a:cubicBezTo>
                  <a:pt x="952130" y="320701"/>
                  <a:pt x="936501" y="357306"/>
                  <a:pt x="904285" y="370243"/>
                </a:cubicBezTo>
                <a:lnTo>
                  <a:pt x="856583" y="389399"/>
                </a:lnTo>
                <a:lnTo>
                  <a:pt x="860173" y="401590"/>
                </a:lnTo>
                <a:cubicBezTo>
                  <a:pt x="869791" y="451437"/>
                  <a:pt x="869896" y="503489"/>
                  <a:pt x="859371" y="554964"/>
                </a:cubicBezTo>
                <a:lnTo>
                  <a:pt x="854326" y="571098"/>
                </a:lnTo>
                <a:lnTo>
                  <a:pt x="901887" y="591404"/>
                </a:lnTo>
                <a:cubicBezTo>
                  <a:pt x="933816" y="605037"/>
                  <a:pt x="948648" y="641972"/>
                  <a:pt x="935015" y="673900"/>
                </a:cubicBezTo>
                <a:cubicBezTo>
                  <a:pt x="921384" y="705829"/>
                  <a:pt x="884448" y="720661"/>
                  <a:pt x="852520" y="707028"/>
                </a:cubicBezTo>
                <a:lnTo>
                  <a:pt x="804958" y="686721"/>
                </a:lnTo>
                <a:lnTo>
                  <a:pt x="796797" y="701521"/>
                </a:lnTo>
                <a:cubicBezTo>
                  <a:pt x="766897" y="744725"/>
                  <a:pt x="729229" y="780649"/>
                  <a:pt x="686574" y="808177"/>
                </a:cubicBezTo>
                <a:lnTo>
                  <a:pt x="672969" y="815216"/>
                </a:lnTo>
                <a:lnTo>
                  <a:pt x="694794" y="869564"/>
                </a:lnTo>
                <a:cubicBezTo>
                  <a:pt x="707196" y="900449"/>
                  <a:pt x="692213" y="935541"/>
                  <a:pt x="661329" y="947944"/>
                </a:cubicBezTo>
                <a:cubicBezTo>
                  <a:pt x="630444" y="960346"/>
                  <a:pt x="595352" y="945363"/>
                  <a:pt x="582949" y="914478"/>
                </a:cubicBezTo>
                <a:lnTo>
                  <a:pt x="561124" y="860130"/>
                </a:lnTo>
                <a:lnTo>
                  <a:pt x="546430" y="864455"/>
                </a:lnTo>
                <a:cubicBezTo>
                  <a:pt x="496583" y="874073"/>
                  <a:pt x="444531" y="874179"/>
                  <a:pt x="393056" y="863653"/>
                </a:cubicBezTo>
                <a:lnTo>
                  <a:pt x="374432" y="857830"/>
                </a:lnTo>
                <a:lnTo>
                  <a:pt x="351317" y="911967"/>
                </a:lnTo>
                <a:cubicBezTo>
                  <a:pt x="338248" y="942577"/>
                  <a:pt x="302839" y="956797"/>
                  <a:pt x="272229" y="943727"/>
                </a:cubicBezTo>
                <a:cubicBezTo>
                  <a:pt x="241620" y="930658"/>
                  <a:pt x="227401" y="895250"/>
                  <a:pt x="240469" y="864640"/>
                </a:cubicBezTo>
                <a:lnTo>
                  <a:pt x="263585" y="810501"/>
                </a:lnTo>
                <a:lnTo>
                  <a:pt x="246499" y="801078"/>
                </a:lnTo>
                <a:cubicBezTo>
                  <a:pt x="203296" y="771180"/>
                  <a:pt x="167372" y="733512"/>
                  <a:pt x="139844" y="690857"/>
                </a:cubicBezTo>
                <a:lnTo>
                  <a:pt x="134004" y="679570"/>
                </a:lnTo>
                <a:lnTo>
                  <a:pt x="86303" y="698726"/>
                </a:lnTo>
                <a:cubicBezTo>
                  <a:pt x="54086" y="711663"/>
                  <a:pt x="17482" y="696034"/>
                  <a:pt x="4544" y="663818"/>
                </a:cubicBezTo>
                <a:cubicBezTo>
                  <a:pt x="-8393" y="631601"/>
                  <a:pt x="7236" y="594996"/>
                  <a:pt x="39452" y="582059"/>
                </a:cubicBezTo>
                <a:lnTo>
                  <a:pt x="87155" y="562903"/>
                </a:lnTo>
                <a:lnTo>
                  <a:pt x="83566" y="550713"/>
                </a:lnTo>
                <a:cubicBezTo>
                  <a:pt x="73948" y="500866"/>
                  <a:pt x="73842" y="448815"/>
                  <a:pt x="84367" y="397338"/>
                </a:cubicBezTo>
                <a:lnTo>
                  <a:pt x="89412" y="381206"/>
                </a:lnTo>
                <a:lnTo>
                  <a:pt x="41847" y="360897"/>
                </a:lnTo>
                <a:cubicBezTo>
                  <a:pt x="9919" y="347265"/>
                  <a:pt x="-4913" y="310332"/>
                  <a:pt x="8719" y="278404"/>
                </a:cubicBezTo>
                <a:cubicBezTo>
                  <a:pt x="22351" y="246476"/>
                  <a:pt x="59285" y="231645"/>
                  <a:pt x="91212" y="245277"/>
                </a:cubicBezTo>
                <a:lnTo>
                  <a:pt x="138777" y="265585"/>
                </a:lnTo>
                <a:lnTo>
                  <a:pt x="146942" y="250782"/>
                </a:lnTo>
                <a:cubicBezTo>
                  <a:pt x="176841" y="207579"/>
                  <a:pt x="214509" y="171654"/>
                  <a:pt x="257164" y="144127"/>
                </a:cubicBezTo>
                <a:lnTo>
                  <a:pt x="270769" y="137088"/>
                </a:lnTo>
                <a:lnTo>
                  <a:pt x="248942" y="82735"/>
                </a:lnTo>
                <a:cubicBezTo>
                  <a:pt x="236540" y="51850"/>
                  <a:pt x="251523" y="16758"/>
                  <a:pt x="282407" y="4355"/>
                </a:cubicBezTo>
                <a:cubicBezTo>
                  <a:pt x="290129" y="1255"/>
                  <a:pt x="298113" y="-134"/>
                  <a:pt x="305940" y="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54"/>
          <p:cNvSpPr/>
          <p:nvPr/>
        </p:nvSpPr>
        <p:spPr>
          <a:xfrm>
            <a:off x="5490073" y="2338952"/>
            <a:ext cx="1030164" cy="1039510"/>
          </a:xfrm>
          <a:custGeom>
            <a:avLst/>
            <a:gdLst>
              <a:gd name="connsiteX0" fmla="*/ 472625 w 943737"/>
              <a:gd name="connsiteY0" fmla="*/ 278424 h 952300"/>
              <a:gd name="connsiteX1" fmla="*/ 290068 w 943737"/>
              <a:gd name="connsiteY1" fmla="*/ 398529 h 952300"/>
              <a:gd name="connsiteX2" fmla="*/ 394246 w 943737"/>
              <a:gd name="connsiteY2" fmla="*/ 657951 h 952300"/>
              <a:gd name="connsiteX3" fmla="*/ 653668 w 943737"/>
              <a:gd name="connsiteY3" fmla="*/ 553774 h 952300"/>
              <a:gd name="connsiteX4" fmla="*/ 549490 w 943737"/>
              <a:gd name="connsiteY4" fmla="*/ 294351 h 952300"/>
              <a:gd name="connsiteX5" fmla="*/ 472625 w 943737"/>
              <a:gd name="connsiteY5" fmla="*/ 278424 h 952300"/>
              <a:gd name="connsiteX6" fmla="*/ 305940 w 943737"/>
              <a:gd name="connsiteY6" fmla="*/ 9 h 952300"/>
              <a:gd name="connsiteX7" fmla="*/ 328528 w 943737"/>
              <a:gd name="connsiteY7" fmla="*/ 4856 h 952300"/>
              <a:gd name="connsiteX8" fmla="*/ 360787 w 943737"/>
              <a:gd name="connsiteY8" fmla="*/ 37821 h 952300"/>
              <a:gd name="connsiteX9" fmla="*/ 382614 w 943737"/>
              <a:gd name="connsiteY9" fmla="*/ 92174 h 952300"/>
              <a:gd name="connsiteX10" fmla="*/ 397307 w 943737"/>
              <a:gd name="connsiteY10" fmla="*/ 87849 h 952300"/>
              <a:gd name="connsiteX11" fmla="*/ 550682 w 943737"/>
              <a:gd name="connsiteY11" fmla="*/ 88649 h 952300"/>
              <a:gd name="connsiteX12" fmla="*/ 569305 w 943737"/>
              <a:gd name="connsiteY12" fmla="*/ 94473 h 952300"/>
              <a:gd name="connsiteX13" fmla="*/ 592420 w 943737"/>
              <a:gd name="connsiteY13" fmla="*/ 40334 h 952300"/>
              <a:gd name="connsiteX14" fmla="*/ 671507 w 943737"/>
              <a:gd name="connsiteY14" fmla="*/ 8574 h 952300"/>
              <a:gd name="connsiteX15" fmla="*/ 703267 w 943737"/>
              <a:gd name="connsiteY15" fmla="*/ 87662 h 952300"/>
              <a:gd name="connsiteX16" fmla="*/ 680152 w 943737"/>
              <a:gd name="connsiteY16" fmla="*/ 141801 h 952300"/>
              <a:gd name="connsiteX17" fmla="*/ 697239 w 943737"/>
              <a:gd name="connsiteY17" fmla="*/ 151224 h 952300"/>
              <a:gd name="connsiteX18" fmla="*/ 803895 w 943737"/>
              <a:gd name="connsiteY18" fmla="*/ 261447 h 952300"/>
              <a:gd name="connsiteX19" fmla="*/ 809733 w 943737"/>
              <a:gd name="connsiteY19" fmla="*/ 272732 h 952300"/>
              <a:gd name="connsiteX20" fmla="*/ 857434 w 943737"/>
              <a:gd name="connsiteY20" fmla="*/ 253576 h 952300"/>
              <a:gd name="connsiteX21" fmla="*/ 905543 w 943737"/>
              <a:gd name="connsiteY21" fmla="*/ 254098 h 952300"/>
              <a:gd name="connsiteX22" fmla="*/ 939193 w 943737"/>
              <a:gd name="connsiteY22" fmla="*/ 288484 h 952300"/>
              <a:gd name="connsiteX23" fmla="*/ 904285 w 943737"/>
              <a:gd name="connsiteY23" fmla="*/ 370243 h 952300"/>
              <a:gd name="connsiteX24" fmla="*/ 856583 w 943737"/>
              <a:gd name="connsiteY24" fmla="*/ 389399 h 952300"/>
              <a:gd name="connsiteX25" fmla="*/ 860173 w 943737"/>
              <a:gd name="connsiteY25" fmla="*/ 401590 h 952300"/>
              <a:gd name="connsiteX26" fmla="*/ 859371 w 943737"/>
              <a:gd name="connsiteY26" fmla="*/ 554964 h 952300"/>
              <a:gd name="connsiteX27" fmla="*/ 854326 w 943737"/>
              <a:gd name="connsiteY27" fmla="*/ 571098 h 952300"/>
              <a:gd name="connsiteX28" fmla="*/ 901887 w 943737"/>
              <a:gd name="connsiteY28" fmla="*/ 591404 h 952300"/>
              <a:gd name="connsiteX29" fmla="*/ 935015 w 943737"/>
              <a:gd name="connsiteY29" fmla="*/ 673900 h 952300"/>
              <a:gd name="connsiteX30" fmla="*/ 852520 w 943737"/>
              <a:gd name="connsiteY30" fmla="*/ 707028 h 952300"/>
              <a:gd name="connsiteX31" fmla="*/ 804958 w 943737"/>
              <a:gd name="connsiteY31" fmla="*/ 686721 h 952300"/>
              <a:gd name="connsiteX32" fmla="*/ 796797 w 943737"/>
              <a:gd name="connsiteY32" fmla="*/ 701521 h 952300"/>
              <a:gd name="connsiteX33" fmla="*/ 686574 w 943737"/>
              <a:gd name="connsiteY33" fmla="*/ 808177 h 952300"/>
              <a:gd name="connsiteX34" fmla="*/ 672969 w 943737"/>
              <a:gd name="connsiteY34" fmla="*/ 815216 h 952300"/>
              <a:gd name="connsiteX35" fmla="*/ 694794 w 943737"/>
              <a:gd name="connsiteY35" fmla="*/ 869564 h 952300"/>
              <a:gd name="connsiteX36" fmla="*/ 661329 w 943737"/>
              <a:gd name="connsiteY36" fmla="*/ 947944 h 952300"/>
              <a:gd name="connsiteX37" fmla="*/ 582949 w 943737"/>
              <a:gd name="connsiteY37" fmla="*/ 914478 h 952300"/>
              <a:gd name="connsiteX38" fmla="*/ 561124 w 943737"/>
              <a:gd name="connsiteY38" fmla="*/ 860130 h 952300"/>
              <a:gd name="connsiteX39" fmla="*/ 546430 w 943737"/>
              <a:gd name="connsiteY39" fmla="*/ 864455 h 952300"/>
              <a:gd name="connsiteX40" fmla="*/ 393056 w 943737"/>
              <a:gd name="connsiteY40" fmla="*/ 863653 h 952300"/>
              <a:gd name="connsiteX41" fmla="*/ 374432 w 943737"/>
              <a:gd name="connsiteY41" fmla="*/ 857830 h 952300"/>
              <a:gd name="connsiteX42" fmla="*/ 351317 w 943737"/>
              <a:gd name="connsiteY42" fmla="*/ 911967 h 952300"/>
              <a:gd name="connsiteX43" fmla="*/ 272229 w 943737"/>
              <a:gd name="connsiteY43" fmla="*/ 943727 h 952300"/>
              <a:gd name="connsiteX44" fmla="*/ 240469 w 943737"/>
              <a:gd name="connsiteY44" fmla="*/ 864640 h 952300"/>
              <a:gd name="connsiteX45" fmla="*/ 263585 w 943737"/>
              <a:gd name="connsiteY45" fmla="*/ 810501 h 952300"/>
              <a:gd name="connsiteX46" fmla="*/ 246499 w 943737"/>
              <a:gd name="connsiteY46" fmla="*/ 801078 h 952300"/>
              <a:gd name="connsiteX47" fmla="*/ 139844 w 943737"/>
              <a:gd name="connsiteY47" fmla="*/ 690857 h 952300"/>
              <a:gd name="connsiteX48" fmla="*/ 134004 w 943737"/>
              <a:gd name="connsiteY48" fmla="*/ 679570 h 952300"/>
              <a:gd name="connsiteX49" fmla="*/ 86303 w 943737"/>
              <a:gd name="connsiteY49" fmla="*/ 698726 h 952300"/>
              <a:gd name="connsiteX50" fmla="*/ 4544 w 943737"/>
              <a:gd name="connsiteY50" fmla="*/ 663818 h 952300"/>
              <a:gd name="connsiteX51" fmla="*/ 39452 w 943737"/>
              <a:gd name="connsiteY51" fmla="*/ 582059 h 952300"/>
              <a:gd name="connsiteX52" fmla="*/ 87155 w 943737"/>
              <a:gd name="connsiteY52" fmla="*/ 562903 h 952300"/>
              <a:gd name="connsiteX53" fmla="*/ 83566 w 943737"/>
              <a:gd name="connsiteY53" fmla="*/ 550713 h 952300"/>
              <a:gd name="connsiteX54" fmla="*/ 84367 w 943737"/>
              <a:gd name="connsiteY54" fmla="*/ 397338 h 952300"/>
              <a:gd name="connsiteX55" fmla="*/ 89412 w 943737"/>
              <a:gd name="connsiteY55" fmla="*/ 381206 h 952300"/>
              <a:gd name="connsiteX56" fmla="*/ 41847 w 943737"/>
              <a:gd name="connsiteY56" fmla="*/ 360897 h 952300"/>
              <a:gd name="connsiteX57" fmla="*/ 8719 w 943737"/>
              <a:gd name="connsiteY57" fmla="*/ 278404 h 952300"/>
              <a:gd name="connsiteX58" fmla="*/ 91212 w 943737"/>
              <a:gd name="connsiteY58" fmla="*/ 245277 h 952300"/>
              <a:gd name="connsiteX59" fmla="*/ 138777 w 943737"/>
              <a:gd name="connsiteY59" fmla="*/ 265585 h 952300"/>
              <a:gd name="connsiteX60" fmla="*/ 146942 w 943737"/>
              <a:gd name="connsiteY60" fmla="*/ 250782 h 952300"/>
              <a:gd name="connsiteX61" fmla="*/ 257164 w 943737"/>
              <a:gd name="connsiteY61" fmla="*/ 144127 h 952300"/>
              <a:gd name="connsiteX62" fmla="*/ 270769 w 943737"/>
              <a:gd name="connsiteY62" fmla="*/ 137088 h 952300"/>
              <a:gd name="connsiteX63" fmla="*/ 248942 w 943737"/>
              <a:gd name="connsiteY63" fmla="*/ 82735 h 952300"/>
              <a:gd name="connsiteX64" fmla="*/ 282407 w 943737"/>
              <a:gd name="connsiteY64" fmla="*/ 4355 h 952300"/>
              <a:gd name="connsiteX65" fmla="*/ 305940 w 943737"/>
              <a:gd name="connsiteY65" fmla="*/ 9 h 9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43737" h="952300">
                <a:moveTo>
                  <a:pt x="472625" y="278424"/>
                </a:moveTo>
                <a:cubicBezTo>
                  <a:pt x="395591" y="278162"/>
                  <a:pt x="322220" y="323225"/>
                  <a:pt x="290068" y="398529"/>
                </a:cubicBezTo>
                <a:cubicBezTo>
                  <a:pt x="247198" y="498935"/>
                  <a:pt x="293840" y="615082"/>
                  <a:pt x="394246" y="657951"/>
                </a:cubicBezTo>
                <a:cubicBezTo>
                  <a:pt x="494652" y="700822"/>
                  <a:pt x="610799" y="654180"/>
                  <a:pt x="653668" y="553774"/>
                </a:cubicBezTo>
                <a:cubicBezTo>
                  <a:pt x="696539" y="453368"/>
                  <a:pt x="649897" y="337221"/>
                  <a:pt x="549490" y="294351"/>
                </a:cubicBezTo>
                <a:cubicBezTo>
                  <a:pt x="524389" y="283634"/>
                  <a:pt x="498303" y="278511"/>
                  <a:pt x="472625" y="278424"/>
                </a:cubicBezTo>
                <a:close/>
                <a:moveTo>
                  <a:pt x="305940" y="9"/>
                </a:moveTo>
                <a:cubicBezTo>
                  <a:pt x="313767" y="152"/>
                  <a:pt x="321436" y="1828"/>
                  <a:pt x="328528" y="4856"/>
                </a:cubicBezTo>
                <a:cubicBezTo>
                  <a:pt x="342711" y="10911"/>
                  <a:pt x="354586" y="22378"/>
                  <a:pt x="360787" y="37821"/>
                </a:cubicBezTo>
                <a:lnTo>
                  <a:pt x="382614" y="92174"/>
                </a:lnTo>
                <a:lnTo>
                  <a:pt x="397307" y="87849"/>
                </a:lnTo>
                <a:cubicBezTo>
                  <a:pt x="447154" y="78229"/>
                  <a:pt x="499206" y="78125"/>
                  <a:pt x="550682" y="88649"/>
                </a:cubicBezTo>
                <a:lnTo>
                  <a:pt x="569305" y="94473"/>
                </a:lnTo>
                <a:lnTo>
                  <a:pt x="592420" y="40334"/>
                </a:lnTo>
                <a:cubicBezTo>
                  <a:pt x="605489" y="9724"/>
                  <a:pt x="640898" y="-4495"/>
                  <a:pt x="671507" y="8574"/>
                </a:cubicBezTo>
                <a:cubicBezTo>
                  <a:pt x="702117" y="21644"/>
                  <a:pt x="716336" y="57052"/>
                  <a:pt x="703267" y="87662"/>
                </a:cubicBezTo>
                <a:lnTo>
                  <a:pt x="680152" y="141801"/>
                </a:lnTo>
                <a:lnTo>
                  <a:pt x="697239" y="151224"/>
                </a:lnTo>
                <a:cubicBezTo>
                  <a:pt x="740442" y="181124"/>
                  <a:pt x="776367" y="218792"/>
                  <a:pt x="803895" y="261447"/>
                </a:cubicBezTo>
                <a:lnTo>
                  <a:pt x="809733" y="272732"/>
                </a:lnTo>
                <a:lnTo>
                  <a:pt x="857434" y="253576"/>
                </a:lnTo>
                <a:cubicBezTo>
                  <a:pt x="873542" y="247108"/>
                  <a:pt x="890748" y="247781"/>
                  <a:pt x="905543" y="254098"/>
                </a:cubicBezTo>
                <a:cubicBezTo>
                  <a:pt x="920338" y="260415"/>
                  <a:pt x="932724" y="272377"/>
                  <a:pt x="939193" y="288484"/>
                </a:cubicBezTo>
                <a:cubicBezTo>
                  <a:pt x="952130" y="320701"/>
                  <a:pt x="936501" y="357306"/>
                  <a:pt x="904285" y="370243"/>
                </a:cubicBezTo>
                <a:lnTo>
                  <a:pt x="856583" y="389399"/>
                </a:lnTo>
                <a:lnTo>
                  <a:pt x="860173" y="401590"/>
                </a:lnTo>
                <a:cubicBezTo>
                  <a:pt x="869791" y="451437"/>
                  <a:pt x="869896" y="503489"/>
                  <a:pt x="859371" y="554964"/>
                </a:cubicBezTo>
                <a:lnTo>
                  <a:pt x="854326" y="571098"/>
                </a:lnTo>
                <a:lnTo>
                  <a:pt x="901887" y="591404"/>
                </a:lnTo>
                <a:cubicBezTo>
                  <a:pt x="933816" y="605037"/>
                  <a:pt x="948648" y="641972"/>
                  <a:pt x="935015" y="673900"/>
                </a:cubicBezTo>
                <a:cubicBezTo>
                  <a:pt x="921384" y="705829"/>
                  <a:pt x="884448" y="720661"/>
                  <a:pt x="852520" y="707028"/>
                </a:cubicBezTo>
                <a:lnTo>
                  <a:pt x="804958" y="686721"/>
                </a:lnTo>
                <a:lnTo>
                  <a:pt x="796797" y="701521"/>
                </a:lnTo>
                <a:cubicBezTo>
                  <a:pt x="766897" y="744725"/>
                  <a:pt x="729229" y="780649"/>
                  <a:pt x="686574" y="808177"/>
                </a:cubicBezTo>
                <a:lnTo>
                  <a:pt x="672969" y="815216"/>
                </a:lnTo>
                <a:lnTo>
                  <a:pt x="694794" y="869564"/>
                </a:lnTo>
                <a:cubicBezTo>
                  <a:pt x="707196" y="900449"/>
                  <a:pt x="692213" y="935541"/>
                  <a:pt x="661329" y="947944"/>
                </a:cubicBezTo>
                <a:cubicBezTo>
                  <a:pt x="630444" y="960346"/>
                  <a:pt x="595352" y="945363"/>
                  <a:pt x="582949" y="914478"/>
                </a:cubicBezTo>
                <a:lnTo>
                  <a:pt x="561124" y="860130"/>
                </a:lnTo>
                <a:lnTo>
                  <a:pt x="546430" y="864455"/>
                </a:lnTo>
                <a:cubicBezTo>
                  <a:pt x="496583" y="874073"/>
                  <a:pt x="444531" y="874179"/>
                  <a:pt x="393056" y="863653"/>
                </a:cubicBezTo>
                <a:lnTo>
                  <a:pt x="374432" y="857830"/>
                </a:lnTo>
                <a:lnTo>
                  <a:pt x="351317" y="911967"/>
                </a:lnTo>
                <a:cubicBezTo>
                  <a:pt x="338248" y="942577"/>
                  <a:pt x="302839" y="956797"/>
                  <a:pt x="272229" y="943727"/>
                </a:cubicBezTo>
                <a:cubicBezTo>
                  <a:pt x="241620" y="930658"/>
                  <a:pt x="227401" y="895250"/>
                  <a:pt x="240469" y="864640"/>
                </a:cubicBezTo>
                <a:lnTo>
                  <a:pt x="263585" y="810501"/>
                </a:lnTo>
                <a:lnTo>
                  <a:pt x="246499" y="801078"/>
                </a:lnTo>
                <a:cubicBezTo>
                  <a:pt x="203296" y="771180"/>
                  <a:pt x="167372" y="733512"/>
                  <a:pt x="139844" y="690857"/>
                </a:cubicBezTo>
                <a:lnTo>
                  <a:pt x="134004" y="679570"/>
                </a:lnTo>
                <a:lnTo>
                  <a:pt x="86303" y="698726"/>
                </a:lnTo>
                <a:cubicBezTo>
                  <a:pt x="54086" y="711663"/>
                  <a:pt x="17482" y="696034"/>
                  <a:pt x="4544" y="663818"/>
                </a:cubicBezTo>
                <a:cubicBezTo>
                  <a:pt x="-8393" y="631601"/>
                  <a:pt x="7236" y="594996"/>
                  <a:pt x="39452" y="582059"/>
                </a:cubicBezTo>
                <a:lnTo>
                  <a:pt x="87155" y="562903"/>
                </a:lnTo>
                <a:lnTo>
                  <a:pt x="83566" y="550713"/>
                </a:lnTo>
                <a:cubicBezTo>
                  <a:pt x="73948" y="500866"/>
                  <a:pt x="73842" y="448815"/>
                  <a:pt x="84367" y="397338"/>
                </a:cubicBezTo>
                <a:lnTo>
                  <a:pt x="89412" y="381206"/>
                </a:lnTo>
                <a:lnTo>
                  <a:pt x="41847" y="360897"/>
                </a:lnTo>
                <a:cubicBezTo>
                  <a:pt x="9919" y="347265"/>
                  <a:pt x="-4913" y="310332"/>
                  <a:pt x="8719" y="278404"/>
                </a:cubicBezTo>
                <a:cubicBezTo>
                  <a:pt x="22351" y="246476"/>
                  <a:pt x="59285" y="231645"/>
                  <a:pt x="91212" y="245277"/>
                </a:cubicBezTo>
                <a:lnTo>
                  <a:pt x="138777" y="265585"/>
                </a:lnTo>
                <a:lnTo>
                  <a:pt x="146942" y="250782"/>
                </a:lnTo>
                <a:cubicBezTo>
                  <a:pt x="176841" y="207579"/>
                  <a:pt x="214509" y="171654"/>
                  <a:pt x="257164" y="144127"/>
                </a:cubicBezTo>
                <a:lnTo>
                  <a:pt x="270769" y="137088"/>
                </a:lnTo>
                <a:lnTo>
                  <a:pt x="248942" y="82735"/>
                </a:lnTo>
                <a:cubicBezTo>
                  <a:pt x="236540" y="51850"/>
                  <a:pt x="251523" y="16758"/>
                  <a:pt x="282407" y="4355"/>
                </a:cubicBezTo>
                <a:cubicBezTo>
                  <a:pt x="290129" y="1255"/>
                  <a:pt x="298113" y="-134"/>
                  <a:pt x="305940" y="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任意多边形 55"/>
          <p:cNvSpPr/>
          <p:nvPr/>
        </p:nvSpPr>
        <p:spPr>
          <a:xfrm>
            <a:off x="8151069" y="2338952"/>
            <a:ext cx="1030164" cy="1039510"/>
          </a:xfrm>
          <a:custGeom>
            <a:avLst/>
            <a:gdLst>
              <a:gd name="connsiteX0" fmla="*/ 472625 w 943737"/>
              <a:gd name="connsiteY0" fmla="*/ 278424 h 952300"/>
              <a:gd name="connsiteX1" fmla="*/ 290068 w 943737"/>
              <a:gd name="connsiteY1" fmla="*/ 398529 h 952300"/>
              <a:gd name="connsiteX2" fmla="*/ 394246 w 943737"/>
              <a:gd name="connsiteY2" fmla="*/ 657951 h 952300"/>
              <a:gd name="connsiteX3" fmla="*/ 653668 w 943737"/>
              <a:gd name="connsiteY3" fmla="*/ 553774 h 952300"/>
              <a:gd name="connsiteX4" fmla="*/ 549490 w 943737"/>
              <a:gd name="connsiteY4" fmla="*/ 294351 h 952300"/>
              <a:gd name="connsiteX5" fmla="*/ 472625 w 943737"/>
              <a:gd name="connsiteY5" fmla="*/ 278424 h 952300"/>
              <a:gd name="connsiteX6" fmla="*/ 305940 w 943737"/>
              <a:gd name="connsiteY6" fmla="*/ 9 h 952300"/>
              <a:gd name="connsiteX7" fmla="*/ 328528 w 943737"/>
              <a:gd name="connsiteY7" fmla="*/ 4856 h 952300"/>
              <a:gd name="connsiteX8" fmla="*/ 360787 w 943737"/>
              <a:gd name="connsiteY8" fmla="*/ 37821 h 952300"/>
              <a:gd name="connsiteX9" fmla="*/ 382614 w 943737"/>
              <a:gd name="connsiteY9" fmla="*/ 92174 h 952300"/>
              <a:gd name="connsiteX10" fmla="*/ 397307 w 943737"/>
              <a:gd name="connsiteY10" fmla="*/ 87849 h 952300"/>
              <a:gd name="connsiteX11" fmla="*/ 550682 w 943737"/>
              <a:gd name="connsiteY11" fmla="*/ 88649 h 952300"/>
              <a:gd name="connsiteX12" fmla="*/ 569305 w 943737"/>
              <a:gd name="connsiteY12" fmla="*/ 94473 h 952300"/>
              <a:gd name="connsiteX13" fmla="*/ 592420 w 943737"/>
              <a:gd name="connsiteY13" fmla="*/ 40334 h 952300"/>
              <a:gd name="connsiteX14" fmla="*/ 671507 w 943737"/>
              <a:gd name="connsiteY14" fmla="*/ 8574 h 952300"/>
              <a:gd name="connsiteX15" fmla="*/ 703267 w 943737"/>
              <a:gd name="connsiteY15" fmla="*/ 87662 h 952300"/>
              <a:gd name="connsiteX16" fmla="*/ 680152 w 943737"/>
              <a:gd name="connsiteY16" fmla="*/ 141801 h 952300"/>
              <a:gd name="connsiteX17" fmla="*/ 697239 w 943737"/>
              <a:gd name="connsiteY17" fmla="*/ 151224 h 952300"/>
              <a:gd name="connsiteX18" fmla="*/ 803895 w 943737"/>
              <a:gd name="connsiteY18" fmla="*/ 261447 h 952300"/>
              <a:gd name="connsiteX19" fmla="*/ 809733 w 943737"/>
              <a:gd name="connsiteY19" fmla="*/ 272732 h 952300"/>
              <a:gd name="connsiteX20" fmla="*/ 857434 w 943737"/>
              <a:gd name="connsiteY20" fmla="*/ 253576 h 952300"/>
              <a:gd name="connsiteX21" fmla="*/ 905543 w 943737"/>
              <a:gd name="connsiteY21" fmla="*/ 254098 h 952300"/>
              <a:gd name="connsiteX22" fmla="*/ 939193 w 943737"/>
              <a:gd name="connsiteY22" fmla="*/ 288484 h 952300"/>
              <a:gd name="connsiteX23" fmla="*/ 904285 w 943737"/>
              <a:gd name="connsiteY23" fmla="*/ 370243 h 952300"/>
              <a:gd name="connsiteX24" fmla="*/ 856583 w 943737"/>
              <a:gd name="connsiteY24" fmla="*/ 389399 h 952300"/>
              <a:gd name="connsiteX25" fmla="*/ 860173 w 943737"/>
              <a:gd name="connsiteY25" fmla="*/ 401590 h 952300"/>
              <a:gd name="connsiteX26" fmla="*/ 859371 w 943737"/>
              <a:gd name="connsiteY26" fmla="*/ 554964 h 952300"/>
              <a:gd name="connsiteX27" fmla="*/ 854326 w 943737"/>
              <a:gd name="connsiteY27" fmla="*/ 571098 h 952300"/>
              <a:gd name="connsiteX28" fmla="*/ 901887 w 943737"/>
              <a:gd name="connsiteY28" fmla="*/ 591404 h 952300"/>
              <a:gd name="connsiteX29" fmla="*/ 935015 w 943737"/>
              <a:gd name="connsiteY29" fmla="*/ 673900 h 952300"/>
              <a:gd name="connsiteX30" fmla="*/ 852520 w 943737"/>
              <a:gd name="connsiteY30" fmla="*/ 707028 h 952300"/>
              <a:gd name="connsiteX31" fmla="*/ 804958 w 943737"/>
              <a:gd name="connsiteY31" fmla="*/ 686721 h 952300"/>
              <a:gd name="connsiteX32" fmla="*/ 796797 w 943737"/>
              <a:gd name="connsiteY32" fmla="*/ 701521 h 952300"/>
              <a:gd name="connsiteX33" fmla="*/ 686574 w 943737"/>
              <a:gd name="connsiteY33" fmla="*/ 808177 h 952300"/>
              <a:gd name="connsiteX34" fmla="*/ 672969 w 943737"/>
              <a:gd name="connsiteY34" fmla="*/ 815216 h 952300"/>
              <a:gd name="connsiteX35" fmla="*/ 694794 w 943737"/>
              <a:gd name="connsiteY35" fmla="*/ 869564 h 952300"/>
              <a:gd name="connsiteX36" fmla="*/ 661329 w 943737"/>
              <a:gd name="connsiteY36" fmla="*/ 947944 h 952300"/>
              <a:gd name="connsiteX37" fmla="*/ 582949 w 943737"/>
              <a:gd name="connsiteY37" fmla="*/ 914478 h 952300"/>
              <a:gd name="connsiteX38" fmla="*/ 561124 w 943737"/>
              <a:gd name="connsiteY38" fmla="*/ 860130 h 952300"/>
              <a:gd name="connsiteX39" fmla="*/ 546430 w 943737"/>
              <a:gd name="connsiteY39" fmla="*/ 864455 h 952300"/>
              <a:gd name="connsiteX40" fmla="*/ 393056 w 943737"/>
              <a:gd name="connsiteY40" fmla="*/ 863653 h 952300"/>
              <a:gd name="connsiteX41" fmla="*/ 374432 w 943737"/>
              <a:gd name="connsiteY41" fmla="*/ 857830 h 952300"/>
              <a:gd name="connsiteX42" fmla="*/ 351317 w 943737"/>
              <a:gd name="connsiteY42" fmla="*/ 911967 h 952300"/>
              <a:gd name="connsiteX43" fmla="*/ 272229 w 943737"/>
              <a:gd name="connsiteY43" fmla="*/ 943727 h 952300"/>
              <a:gd name="connsiteX44" fmla="*/ 240469 w 943737"/>
              <a:gd name="connsiteY44" fmla="*/ 864640 h 952300"/>
              <a:gd name="connsiteX45" fmla="*/ 263585 w 943737"/>
              <a:gd name="connsiteY45" fmla="*/ 810501 h 952300"/>
              <a:gd name="connsiteX46" fmla="*/ 246499 w 943737"/>
              <a:gd name="connsiteY46" fmla="*/ 801078 h 952300"/>
              <a:gd name="connsiteX47" fmla="*/ 139844 w 943737"/>
              <a:gd name="connsiteY47" fmla="*/ 690857 h 952300"/>
              <a:gd name="connsiteX48" fmla="*/ 134004 w 943737"/>
              <a:gd name="connsiteY48" fmla="*/ 679570 h 952300"/>
              <a:gd name="connsiteX49" fmla="*/ 86303 w 943737"/>
              <a:gd name="connsiteY49" fmla="*/ 698726 h 952300"/>
              <a:gd name="connsiteX50" fmla="*/ 4544 w 943737"/>
              <a:gd name="connsiteY50" fmla="*/ 663818 h 952300"/>
              <a:gd name="connsiteX51" fmla="*/ 39452 w 943737"/>
              <a:gd name="connsiteY51" fmla="*/ 582059 h 952300"/>
              <a:gd name="connsiteX52" fmla="*/ 87155 w 943737"/>
              <a:gd name="connsiteY52" fmla="*/ 562903 h 952300"/>
              <a:gd name="connsiteX53" fmla="*/ 83566 w 943737"/>
              <a:gd name="connsiteY53" fmla="*/ 550713 h 952300"/>
              <a:gd name="connsiteX54" fmla="*/ 84367 w 943737"/>
              <a:gd name="connsiteY54" fmla="*/ 397338 h 952300"/>
              <a:gd name="connsiteX55" fmla="*/ 89412 w 943737"/>
              <a:gd name="connsiteY55" fmla="*/ 381206 h 952300"/>
              <a:gd name="connsiteX56" fmla="*/ 41847 w 943737"/>
              <a:gd name="connsiteY56" fmla="*/ 360897 h 952300"/>
              <a:gd name="connsiteX57" fmla="*/ 8719 w 943737"/>
              <a:gd name="connsiteY57" fmla="*/ 278404 h 952300"/>
              <a:gd name="connsiteX58" fmla="*/ 91212 w 943737"/>
              <a:gd name="connsiteY58" fmla="*/ 245277 h 952300"/>
              <a:gd name="connsiteX59" fmla="*/ 138777 w 943737"/>
              <a:gd name="connsiteY59" fmla="*/ 265585 h 952300"/>
              <a:gd name="connsiteX60" fmla="*/ 146942 w 943737"/>
              <a:gd name="connsiteY60" fmla="*/ 250782 h 952300"/>
              <a:gd name="connsiteX61" fmla="*/ 257164 w 943737"/>
              <a:gd name="connsiteY61" fmla="*/ 144127 h 952300"/>
              <a:gd name="connsiteX62" fmla="*/ 270769 w 943737"/>
              <a:gd name="connsiteY62" fmla="*/ 137088 h 952300"/>
              <a:gd name="connsiteX63" fmla="*/ 248942 w 943737"/>
              <a:gd name="connsiteY63" fmla="*/ 82735 h 952300"/>
              <a:gd name="connsiteX64" fmla="*/ 282407 w 943737"/>
              <a:gd name="connsiteY64" fmla="*/ 4355 h 952300"/>
              <a:gd name="connsiteX65" fmla="*/ 305940 w 943737"/>
              <a:gd name="connsiteY65" fmla="*/ 9 h 9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43737" h="952300">
                <a:moveTo>
                  <a:pt x="472625" y="278424"/>
                </a:moveTo>
                <a:cubicBezTo>
                  <a:pt x="395591" y="278162"/>
                  <a:pt x="322220" y="323225"/>
                  <a:pt x="290068" y="398529"/>
                </a:cubicBezTo>
                <a:cubicBezTo>
                  <a:pt x="247198" y="498935"/>
                  <a:pt x="293840" y="615082"/>
                  <a:pt x="394246" y="657951"/>
                </a:cubicBezTo>
                <a:cubicBezTo>
                  <a:pt x="494652" y="700822"/>
                  <a:pt x="610799" y="654180"/>
                  <a:pt x="653668" y="553774"/>
                </a:cubicBezTo>
                <a:cubicBezTo>
                  <a:pt x="696539" y="453368"/>
                  <a:pt x="649897" y="337221"/>
                  <a:pt x="549490" y="294351"/>
                </a:cubicBezTo>
                <a:cubicBezTo>
                  <a:pt x="524389" y="283634"/>
                  <a:pt x="498303" y="278511"/>
                  <a:pt x="472625" y="278424"/>
                </a:cubicBezTo>
                <a:close/>
                <a:moveTo>
                  <a:pt x="305940" y="9"/>
                </a:moveTo>
                <a:cubicBezTo>
                  <a:pt x="313767" y="152"/>
                  <a:pt x="321436" y="1828"/>
                  <a:pt x="328528" y="4856"/>
                </a:cubicBezTo>
                <a:cubicBezTo>
                  <a:pt x="342711" y="10911"/>
                  <a:pt x="354586" y="22378"/>
                  <a:pt x="360787" y="37821"/>
                </a:cubicBezTo>
                <a:lnTo>
                  <a:pt x="382614" y="92174"/>
                </a:lnTo>
                <a:lnTo>
                  <a:pt x="397307" y="87849"/>
                </a:lnTo>
                <a:cubicBezTo>
                  <a:pt x="447154" y="78229"/>
                  <a:pt x="499206" y="78125"/>
                  <a:pt x="550682" y="88649"/>
                </a:cubicBezTo>
                <a:lnTo>
                  <a:pt x="569305" y="94473"/>
                </a:lnTo>
                <a:lnTo>
                  <a:pt x="592420" y="40334"/>
                </a:lnTo>
                <a:cubicBezTo>
                  <a:pt x="605489" y="9724"/>
                  <a:pt x="640898" y="-4495"/>
                  <a:pt x="671507" y="8574"/>
                </a:cubicBezTo>
                <a:cubicBezTo>
                  <a:pt x="702117" y="21644"/>
                  <a:pt x="716336" y="57052"/>
                  <a:pt x="703267" y="87662"/>
                </a:cubicBezTo>
                <a:lnTo>
                  <a:pt x="680152" y="141801"/>
                </a:lnTo>
                <a:lnTo>
                  <a:pt x="697239" y="151224"/>
                </a:lnTo>
                <a:cubicBezTo>
                  <a:pt x="740442" y="181124"/>
                  <a:pt x="776367" y="218792"/>
                  <a:pt x="803895" y="261447"/>
                </a:cubicBezTo>
                <a:lnTo>
                  <a:pt x="809733" y="272732"/>
                </a:lnTo>
                <a:lnTo>
                  <a:pt x="857434" y="253576"/>
                </a:lnTo>
                <a:cubicBezTo>
                  <a:pt x="873542" y="247108"/>
                  <a:pt x="890748" y="247781"/>
                  <a:pt x="905543" y="254098"/>
                </a:cubicBezTo>
                <a:cubicBezTo>
                  <a:pt x="920338" y="260415"/>
                  <a:pt x="932724" y="272377"/>
                  <a:pt x="939193" y="288484"/>
                </a:cubicBezTo>
                <a:cubicBezTo>
                  <a:pt x="952130" y="320701"/>
                  <a:pt x="936501" y="357306"/>
                  <a:pt x="904285" y="370243"/>
                </a:cubicBezTo>
                <a:lnTo>
                  <a:pt x="856583" y="389399"/>
                </a:lnTo>
                <a:lnTo>
                  <a:pt x="860173" y="401590"/>
                </a:lnTo>
                <a:cubicBezTo>
                  <a:pt x="869791" y="451437"/>
                  <a:pt x="869896" y="503489"/>
                  <a:pt x="859371" y="554964"/>
                </a:cubicBezTo>
                <a:lnTo>
                  <a:pt x="854326" y="571098"/>
                </a:lnTo>
                <a:lnTo>
                  <a:pt x="901887" y="591404"/>
                </a:lnTo>
                <a:cubicBezTo>
                  <a:pt x="933816" y="605037"/>
                  <a:pt x="948648" y="641972"/>
                  <a:pt x="935015" y="673900"/>
                </a:cubicBezTo>
                <a:cubicBezTo>
                  <a:pt x="921384" y="705829"/>
                  <a:pt x="884448" y="720661"/>
                  <a:pt x="852520" y="707028"/>
                </a:cubicBezTo>
                <a:lnTo>
                  <a:pt x="804958" y="686721"/>
                </a:lnTo>
                <a:lnTo>
                  <a:pt x="796797" y="701521"/>
                </a:lnTo>
                <a:cubicBezTo>
                  <a:pt x="766897" y="744725"/>
                  <a:pt x="729229" y="780649"/>
                  <a:pt x="686574" y="808177"/>
                </a:cubicBezTo>
                <a:lnTo>
                  <a:pt x="672969" y="815216"/>
                </a:lnTo>
                <a:lnTo>
                  <a:pt x="694794" y="869564"/>
                </a:lnTo>
                <a:cubicBezTo>
                  <a:pt x="707196" y="900449"/>
                  <a:pt x="692213" y="935541"/>
                  <a:pt x="661329" y="947944"/>
                </a:cubicBezTo>
                <a:cubicBezTo>
                  <a:pt x="630444" y="960346"/>
                  <a:pt x="595352" y="945363"/>
                  <a:pt x="582949" y="914478"/>
                </a:cubicBezTo>
                <a:lnTo>
                  <a:pt x="561124" y="860130"/>
                </a:lnTo>
                <a:lnTo>
                  <a:pt x="546430" y="864455"/>
                </a:lnTo>
                <a:cubicBezTo>
                  <a:pt x="496583" y="874073"/>
                  <a:pt x="444531" y="874179"/>
                  <a:pt x="393056" y="863653"/>
                </a:cubicBezTo>
                <a:lnTo>
                  <a:pt x="374432" y="857830"/>
                </a:lnTo>
                <a:lnTo>
                  <a:pt x="351317" y="911967"/>
                </a:lnTo>
                <a:cubicBezTo>
                  <a:pt x="338248" y="942577"/>
                  <a:pt x="302839" y="956797"/>
                  <a:pt x="272229" y="943727"/>
                </a:cubicBezTo>
                <a:cubicBezTo>
                  <a:pt x="241620" y="930658"/>
                  <a:pt x="227401" y="895250"/>
                  <a:pt x="240469" y="864640"/>
                </a:cubicBezTo>
                <a:lnTo>
                  <a:pt x="263585" y="810501"/>
                </a:lnTo>
                <a:lnTo>
                  <a:pt x="246499" y="801078"/>
                </a:lnTo>
                <a:cubicBezTo>
                  <a:pt x="203296" y="771180"/>
                  <a:pt x="167372" y="733512"/>
                  <a:pt x="139844" y="690857"/>
                </a:cubicBezTo>
                <a:lnTo>
                  <a:pt x="134004" y="679570"/>
                </a:lnTo>
                <a:lnTo>
                  <a:pt x="86303" y="698726"/>
                </a:lnTo>
                <a:cubicBezTo>
                  <a:pt x="54086" y="711663"/>
                  <a:pt x="17482" y="696034"/>
                  <a:pt x="4544" y="663818"/>
                </a:cubicBezTo>
                <a:cubicBezTo>
                  <a:pt x="-8393" y="631601"/>
                  <a:pt x="7236" y="594996"/>
                  <a:pt x="39452" y="582059"/>
                </a:cubicBezTo>
                <a:lnTo>
                  <a:pt x="87155" y="562903"/>
                </a:lnTo>
                <a:lnTo>
                  <a:pt x="83566" y="550713"/>
                </a:lnTo>
                <a:cubicBezTo>
                  <a:pt x="73948" y="500866"/>
                  <a:pt x="73842" y="448815"/>
                  <a:pt x="84367" y="397338"/>
                </a:cubicBezTo>
                <a:lnTo>
                  <a:pt x="89412" y="381206"/>
                </a:lnTo>
                <a:lnTo>
                  <a:pt x="41847" y="360897"/>
                </a:lnTo>
                <a:cubicBezTo>
                  <a:pt x="9919" y="347265"/>
                  <a:pt x="-4913" y="310332"/>
                  <a:pt x="8719" y="278404"/>
                </a:cubicBezTo>
                <a:cubicBezTo>
                  <a:pt x="22351" y="246476"/>
                  <a:pt x="59285" y="231645"/>
                  <a:pt x="91212" y="245277"/>
                </a:cubicBezTo>
                <a:lnTo>
                  <a:pt x="138777" y="265585"/>
                </a:lnTo>
                <a:lnTo>
                  <a:pt x="146942" y="250782"/>
                </a:lnTo>
                <a:cubicBezTo>
                  <a:pt x="176841" y="207579"/>
                  <a:pt x="214509" y="171654"/>
                  <a:pt x="257164" y="144127"/>
                </a:cubicBezTo>
                <a:lnTo>
                  <a:pt x="270769" y="137088"/>
                </a:lnTo>
                <a:lnTo>
                  <a:pt x="248942" y="82735"/>
                </a:lnTo>
                <a:cubicBezTo>
                  <a:pt x="236540" y="51850"/>
                  <a:pt x="251523" y="16758"/>
                  <a:pt x="282407" y="4355"/>
                </a:cubicBezTo>
                <a:cubicBezTo>
                  <a:pt x="290129" y="1255"/>
                  <a:pt x="298113" y="-134"/>
                  <a:pt x="305940" y="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animEffect transition="in" filter="fade">
                                      <p:cBhvr>
                                        <p:cTn id="23" dur="500"/>
                                        <p:tgtEl>
                                          <p:spTgt spid="56"/>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1500"/>
                            </p:stCondLst>
                            <p:childTnLst>
                              <p:par>
                                <p:cTn id="46" presetID="8" presetClass="emph" presetSubtype="0" fill="hold" grpId="1" nodeType="afterEffect">
                                  <p:stCondLst>
                                    <p:cond delay="0"/>
                                  </p:stCondLst>
                                  <p:childTnLst>
                                    <p:animRot by="-21600000">
                                      <p:cBhvr>
                                        <p:cTn id="47" dur="1000" fill="hold"/>
                                        <p:tgtEl>
                                          <p:spTgt spid="54"/>
                                        </p:tgtEl>
                                        <p:attrNameLst>
                                          <p:attrName>r</p:attrName>
                                        </p:attrNameLst>
                                      </p:cBhvr>
                                    </p:animRot>
                                  </p:childTnLst>
                                </p:cTn>
                              </p:par>
                              <p:par>
                                <p:cTn id="48" presetID="8" presetClass="emph" presetSubtype="0" fill="hold" grpId="1" nodeType="withEffect">
                                  <p:stCondLst>
                                    <p:cond delay="0"/>
                                  </p:stCondLst>
                                  <p:childTnLst>
                                    <p:animRot by="-21600000">
                                      <p:cBhvr>
                                        <p:cTn id="49" dur="1000" fill="hold"/>
                                        <p:tgtEl>
                                          <p:spTgt spid="55"/>
                                        </p:tgtEl>
                                        <p:attrNameLst>
                                          <p:attrName>r</p:attrName>
                                        </p:attrNameLst>
                                      </p:cBhvr>
                                    </p:animRot>
                                  </p:childTnLst>
                                </p:cTn>
                              </p:par>
                              <p:par>
                                <p:cTn id="50" presetID="8" presetClass="emph" presetSubtype="0" fill="hold" grpId="1" nodeType="withEffect">
                                  <p:stCondLst>
                                    <p:cond delay="0"/>
                                  </p:stCondLst>
                                  <p:childTnLst>
                                    <p:animRot by="-21600000">
                                      <p:cBhvr>
                                        <p:cTn id="51" dur="1000" fill="hold"/>
                                        <p:tgtEl>
                                          <p:spTgt spid="56"/>
                                        </p:tgtEl>
                                        <p:attrNameLst>
                                          <p:attrName>r</p:attrName>
                                        </p:attrNameLst>
                                      </p:cBhvr>
                                    </p:animRot>
                                  </p:childTnLst>
                                </p:cTn>
                              </p:par>
                              <p:par>
                                <p:cTn id="52" presetID="8" presetClass="emph" presetSubtype="0" fill="hold" grpId="1" nodeType="withEffect">
                                  <p:stCondLst>
                                    <p:cond delay="0"/>
                                  </p:stCondLst>
                                  <p:childTnLst>
                                    <p:animRot by="21600000">
                                      <p:cBhvr>
                                        <p:cTn id="53" dur="1000" fill="hold"/>
                                        <p:tgtEl>
                                          <p:spTgt spid="45"/>
                                        </p:tgtEl>
                                        <p:attrNameLst>
                                          <p:attrName>r</p:attrName>
                                        </p:attrNameLst>
                                      </p:cBhvr>
                                    </p:animRot>
                                  </p:childTnLst>
                                </p:cTn>
                              </p:par>
                              <p:par>
                                <p:cTn id="54" presetID="8" presetClass="emph" presetSubtype="0" fill="hold" grpId="1" nodeType="withEffect">
                                  <p:stCondLst>
                                    <p:cond delay="0"/>
                                  </p:stCondLst>
                                  <p:childTnLst>
                                    <p:animRot by="21600000">
                                      <p:cBhvr>
                                        <p:cTn id="55" dur="1000" fill="hold"/>
                                        <p:tgtEl>
                                          <p:spTgt spid="50"/>
                                        </p:tgtEl>
                                        <p:attrNameLst>
                                          <p:attrName>r</p:attrName>
                                        </p:attrNameLst>
                                      </p:cBhvr>
                                    </p:animRot>
                                  </p:childTnLst>
                                </p:cTn>
                              </p:par>
                              <p:par>
                                <p:cTn id="56" presetID="8" presetClass="emph" presetSubtype="0" fill="hold" grpId="1" nodeType="withEffect">
                                  <p:stCondLst>
                                    <p:cond delay="0"/>
                                  </p:stCondLst>
                                  <p:childTnLst>
                                    <p:animRot by="21600000">
                                      <p:cBhvr>
                                        <p:cTn id="57" dur="1000" fill="hold"/>
                                        <p:tgtEl>
                                          <p:spTgt spid="35"/>
                                        </p:tgtEl>
                                        <p:attrNameLst>
                                          <p:attrName>r</p:attrName>
                                        </p:attrNameLst>
                                      </p:cBhvr>
                                    </p:animRot>
                                  </p:childTnLst>
                                </p:cTn>
                              </p:par>
                              <p:par>
                                <p:cTn id="58" presetID="8" presetClass="emph" presetSubtype="0" fill="hold" grpId="1" nodeType="withEffect">
                                  <p:stCondLst>
                                    <p:cond delay="0"/>
                                  </p:stCondLst>
                                  <p:childTnLst>
                                    <p:animRot by="21600000">
                                      <p:cBhvr>
                                        <p:cTn id="59" dur="1000" fill="hold"/>
                                        <p:tgtEl>
                                          <p:spTgt spid="40"/>
                                        </p:tgtEl>
                                        <p:attrNameLst>
                                          <p:attrName>r</p:attrName>
                                        </p:attrNameLst>
                                      </p:cBhvr>
                                    </p:animRot>
                                  </p:childTnLst>
                                </p:cTn>
                              </p:par>
                              <p:par>
                                <p:cTn id="60" presetID="10"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750"/>
                                        <p:tgtEl>
                                          <p:spTgt spid="46"/>
                                        </p:tgtEl>
                                      </p:cBhvr>
                                    </p:animEffect>
                                  </p:childTnLst>
                                </p:cTn>
                              </p:par>
                              <p:par>
                                <p:cTn id="63" presetID="10"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750"/>
                                        <p:tgtEl>
                                          <p:spTgt spid="51"/>
                                        </p:tgtEl>
                                      </p:cBhvr>
                                    </p:animEffect>
                                  </p:childTnLst>
                                </p:cTn>
                              </p:par>
                              <p:par>
                                <p:cTn id="66" presetID="10" presetClass="entr" presetSubtype="0"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750"/>
                                        <p:tgtEl>
                                          <p:spTgt spid="36"/>
                                        </p:tgtEl>
                                      </p:cBhvr>
                                    </p:animEffect>
                                  </p:childTnLst>
                                </p:cTn>
                              </p:par>
                              <p:par>
                                <p:cTn id="69" presetID="10"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750"/>
                                        <p:tgtEl>
                                          <p:spTgt spid="41"/>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750"/>
                                        <p:tgtEl>
                                          <p:spTgt spid="44"/>
                                        </p:tgtEl>
                                      </p:cBhvr>
                                    </p:animEffect>
                                    <p:anim calcmode="lin" valueType="num">
                                      <p:cBhvr>
                                        <p:cTn id="75" dur="750" fill="hold"/>
                                        <p:tgtEl>
                                          <p:spTgt spid="44"/>
                                        </p:tgtEl>
                                        <p:attrNameLst>
                                          <p:attrName>ppt_x</p:attrName>
                                        </p:attrNameLst>
                                      </p:cBhvr>
                                      <p:tavLst>
                                        <p:tav tm="0">
                                          <p:val>
                                            <p:strVal val="#ppt_x"/>
                                          </p:val>
                                        </p:tav>
                                        <p:tav tm="100000">
                                          <p:val>
                                            <p:strVal val="#ppt_x"/>
                                          </p:val>
                                        </p:tav>
                                      </p:tavLst>
                                    </p:anim>
                                    <p:anim calcmode="lin" valueType="num">
                                      <p:cBhvr>
                                        <p:cTn id="76" dur="750" fill="hold"/>
                                        <p:tgtEl>
                                          <p:spTgt spid="4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750"/>
                                        <p:tgtEl>
                                          <p:spTgt spid="49"/>
                                        </p:tgtEl>
                                      </p:cBhvr>
                                    </p:animEffect>
                                    <p:anim calcmode="lin" valueType="num">
                                      <p:cBhvr>
                                        <p:cTn id="80" dur="750" fill="hold"/>
                                        <p:tgtEl>
                                          <p:spTgt spid="49"/>
                                        </p:tgtEl>
                                        <p:attrNameLst>
                                          <p:attrName>ppt_x</p:attrName>
                                        </p:attrNameLst>
                                      </p:cBhvr>
                                      <p:tavLst>
                                        <p:tav tm="0">
                                          <p:val>
                                            <p:strVal val="#ppt_x"/>
                                          </p:val>
                                        </p:tav>
                                        <p:tav tm="100000">
                                          <p:val>
                                            <p:strVal val="#ppt_x"/>
                                          </p:val>
                                        </p:tav>
                                      </p:tavLst>
                                    </p:anim>
                                    <p:anim calcmode="lin" valueType="num">
                                      <p:cBhvr>
                                        <p:cTn id="81" dur="750" fill="hold"/>
                                        <p:tgtEl>
                                          <p:spTgt spid="4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750"/>
                                        <p:tgtEl>
                                          <p:spTgt spid="34"/>
                                        </p:tgtEl>
                                      </p:cBhvr>
                                    </p:animEffect>
                                    <p:anim calcmode="lin" valueType="num">
                                      <p:cBhvr>
                                        <p:cTn id="85" dur="750" fill="hold"/>
                                        <p:tgtEl>
                                          <p:spTgt spid="34"/>
                                        </p:tgtEl>
                                        <p:attrNameLst>
                                          <p:attrName>ppt_x</p:attrName>
                                        </p:attrNameLst>
                                      </p:cBhvr>
                                      <p:tavLst>
                                        <p:tav tm="0">
                                          <p:val>
                                            <p:strVal val="#ppt_x"/>
                                          </p:val>
                                        </p:tav>
                                        <p:tav tm="100000">
                                          <p:val>
                                            <p:strVal val="#ppt_x"/>
                                          </p:val>
                                        </p:tav>
                                      </p:tavLst>
                                    </p:anim>
                                    <p:anim calcmode="lin" valueType="num">
                                      <p:cBhvr>
                                        <p:cTn id="86" dur="750" fill="hold"/>
                                        <p:tgtEl>
                                          <p:spTgt spid="3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750"/>
                                        <p:tgtEl>
                                          <p:spTgt spid="39"/>
                                        </p:tgtEl>
                                      </p:cBhvr>
                                    </p:animEffect>
                                    <p:anim calcmode="lin" valueType="num">
                                      <p:cBhvr>
                                        <p:cTn id="90" dur="750" fill="hold"/>
                                        <p:tgtEl>
                                          <p:spTgt spid="39"/>
                                        </p:tgtEl>
                                        <p:attrNameLst>
                                          <p:attrName>ppt_x</p:attrName>
                                        </p:attrNameLst>
                                      </p:cBhvr>
                                      <p:tavLst>
                                        <p:tav tm="0">
                                          <p:val>
                                            <p:strVal val="#ppt_x"/>
                                          </p:val>
                                        </p:tav>
                                        <p:tav tm="100000">
                                          <p:val>
                                            <p:strVal val="#ppt_x"/>
                                          </p:val>
                                        </p:tav>
                                      </p:tavLst>
                                    </p:anim>
                                    <p:anim calcmode="lin" valueType="num">
                                      <p:cBhvr>
                                        <p:cTn id="91"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P spid="35" grpId="0" animBg="1"/>
      <p:bldP spid="35" grpId="1" animBg="1"/>
      <p:bldP spid="39" grpId="0"/>
      <p:bldP spid="40" grpId="0" animBg="1"/>
      <p:bldP spid="40" grpId="1" animBg="1"/>
      <p:bldP spid="44" grpId="0"/>
      <p:bldP spid="45" grpId="0" animBg="1"/>
      <p:bldP spid="45" grpId="1" animBg="1"/>
      <p:bldP spid="49" grpId="0"/>
      <p:bldP spid="50" grpId="0" animBg="1"/>
      <p:bldP spid="50" grpId="1" animBg="1"/>
      <p:bldP spid="54" grpId="0" animBg="1"/>
      <p:bldP spid="54" grpId="1" animBg="1"/>
      <p:bldP spid="55" grpId="0" animBg="1"/>
      <p:bldP spid="55" grpId="1" animBg="1"/>
      <p:bldP spid="56" grpId="0" animBg="1"/>
      <p:bldP spid="5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FB4C2"/>
        </a:solidFill>
        <a:effectLst/>
      </p:bgPr>
    </p:bg>
    <p:spTree>
      <p:nvGrpSpPr>
        <p:cNvPr id="1" name=""/>
        <p:cNvGrpSpPr/>
        <p:nvPr/>
      </p:nvGrpSpPr>
      <p:grpSpPr>
        <a:xfrm>
          <a:off x="0" y="0"/>
          <a:ext cx="0" cy="0"/>
          <a:chOff x="0" y="0"/>
          <a:chExt cx="0" cy="0"/>
        </a:xfrm>
      </p:grpSpPr>
      <p:pic>
        <p:nvPicPr>
          <p:cNvPr id="6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2047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
          <p:cNvSpPr>
            <a:spLocks noChangeArrowheads="1"/>
          </p:cNvSpPr>
          <p:nvPr/>
        </p:nvSpPr>
        <p:spPr bwMode="auto">
          <a:xfrm>
            <a:off x="0" y="4575175"/>
            <a:ext cx="12201525" cy="2282825"/>
          </a:xfrm>
          <a:prstGeom prst="rect">
            <a:avLst/>
          </a:prstGeom>
          <a:solidFill>
            <a:srgbClr val="69AB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pic>
        <p:nvPicPr>
          <p:cNvPr id="71" name="图片 70"/>
          <p:cNvPicPr>
            <a:picLocks noChangeAspect="1"/>
          </p:cNvPicPr>
          <p:nvPr/>
        </p:nvPicPr>
        <p:blipFill>
          <a:blip r:embed="rId4"/>
          <a:stretch>
            <a:fillRect/>
          </a:stretch>
        </p:blipFill>
        <p:spPr>
          <a:xfrm>
            <a:off x="3635477" y="639133"/>
            <a:ext cx="5623526" cy="5088748"/>
          </a:xfrm>
          <a:prstGeom prst="rect">
            <a:avLst/>
          </a:prstGeom>
        </p:spPr>
      </p:pic>
      <p:sp>
        <p:nvSpPr>
          <p:cNvPr id="14" name="Rectangle 9"/>
          <p:cNvSpPr>
            <a:spLocks noChangeArrowheads="1"/>
          </p:cNvSpPr>
          <p:nvPr/>
        </p:nvSpPr>
        <p:spPr bwMode="auto">
          <a:xfrm>
            <a:off x="4888588" y="1879906"/>
            <a:ext cx="130792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9600" b="0" i="0" u="none" strike="noStrike" cap="none" normalizeH="0" baseline="0" dirty="0">
                <a:ln>
                  <a:noFill/>
                </a:ln>
                <a:solidFill>
                  <a:srgbClr val="12303F"/>
                </a:solidFill>
                <a:effectLst/>
                <a:latin typeface="Bebas" pitchFamily="2" charset="0"/>
              </a:rPr>
              <a:t>02</a:t>
            </a:r>
            <a:endParaRPr kumimoji="0" lang="zh-CN" altLang="zh-CN" sz="5400" b="0" i="0" u="none" strike="noStrike" cap="none" normalizeH="0" baseline="0" dirty="0">
              <a:ln>
                <a:noFill/>
              </a:ln>
              <a:solidFill>
                <a:schemeClr val="tx1"/>
              </a:solidFill>
              <a:effectLst/>
              <a:latin typeface="Arial" panose="020B0604020202020204" pitchFamily="34" charset="0"/>
            </a:endParaRPr>
          </a:p>
        </p:txBody>
      </p:sp>
      <p:sp>
        <p:nvSpPr>
          <p:cNvPr id="15" name="Rectangle 10"/>
          <p:cNvSpPr>
            <a:spLocks noChangeArrowheads="1"/>
          </p:cNvSpPr>
          <p:nvPr/>
        </p:nvSpPr>
        <p:spPr bwMode="auto">
          <a:xfrm>
            <a:off x="4145546" y="3360410"/>
            <a:ext cx="279717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300" b="0" i="0" u="none" strike="noStrike" cap="none" normalizeH="0" baseline="0" dirty="0">
                <a:ln>
                  <a:noFill/>
                </a:ln>
                <a:solidFill>
                  <a:schemeClr val="tx1">
                    <a:lumMod val="65000"/>
                    <a:lumOff val="35000"/>
                  </a:schemeClr>
                </a:solidFill>
                <a:effectLst/>
                <a:latin typeface="Bebas" pitchFamily="2" charset="0"/>
              </a:rPr>
              <a:t>招聘岗位</a:t>
            </a:r>
            <a:endParaRPr kumimoji="0" lang="zh-CN" altLang="zh-CN" sz="1800" b="0" i="0" u="none" strike="noStrike" cap="none" normalizeH="0" baseline="0" dirty="0">
              <a:ln>
                <a:noFill/>
              </a:ln>
              <a:solidFill>
                <a:schemeClr val="tx1">
                  <a:lumMod val="65000"/>
                  <a:lumOff val="35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12192000" cy="6856413"/>
          </a:xfrm>
          <a:prstGeom prst="rect">
            <a:avLst/>
          </a:prstGeom>
          <a:solidFill>
            <a:srgbClr val="3F83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 name="Rectangle 6"/>
          <p:cNvSpPr>
            <a:spLocks noChangeArrowheads="1"/>
          </p:cNvSpPr>
          <p:nvPr/>
        </p:nvSpPr>
        <p:spPr bwMode="auto">
          <a:xfrm>
            <a:off x="0" y="0"/>
            <a:ext cx="12192000" cy="4349750"/>
          </a:xfrm>
          <a:prstGeom prst="rect">
            <a:avLst/>
          </a:prstGeom>
          <a:solidFill>
            <a:srgbClr val="A2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4" name="Group 9"/>
          <p:cNvGrpSpPr>
            <a:grpSpLocks noChangeAspect="1"/>
          </p:cNvGrpSpPr>
          <p:nvPr/>
        </p:nvGrpSpPr>
        <p:grpSpPr bwMode="auto">
          <a:xfrm>
            <a:off x="710992" y="1782265"/>
            <a:ext cx="3551237" cy="2955925"/>
            <a:chOff x="943" y="1372"/>
            <a:chExt cx="2237" cy="1862"/>
          </a:xfrm>
        </p:grpSpPr>
        <p:sp>
          <p:nvSpPr>
            <p:cNvPr id="5" name="Freeform 10"/>
            <p:cNvSpPr/>
            <p:nvPr/>
          </p:nvSpPr>
          <p:spPr bwMode="auto">
            <a:xfrm>
              <a:off x="1732" y="2895"/>
              <a:ext cx="661" cy="289"/>
            </a:xfrm>
            <a:custGeom>
              <a:avLst/>
              <a:gdLst>
                <a:gd name="T0" fmla="*/ 30 w 279"/>
                <a:gd name="T1" fmla="*/ 0 h 122"/>
                <a:gd name="T2" fmla="*/ 0 w 279"/>
                <a:gd name="T3" fmla="*/ 122 h 122"/>
                <a:gd name="T4" fmla="*/ 279 w 279"/>
                <a:gd name="T5" fmla="*/ 122 h 122"/>
                <a:gd name="T6" fmla="*/ 249 w 279"/>
                <a:gd name="T7" fmla="*/ 0 h 122"/>
                <a:gd name="T8" fmla="*/ 30 w 279"/>
                <a:gd name="T9" fmla="*/ 0 h 122"/>
              </a:gdLst>
              <a:ahLst/>
              <a:cxnLst>
                <a:cxn ang="0">
                  <a:pos x="T0" y="T1"/>
                </a:cxn>
                <a:cxn ang="0">
                  <a:pos x="T2" y="T3"/>
                </a:cxn>
                <a:cxn ang="0">
                  <a:pos x="T4" y="T5"/>
                </a:cxn>
                <a:cxn ang="0">
                  <a:pos x="T6" y="T7"/>
                </a:cxn>
                <a:cxn ang="0">
                  <a:pos x="T8" y="T9"/>
                </a:cxn>
              </a:cxnLst>
              <a:rect l="0" t="0" r="r" b="b"/>
              <a:pathLst>
                <a:path w="279" h="122">
                  <a:moveTo>
                    <a:pt x="30" y="0"/>
                  </a:moveTo>
                  <a:cubicBezTo>
                    <a:pt x="20" y="41"/>
                    <a:pt x="10" y="81"/>
                    <a:pt x="0" y="122"/>
                  </a:cubicBezTo>
                  <a:cubicBezTo>
                    <a:pt x="93" y="122"/>
                    <a:pt x="186" y="122"/>
                    <a:pt x="279" y="122"/>
                  </a:cubicBezTo>
                  <a:cubicBezTo>
                    <a:pt x="269" y="81"/>
                    <a:pt x="259" y="41"/>
                    <a:pt x="249" y="0"/>
                  </a:cubicBezTo>
                  <a:cubicBezTo>
                    <a:pt x="176" y="0"/>
                    <a:pt x="103" y="0"/>
                    <a:pt x="30" y="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1"/>
            <p:cNvSpPr/>
            <p:nvPr/>
          </p:nvSpPr>
          <p:spPr bwMode="auto">
            <a:xfrm>
              <a:off x="1657" y="3179"/>
              <a:ext cx="812" cy="55"/>
            </a:xfrm>
            <a:custGeom>
              <a:avLst/>
              <a:gdLst>
                <a:gd name="T0" fmla="*/ 328 w 343"/>
                <a:gd name="T1" fmla="*/ 0 h 23"/>
                <a:gd name="T2" fmla="*/ 14 w 343"/>
                <a:gd name="T3" fmla="*/ 0 h 23"/>
                <a:gd name="T4" fmla="*/ 0 w 343"/>
                <a:gd name="T5" fmla="*/ 17 h 23"/>
                <a:gd name="T6" fmla="*/ 0 w 343"/>
                <a:gd name="T7" fmla="*/ 23 h 23"/>
                <a:gd name="T8" fmla="*/ 343 w 343"/>
                <a:gd name="T9" fmla="*/ 23 h 23"/>
                <a:gd name="T10" fmla="*/ 343 w 343"/>
                <a:gd name="T11" fmla="*/ 17 h 23"/>
                <a:gd name="T12" fmla="*/ 328 w 34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43" h="23">
                  <a:moveTo>
                    <a:pt x="328" y="0"/>
                  </a:moveTo>
                  <a:cubicBezTo>
                    <a:pt x="14" y="0"/>
                    <a:pt x="14" y="0"/>
                    <a:pt x="14" y="0"/>
                  </a:cubicBezTo>
                  <a:cubicBezTo>
                    <a:pt x="6" y="0"/>
                    <a:pt x="0" y="8"/>
                    <a:pt x="0" y="17"/>
                  </a:cubicBezTo>
                  <a:cubicBezTo>
                    <a:pt x="0" y="23"/>
                    <a:pt x="0" y="23"/>
                    <a:pt x="0" y="23"/>
                  </a:cubicBezTo>
                  <a:cubicBezTo>
                    <a:pt x="343" y="23"/>
                    <a:pt x="343" y="23"/>
                    <a:pt x="343" y="23"/>
                  </a:cubicBezTo>
                  <a:cubicBezTo>
                    <a:pt x="343" y="17"/>
                    <a:pt x="343" y="17"/>
                    <a:pt x="343" y="17"/>
                  </a:cubicBezTo>
                  <a:cubicBezTo>
                    <a:pt x="343" y="8"/>
                    <a:pt x="336" y="0"/>
                    <a:pt x="3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a:off x="943" y="2781"/>
              <a:ext cx="2237" cy="216"/>
            </a:xfrm>
            <a:custGeom>
              <a:avLst/>
              <a:gdLst>
                <a:gd name="T0" fmla="*/ 0 w 944"/>
                <a:gd name="T1" fmla="*/ 0 h 91"/>
                <a:gd name="T2" fmla="*/ 0 w 944"/>
                <a:gd name="T3" fmla="*/ 68 h 91"/>
                <a:gd name="T4" fmla="*/ 24 w 944"/>
                <a:gd name="T5" fmla="*/ 91 h 91"/>
                <a:gd name="T6" fmla="*/ 921 w 944"/>
                <a:gd name="T7" fmla="*/ 91 h 91"/>
                <a:gd name="T8" fmla="*/ 944 w 944"/>
                <a:gd name="T9" fmla="*/ 68 h 91"/>
                <a:gd name="T10" fmla="*/ 944 w 944"/>
                <a:gd name="T11" fmla="*/ 0 h 91"/>
                <a:gd name="T12" fmla="*/ 0 w 94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4" h="91">
                  <a:moveTo>
                    <a:pt x="0" y="0"/>
                  </a:moveTo>
                  <a:cubicBezTo>
                    <a:pt x="0" y="68"/>
                    <a:pt x="0" y="68"/>
                    <a:pt x="0" y="68"/>
                  </a:cubicBezTo>
                  <a:cubicBezTo>
                    <a:pt x="0" y="81"/>
                    <a:pt x="11" y="91"/>
                    <a:pt x="24" y="91"/>
                  </a:cubicBezTo>
                  <a:cubicBezTo>
                    <a:pt x="921" y="91"/>
                    <a:pt x="921" y="91"/>
                    <a:pt x="921" y="91"/>
                  </a:cubicBezTo>
                  <a:cubicBezTo>
                    <a:pt x="934" y="91"/>
                    <a:pt x="944" y="81"/>
                    <a:pt x="944" y="68"/>
                  </a:cubicBezTo>
                  <a:cubicBezTo>
                    <a:pt x="944" y="0"/>
                    <a:pt x="944" y="0"/>
                    <a:pt x="94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3"/>
            <p:cNvSpPr/>
            <p:nvPr/>
          </p:nvSpPr>
          <p:spPr bwMode="auto">
            <a:xfrm>
              <a:off x="943" y="1372"/>
              <a:ext cx="2237" cy="1409"/>
            </a:xfrm>
            <a:custGeom>
              <a:avLst/>
              <a:gdLst>
                <a:gd name="T0" fmla="*/ 944 w 944"/>
                <a:gd name="T1" fmla="*/ 594 h 594"/>
                <a:gd name="T2" fmla="*/ 944 w 944"/>
                <a:gd name="T3" fmla="*/ 23 h 594"/>
                <a:gd name="T4" fmla="*/ 921 w 944"/>
                <a:gd name="T5" fmla="*/ 0 h 594"/>
                <a:gd name="T6" fmla="*/ 24 w 944"/>
                <a:gd name="T7" fmla="*/ 0 h 594"/>
                <a:gd name="T8" fmla="*/ 0 w 944"/>
                <a:gd name="T9" fmla="*/ 23 h 594"/>
                <a:gd name="T10" fmla="*/ 0 w 944"/>
                <a:gd name="T11" fmla="*/ 594 h 594"/>
                <a:gd name="T12" fmla="*/ 944 w 944"/>
                <a:gd name="T13" fmla="*/ 594 h 594"/>
              </a:gdLst>
              <a:ahLst/>
              <a:cxnLst>
                <a:cxn ang="0">
                  <a:pos x="T0" y="T1"/>
                </a:cxn>
                <a:cxn ang="0">
                  <a:pos x="T2" y="T3"/>
                </a:cxn>
                <a:cxn ang="0">
                  <a:pos x="T4" y="T5"/>
                </a:cxn>
                <a:cxn ang="0">
                  <a:pos x="T6" y="T7"/>
                </a:cxn>
                <a:cxn ang="0">
                  <a:pos x="T8" y="T9"/>
                </a:cxn>
                <a:cxn ang="0">
                  <a:pos x="T10" y="T11"/>
                </a:cxn>
                <a:cxn ang="0">
                  <a:pos x="T12" y="T13"/>
                </a:cxn>
              </a:cxnLst>
              <a:rect l="0" t="0" r="r" b="b"/>
              <a:pathLst>
                <a:path w="944" h="594">
                  <a:moveTo>
                    <a:pt x="944" y="594"/>
                  </a:moveTo>
                  <a:cubicBezTo>
                    <a:pt x="944" y="23"/>
                    <a:pt x="944" y="23"/>
                    <a:pt x="944" y="23"/>
                  </a:cubicBezTo>
                  <a:cubicBezTo>
                    <a:pt x="944" y="10"/>
                    <a:pt x="934" y="0"/>
                    <a:pt x="921" y="0"/>
                  </a:cubicBezTo>
                  <a:cubicBezTo>
                    <a:pt x="24" y="0"/>
                    <a:pt x="24" y="0"/>
                    <a:pt x="24" y="0"/>
                  </a:cubicBezTo>
                  <a:cubicBezTo>
                    <a:pt x="11" y="0"/>
                    <a:pt x="0" y="10"/>
                    <a:pt x="0" y="23"/>
                  </a:cubicBezTo>
                  <a:cubicBezTo>
                    <a:pt x="0" y="594"/>
                    <a:pt x="0" y="594"/>
                    <a:pt x="0" y="594"/>
                  </a:cubicBezTo>
                  <a:lnTo>
                    <a:pt x="944" y="594"/>
                  </a:lnTo>
                  <a:close/>
                </a:path>
              </a:pathLst>
            </a:custGeom>
            <a:solidFill>
              <a:srgbClr val="1F3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Rectangle 14"/>
            <p:cNvSpPr>
              <a:spLocks noChangeArrowheads="1"/>
            </p:cNvSpPr>
            <p:nvPr/>
          </p:nvSpPr>
          <p:spPr bwMode="auto">
            <a:xfrm>
              <a:off x="1036" y="1458"/>
              <a:ext cx="2054" cy="1231"/>
            </a:xfrm>
            <a:prstGeom prst="rect">
              <a:avLst/>
            </a:prstGeom>
            <a:solidFill>
              <a:srgbClr val="C4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0" name="Group 9"/>
          <p:cNvGrpSpPr>
            <a:grpSpLocks noChangeAspect="1"/>
          </p:cNvGrpSpPr>
          <p:nvPr/>
        </p:nvGrpSpPr>
        <p:grpSpPr bwMode="auto">
          <a:xfrm>
            <a:off x="4382880" y="1782265"/>
            <a:ext cx="3551237" cy="2955925"/>
            <a:chOff x="943" y="1372"/>
            <a:chExt cx="2237" cy="1862"/>
          </a:xfrm>
        </p:grpSpPr>
        <p:sp>
          <p:nvSpPr>
            <p:cNvPr id="11" name="Freeform 10"/>
            <p:cNvSpPr/>
            <p:nvPr/>
          </p:nvSpPr>
          <p:spPr bwMode="auto">
            <a:xfrm>
              <a:off x="1732" y="2895"/>
              <a:ext cx="661" cy="289"/>
            </a:xfrm>
            <a:custGeom>
              <a:avLst/>
              <a:gdLst>
                <a:gd name="T0" fmla="*/ 30 w 279"/>
                <a:gd name="T1" fmla="*/ 0 h 122"/>
                <a:gd name="T2" fmla="*/ 0 w 279"/>
                <a:gd name="T3" fmla="*/ 122 h 122"/>
                <a:gd name="T4" fmla="*/ 279 w 279"/>
                <a:gd name="T5" fmla="*/ 122 h 122"/>
                <a:gd name="T6" fmla="*/ 249 w 279"/>
                <a:gd name="T7" fmla="*/ 0 h 122"/>
                <a:gd name="T8" fmla="*/ 30 w 279"/>
                <a:gd name="T9" fmla="*/ 0 h 122"/>
              </a:gdLst>
              <a:ahLst/>
              <a:cxnLst>
                <a:cxn ang="0">
                  <a:pos x="T0" y="T1"/>
                </a:cxn>
                <a:cxn ang="0">
                  <a:pos x="T2" y="T3"/>
                </a:cxn>
                <a:cxn ang="0">
                  <a:pos x="T4" y="T5"/>
                </a:cxn>
                <a:cxn ang="0">
                  <a:pos x="T6" y="T7"/>
                </a:cxn>
                <a:cxn ang="0">
                  <a:pos x="T8" y="T9"/>
                </a:cxn>
              </a:cxnLst>
              <a:rect l="0" t="0" r="r" b="b"/>
              <a:pathLst>
                <a:path w="279" h="122">
                  <a:moveTo>
                    <a:pt x="30" y="0"/>
                  </a:moveTo>
                  <a:cubicBezTo>
                    <a:pt x="20" y="41"/>
                    <a:pt x="10" y="81"/>
                    <a:pt x="0" y="122"/>
                  </a:cubicBezTo>
                  <a:cubicBezTo>
                    <a:pt x="93" y="122"/>
                    <a:pt x="186" y="122"/>
                    <a:pt x="279" y="122"/>
                  </a:cubicBezTo>
                  <a:cubicBezTo>
                    <a:pt x="269" y="81"/>
                    <a:pt x="259" y="41"/>
                    <a:pt x="249" y="0"/>
                  </a:cubicBezTo>
                  <a:cubicBezTo>
                    <a:pt x="176" y="0"/>
                    <a:pt x="103" y="0"/>
                    <a:pt x="30" y="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1657" y="3179"/>
              <a:ext cx="812" cy="55"/>
            </a:xfrm>
            <a:custGeom>
              <a:avLst/>
              <a:gdLst>
                <a:gd name="T0" fmla="*/ 328 w 343"/>
                <a:gd name="T1" fmla="*/ 0 h 23"/>
                <a:gd name="T2" fmla="*/ 14 w 343"/>
                <a:gd name="T3" fmla="*/ 0 h 23"/>
                <a:gd name="T4" fmla="*/ 0 w 343"/>
                <a:gd name="T5" fmla="*/ 17 h 23"/>
                <a:gd name="T6" fmla="*/ 0 w 343"/>
                <a:gd name="T7" fmla="*/ 23 h 23"/>
                <a:gd name="T8" fmla="*/ 343 w 343"/>
                <a:gd name="T9" fmla="*/ 23 h 23"/>
                <a:gd name="T10" fmla="*/ 343 w 343"/>
                <a:gd name="T11" fmla="*/ 17 h 23"/>
                <a:gd name="T12" fmla="*/ 328 w 34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43" h="23">
                  <a:moveTo>
                    <a:pt x="328" y="0"/>
                  </a:moveTo>
                  <a:cubicBezTo>
                    <a:pt x="14" y="0"/>
                    <a:pt x="14" y="0"/>
                    <a:pt x="14" y="0"/>
                  </a:cubicBezTo>
                  <a:cubicBezTo>
                    <a:pt x="6" y="0"/>
                    <a:pt x="0" y="8"/>
                    <a:pt x="0" y="17"/>
                  </a:cubicBezTo>
                  <a:cubicBezTo>
                    <a:pt x="0" y="23"/>
                    <a:pt x="0" y="23"/>
                    <a:pt x="0" y="23"/>
                  </a:cubicBezTo>
                  <a:cubicBezTo>
                    <a:pt x="343" y="23"/>
                    <a:pt x="343" y="23"/>
                    <a:pt x="343" y="23"/>
                  </a:cubicBezTo>
                  <a:cubicBezTo>
                    <a:pt x="343" y="17"/>
                    <a:pt x="343" y="17"/>
                    <a:pt x="343" y="17"/>
                  </a:cubicBezTo>
                  <a:cubicBezTo>
                    <a:pt x="343" y="8"/>
                    <a:pt x="336" y="0"/>
                    <a:pt x="3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
            <p:cNvSpPr/>
            <p:nvPr/>
          </p:nvSpPr>
          <p:spPr bwMode="auto">
            <a:xfrm>
              <a:off x="943" y="2781"/>
              <a:ext cx="2237" cy="216"/>
            </a:xfrm>
            <a:custGeom>
              <a:avLst/>
              <a:gdLst>
                <a:gd name="T0" fmla="*/ 0 w 944"/>
                <a:gd name="T1" fmla="*/ 0 h 91"/>
                <a:gd name="T2" fmla="*/ 0 w 944"/>
                <a:gd name="T3" fmla="*/ 68 h 91"/>
                <a:gd name="T4" fmla="*/ 24 w 944"/>
                <a:gd name="T5" fmla="*/ 91 h 91"/>
                <a:gd name="T6" fmla="*/ 921 w 944"/>
                <a:gd name="T7" fmla="*/ 91 h 91"/>
                <a:gd name="T8" fmla="*/ 944 w 944"/>
                <a:gd name="T9" fmla="*/ 68 h 91"/>
                <a:gd name="T10" fmla="*/ 944 w 944"/>
                <a:gd name="T11" fmla="*/ 0 h 91"/>
                <a:gd name="T12" fmla="*/ 0 w 94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4" h="91">
                  <a:moveTo>
                    <a:pt x="0" y="0"/>
                  </a:moveTo>
                  <a:cubicBezTo>
                    <a:pt x="0" y="68"/>
                    <a:pt x="0" y="68"/>
                    <a:pt x="0" y="68"/>
                  </a:cubicBezTo>
                  <a:cubicBezTo>
                    <a:pt x="0" y="81"/>
                    <a:pt x="11" y="91"/>
                    <a:pt x="24" y="91"/>
                  </a:cubicBezTo>
                  <a:cubicBezTo>
                    <a:pt x="921" y="91"/>
                    <a:pt x="921" y="91"/>
                    <a:pt x="921" y="91"/>
                  </a:cubicBezTo>
                  <a:cubicBezTo>
                    <a:pt x="934" y="91"/>
                    <a:pt x="944" y="81"/>
                    <a:pt x="944" y="68"/>
                  </a:cubicBezTo>
                  <a:cubicBezTo>
                    <a:pt x="944" y="0"/>
                    <a:pt x="944" y="0"/>
                    <a:pt x="94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3"/>
            <p:cNvSpPr/>
            <p:nvPr/>
          </p:nvSpPr>
          <p:spPr bwMode="auto">
            <a:xfrm>
              <a:off x="943" y="1372"/>
              <a:ext cx="2237" cy="1409"/>
            </a:xfrm>
            <a:custGeom>
              <a:avLst/>
              <a:gdLst>
                <a:gd name="T0" fmla="*/ 944 w 944"/>
                <a:gd name="T1" fmla="*/ 594 h 594"/>
                <a:gd name="T2" fmla="*/ 944 w 944"/>
                <a:gd name="T3" fmla="*/ 23 h 594"/>
                <a:gd name="T4" fmla="*/ 921 w 944"/>
                <a:gd name="T5" fmla="*/ 0 h 594"/>
                <a:gd name="T6" fmla="*/ 24 w 944"/>
                <a:gd name="T7" fmla="*/ 0 h 594"/>
                <a:gd name="T8" fmla="*/ 0 w 944"/>
                <a:gd name="T9" fmla="*/ 23 h 594"/>
                <a:gd name="T10" fmla="*/ 0 w 944"/>
                <a:gd name="T11" fmla="*/ 594 h 594"/>
                <a:gd name="T12" fmla="*/ 944 w 944"/>
                <a:gd name="T13" fmla="*/ 594 h 594"/>
              </a:gdLst>
              <a:ahLst/>
              <a:cxnLst>
                <a:cxn ang="0">
                  <a:pos x="T0" y="T1"/>
                </a:cxn>
                <a:cxn ang="0">
                  <a:pos x="T2" y="T3"/>
                </a:cxn>
                <a:cxn ang="0">
                  <a:pos x="T4" y="T5"/>
                </a:cxn>
                <a:cxn ang="0">
                  <a:pos x="T6" y="T7"/>
                </a:cxn>
                <a:cxn ang="0">
                  <a:pos x="T8" y="T9"/>
                </a:cxn>
                <a:cxn ang="0">
                  <a:pos x="T10" y="T11"/>
                </a:cxn>
                <a:cxn ang="0">
                  <a:pos x="T12" y="T13"/>
                </a:cxn>
              </a:cxnLst>
              <a:rect l="0" t="0" r="r" b="b"/>
              <a:pathLst>
                <a:path w="944" h="594">
                  <a:moveTo>
                    <a:pt x="944" y="594"/>
                  </a:moveTo>
                  <a:cubicBezTo>
                    <a:pt x="944" y="23"/>
                    <a:pt x="944" y="23"/>
                    <a:pt x="944" y="23"/>
                  </a:cubicBezTo>
                  <a:cubicBezTo>
                    <a:pt x="944" y="10"/>
                    <a:pt x="934" y="0"/>
                    <a:pt x="921" y="0"/>
                  </a:cubicBezTo>
                  <a:cubicBezTo>
                    <a:pt x="24" y="0"/>
                    <a:pt x="24" y="0"/>
                    <a:pt x="24" y="0"/>
                  </a:cubicBezTo>
                  <a:cubicBezTo>
                    <a:pt x="11" y="0"/>
                    <a:pt x="0" y="10"/>
                    <a:pt x="0" y="23"/>
                  </a:cubicBezTo>
                  <a:cubicBezTo>
                    <a:pt x="0" y="594"/>
                    <a:pt x="0" y="594"/>
                    <a:pt x="0" y="594"/>
                  </a:cubicBezTo>
                  <a:lnTo>
                    <a:pt x="944" y="594"/>
                  </a:lnTo>
                  <a:close/>
                </a:path>
              </a:pathLst>
            </a:custGeom>
            <a:solidFill>
              <a:srgbClr val="1F3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14"/>
            <p:cNvSpPr>
              <a:spLocks noChangeArrowheads="1"/>
            </p:cNvSpPr>
            <p:nvPr/>
          </p:nvSpPr>
          <p:spPr bwMode="auto">
            <a:xfrm>
              <a:off x="1036" y="1458"/>
              <a:ext cx="2054" cy="1231"/>
            </a:xfrm>
            <a:prstGeom prst="rect">
              <a:avLst/>
            </a:prstGeom>
            <a:solidFill>
              <a:srgbClr val="C4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6" name="Group 9"/>
          <p:cNvGrpSpPr>
            <a:grpSpLocks noChangeAspect="1"/>
          </p:cNvGrpSpPr>
          <p:nvPr/>
        </p:nvGrpSpPr>
        <p:grpSpPr bwMode="auto">
          <a:xfrm>
            <a:off x="8061588" y="1782265"/>
            <a:ext cx="3551237" cy="2955925"/>
            <a:chOff x="943" y="1372"/>
            <a:chExt cx="2237" cy="1862"/>
          </a:xfrm>
        </p:grpSpPr>
        <p:sp>
          <p:nvSpPr>
            <p:cNvPr id="17" name="Freeform 10"/>
            <p:cNvSpPr/>
            <p:nvPr/>
          </p:nvSpPr>
          <p:spPr bwMode="auto">
            <a:xfrm>
              <a:off x="1732" y="2895"/>
              <a:ext cx="661" cy="289"/>
            </a:xfrm>
            <a:custGeom>
              <a:avLst/>
              <a:gdLst>
                <a:gd name="T0" fmla="*/ 30 w 279"/>
                <a:gd name="T1" fmla="*/ 0 h 122"/>
                <a:gd name="T2" fmla="*/ 0 w 279"/>
                <a:gd name="T3" fmla="*/ 122 h 122"/>
                <a:gd name="T4" fmla="*/ 279 w 279"/>
                <a:gd name="T5" fmla="*/ 122 h 122"/>
                <a:gd name="T6" fmla="*/ 249 w 279"/>
                <a:gd name="T7" fmla="*/ 0 h 122"/>
                <a:gd name="T8" fmla="*/ 30 w 279"/>
                <a:gd name="T9" fmla="*/ 0 h 122"/>
              </a:gdLst>
              <a:ahLst/>
              <a:cxnLst>
                <a:cxn ang="0">
                  <a:pos x="T0" y="T1"/>
                </a:cxn>
                <a:cxn ang="0">
                  <a:pos x="T2" y="T3"/>
                </a:cxn>
                <a:cxn ang="0">
                  <a:pos x="T4" y="T5"/>
                </a:cxn>
                <a:cxn ang="0">
                  <a:pos x="T6" y="T7"/>
                </a:cxn>
                <a:cxn ang="0">
                  <a:pos x="T8" y="T9"/>
                </a:cxn>
              </a:cxnLst>
              <a:rect l="0" t="0" r="r" b="b"/>
              <a:pathLst>
                <a:path w="279" h="122">
                  <a:moveTo>
                    <a:pt x="30" y="0"/>
                  </a:moveTo>
                  <a:cubicBezTo>
                    <a:pt x="20" y="41"/>
                    <a:pt x="10" y="81"/>
                    <a:pt x="0" y="122"/>
                  </a:cubicBezTo>
                  <a:cubicBezTo>
                    <a:pt x="93" y="122"/>
                    <a:pt x="186" y="122"/>
                    <a:pt x="279" y="122"/>
                  </a:cubicBezTo>
                  <a:cubicBezTo>
                    <a:pt x="269" y="81"/>
                    <a:pt x="259" y="41"/>
                    <a:pt x="249" y="0"/>
                  </a:cubicBezTo>
                  <a:cubicBezTo>
                    <a:pt x="176" y="0"/>
                    <a:pt x="103" y="0"/>
                    <a:pt x="30" y="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1657" y="3179"/>
              <a:ext cx="812" cy="55"/>
            </a:xfrm>
            <a:custGeom>
              <a:avLst/>
              <a:gdLst>
                <a:gd name="T0" fmla="*/ 328 w 343"/>
                <a:gd name="T1" fmla="*/ 0 h 23"/>
                <a:gd name="T2" fmla="*/ 14 w 343"/>
                <a:gd name="T3" fmla="*/ 0 h 23"/>
                <a:gd name="T4" fmla="*/ 0 w 343"/>
                <a:gd name="T5" fmla="*/ 17 h 23"/>
                <a:gd name="T6" fmla="*/ 0 w 343"/>
                <a:gd name="T7" fmla="*/ 23 h 23"/>
                <a:gd name="T8" fmla="*/ 343 w 343"/>
                <a:gd name="T9" fmla="*/ 23 h 23"/>
                <a:gd name="T10" fmla="*/ 343 w 343"/>
                <a:gd name="T11" fmla="*/ 17 h 23"/>
                <a:gd name="T12" fmla="*/ 328 w 34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43" h="23">
                  <a:moveTo>
                    <a:pt x="328" y="0"/>
                  </a:moveTo>
                  <a:cubicBezTo>
                    <a:pt x="14" y="0"/>
                    <a:pt x="14" y="0"/>
                    <a:pt x="14" y="0"/>
                  </a:cubicBezTo>
                  <a:cubicBezTo>
                    <a:pt x="6" y="0"/>
                    <a:pt x="0" y="8"/>
                    <a:pt x="0" y="17"/>
                  </a:cubicBezTo>
                  <a:cubicBezTo>
                    <a:pt x="0" y="23"/>
                    <a:pt x="0" y="23"/>
                    <a:pt x="0" y="23"/>
                  </a:cubicBezTo>
                  <a:cubicBezTo>
                    <a:pt x="343" y="23"/>
                    <a:pt x="343" y="23"/>
                    <a:pt x="343" y="23"/>
                  </a:cubicBezTo>
                  <a:cubicBezTo>
                    <a:pt x="343" y="17"/>
                    <a:pt x="343" y="17"/>
                    <a:pt x="343" y="17"/>
                  </a:cubicBezTo>
                  <a:cubicBezTo>
                    <a:pt x="343" y="8"/>
                    <a:pt x="336" y="0"/>
                    <a:pt x="3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943" y="2781"/>
              <a:ext cx="2237" cy="216"/>
            </a:xfrm>
            <a:custGeom>
              <a:avLst/>
              <a:gdLst>
                <a:gd name="T0" fmla="*/ 0 w 944"/>
                <a:gd name="T1" fmla="*/ 0 h 91"/>
                <a:gd name="T2" fmla="*/ 0 w 944"/>
                <a:gd name="T3" fmla="*/ 68 h 91"/>
                <a:gd name="T4" fmla="*/ 24 w 944"/>
                <a:gd name="T5" fmla="*/ 91 h 91"/>
                <a:gd name="T6" fmla="*/ 921 w 944"/>
                <a:gd name="T7" fmla="*/ 91 h 91"/>
                <a:gd name="T8" fmla="*/ 944 w 944"/>
                <a:gd name="T9" fmla="*/ 68 h 91"/>
                <a:gd name="T10" fmla="*/ 944 w 944"/>
                <a:gd name="T11" fmla="*/ 0 h 91"/>
                <a:gd name="T12" fmla="*/ 0 w 944"/>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44" h="91">
                  <a:moveTo>
                    <a:pt x="0" y="0"/>
                  </a:moveTo>
                  <a:cubicBezTo>
                    <a:pt x="0" y="68"/>
                    <a:pt x="0" y="68"/>
                    <a:pt x="0" y="68"/>
                  </a:cubicBezTo>
                  <a:cubicBezTo>
                    <a:pt x="0" y="81"/>
                    <a:pt x="11" y="91"/>
                    <a:pt x="24" y="91"/>
                  </a:cubicBezTo>
                  <a:cubicBezTo>
                    <a:pt x="921" y="91"/>
                    <a:pt x="921" y="91"/>
                    <a:pt x="921" y="91"/>
                  </a:cubicBezTo>
                  <a:cubicBezTo>
                    <a:pt x="934" y="91"/>
                    <a:pt x="944" y="81"/>
                    <a:pt x="944" y="68"/>
                  </a:cubicBezTo>
                  <a:cubicBezTo>
                    <a:pt x="944" y="0"/>
                    <a:pt x="944" y="0"/>
                    <a:pt x="94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943" y="1372"/>
              <a:ext cx="2237" cy="1409"/>
            </a:xfrm>
            <a:custGeom>
              <a:avLst/>
              <a:gdLst>
                <a:gd name="T0" fmla="*/ 944 w 944"/>
                <a:gd name="T1" fmla="*/ 594 h 594"/>
                <a:gd name="T2" fmla="*/ 944 w 944"/>
                <a:gd name="T3" fmla="*/ 23 h 594"/>
                <a:gd name="T4" fmla="*/ 921 w 944"/>
                <a:gd name="T5" fmla="*/ 0 h 594"/>
                <a:gd name="T6" fmla="*/ 24 w 944"/>
                <a:gd name="T7" fmla="*/ 0 h 594"/>
                <a:gd name="T8" fmla="*/ 0 w 944"/>
                <a:gd name="T9" fmla="*/ 23 h 594"/>
                <a:gd name="T10" fmla="*/ 0 w 944"/>
                <a:gd name="T11" fmla="*/ 594 h 594"/>
                <a:gd name="T12" fmla="*/ 944 w 944"/>
                <a:gd name="T13" fmla="*/ 594 h 594"/>
              </a:gdLst>
              <a:ahLst/>
              <a:cxnLst>
                <a:cxn ang="0">
                  <a:pos x="T0" y="T1"/>
                </a:cxn>
                <a:cxn ang="0">
                  <a:pos x="T2" y="T3"/>
                </a:cxn>
                <a:cxn ang="0">
                  <a:pos x="T4" y="T5"/>
                </a:cxn>
                <a:cxn ang="0">
                  <a:pos x="T6" y="T7"/>
                </a:cxn>
                <a:cxn ang="0">
                  <a:pos x="T8" y="T9"/>
                </a:cxn>
                <a:cxn ang="0">
                  <a:pos x="T10" y="T11"/>
                </a:cxn>
                <a:cxn ang="0">
                  <a:pos x="T12" y="T13"/>
                </a:cxn>
              </a:cxnLst>
              <a:rect l="0" t="0" r="r" b="b"/>
              <a:pathLst>
                <a:path w="944" h="594">
                  <a:moveTo>
                    <a:pt x="944" y="594"/>
                  </a:moveTo>
                  <a:cubicBezTo>
                    <a:pt x="944" y="23"/>
                    <a:pt x="944" y="23"/>
                    <a:pt x="944" y="23"/>
                  </a:cubicBezTo>
                  <a:cubicBezTo>
                    <a:pt x="944" y="10"/>
                    <a:pt x="934" y="0"/>
                    <a:pt x="921" y="0"/>
                  </a:cubicBezTo>
                  <a:cubicBezTo>
                    <a:pt x="24" y="0"/>
                    <a:pt x="24" y="0"/>
                    <a:pt x="24" y="0"/>
                  </a:cubicBezTo>
                  <a:cubicBezTo>
                    <a:pt x="11" y="0"/>
                    <a:pt x="0" y="10"/>
                    <a:pt x="0" y="23"/>
                  </a:cubicBezTo>
                  <a:cubicBezTo>
                    <a:pt x="0" y="594"/>
                    <a:pt x="0" y="594"/>
                    <a:pt x="0" y="594"/>
                  </a:cubicBezTo>
                  <a:lnTo>
                    <a:pt x="944" y="594"/>
                  </a:lnTo>
                  <a:close/>
                </a:path>
              </a:pathLst>
            </a:custGeom>
            <a:solidFill>
              <a:srgbClr val="1F3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Rectangle 14"/>
            <p:cNvSpPr>
              <a:spLocks noChangeArrowheads="1"/>
            </p:cNvSpPr>
            <p:nvPr/>
          </p:nvSpPr>
          <p:spPr bwMode="auto">
            <a:xfrm>
              <a:off x="1036" y="1458"/>
              <a:ext cx="2054" cy="1231"/>
            </a:xfrm>
            <a:prstGeom prst="rect">
              <a:avLst/>
            </a:prstGeom>
            <a:solidFill>
              <a:srgbClr val="C4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pic>
        <p:nvPicPr>
          <p:cNvPr id="22" name="图片 21"/>
          <p:cNvPicPr>
            <a:picLocks noChangeAspect="1"/>
          </p:cNvPicPr>
          <p:nvPr/>
        </p:nvPicPr>
        <p:blipFill>
          <a:blip r:embed="rId2"/>
          <a:stretch>
            <a:fillRect/>
          </a:stretch>
        </p:blipFill>
        <p:spPr>
          <a:xfrm>
            <a:off x="1991544" y="3411939"/>
            <a:ext cx="914274" cy="3444475"/>
          </a:xfrm>
          <a:prstGeom prst="rect">
            <a:avLst/>
          </a:prstGeom>
        </p:spPr>
      </p:pic>
      <p:pic>
        <p:nvPicPr>
          <p:cNvPr id="23" name="图片 22"/>
          <p:cNvPicPr>
            <a:picLocks noChangeAspect="1"/>
          </p:cNvPicPr>
          <p:nvPr/>
        </p:nvPicPr>
        <p:blipFill>
          <a:blip r:embed="rId3"/>
          <a:stretch>
            <a:fillRect/>
          </a:stretch>
        </p:blipFill>
        <p:spPr>
          <a:xfrm>
            <a:off x="5510833" y="3411938"/>
            <a:ext cx="921361" cy="3444475"/>
          </a:xfrm>
          <a:prstGeom prst="rect">
            <a:avLst/>
          </a:prstGeom>
        </p:spPr>
      </p:pic>
      <p:pic>
        <p:nvPicPr>
          <p:cNvPr id="24" name="图片 23"/>
          <p:cNvPicPr>
            <a:picLocks noChangeAspect="1"/>
          </p:cNvPicPr>
          <p:nvPr/>
        </p:nvPicPr>
        <p:blipFill>
          <a:blip r:embed="rId3"/>
          <a:stretch>
            <a:fillRect/>
          </a:stretch>
        </p:blipFill>
        <p:spPr>
          <a:xfrm>
            <a:off x="9304910" y="3411938"/>
            <a:ext cx="921361" cy="3444475"/>
          </a:xfrm>
          <a:prstGeom prst="rect">
            <a:avLst/>
          </a:prstGeom>
        </p:spPr>
      </p:pic>
      <p:sp>
        <p:nvSpPr>
          <p:cNvPr id="25" name="Rectangle 10"/>
          <p:cNvSpPr>
            <a:spLocks noChangeArrowheads="1"/>
          </p:cNvSpPr>
          <p:nvPr/>
        </p:nvSpPr>
        <p:spPr bwMode="auto">
          <a:xfrm>
            <a:off x="1102130" y="1993666"/>
            <a:ext cx="2797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3200" b="1" i="0" u="none" strike="noStrike" cap="none" normalizeH="0" baseline="0" dirty="0">
                <a:ln>
                  <a:noFill/>
                </a:ln>
                <a:solidFill>
                  <a:schemeClr val="tx1">
                    <a:lumMod val="65000"/>
                    <a:lumOff val="35000"/>
                  </a:schemeClr>
                </a:solidFill>
                <a:effectLst/>
                <a:latin typeface="Bebas" pitchFamily="2" charset="0"/>
              </a:rPr>
              <a:t>行政管理</a:t>
            </a:r>
            <a:endParaRPr kumimoji="0" lang="zh-CN" altLang="zh-CN" sz="1200" b="1" i="0" u="none" strike="noStrike" cap="none" normalizeH="0" baseline="0" dirty="0">
              <a:ln>
                <a:noFill/>
              </a:ln>
              <a:solidFill>
                <a:schemeClr val="tx1">
                  <a:lumMod val="65000"/>
                  <a:lumOff val="35000"/>
                </a:schemeClr>
              </a:solidFill>
              <a:effectLst/>
            </a:endParaRPr>
          </a:p>
        </p:txBody>
      </p:sp>
      <p:grpSp>
        <p:nvGrpSpPr>
          <p:cNvPr id="27" name="组合 26"/>
          <p:cNvGrpSpPr/>
          <p:nvPr/>
        </p:nvGrpSpPr>
        <p:grpSpPr>
          <a:xfrm>
            <a:off x="1072703" y="2483359"/>
            <a:ext cx="2856028" cy="1127772"/>
            <a:chOff x="9045567" y="3250384"/>
            <a:chExt cx="3304718" cy="1243243"/>
          </a:xfrm>
        </p:grpSpPr>
        <p:sp>
          <p:nvSpPr>
            <p:cNvPr id="28" name="TextBox 15"/>
            <p:cNvSpPr txBox="1"/>
            <p:nvPr/>
          </p:nvSpPr>
          <p:spPr>
            <a:xfrm>
              <a:off x="9045567" y="3250384"/>
              <a:ext cx="2209962" cy="373218"/>
            </a:xfrm>
            <a:prstGeom prst="rect">
              <a:avLst/>
            </a:prstGeom>
            <a:noFill/>
          </p:spPr>
          <p:txBody>
            <a:bodyPr wrap="square" rtlCol="0">
              <a:spAutoFit/>
            </a:bodyPr>
            <a:lstStyle/>
            <a:p>
              <a:r>
                <a:rPr lang="zh-CN" altLang="en-US" sz="1600" b="1" dirty="0">
                  <a:solidFill>
                    <a:srgbClr val="1FB4C2"/>
                  </a:solidFill>
                  <a:cs typeface="+mn-ea"/>
                  <a:sym typeface="+mn-lt"/>
                </a:rPr>
                <a:t>岗位要求：</a:t>
              </a:r>
              <a:endParaRPr lang="en-US" sz="1600" b="1" dirty="0">
                <a:solidFill>
                  <a:srgbClr val="1FB4C2"/>
                </a:solidFill>
                <a:cs typeface="+mn-ea"/>
                <a:sym typeface="+mn-lt"/>
              </a:endParaRPr>
            </a:p>
          </p:txBody>
        </p:sp>
        <p:sp>
          <p:nvSpPr>
            <p:cNvPr id="29" name="Rectangle 16"/>
            <p:cNvSpPr/>
            <p:nvPr/>
          </p:nvSpPr>
          <p:spPr>
            <a:xfrm>
              <a:off x="9045567" y="3577545"/>
              <a:ext cx="3304718" cy="916082"/>
            </a:xfrm>
            <a:prstGeom prst="rect">
              <a:avLst/>
            </a:prstGeom>
          </p:spPr>
          <p:txBody>
            <a:bodyPr wrap="square">
              <a:spAutoFit/>
            </a:bodyPr>
            <a:lstStyle/>
            <a:p>
              <a:r>
                <a:rPr lang="en-US" sz="1200" dirty="0">
                  <a:solidFill>
                    <a:schemeClr val="tx1">
                      <a:lumMod val="75000"/>
                      <a:lumOff val="25000"/>
                    </a:schemeClr>
                  </a:solidFill>
                  <a:cs typeface="+mn-ea"/>
                  <a:sym typeface="+mn-lt"/>
                </a:rPr>
                <a:t>Far far away, behind the word mountains, far from the countries.</a:t>
              </a:r>
              <a:r>
                <a:rPr lang="en-US" altLang="zh-CN" sz="1200" dirty="0">
                  <a:solidFill>
                    <a:schemeClr val="tx1">
                      <a:lumMod val="75000"/>
                      <a:lumOff val="25000"/>
                    </a:schemeClr>
                  </a:solidFill>
                  <a:cs typeface="+mn-ea"/>
                  <a:sym typeface="+mn-lt"/>
                </a:rPr>
                <a:t> Far </a:t>
              </a:r>
              <a:r>
                <a:rPr lang="en-US" altLang="zh-CN" sz="1200" dirty="0" err="1">
                  <a:solidFill>
                    <a:schemeClr val="tx1">
                      <a:lumMod val="75000"/>
                      <a:lumOff val="25000"/>
                    </a:schemeClr>
                  </a:solidFill>
                  <a:cs typeface="+mn-ea"/>
                  <a:sym typeface="+mn-lt"/>
                </a:rPr>
                <a:t>far</a:t>
              </a:r>
              <a:r>
                <a:rPr lang="en-US" altLang="zh-CN" sz="1200" dirty="0">
                  <a:solidFill>
                    <a:schemeClr val="tx1">
                      <a:lumMod val="75000"/>
                      <a:lumOff val="25000"/>
                    </a:schemeClr>
                  </a:solidFill>
                  <a:cs typeface="+mn-ea"/>
                  <a:sym typeface="+mn-lt"/>
                </a:rPr>
                <a:t> away, behind the word mountains, far from the countries.</a:t>
              </a:r>
              <a:endParaRPr lang="en-US" sz="1200" dirty="0">
                <a:cs typeface="+mn-ea"/>
                <a:sym typeface="+mn-lt"/>
              </a:endParaRPr>
            </a:p>
          </p:txBody>
        </p:sp>
      </p:grpSp>
      <p:sp>
        <p:nvSpPr>
          <p:cNvPr id="30" name="Rectangle 10"/>
          <p:cNvSpPr>
            <a:spLocks noChangeArrowheads="1"/>
          </p:cNvSpPr>
          <p:nvPr/>
        </p:nvSpPr>
        <p:spPr bwMode="auto">
          <a:xfrm>
            <a:off x="4816880" y="1993666"/>
            <a:ext cx="2797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3200" b="1" i="0" u="none" strike="noStrike" cap="none" normalizeH="0" baseline="0" dirty="0">
                <a:ln>
                  <a:noFill/>
                </a:ln>
                <a:solidFill>
                  <a:schemeClr val="tx1">
                    <a:lumMod val="65000"/>
                    <a:lumOff val="35000"/>
                  </a:schemeClr>
                </a:solidFill>
                <a:effectLst/>
                <a:latin typeface="Bebas" pitchFamily="2" charset="0"/>
              </a:rPr>
              <a:t>市场开发</a:t>
            </a:r>
            <a:endParaRPr kumimoji="0" lang="zh-CN" altLang="zh-CN" sz="1200" b="1" i="0" u="none" strike="noStrike" cap="none" normalizeH="0" baseline="0" dirty="0">
              <a:ln>
                <a:noFill/>
              </a:ln>
              <a:solidFill>
                <a:schemeClr val="tx1">
                  <a:lumMod val="65000"/>
                  <a:lumOff val="35000"/>
                </a:schemeClr>
              </a:solidFill>
              <a:effectLst/>
            </a:endParaRPr>
          </a:p>
        </p:txBody>
      </p:sp>
      <p:grpSp>
        <p:nvGrpSpPr>
          <p:cNvPr id="31" name="组合 30"/>
          <p:cNvGrpSpPr/>
          <p:nvPr/>
        </p:nvGrpSpPr>
        <p:grpSpPr>
          <a:xfrm>
            <a:off x="4787453" y="2483359"/>
            <a:ext cx="2856028" cy="1127772"/>
            <a:chOff x="9045567" y="3250384"/>
            <a:chExt cx="3304718" cy="1243243"/>
          </a:xfrm>
        </p:grpSpPr>
        <p:sp>
          <p:nvSpPr>
            <p:cNvPr id="32" name="TextBox 15"/>
            <p:cNvSpPr txBox="1"/>
            <p:nvPr/>
          </p:nvSpPr>
          <p:spPr>
            <a:xfrm>
              <a:off x="9045567" y="3250384"/>
              <a:ext cx="2209962" cy="373218"/>
            </a:xfrm>
            <a:prstGeom prst="rect">
              <a:avLst/>
            </a:prstGeom>
            <a:noFill/>
          </p:spPr>
          <p:txBody>
            <a:bodyPr wrap="square" rtlCol="0">
              <a:spAutoFit/>
            </a:bodyPr>
            <a:lstStyle/>
            <a:p>
              <a:r>
                <a:rPr lang="zh-CN" altLang="en-US" sz="1600" b="1" dirty="0">
                  <a:solidFill>
                    <a:srgbClr val="1FB4C2"/>
                  </a:solidFill>
                  <a:cs typeface="+mn-ea"/>
                  <a:sym typeface="+mn-lt"/>
                </a:rPr>
                <a:t>岗位要求：</a:t>
              </a:r>
              <a:endParaRPr lang="en-US" sz="1600" b="1" dirty="0">
                <a:solidFill>
                  <a:srgbClr val="1FB4C2"/>
                </a:solidFill>
                <a:cs typeface="+mn-ea"/>
                <a:sym typeface="+mn-lt"/>
              </a:endParaRPr>
            </a:p>
          </p:txBody>
        </p:sp>
        <p:sp>
          <p:nvSpPr>
            <p:cNvPr id="33" name="Rectangle 16"/>
            <p:cNvSpPr/>
            <p:nvPr/>
          </p:nvSpPr>
          <p:spPr>
            <a:xfrm>
              <a:off x="9045567" y="3577545"/>
              <a:ext cx="3304718" cy="916082"/>
            </a:xfrm>
            <a:prstGeom prst="rect">
              <a:avLst/>
            </a:prstGeom>
          </p:spPr>
          <p:txBody>
            <a:bodyPr wrap="square">
              <a:spAutoFit/>
            </a:bodyPr>
            <a:lstStyle/>
            <a:p>
              <a:r>
                <a:rPr lang="en-US" sz="1200" dirty="0">
                  <a:solidFill>
                    <a:schemeClr val="tx1">
                      <a:lumMod val="75000"/>
                      <a:lumOff val="25000"/>
                    </a:schemeClr>
                  </a:solidFill>
                  <a:cs typeface="+mn-ea"/>
                  <a:sym typeface="+mn-lt"/>
                </a:rPr>
                <a:t>Far far away, behind the word mountains, far from the countries.</a:t>
              </a:r>
              <a:r>
                <a:rPr lang="en-US" altLang="zh-CN" sz="1200" dirty="0">
                  <a:solidFill>
                    <a:schemeClr val="tx1">
                      <a:lumMod val="75000"/>
                      <a:lumOff val="25000"/>
                    </a:schemeClr>
                  </a:solidFill>
                  <a:cs typeface="+mn-ea"/>
                  <a:sym typeface="+mn-lt"/>
                </a:rPr>
                <a:t> Far </a:t>
              </a:r>
              <a:r>
                <a:rPr lang="en-US" altLang="zh-CN" sz="1200" dirty="0" err="1">
                  <a:solidFill>
                    <a:schemeClr val="tx1">
                      <a:lumMod val="75000"/>
                      <a:lumOff val="25000"/>
                    </a:schemeClr>
                  </a:solidFill>
                  <a:cs typeface="+mn-ea"/>
                  <a:sym typeface="+mn-lt"/>
                </a:rPr>
                <a:t>far</a:t>
              </a:r>
              <a:r>
                <a:rPr lang="en-US" altLang="zh-CN" sz="1200" dirty="0">
                  <a:solidFill>
                    <a:schemeClr val="tx1">
                      <a:lumMod val="75000"/>
                      <a:lumOff val="25000"/>
                    </a:schemeClr>
                  </a:solidFill>
                  <a:cs typeface="+mn-ea"/>
                  <a:sym typeface="+mn-lt"/>
                </a:rPr>
                <a:t> away, behind the word mountains, far from the countries.</a:t>
              </a:r>
              <a:endParaRPr lang="en-US" sz="1200" dirty="0">
                <a:cs typeface="+mn-ea"/>
                <a:sym typeface="+mn-lt"/>
              </a:endParaRPr>
            </a:p>
          </p:txBody>
        </p:sp>
      </p:grpSp>
      <p:sp>
        <p:nvSpPr>
          <p:cNvPr id="34" name="Rectangle 10"/>
          <p:cNvSpPr>
            <a:spLocks noChangeArrowheads="1"/>
          </p:cNvSpPr>
          <p:nvPr/>
        </p:nvSpPr>
        <p:spPr bwMode="auto">
          <a:xfrm>
            <a:off x="8398280" y="1993666"/>
            <a:ext cx="2797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3200" b="1" i="0" u="none" strike="noStrike" cap="none" normalizeH="0" baseline="0" dirty="0">
                <a:ln>
                  <a:noFill/>
                </a:ln>
                <a:solidFill>
                  <a:schemeClr val="tx1">
                    <a:lumMod val="65000"/>
                    <a:lumOff val="35000"/>
                  </a:schemeClr>
                </a:solidFill>
                <a:effectLst/>
                <a:latin typeface="Bebas" pitchFamily="2" charset="0"/>
              </a:rPr>
              <a:t>财务经营</a:t>
            </a:r>
            <a:endParaRPr kumimoji="0" lang="zh-CN" altLang="zh-CN" sz="1200" b="1" i="0" u="none" strike="noStrike" cap="none" normalizeH="0" baseline="0" dirty="0">
              <a:ln>
                <a:noFill/>
              </a:ln>
              <a:solidFill>
                <a:schemeClr val="tx1">
                  <a:lumMod val="65000"/>
                  <a:lumOff val="35000"/>
                </a:schemeClr>
              </a:solidFill>
              <a:effectLst/>
            </a:endParaRPr>
          </a:p>
        </p:txBody>
      </p:sp>
      <p:grpSp>
        <p:nvGrpSpPr>
          <p:cNvPr id="35" name="组合 34"/>
          <p:cNvGrpSpPr/>
          <p:nvPr/>
        </p:nvGrpSpPr>
        <p:grpSpPr>
          <a:xfrm>
            <a:off x="8368853" y="2483359"/>
            <a:ext cx="2856028" cy="1127772"/>
            <a:chOff x="9045567" y="3250384"/>
            <a:chExt cx="3304718" cy="1243243"/>
          </a:xfrm>
        </p:grpSpPr>
        <p:sp>
          <p:nvSpPr>
            <p:cNvPr id="36" name="TextBox 15"/>
            <p:cNvSpPr txBox="1"/>
            <p:nvPr/>
          </p:nvSpPr>
          <p:spPr>
            <a:xfrm>
              <a:off x="9045567" y="3250384"/>
              <a:ext cx="2209962" cy="373218"/>
            </a:xfrm>
            <a:prstGeom prst="rect">
              <a:avLst/>
            </a:prstGeom>
            <a:noFill/>
          </p:spPr>
          <p:txBody>
            <a:bodyPr wrap="square" rtlCol="0">
              <a:spAutoFit/>
            </a:bodyPr>
            <a:lstStyle/>
            <a:p>
              <a:r>
                <a:rPr lang="zh-CN" altLang="en-US" sz="1600" b="1" dirty="0">
                  <a:solidFill>
                    <a:srgbClr val="1FB4C2"/>
                  </a:solidFill>
                  <a:cs typeface="+mn-ea"/>
                  <a:sym typeface="+mn-lt"/>
                </a:rPr>
                <a:t>岗位要求：</a:t>
              </a:r>
              <a:endParaRPr lang="en-US" sz="1600" b="1" dirty="0">
                <a:solidFill>
                  <a:srgbClr val="1FB4C2"/>
                </a:solidFill>
                <a:cs typeface="+mn-ea"/>
                <a:sym typeface="+mn-lt"/>
              </a:endParaRPr>
            </a:p>
          </p:txBody>
        </p:sp>
        <p:sp>
          <p:nvSpPr>
            <p:cNvPr id="37" name="Rectangle 16"/>
            <p:cNvSpPr/>
            <p:nvPr/>
          </p:nvSpPr>
          <p:spPr>
            <a:xfrm>
              <a:off x="9045567" y="3577545"/>
              <a:ext cx="3304718" cy="916082"/>
            </a:xfrm>
            <a:prstGeom prst="rect">
              <a:avLst/>
            </a:prstGeom>
          </p:spPr>
          <p:txBody>
            <a:bodyPr wrap="square">
              <a:spAutoFit/>
            </a:bodyPr>
            <a:lstStyle/>
            <a:p>
              <a:r>
                <a:rPr lang="en-US" sz="1200" dirty="0">
                  <a:solidFill>
                    <a:schemeClr val="tx1">
                      <a:lumMod val="75000"/>
                      <a:lumOff val="25000"/>
                    </a:schemeClr>
                  </a:solidFill>
                  <a:cs typeface="+mn-ea"/>
                  <a:sym typeface="+mn-lt"/>
                </a:rPr>
                <a:t>Far far away, behind the word mountains, far from the countries.</a:t>
              </a:r>
              <a:r>
                <a:rPr lang="en-US" altLang="zh-CN" sz="1200" dirty="0">
                  <a:solidFill>
                    <a:schemeClr val="tx1">
                      <a:lumMod val="75000"/>
                      <a:lumOff val="25000"/>
                    </a:schemeClr>
                  </a:solidFill>
                  <a:cs typeface="+mn-ea"/>
                  <a:sym typeface="+mn-lt"/>
                </a:rPr>
                <a:t> Far </a:t>
              </a:r>
              <a:r>
                <a:rPr lang="en-US" altLang="zh-CN" sz="1200" dirty="0" err="1">
                  <a:solidFill>
                    <a:schemeClr val="tx1">
                      <a:lumMod val="75000"/>
                      <a:lumOff val="25000"/>
                    </a:schemeClr>
                  </a:solidFill>
                  <a:cs typeface="+mn-ea"/>
                  <a:sym typeface="+mn-lt"/>
                </a:rPr>
                <a:t>far</a:t>
              </a:r>
              <a:r>
                <a:rPr lang="en-US" altLang="zh-CN" sz="1200" dirty="0">
                  <a:solidFill>
                    <a:schemeClr val="tx1">
                      <a:lumMod val="75000"/>
                      <a:lumOff val="25000"/>
                    </a:schemeClr>
                  </a:solidFill>
                  <a:cs typeface="+mn-ea"/>
                  <a:sym typeface="+mn-lt"/>
                </a:rPr>
                <a:t> away, behind the word mountains, far from the countries.</a:t>
              </a:r>
              <a:endParaRPr lang="en-US" sz="1200" dirty="0">
                <a:cs typeface="+mn-ea"/>
                <a:sym typeface="+mn-lt"/>
              </a:endParaRPr>
            </a:p>
          </p:txBody>
        </p:sp>
      </p:grpSp>
      <p:sp>
        <p:nvSpPr>
          <p:cNvPr id="38" name="标题 4"/>
          <p:cNvSpPr txBox="1"/>
          <p:nvPr/>
        </p:nvSpPr>
        <p:spPr>
          <a:xfrm>
            <a:off x="913009" y="517895"/>
            <a:ext cx="5764237"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dirty="0"/>
              <a:t>岗位信息 </a:t>
            </a:r>
            <a:r>
              <a:rPr lang="en-US" altLang="zh-CN" dirty="0"/>
              <a:t>|  </a:t>
            </a:r>
            <a:r>
              <a:rPr lang="en-US" altLang="zh-CN" sz="2000" dirty="0"/>
              <a:t>ENTERPRISE CULTURE</a:t>
            </a:r>
            <a:endParaRPr lang="zh-CN" altLang="en-US" sz="2000"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2000"/>
                            </p:stCondLst>
                            <p:childTnLst>
                              <p:par>
                                <p:cTn id="57" presetID="22" presetClass="entr" presetSubtype="1"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2500"/>
                            </p:stCondLst>
                            <p:childTnLst>
                              <p:par>
                                <p:cTn id="61" presetID="22" presetClass="entr" presetSubtype="1"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par>
                          <p:cTn id="64" fill="hold">
                            <p:stCondLst>
                              <p:cond delay="3000"/>
                            </p:stCondLst>
                            <p:childTnLst>
                              <p:par>
                                <p:cTn id="65" presetID="22" presetClass="entr" presetSubtype="1"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4"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6"/>
          <p:cNvSpPr>
            <a:spLocks noChangeArrowheads="1"/>
          </p:cNvSpPr>
          <p:nvPr/>
        </p:nvSpPr>
        <p:spPr bwMode="auto">
          <a:xfrm>
            <a:off x="0" y="5678832"/>
            <a:ext cx="12192000" cy="1179168"/>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nvGrpSpPr>
          <p:cNvPr id="134" name="组合 133"/>
          <p:cNvGrpSpPr/>
          <p:nvPr/>
        </p:nvGrpSpPr>
        <p:grpSpPr>
          <a:xfrm>
            <a:off x="553879" y="2502723"/>
            <a:ext cx="1916075" cy="3736277"/>
            <a:chOff x="553879" y="2502723"/>
            <a:chExt cx="1916075" cy="3736277"/>
          </a:xfrm>
        </p:grpSpPr>
        <p:sp>
          <p:nvSpPr>
            <p:cNvPr id="8" name="Rectangle 5"/>
            <p:cNvSpPr>
              <a:spLocks noChangeArrowheads="1"/>
            </p:cNvSpPr>
            <p:nvPr/>
          </p:nvSpPr>
          <p:spPr bwMode="auto">
            <a:xfrm>
              <a:off x="1479731" y="4815983"/>
              <a:ext cx="194484" cy="1328515"/>
            </a:xfrm>
            <a:prstGeom prst="rect">
              <a:avLst/>
            </a:prstGeom>
            <a:solidFill>
              <a:srgbClr val="2D2E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Rectangle 6"/>
            <p:cNvSpPr>
              <a:spLocks noChangeArrowheads="1"/>
            </p:cNvSpPr>
            <p:nvPr/>
          </p:nvSpPr>
          <p:spPr bwMode="auto">
            <a:xfrm>
              <a:off x="1044197" y="4815983"/>
              <a:ext cx="191745" cy="1328515"/>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Rectangle 7"/>
            <p:cNvSpPr>
              <a:spLocks noChangeArrowheads="1"/>
            </p:cNvSpPr>
            <p:nvPr/>
          </p:nvSpPr>
          <p:spPr bwMode="auto">
            <a:xfrm>
              <a:off x="1030501" y="3764127"/>
              <a:ext cx="657410" cy="63960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Rectangle 8"/>
            <p:cNvSpPr>
              <a:spLocks noChangeArrowheads="1"/>
            </p:cNvSpPr>
            <p:nvPr/>
          </p:nvSpPr>
          <p:spPr bwMode="auto">
            <a:xfrm>
              <a:off x="1274291" y="3690169"/>
              <a:ext cx="165722" cy="94503"/>
            </a:xfrm>
            <a:prstGeom prst="rect">
              <a:avLst/>
            </a:prstGeom>
            <a:solidFill>
              <a:srgbClr val="0077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1257855" y="3764127"/>
              <a:ext cx="201332" cy="1051855"/>
            </a:xfrm>
            <a:custGeom>
              <a:avLst/>
              <a:gdLst>
                <a:gd name="T0" fmla="*/ 0 w 147"/>
                <a:gd name="T1" fmla="*/ 706 h 768"/>
                <a:gd name="T2" fmla="*/ 74 w 147"/>
                <a:gd name="T3" fmla="*/ 768 h 768"/>
                <a:gd name="T4" fmla="*/ 147 w 147"/>
                <a:gd name="T5" fmla="*/ 706 h 768"/>
                <a:gd name="T6" fmla="*/ 95 w 147"/>
                <a:gd name="T7" fmla="*/ 0 h 768"/>
                <a:gd name="T8" fmla="*/ 53 w 147"/>
                <a:gd name="T9" fmla="*/ 0 h 768"/>
                <a:gd name="T10" fmla="*/ 0 w 147"/>
                <a:gd name="T11" fmla="*/ 706 h 768"/>
              </a:gdLst>
              <a:ahLst/>
              <a:cxnLst>
                <a:cxn ang="0">
                  <a:pos x="T0" y="T1"/>
                </a:cxn>
                <a:cxn ang="0">
                  <a:pos x="T2" y="T3"/>
                </a:cxn>
                <a:cxn ang="0">
                  <a:pos x="T4" y="T5"/>
                </a:cxn>
                <a:cxn ang="0">
                  <a:pos x="T6" y="T7"/>
                </a:cxn>
                <a:cxn ang="0">
                  <a:pos x="T8" y="T9"/>
                </a:cxn>
                <a:cxn ang="0">
                  <a:pos x="T10" y="T11"/>
                </a:cxn>
              </a:cxnLst>
              <a:rect l="0" t="0" r="r" b="b"/>
              <a:pathLst>
                <a:path w="147" h="768">
                  <a:moveTo>
                    <a:pt x="0" y="706"/>
                  </a:moveTo>
                  <a:lnTo>
                    <a:pt x="74" y="768"/>
                  </a:lnTo>
                  <a:lnTo>
                    <a:pt x="147" y="706"/>
                  </a:lnTo>
                  <a:lnTo>
                    <a:pt x="95" y="0"/>
                  </a:lnTo>
                  <a:lnTo>
                    <a:pt x="53" y="0"/>
                  </a:lnTo>
                  <a:lnTo>
                    <a:pt x="0" y="706"/>
                  </a:lnTo>
                  <a:close/>
                </a:path>
              </a:pathLst>
            </a:custGeom>
            <a:solidFill>
              <a:srgbClr val="007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1411251" y="3690169"/>
              <a:ext cx="187636" cy="130112"/>
            </a:xfrm>
            <a:custGeom>
              <a:avLst/>
              <a:gdLst>
                <a:gd name="T0" fmla="*/ 31 w 137"/>
                <a:gd name="T1" fmla="*/ 95 h 95"/>
                <a:gd name="T2" fmla="*/ 137 w 137"/>
                <a:gd name="T3" fmla="*/ 54 h 95"/>
                <a:gd name="T4" fmla="*/ 137 w 137"/>
                <a:gd name="T5" fmla="*/ 0 h 95"/>
                <a:gd name="T6" fmla="*/ 0 w 137"/>
                <a:gd name="T7" fmla="*/ 0 h 95"/>
                <a:gd name="T8" fmla="*/ 31 w 137"/>
                <a:gd name="T9" fmla="*/ 95 h 95"/>
              </a:gdLst>
              <a:ahLst/>
              <a:cxnLst>
                <a:cxn ang="0">
                  <a:pos x="T0" y="T1"/>
                </a:cxn>
                <a:cxn ang="0">
                  <a:pos x="T2" y="T3"/>
                </a:cxn>
                <a:cxn ang="0">
                  <a:pos x="T4" y="T5"/>
                </a:cxn>
                <a:cxn ang="0">
                  <a:pos x="T6" y="T7"/>
                </a:cxn>
                <a:cxn ang="0">
                  <a:pos x="T8" y="T9"/>
                </a:cxn>
              </a:cxnLst>
              <a:rect l="0" t="0" r="r" b="b"/>
              <a:pathLst>
                <a:path w="137" h="95">
                  <a:moveTo>
                    <a:pt x="31" y="95"/>
                  </a:moveTo>
                  <a:lnTo>
                    <a:pt x="137" y="54"/>
                  </a:lnTo>
                  <a:lnTo>
                    <a:pt x="137" y="0"/>
                  </a:lnTo>
                  <a:lnTo>
                    <a:pt x="0" y="0"/>
                  </a:lnTo>
                  <a:lnTo>
                    <a:pt x="31" y="95"/>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1115416" y="3690169"/>
              <a:ext cx="189005" cy="130112"/>
            </a:xfrm>
            <a:custGeom>
              <a:avLst/>
              <a:gdLst>
                <a:gd name="T0" fmla="*/ 109 w 138"/>
                <a:gd name="T1" fmla="*/ 95 h 95"/>
                <a:gd name="T2" fmla="*/ 0 w 138"/>
                <a:gd name="T3" fmla="*/ 54 h 95"/>
                <a:gd name="T4" fmla="*/ 0 w 138"/>
                <a:gd name="T5" fmla="*/ 0 h 95"/>
                <a:gd name="T6" fmla="*/ 138 w 138"/>
                <a:gd name="T7" fmla="*/ 0 h 95"/>
                <a:gd name="T8" fmla="*/ 109 w 138"/>
                <a:gd name="T9" fmla="*/ 95 h 95"/>
              </a:gdLst>
              <a:ahLst/>
              <a:cxnLst>
                <a:cxn ang="0">
                  <a:pos x="T0" y="T1"/>
                </a:cxn>
                <a:cxn ang="0">
                  <a:pos x="T2" y="T3"/>
                </a:cxn>
                <a:cxn ang="0">
                  <a:pos x="T4" y="T5"/>
                </a:cxn>
                <a:cxn ang="0">
                  <a:pos x="T6" y="T7"/>
                </a:cxn>
                <a:cxn ang="0">
                  <a:pos x="T8" y="T9"/>
                </a:cxn>
              </a:cxnLst>
              <a:rect l="0" t="0" r="r" b="b"/>
              <a:pathLst>
                <a:path w="138" h="95">
                  <a:moveTo>
                    <a:pt x="109" y="95"/>
                  </a:moveTo>
                  <a:lnTo>
                    <a:pt x="0" y="54"/>
                  </a:lnTo>
                  <a:lnTo>
                    <a:pt x="0" y="0"/>
                  </a:lnTo>
                  <a:lnTo>
                    <a:pt x="138" y="0"/>
                  </a:lnTo>
                  <a:lnTo>
                    <a:pt x="109" y="95"/>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553879" y="3764127"/>
              <a:ext cx="395815" cy="1194294"/>
            </a:xfrm>
            <a:custGeom>
              <a:avLst/>
              <a:gdLst>
                <a:gd name="T0" fmla="*/ 78 w 122"/>
                <a:gd name="T1" fmla="*/ 363 h 368"/>
                <a:gd name="T2" fmla="*/ 25 w 122"/>
                <a:gd name="T3" fmla="*/ 368 h 368"/>
                <a:gd name="T4" fmla="*/ 72 w 122"/>
                <a:gd name="T5" fmla="*/ 0 h 368"/>
                <a:gd name="T6" fmla="*/ 122 w 122"/>
                <a:gd name="T7" fmla="*/ 13 h 368"/>
                <a:gd name="T8" fmla="*/ 78 w 122"/>
                <a:gd name="T9" fmla="*/ 363 h 368"/>
              </a:gdLst>
              <a:ahLst/>
              <a:cxnLst>
                <a:cxn ang="0">
                  <a:pos x="T0" y="T1"/>
                </a:cxn>
                <a:cxn ang="0">
                  <a:pos x="T2" y="T3"/>
                </a:cxn>
                <a:cxn ang="0">
                  <a:pos x="T4" y="T5"/>
                </a:cxn>
                <a:cxn ang="0">
                  <a:pos x="T6" y="T7"/>
                </a:cxn>
                <a:cxn ang="0">
                  <a:pos x="T8" y="T9"/>
                </a:cxn>
              </a:cxnLst>
              <a:rect l="0" t="0" r="r" b="b"/>
              <a:pathLst>
                <a:path w="122" h="368">
                  <a:moveTo>
                    <a:pt x="78" y="363"/>
                  </a:moveTo>
                  <a:cubicBezTo>
                    <a:pt x="60" y="365"/>
                    <a:pt x="42" y="366"/>
                    <a:pt x="25" y="368"/>
                  </a:cubicBezTo>
                  <a:cubicBezTo>
                    <a:pt x="0" y="244"/>
                    <a:pt x="16" y="118"/>
                    <a:pt x="72" y="0"/>
                  </a:cubicBezTo>
                  <a:cubicBezTo>
                    <a:pt x="89" y="4"/>
                    <a:pt x="105" y="9"/>
                    <a:pt x="122" y="13"/>
                  </a:cubicBezTo>
                  <a:cubicBezTo>
                    <a:pt x="70" y="125"/>
                    <a:pt x="54" y="245"/>
                    <a:pt x="78" y="363"/>
                  </a:cubicBez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634686" y="4941986"/>
              <a:ext cx="234202" cy="168461"/>
            </a:xfrm>
            <a:custGeom>
              <a:avLst/>
              <a:gdLst>
                <a:gd name="T0" fmla="*/ 60 w 72"/>
                <a:gd name="T1" fmla="*/ 6 h 52"/>
                <a:gd name="T2" fmla="*/ 53 w 72"/>
                <a:gd name="T3" fmla="*/ 3 h 52"/>
                <a:gd name="T4" fmla="*/ 52 w 72"/>
                <a:gd name="T5" fmla="*/ 0 h 52"/>
                <a:gd name="T6" fmla="*/ 1 w 72"/>
                <a:gd name="T7" fmla="*/ 5 h 52"/>
                <a:gd name="T8" fmla="*/ 1 w 72"/>
                <a:gd name="T9" fmla="*/ 18 h 52"/>
                <a:gd name="T10" fmla="*/ 33 w 72"/>
                <a:gd name="T11" fmla="*/ 51 h 52"/>
                <a:gd name="T12" fmla="*/ 56 w 72"/>
                <a:gd name="T13" fmla="*/ 20 h 52"/>
                <a:gd name="T14" fmla="*/ 69 w 72"/>
                <a:gd name="T15" fmla="*/ 19 h 52"/>
                <a:gd name="T16" fmla="*/ 60 w 72"/>
                <a:gd name="T17"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2">
                  <a:moveTo>
                    <a:pt x="60" y="6"/>
                  </a:moveTo>
                  <a:cubicBezTo>
                    <a:pt x="58" y="5"/>
                    <a:pt x="55" y="4"/>
                    <a:pt x="53" y="3"/>
                  </a:cubicBezTo>
                  <a:cubicBezTo>
                    <a:pt x="53" y="2"/>
                    <a:pt x="52" y="1"/>
                    <a:pt x="52" y="0"/>
                  </a:cubicBezTo>
                  <a:cubicBezTo>
                    <a:pt x="1" y="5"/>
                    <a:pt x="1" y="5"/>
                    <a:pt x="1" y="5"/>
                  </a:cubicBezTo>
                  <a:cubicBezTo>
                    <a:pt x="0" y="9"/>
                    <a:pt x="0" y="14"/>
                    <a:pt x="1" y="18"/>
                  </a:cubicBezTo>
                  <a:cubicBezTo>
                    <a:pt x="4" y="38"/>
                    <a:pt x="18" y="52"/>
                    <a:pt x="33" y="51"/>
                  </a:cubicBezTo>
                  <a:cubicBezTo>
                    <a:pt x="47" y="50"/>
                    <a:pt x="56" y="36"/>
                    <a:pt x="56" y="20"/>
                  </a:cubicBezTo>
                  <a:cubicBezTo>
                    <a:pt x="62" y="21"/>
                    <a:pt x="67" y="21"/>
                    <a:pt x="69" y="19"/>
                  </a:cubicBezTo>
                  <a:cubicBezTo>
                    <a:pt x="72" y="16"/>
                    <a:pt x="68" y="10"/>
                    <a:pt x="60" y="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
            <p:cNvSpPr/>
            <p:nvPr/>
          </p:nvSpPr>
          <p:spPr bwMode="auto">
            <a:xfrm>
              <a:off x="1326335" y="3764127"/>
              <a:ext cx="603995" cy="1232643"/>
            </a:xfrm>
            <a:custGeom>
              <a:avLst/>
              <a:gdLst>
                <a:gd name="T0" fmla="*/ 34 w 186"/>
                <a:gd name="T1" fmla="*/ 380 h 380"/>
                <a:gd name="T2" fmla="*/ 34 w 186"/>
                <a:gd name="T3" fmla="*/ 380 h 380"/>
                <a:gd name="T4" fmla="*/ 32 w 186"/>
                <a:gd name="T5" fmla="*/ 380 h 380"/>
                <a:gd name="T6" fmla="*/ 0 w 186"/>
                <a:gd name="T7" fmla="*/ 357 h 380"/>
                <a:gd name="T8" fmla="*/ 0 w 186"/>
                <a:gd name="T9" fmla="*/ 357 h 380"/>
                <a:gd name="T10" fmla="*/ 0 w 186"/>
                <a:gd name="T11" fmla="*/ 187 h 380"/>
                <a:gd name="T12" fmla="*/ 82 w 186"/>
                <a:gd name="T13" fmla="*/ 0 h 380"/>
                <a:gd name="T14" fmla="*/ 186 w 186"/>
                <a:gd name="T15" fmla="*/ 0 h 380"/>
                <a:gd name="T16" fmla="*/ 145 w 186"/>
                <a:gd name="T17" fmla="*/ 187 h 380"/>
                <a:gd name="T18" fmla="*/ 145 w 186"/>
                <a:gd name="T19" fmla="*/ 380 h 380"/>
                <a:gd name="T20" fmla="*/ 34 w 186"/>
                <a:gd name="T21"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380">
                  <a:moveTo>
                    <a:pt x="34" y="380"/>
                  </a:moveTo>
                  <a:cubicBezTo>
                    <a:pt x="34" y="380"/>
                    <a:pt x="34" y="380"/>
                    <a:pt x="34" y="380"/>
                  </a:cubicBezTo>
                  <a:cubicBezTo>
                    <a:pt x="33" y="380"/>
                    <a:pt x="33" y="380"/>
                    <a:pt x="32" y="380"/>
                  </a:cubicBezTo>
                  <a:cubicBezTo>
                    <a:pt x="16" y="380"/>
                    <a:pt x="3" y="370"/>
                    <a:pt x="0" y="357"/>
                  </a:cubicBezTo>
                  <a:cubicBezTo>
                    <a:pt x="0" y="357"/>
                    <a:pt x="0" y="357"/>
                    <a:pt x="0" y="357"/>
                  </a:cubicBezTo>
                  <a:cubicBezTo>
                    <a:pt x="0" y="187"/>
                    <a:pt x="0" y="187"/>
                    <a:pt x="0" y="187"/>
                  </a:cubicBezTo>
                  <a:cubicBezTo>
                    <a:pt x="82" y="0"/>
                    <a:pt x="82" y="0"/>
                    <a:pt x="82" y="0"/>
                  </a:cubicBezTo>
                  <a:cubicBezTo>
                    <a:pt x="186" y="0"/>
                    <a:pt x="186" y="0"/>
                    <a:pt x="186" y="0"/>
                  </a:cubicBezTo>
                  <a:cubicBezTo>
                    <a:pt x="145" y="187"/>
                    <a:pt x="145" y="187"/>
                    <a:pt x="145" y="187"/>
                  </a:cubicBezTo>
                  <a:cubicBezTo>
                    <a:pt x="145" y="380"/>
                    <a:pt x="145" y="380"/>
                    <a:pt x="145" y="380"/>
                  </a:cubicBezTo>
                  <a:lnTo>
                    <a:pt x="34" y="380"/>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5"/>
            <p:cNvSpPr/>
            <p:nvPr/>
          </p:nvSpPr>
          <p:spPr bwMode="auto">
            <a:xfrm>
              <a:off x="1326335" y="3725779"/>
              <a:ext cx="419099" cy="645083"/>
            </a:xfrm>
            <a:custGeom>
              <a:avLst/>
              <a:gdLst>
                <a:gd name="T0" fmla="*/ 164 w 306"/>
                <a:gd name="T1" fmla="*/ 234 h 471"/>
                <a:gd name="T2" fmla="*/ 0 w 306"/>
                <a:gd name="T3" fmla="*/ 471 h 471"/>
                <a:gd name="T4" fmla="*/ 207 w 306"/>
                <a:gd name="T5" fmla="*/ 0 h 471"/>
                <a:gd name="T6" fmla="*/ 306 w 306"/>
                <a:gd name="T7" fmla="*/ 28 h 471"/>
                <a:gd name="T8" fmla="*/ 240 w 306"/>
                <a:gd name="T9" fmla="*/ 125 h 471"/>
                <a:gd name="T10" fmla="*/ 240 w 306"/>
                <a:gd name="T11" fmla="*/ 125 h 471"/>
                <a:gd name="T12" fmla="*/ 169 w 306"/>
                <a:gd name="T13" fmla="*/ 227 h 471"/>
                <a:gd name="T14" fmla="*/ 164 w 306"/>
                <a:gd name="T15" fmla="*/ 234 h 471"/>
                <a:gd name="T16" fmla="*/ 164 w 306"/>
                <a:gd name="T17" fmla="*/ 2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471">
                  <a:moveTo>
                    <a:pt x="164" y="234"/>
                  </a:moveTo>
                  <a:lnTo>
                    <a:pt x="0" y="471"/>
                  </a:lnTo>
                  <a:lnTo>
                    <a:pt x="207" y="0"/>
                  </a:lnTo>
                  <a:lnTo>
                    <a:pt x="306" y="28"/>
                  </a:lnTo>
                  <a:lnTo>
                    <a:pt x="240" y="125"/>
                  </a:lnTo>
                  <a:lnTo>
                    <a:pt x="240" y="125"/>
                  </a:lnTo>
                  <a:lnTo>
                    <a:pt x="169" y="227"/>
                  </a:lnTo>
                  <a:lnTo>
                    <a:pt x="164" y="234"/>
                  </a:lnTo>
                  <a:lnTo>
                    <a:pt x="164" y="234"/>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6"/>
            <p:cNvSpPr/>
            <p:nvPr/>
          </p:nvSpPr>
          <p:spPr bwMode="auto">
            <a:xfrm>
              <a:off x="783972" y="3764127"/>
              <a:ext cx="603995" cy="1232643"/>
            </a:xfrm>
            <a:custGeom>
              <a:avLst/>
              <a:gdLst>
                <a:gd name="T0" fmla="*/ 153 w 186"/>
                <a:gd name="T1" fmla="*/ 380 h 380"/>
                <a:gd name="T2" fmla="*/ 153 w 186"/>
                <a:gd name="T3" fmla="*/ 380 h 380"/>
                <a:gd name="T4" fmla="*/ 154 w 186"/>
                <a:gd name="T5" fmla="*/ 380 h 380"/>
                <a:gd name="T6" fmla="*/ 186 w 186"/>
                <a:gd name="T7" fmla="*/ 357 h 380"/>
                <a:gd name="T8" fmla="*/ 186 w 186"/>
                <a:gd name="T9" fmla="*/ 357 h 380"/>
                <a:gd name="T10" fmla="*/ 186 w 186"/>
                <a:gd name="T11" fmla="*/ 187 h 380"/>
                <a:gd name="T12" fmla="*/ 104 w 186"/>
                <a:gd name="T13" fmla="*/ 0 h 380"/>
                <a:gd name="T14" fmla="*/ 0 w 186"/>
                <a:gd name="T15" fmla="*/ 0 h 380"/>
                <a:gd name="T16" fmla="*/ 41 w 186"/>
                <a:gd name="T17" fmla="*/ 187 h 380"/>
                <a:gd name="T18" fmla="*/ 41 w 186"/>
                <a:gd name="T19" fmla="*/ 380 h 380"/>
                <a:gd name="T20" fmla="*/ 153 w 186"/>
                <a:gd name="T21"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380">
                  <a:moveTo>
                    <a:pt x="153" y="380"/>
                  </a:moveTo>
                  <a:cubicBezTo>
                    <a:pt x="153" y="380"/>
                    <a:pt x="153" y="380"/>
                    <a:pt x="153" y="380"/>
                  </a:cubicBezTo>
                  <a:cubicBezTo>
                    <a:pt x="153" y="380"/>
                    <a:pt x="154" y="380"/>
                    <a:pt x="154" y="380"/>
                  </a:cubicBezTo>
                  <a:cubicBezTo>
                    <a:pt x="170" y="380"/>
                    <a:pt x="184" y="370"/>
                    <a:pt x="186" y="357"/>
                  </a:cubicBezTo>
                  <a:cubicBezTo>
                    <a:pt x="186" y="357"/>
                    <a:pt x="186" y="357"/>
                    <a:pt x="186" y="357"/>
                  </a:cubicBezTo>
                  <a:cubicBezTo>
                    <a:pt x="186" y="187"/>
                    <a:pt x="186" y="187"/>
                    <a:pt x="186" y="187"/>
                  </a:cubicBezTo>
                  <a:cubicBezTo>
                    <a:pt x="104" y="0"/>
                    <a:pt x="104" y="0"/>
                    <a:pt x="104" y="0"/>
                  </a:cubicBezTo>
                  <a:cubicBezTo>
                    <a:pt x="0" y="0"/>
                    <a:pt x="0" y="0"/>
                    <a:pt x="0" y="0"/>
                  </a:cubicBezTo>
                  <a:cubicBezTo>
                    <a:pt x="41" y="187"/>
                    <a:pt x="41" y="187"/>
                    <a:pt x="41" y="187"/>
                  </a:cubicBezTo>
                  <a:cubicBezTo>
                    <a:pt x="41" y="380"/>
                    <a:pt x="41" y="380"/>
                    <a:pt x="41" y="380"/>
                  </a:cubicBezTo>
                  <a:lnTo>
                    <a:pt x="153" y="38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7"/>
            <p:cNvSpPr/>
            <p:nvPr/>
          </p:nvSpPr>
          <p:spPr bwMode="auto">
            <a:xfrm>
              <a:off x="972978" y="3725779"/>
              <a:ext cx="414990" cy="645083"/>
            </a:xfrm>
            <a:custGeom>
              <a:avLst/>
              <a:gdLst>
                <a:gd name="T0" fmla="*/ 0 w 303"/>
                <a:gd name="T1" fmla="*/ 28 h 471"/>
                <a:gd name="T2" fmla="*/ 97 w 303"/>
                <a:gd name="T3" fmla="*/ 0 h 471"/>
                <a:gd name="T4" fmla="*/ 303 w 303"/>
                <a:gd name="T5" fmla="*/ 471 h 471"/>
                <a:gd name="T6" fmla="*/ 66 w 303"/>
                <a:gd name="T7" fmla="*/ 125 h 471"/>
                <a:gd name="T8" fmla="*/ 66 w 303"/>
                <a:gd name="T9" fmla="*/ 125 h 471"/>
                <a:gd name="T10" fmla="*/ 0 w 303"/>
                <a:gd name="T11" fmla="*/ 28 h 471"/>
              </a:gdLst>
              <a:ahLst/>
              <a:cxnLst>
                <a:cxn ang="0">
                  <a:pos x="T0" y="T1"/>
                </a:cxn>
                <a:cxn ang="0">
                  <a:pos x="T2" y="T3"/>
                </a:cxn>
                <a:cxn ang="0">
                  <a:pos x="T4" y="T5"/>
                </a:cxn>
                <a:cxn ang="0">
                  <a:pos x="T6" y="T7"/>
                </a:cxn>
                <a:cxn ang="0">
                  <a:pos x="T8" y="T9"/>
                </a:cxn>
                <a:cxn ang="0">
                  <a:pos x="T10" y="T11"/>
                </a:cxn>
              </a:cxnLst>
              <a:rect l="0" t="0" r="r" b="b"/>
              <a:pathLst>
                <a:path w="303" h="471">
                  <a:moveTo>
                    <a:pt x="0" y="28"/>
                  </a:moveTo>
                  <a:lnTo>
                    <a:pt x="97" y="0"/>
                  </a:lnTo>
                  <a:lnTo>
                    <a:pt x="303" y="471"/>
                  </a:lnTo>
                  <a:lnTo>
                    <a:pt x="66" y="125"/>
                  </a:lnTo>
                  <a:lnTo>
                    <a:pt x="66" y="125"/>
                  </a:lnTo>
                  <a:lnTo>
                    <a:pt x="0" y="28"/>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Rectangle 18"/>
            <p:cNvSpPr>
              <a:spLocks noChangeArrowheads="1"/>
            </p:cNvSpPr>
            <p:nvPr/>
          </p:nvSpPr>
          <p:spPr bwMode="auto">
            <a:xfrm>
              <a:off x="1181157" y="3595666"/>
              <a:ext cx="362945" cy="94503"/>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Freeform 19"/>
            <p:cNvSpPr/>
            <p:nvPr/>
          </p:nvSpPr>
          <p:spPr bwMode="auto">
            <a:xfrm>
              <a:off x="833278" y="2779383"/>
              <a:ext cx="1045008" cy="882024"/>
            </a:xfrm>
            <a:custGeom>
              <a:avLst/>
              <a:gdLst>
                <a:gd name="T0" fmla="*/ 288 w 322"/>
                <a:gd name="T1" fmla="*/ 103 h 272"/>
                <a:gd name="T2" fmla="*/ 287 w 322"/>
                <a:gd name="T3" fmla="*/ 103 h 272"/>
                <a:gd name="T4" fmla="*/ 283 w 322"/>
                <a:gd name="T5" fmla="*/ 0 h 272"/>
                <a:gd name="T6" fmla="*/ 161 w 322"/>
                <a:gd name="T7" fmla="*/ 0 h 272"/>
                <a:gd name="T8" fmla="*/ 40 w 322"/>
                <a:gd name="T9" fmla="*/ 0 h 272"/>
                <a:gd name="T10" fmla="*/ 36 w 322"/>
                <a:gd name="T11" fmla="*/ 103 h 272"/>
                <a:gd name="T12" fmla="*/ 35 w 322"/>
                <a:gd name="T13" fmla="*/ 103 h 272"/>
                <a:gd name="T14" fmla="*/ 0 w 322"/>
                <a:gd name="T15" fmla="*/ 134 h 272"/>
                <a:gd name="T16" fmla="*/ 35 w 322"/>
                <a:gd name="T17" fmla="*/ 166 h 272"/>
                <a:gd name="T18" fmla="*/ 36 w 322"/>
                <a:gd name="T19" fmla="*/ 166 h 272"/>
                <a:gd name="T20" fmla="*/ 36 w 322"/>
                <a:gd name="T21" fmla="*/ 166 h 272"/>
                <a:gd name="T22" fmla="*/ 37 w 322"/>
                <a:gd name="T23" fmla="*/ 166 h 272"/>
                <a:gd name="T24" fmla="*/ 131 w 322"/>
                <a:gd name="T25" fmla="*/ 271 h 272"/>
                <a:gd name="T26" fmla="*/ 131 w 322"/>
                <a:gd name="T27" fmla="*/ 271 h 272"/>
                <a:gd name="T28" fmla="*/ 161 w 322"/>
                <a:gd name="T29" fmla="*/ 271 h 272"/>
                <a:gd name="T30" fmla="*/ 192 w 322"/>
                <a:gd name="T31" fmla="*/ 271 h 272"/>
                <a:gd name="T32" fmla="*/ 286 w 322"/>
                <a:gd name="T33" fmla="*/ 166 h 272"/>
                <a:gd name="T34" fmla="*/ 288 w 322"/>
                <a:gd name="T35" fmla="*/ 166 h 272"/>
                <a:gd name="T36" fmla="*/ 322 w 322"/>
                <a:gd name="T37" fmla="*/ 134 h 272"/>
                <a:gd name="T38" fmla="*/ 288 w 322"/>
                <a:gd name="T39" fmla="*/ 10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2" h="272">
                  <a:moveTo>
                    <a:pt x="288" y="103"/>
                  </a:moveTo>
                  <a:cubicBezTo>
                    <a:pt x="287" y="103"/>
                    <a:pt x="287" y="103"/>
                    <a:pt x="287" y="103"/>
                  </a:cubicBezTo>
                  <a:cubicBezTo>
                    <a:pt x="286" y="53"/>
                    <a:pt x="283" y="0"/>
                    <a:pt x="283" y="0"/>
                  </a:cubicBezTo>
                  <a:cubicBezTo>
                    <a:pt x="161" y="0"/>
                    <a:pt x="161" y="0"/>
                    <a:pt x="161" y="0"/>
                  </a:cubicBezTo>
                  <a:cubicBezTo>
                    <a:pt x="40" y="0"/>
                    <a:pt x="40" y="0"/>
                    <a:pt x="40" y="0"/>
                  </a:cubicBezTo>
                  <a:cubicBezTo>
                    <a:pt x="40" y="0"/>
                    <a:pt x="37" y="53"/>
                    <a:pt x="36" y="103"/>
                  </a:cubicBezTo>
                  <a:cubicBezTo>
                    <a:pt x="35" y="103"/>
                    <a:pt x="35" y="103"/>
                    <a:pt x="35" y="103"/>
                  </a:cubicBezTo>
                  <a:cubicBezTo>
                    <a:pt x="16" y="103"/>
                    <a:pt x="0" y="117"/>
                    <a:pt x="0" y="134"/>
                  </a:cubicBezTo>
                  <a:cubicBezTo>
                    <a:pt x="0" y="152"/>
                    <a:pt x="16" y="166"/>
                    <a:pt x="35" y="166"/>
                  </a:cubicBezTo>
                  <a:cubicBezTo>
                    <a:pt x="35" y="166"/>
                    <a:pt x="36" y="166"/>
                    <a:pt x="36" y="166"/>
                  </a:cubicBezTo>
                  <a:cubicBezTo>
                    <a:pt x="36" y="166"/>
                    <a:pt x="36" y="166"/>
                    <a:pt x="36" y="166"/>
                  </a:cubicBezTo>
                  <a:cubicBezTo>
                    <a:pt x="37" y="166"/>
                    <a:pt x="37" y="166"/>
                    <a:pt x="37" y="166"/>
                  </a:cubicBezTo>
                  <a:cubicBezTo>
                    <a:pt x="37" y="166"/>
                    <a:pt x="70" y="249"/>
                    <a:pt x="131" y="271"/>
                  </a:cubicBezTo>
                  <a:cubicBezTo>
                    <a:pt x="131" y="271"/>
                    <a:pt x="131" y="271"/>
                    <a:pt x="131" y="271"/>
                  </a:cubicBezTo>
                  <a:cubicBezTo>
                    <a:pt x="138" y="272"/>
                    <a:pt x="161" y="271"/>
                    <a:pt x="161" y="271"/>
                  </a:cubicBezTo>
                  <a:cubicBezTo>
                    <a:pt x="161" y="271"/>
                    <a:pt x="185" y="272"/>
                    <a:pt x="192" y="271"/>
                  </a:cubicBezTo>
                  <a:cubicBezTo>
                    <a:pt x="253" y="249"/>
                    <a:pt x="286" y="166"/>
                    <a:pt x="286" y="166"/>
                  </a:cubicBezTo>
                  <a:cubicBezTo>
                    <a:pt x="286" y="166"/>
                    <a:pt x="287" y="166"/>
                    <a:pt x="288" y="166"/>
                  </a:cubicBezTo>
                  <a:cubicBezTo>
                    <a:pt x="307" y="166"/>
                    <a:pt x="322" y="152"/>
                    <a:pt x="322" y="134"/>
                  </a:cubicBezTo>
                  <a:cubicBezTo>
                    <a:pt x="322" y="117"/>
                    <a:pt x="307" y="103"/>
                    <a:pt x="288" y="103"/>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
            <p:cNvSpPr/>
            <p:nvPr/>
          </p:nvSpPr>
          <p:spPr bwMode="auto">
            <a:xfrm>
              <a:off x="878475" y="3190264"/>
              <a:ext cx="61632" cy="61632"/>
            </a:xfrm>
            <a:custGeom>
              <a:avLst/>
              <a:gdLst>
                <a:gd name="T0" fmla="*/ 4 w 19"/>
                <a:gd name="T1" fmla="*/ 14 h 19"/>
                <a:gd name="T2" fmla="*/ 15 w 19"/>
                <a:gd name="T3" fmla="*/ 4 h 19"/>
                <a:gd name="T4" fmla="*/ 19 w 19"/>
                <a:gd name="T5" fmla="*/ 5 h 19"/>
                <a:gd name="T6" fmla="*/ 10 w 19"/>
                <a:gd name="T7" fmla="*/ 0 h 19"/>
                <a:gd name="T8" fmla="*/ 0 w 19"/>
                <a:gd name="T9" fmla="*/ 10 h 19"/>
                <a:gd name="T10" fmla="*/ 6 w 19"/>
                <a:gd name="T11" fmla="*/ 19 h 19"/>
                <a:gd name="T12" fmla="*/ 4 w 19"/>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4" y="14"/>
                  </a:moveTo>
                  <a:cubicBezTo>
                    <a:pt x="4" y="9"/>
                    <a:pt x="9" y="4"/>
                    <a:pt x="15" y="4"/>
                  </a:cubicBezTo>
                  <a:cubicBezTo>
                    <a:pt x="16" y="4"/>
                    <a:pt x="18" y="5"/>
                    <a:pt x="19" y="5"/>
                  </a:cubicBezTo>
                  <a:cubicBezTo>
                    <a:pt x="18" y="2"/>
                    <a:pt x="14" y="0"/>
                    <a:pt x="10" y="0"/>
                  </a:cubicBezTo>
                  <a:cubicBezTo>
                    <a:pt x="5" y="0"/>
                    <a:pt x="0" y="4"/>
                    <a:pt x="0" y="10"/>
                  </a:cubicBezTo>
                  <a:cubicBezTo>
                    <a:pt x="0" y="14"/>
                    <a:pt x="2" y="17"/>
                    <a:pt x="6" y="19"/>
                  </a:cubicBezTo>
                  <a:cubicBezTo>
                    <a:pt x="5" y="18"/>
                    <a:pt x="4" y="16"/>
                    <a:pt x="4" y="14"/>
                  </a:cubicBezTo>
                  <a:close/>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
            <p:cNvSpPr/>
            <p:nvPr/>
          </p:nvSpPr>
          <p:spPr bwMode="auto">
            <a:xfrm>
              <a:off x="1771457" y="3190264"/>
              <a:ext cx="61632" cy="61632"/>
            </a:xfrm>
            <a:custGeom>
              <a:avLst/>
              <a:gdLst>
                <a:gd name="T0" fmla="*/ 15 w 19"/>
                <a:gd name="T1" fmla="*/ 14 h 19"/>
                <a:gd name="T2" fmla="*/ 5 w 19"/>
                <a:gd name="T3" fmla="*/ 4 h 19"/>
                <a:gd name="T4" fmla="*/ 0 w 19"/>
                <a:gd name="T5" fmla="*/ 5 h 19"/>
                <a:gd name="T6" fmla="*/ 9 w 19"/>
                <a:gd name="T7" fmla="*/ 0 h 19"/>
                <a:gd name="T8" fmla="*/ 19 w 19"/>
                <a:gd name="T9" fmla="*/ 10 h 19"/>
                <a:gd name="T10" fmla="*/ 14 w 19"/>
                <a:gd name="T11" fmla="*/ 19 h 19"/>
                <a:gd name="T12" fmla="*/ 15 w 19"/>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5" y="14"/>
                  </a:moveTo>
                  <a:cubicBezTo>
                    <a:pt x="15" y="9"/>
                    <a:pt x="10" y="4"/>
                    <a:pt x="5" y="4"/>
                  </a:cubicBezTo>
                  <a:cubicBezTo>
                    <a:pt x="3" y="4"/>
                    <a:pt x="1" y="5"/>
                    <a:pt x="0" y="5"/>
                  </a:cubicBezTo>
                  <a:cubicBezTo>
                    <a:pt x="2" y="2"/>
                    <a:pt x="5" y="0"/>
                    <a:pt x="9" y="0"/>
                  </a:cubicBezTo>
                  <a:cubicBezTo>
                    <a:pt x="15" y="0"/>
                    <a:pt x="19" y="4"/>
                    <a:pt x="19" y="10"/>
                  </a:cubicBezTo>
                  <a:cubicBezTo>
                    <a:pt x="19" y="14"/>
                    <a:pt x="17" y="17"/>
                    <a:pt x="14" y="19"/>
                  </a:cubicBezTo>
                  <a:cubicBezTo>
                    <a:pt x="14" y="18"/>
                    <a:pt x="15" y="16"/>
                    <a:pt x="15" y="14"/>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
            <p:cNvSpPr/>
            <p:nvPr/>
          </p:nvSpPr>
          <p:spPr bwMode="auto">
            <a:xfrm>
              <a:off x="871627" y="3190264"/>
              <a:ext cx="61632" cy="61632"/>
            </a:xfrm>
            <a:custGeom>
              <a:avLst/>
              <a:gdLst>
                <a:gd name="T0" fmla="*/ 4 w 19"/>
                <a:gd name="T1" fmla="*/ 14 h 19"/>
                <a:gd name="T2" fmla="*/ 14 w 19"/>
                <a:gd name="T3" fmla="*/ 4 h 19"/>
                <a:gd name="T4" fmla="*/ 19 w 19"/>
                <a:gd name="T5" fmla="*/ 5 h 19"/>
                <a:gd name="T6" fmla="*/ 10 w 19"/>
                <a:gd name="T7" fmla="*/ 0 h 19"/>
                <a:gd name="T8" fmla="*/ 0 w 19"/>
                <a:gd name="T9" fmla="*/ 10 h 19"/>
                <a:gd name="T10" fmla="*/ 5 w 19"/>
                <a:gd name="T11" fmla="*/ 19 h 19"/>
                <a:gd name="T12" fmla="*/ 4 w 19"/>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4" y="14"/>
                  </a:moveTo>
                  <a:cubicBezTo>
                    <a:pt x="4" y="9"/>
                    <a:pt x="9" y="4"/>
                    <a:pt x="14" y="4"/>
                  </a:cubicBezTo>
                  <a:cubicBezTo>
                    <a:pt x="16" y="4"/>
                    <a:pt x="18" y="5"/>
                    <a:pt x="19" y="5"/>
                  </a:cubicBezTo>
                  <a:cubicBezTo>
                    <a:pt x="17" y="2"/>
                    <a:pt x="14" y="0"/>
                    <a:pt x="10" y="0"/>
                  </a:cubicBezTo>
                  <a:cubicBezTo>
                    <a:pt x="4" y="0"/>
                    <a:pt x="0" y="4"/>
                    <a:pt x="0" y="10"/>
                  </a:cubicBezTo>
                  <a:cubicBezTo>
                    <a:pt x="0" y="14"/>
                    <a:pt x="2" y="17"/>
                    <a:pt x="5" y="19"/>
                  </a:cubicBezTo>
                  <a:cubicBezTo>
                    <a:pt x="5" y="18"/>
                    <a:pt x="4" y="16"/>
                    <a:pt x="4" y="14"/>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3"/>
            <p:cNvSpPr/>
            <p:nvPr/>
          </p:nvSpPr>
          <p:spPr bwMode="auto">
            <a:xfrm>
              <a:off x="1281139" y="3277918"/>
              <a:ext cx="153396" cy="84915"/>
            </a:xfrm>
            <a:custGeom>
              <a:avLst/>
              <a:gdLst>
                <a:gd name="T0" fmla="*/ 24 w 47"/>
                <a:gd name="T1" fmla="*/ 23 h 26"/>
                <a:gd name="T2" fmla="*/ 0 w 47"/>
                <a:gd name="T3" fmla="*/ 0 h 26"/>
                <a:gd name="T4" fmla="*/ 0 w 47"/>
                <a:gd name="T5" fmla="*/ 2 h 26"/>
                <a:gd name="T6" fmla="*/ 24 w 47"/>
                <a:gd name="T7" fmla="*/ 26 h 26"/>
                <a:gd name="T8" fmla="*/ 47 w 47"/>
                <a:gd name="T9" fmla="*/ 2 h 26"/>
                <a:gd name="T10" fmla="*/ 47 w 47"/>
                <a:gd name="T11" fmla="*/ 0 h 26"/>
                <a:gd name="T12" fmla="*/ 24 w 47"/>
                <a:gd name="T13" fmla="*/ 23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24" y="23"/>
                  </a:moveTo>
                  <a:cubicBezTo>
                    <a:pt x="11" y="23"/>
                    <a:pt x="0" y="13"/>
                    <a:pt x="0" y="0"/>
                  </a:cubicBezTo>
                  <a:cubicBezTo>
                    <a:pt x="0" y="1"/>
                    <a:pt x="0" y="1"/>
                    <a:pt x="0" y="2"/>
                  </a:cubicBezTo>
                  <a:cubicBezTo>
                    <a:pt x="0" y="15"/>
                    <a:pt x="10" y="26"/>
                    <a:pt x="24" y="26"/>
                  </a:cubicBezTo>
                  <a:cubicBezTo>
                    <a:pt x="37" y="26"/>
                    <a:pt x="47" y="15"/>
                    <a:pt x="47" y="2"/>
                  </a:cubicBezTo>
                  <a:cubicBezTo>
                    <a:pt x="47" y="1"/>
                    <a:pt x="47" y="1"/>
                    <a:pt x="47" y="0"/>
                  </a:cubicBezTo>
                  <a:cubicBezTo>
                    <a:pt x="47" y="13"/>
                    <a:pt x="36" y="23"/>
                    <a:pt x="24" y="23"/>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
            <p:cNvSpPr/>
            <p:nvPr/>
          </p:nvSpPr>
          <p:spPr bwMode="auto">
            <a:xfrm>
              <a:off x="1037349" y="2912234"/>
              <a:ext cx="262964" cy="97242"/>
            </a:xfrm>
            <a:custGeom>
              <a:avLst/>
              <a:gdLst>
                <a:gd name="T0" fmla="*/ 81 w 81"/>
                <a:gd name="T1" fmla="*/ 18 h 30"/>
                <a:gd name="T2" fmla="*/ 76 w 81"/>
                <a:gd name="T3" fmla="*/ 28 h 30"/>
                <a:gd name="T4" fmla="*/ 0 w 81"/>
                <a:gd name="T5" fmla="*/ 30 h 30"/>
                <a:gd name="T6" fmla="*/ 81 w 81"/>
                <a:gd name="T7" fmla="*/ 18 h 30"/>
              </a:gdLst>
              <a:ahLst/>
              <a:cxnLst>
                <a:cxn ang="0">
                  <a:pos x="T0" y="T1"/>
                </a:cxn>
                <a:cxn ang="0">
                  <a:pos x="T2" y="T3"/>
                </a:cxn>
                <a:cxn ang="0">
                  <a:pos x="T4" y="T5"/>
                </a:cxn>
                <a:cxn ang="0">
                  <a:pos x="T6" y="T7"/>
                </a:cxn>
              </a:cxnLst>
              <a:rect l="0" t="0" r="r" b="b"/>
              <a:pathLst>
                <a:path w="81" h="30">
                  <a:moveTo>
                    <a:pt x="81" y="18"/>
                  </a:moveTo>
                  <a:cubicBezTo>
                    <a:pt x="76" y="28"/>
                    <a:pt x="76" y="28"/>
                    <a:pt x="76" y="28"/>
                  </a:cubicBezTo>
                  <a:cubicBezTo>
                    <a:pt x="76" y="28"/>
                    <a:pt x="40" y="8"/>
                    <a:pt x="0" y="30"/>
                  </a:cubicBezTo>
                  <a:cubicBezTo>
                    <a:pt x="0" y="30"/>
                    <a:pt x="28" y="0"/>
                    <a:pt x="81"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p:nvPr/>
          </p:nvSpPr>
          <p:spPr bwMode="auto">
            <a:xfrm>
              <a:off x="1413990" y="2912234"/>
              <a:ext cx="260225" cy="97242"/>
            </a:xfrm>
            <a:custGeom>
              <a:avLst/>
              <a:gdLst>
                <a:gd name="T0" fmla="*/ 0 w 80"/>
                <a:gd name="T1" fmla="*/ 18 h 30"/>
                <a:gd name="T2" fmla="*/ 4 w 80"/>
                <a:gd name="T3" fmla="*/ 28 h 30"/>
                <a:gd name="T4" fmla="*/ 80 w 80"/>
                <a:gd name="T5" fmla="*/ 30 h 30"/>
                <a:gd name="T6" fmla="*/ 0 w 80"/>
                <a:gd name="T7" fmla="*/ 18 h 30"/>
              </a:gdLst>
              <a:ahLst/>
              <a:cxnLst>
                <a:cxn ang="0">
                  <a:pos x="T0" y="T1"/>
                </a:cxn>
                <a:cxn ang="0">
                  <a:pos x="T2" y="T3"/>
                </a:cxn>
                <a:cxn ang="0">
                  <a:pos x="T4" y="T5"/>
                </a:cxn>
                <a:cxn ang="0">
                  <a:pos x="T6" y="T7"/>
                </a:cxn>
              </a:cxnLst>
              <a:rect l="0" t="0" r="r" b="b"/>
              <a:pathLst>
                <a:path w="80" h="30">
                  <a:moveTo>
                    <a:pt x="0" y="18"/>
                  </a:moveTo>
                  <a:cubicBezTo>
                    <a:pt x="4" y="28"/>
                    <a:pt x="4" y="28"/>
                    <a:pt x="4" y="28"/>
                  </a:cubicBezTo>
                  <a:cubicBezTo>
                    <a:pt x="4" y="28"/>
                    <a:pt x="41" y="8"/>
                    <a:pt x="80" y="30"/>
                  </a:cubicBezTo>
                  <a:cubicBezTo>
                    <a:pt x="80" y="30"/>
                    <a:pt x="52" y="0"/>
                    <a:pt x="0"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6"/>
            <p:cNvSpPr/>
            <p:nvPr/>
          </p:nvSpPr>
          <p:spPr bwMode="auto">
            <a:xfrm>
              <a:off x="890801" y="2502723"/>
              <a:ext cx="923113" cy="661518"/>
            </a:xfrm>
            <a:custGeom>
              <a:avLst/>
              <a:gdLst>
                <a:gd name="T0" fmla="*/ 281 w 284"/>
                <a:gd name="T1" fmla="*/ 86 h 204"/>
                <a:gd name="T2" fmla="*/ 73 w 284"/>
                <a:gd name="T3" fmla="*/ 14 h 204"/>
                <a:gd name="T4" fmla="*/ 81 w 284"/>
                <a:gd name="T5" fmla="*/ 1 h 204"/>
                <a:gd name="T6" fmla="*/ 39 w 284"/>
                <a:gd name="T7" fmla="*/ 28 h 204"/>
                <a:gd name="T8" fmla="*/ 33 w 284"/>
                <a:gd name="T9" fmla="*/ 33 h 204"/>
                <a:gd name="T10" fmla="*/ 32 w 284"/>
                <a:gd name="T11" fmla="*/ 34 h 204"/>
                <a:gd name="T12" fmla="*/ 32 w 284"/>
                <a:gd name="T13" fmla="*/ 34 h 204"/>
                <a:gd name="T14" fmla="*/ 22 w 284"/>
                <a:gd name="T15" fmla="*/ 70 h 204"/>
                <a:gd name="T16" fmla="*/ 18 w 284"/>
                <a:gd name="T17" fmla="*/ 193 h 204"/>
                <a:gd name="T18" fmla="*/ 19 w 284"/>
                <a:gd name="T19" fmla="*/ 194 h 204"/>
                <a:gd name="T20" fmla="*/ 20 w 284"/>
                <a:gd name="T21" fmla="*/ 199 h 204"/>
                <a:gd name="T22" fmla="*/ 25 w 284"/>
                <a:gd name="T23" fmla="*/ 192 h 204"/>
                <a:gd name="T24" fmla="*/ 29 w 284"/>
                <a:gd name="T25" fmla="*/ 162 h 204"/>
                <a:gd name="T26" fmla="*/ 42 w 284"/>
                <a:gd name="T27" fmla="*/ 106 h 204"/>
                <a:gd name="T28" fmla="*/ 47 w 284"/>
                <a:gd name="T29" fmla="*/ 106 h 204"/>
                <a:gd name="T30" fmla="*/ 209 w 284"/>
                <a:gd name="T31" fmla="*/ 134 h 204"/>
                <a:gd name="T32" fmla="*/ 202 w 284"/>
                <a:gd name="T33" fmla="*/ 129 h 204"/>
                <a:gd name="T34" fmla="*/ 235 w 284"/>
                <a:gd name="T35" fmla="*/ 119 h 204"/>
                <a:gd name="T36" fmla="*/ 246 w 284"/>
                <a:gd name="T37" fmla="*/ 117 h 204"/>
                <a:gd name="T38" fmla="*/ 253 w 284"/>
                <a:gd name="T39" fmla="*/ 126 h 204"/>
                <a:gd name="T40" fmla="*/ 258 w 284"/>
                <a:gd name="T41" fmla="*/ 151 h 204"/>
                <a:gd name="T42" fmla="*/ 266 w 284"/>
                <a:gd name="T43" fmla="*/ 204 h 204"/>
                <a:gd name="T44" fmla="*/ 271 w 284"/>
                <a:gd name="T45" fmla="*/ 199 h 204"/>
                <a:gd name="T46" fmla="*/ 279 w 284"/>
                <a:gd name="T47" fmla="*/ 131 h 204"/>
                <a:gd name="T48" fmla="*/ 281 w 284"/>
                <a:gd name="T49"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204">
                  <a:moveTo>
                    <a:pt x="281" y="86"/>
                  </a:moveTo>
                  <a:cubicBezTo>
                    <a:pt x="259" y="0"/>
                    <a:pt x="125" y="6"/>
                    <a:pt x="73" y="14"/>
                  </a:cubicBezTo>
                  <a:cubicBezTo>
                    <a:pt x="72" y="9"/>
                    <a:pt x="81" y="1"/>
                    <a:pt x="81" y="1"/>
                  </a:cubicBezTo>
                  <a:cubicBezTo>
                    <a:pt x="61" y="10"/>
                    <a:pt x="47" y="21"/>
                    <a:pt x="39" y="28"/>
                  </a:cubicBezTo>
                  <a:cubicBezTo>
                    <a:pt x="37" y="30"/>
                    <a:pt x="35" y="31"/>
                    <a:pt x="33" y="33"/>
                  </a:cubicBezTo>
                  <a:cubicBezTo>
                    <a:pt x="33" y="34"/>
                    <a:pt x="32" y="34"/>
                    <a:pt x="32" y="34"/>
                  </a:cubicBezTo>
                  <a:cubicBezTo>
                    <a:pt x="32" y="34"/>
                    <a:pt x="32" y="34"/>
                    <a:pt x="32" y="34"/>
                  </a:cubicBezTo>
                  <a:cubicBezTo>
                    <a:pt x="22" y="46"/>
                    <a:pt x="20" y="58"/>
                    <a:pt x="22" y="70"/>
                  </a:cubicBezTo>
                  <a:cubicBezTo>
                    <a:pt x="8" y="97"/>
                    <a:pt x="0" y="137"/>
                    <a:pt x="18" y="193"/>
                  </a:cubicBezTo>
                  <a:cubicBezTo>
                    <a:pt x="19" y="193"/>
                    <a:pt x="19" y="194"/>
                    <a:pt x="19" y="194"/>
                  </a:cubicBezTo>
                  <a:cubicBezTo>
                    <a:pt x="19" y="196"/>
                    <a:pt x="20" y="197"/>
                    <a:pt x="20" y="199"/>
                  </a:cubicBezTo>
                  <a:cubicBezTo>
                    <a:pt x="25" y="192"/>
                    <a:pt x="25" y="192"/>
                    <a:pt x="25" y="192"/>
                  </a:cubicBezTo>
                  <a:cubicBezTo>
                    <a:pt x="25" y="192"/>
                    <a:pt x="27" y="178"/>
                    <a:pt x="29" y="162"/>
                  </a:cubicBezTo>
                  <a:cubicBezTo>
                    <a:pt x="42" y="106"/>
                    <a:pt x="42" y="106"/>
                    <a:pt x="42" y="106"/>
                  </a:cubicBezTo>
                  <a:cubicBezTo>
                    <a:pt x="42" y="106"/>
                    <a:pt x="44" y="106"/>
                    <a:pt x="47" y="106"/>
                  </a:cubicBezTo>
                  <a:cubicBezTo>
                    <a:pt x="79" y="118"/>
                    <a:pt x="138" y="135"/>
                    <a:pt x="209" y="134"/>
                  </a:cubicBezTo>
                  <a:cubicBezTo>
                    <a:pt x="202" y="129"/>
                    <a:pt x="202" y="129"/>
                    <a:pt x="202" y="129"/>
                  </a:cubicBezTo>
                  <a:cubicBezTo>
                    <a:pt x="202" y="129"/>
                    <a:pt x="217" y="125"/>
                    <a:pt x="235" y="119"/>
                  </a:cubicBezTo>
                  <a:cubicBezTo>
                    <a:pt x="239" y="119"/>
                    <a:pt x="243" y="118"/>
                    <a:pt x="246" y="117"/>
                  </a:cubicBezTo>
                  <a:cubicBezTo>
                    <a:pt x="253" y="126"/>
                    <a:pt x="253" y="126"/>
                    <a:pt x="253" y="126"/>
                  </a:cubicBezTo>
                  <a:cubicBezTo>
                    <a:pt x="253" y="126"/>
                    <a:pt x="256" y="143"/>
                    <a:pt x="258" y="151"/>
                  </a:cubicBezTo>
                  <a:cubicBezTo>
                    <a:pt x="259" y="158"/>
                    <a:pt x="266" y="204"/>
                    <a:pt x="266" y="204"/>
                  </a:cubicBezTo>
                  <a:cubicBezTo>
                    <a:pt x="271" y="199"/>
                    <a:pt x="271" y="199"/>
                    <a:pt x="271" y="199"/>
                  </a:cubicBezTo>
                  <a:cubicBezTo>
                    <a:pt x="271" y="199"/>
                    <a:pt x="279" y="144"/>
                    <a:pt x="279" y="131"/>
                  </a:cubicBezTo>
                  <a:cubicBezTo>
                    <a:pt x="279" y="120"/>
                    <a:pt x="284" y="95"/>
                    <a:pt x="281" y="86"/>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7"/>
            <p:cNvSpPr/>
            <p:nvPr/>
          </p:nvSpPr>
          <p:spPr bwMode="auto">
            <a:xfrm>
              <a:off x="1479731" y="6108888"/>
              <a:ext cx="362945" cy="130112"/>
            </a:xfrm>
            <a:custGeom>
              <a:avLst/>
              <a:gdLst>
                <a:gd name="T0" fmla="*/ 54 w 112"/>
                <a:gd name="T1" fmla="*/ 0 h 40"/>
                <a:gd name="T2" fmla="*/ 56 w 112"/>
                <a:gd name="T3" fmla="*/ 0 h 40"/>
                <a:gd name="T4" fmla="*/ 58 w 112"/>
                <a:gd name="T5" fmla="*/ 0 h 40"/>
                <a:gd name="T6" fmla="*/ 60 w 112"/>
                <a:gd name="T7" fmla="*/ 0 h 40"/>
                <a:gd name="T8" fmla="*/ 60 w 112"/>
                <a:gd name="T9" fmla="*/ 0 h 40"/>
                <a:gd name="T10" fmla="*/ 112 w 112"/>
                <a:gd name="T11" fmla="*/ 40 h 40"/>
                <a:gd name="T12" fmla="*/ 0 w 112"/>
                <a:gd name="T13" fmla="*/ 40 h 40"/>
                <a:gd name="T14" fmla="*/ 0 w 112"/>
                <a:gd name="T15" fmla="*/ 0 h 40"/>
                <a:gd name="T16" fmla="*/ 54 w 11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40">
                  <a:moveTo>
                    <a:pt x="54" y="0"/>
                  </a:moveTo>
                  <a:cubicBezTo>
                    <a:pt x="55" y="0"/>
                    <a:pt x="55" y="0"/>
                    <a:pt x="56" y="0"/>
                  </a:cubicBezTo>
                  <a:cubicBezTo>
                    <a:pt x="57" y="0"/>
                    <a:pt x="58" y="0"/>
                    <a:pt x="58" y="0"/>
                  </a:cubicBezTo>
                  <a:cubicBezTo>
                    <a:pt x="60" y="0"/>
                    <a:pt x="60" y="0"/>
                    <a:pt x="60" y="0"/>
                  </a:cubicBezTo>
                  <a:cubicBezTo>
                    <a:pt x="60" y="0"/>
                    <a:pt x="60" y="0"/>
                    <a:pt x="60" y="0"/>
                  </a:cubicBezTo>
                  <a:cubicBezTo>
                    <a:pt x="89" y="1"/>
                    <a:pt x="112" y="19"/>
                    <a:pt x="112" y="40"/>
                  </a:cubicBezTo>
                  <a:cubicBezTo>
                    <a:pt x="0" y="40"/>
                    <a:pt x="0" y="40"/>
                    <a:pt x="0" y="40"/>
                  </a:cubicBezTo>
                  <a:cubicBezTo>
                    <a:pt x="0" y="0"/>
                    <a:pt x="0" y="0"/>
                    <a:pt x="0" y="0"/>
                  </a:cubicBezTo>
                  <a:lnTo>
                    <a:pt x="54"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8"/>
            <p:cNvSpPr/>
            <p:nvPr/>
          </p:nvSpPr>
          <p:spPr bwMode="auto">
            <a:xfrm>
              <a:off x="871627" y="6108888"/>
              <a:ext cx="364315" cy="130112"/>
            </a:xfrm>
            <a:custGeom>
              <a:avLst/>
              <a:gdLst>
                <a:gd name="T0" fmla="*/ 58 w 112"/>
                <a:gd name="T1" fmla="*/ 0 h 40"/>
                <a:gd name="T2" fmla="*/ 56 w 112"/>
                <a:gd name="T3" fmla="*/ 0 h 40"/>
                <a:gd name="T4" fmla="*/ 54 w 112"/>
                <a:gd name="T5" fmla="*/ 0 h 40"/>
                <a:gd name="T6" fmla="*/ 53 w 112"/>
                <a:gd name="T7" fmla="*/ 0 h 40"/>
                <a:gd name="T8" fmla="*/ 53 w 112"/>
                <a:gd name="T9" fmla="*/ 0 h 40"/>
                <a:gd name="T10" fmla="*/ 0 w 112"/>
                <a:gd name="T11" fmla="*/ 40 h 40"/>
                <a:gd name="T12" fmla="*/ 112 w 112"/>
                <a:gd name="T13" fmla="*/ 40 h 40"/>
                <a:gd name="T14" fmla="*/ 112 w 112"/>
                <a:gd name="T15" fmla="*/ 0 h 40"/>
                <a:gd name="T16" fmla="*/ 58 w 11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40">
                  <a:moveTo>
                    <a:pt x="58" y="0"/>
                  </a:moveTo>
                  <a:cubicBezTo>
                    <a:pt x="58" y="0"/>
                    <a:pt x="57" y="0"/>
                    <a:pt x="56" y="0"/>
                  </a:cubicBezTo>
                  <a:cubicBezTo>
                    <a:pt x="55" y="0"/>
                    <a:pt x="55" y="0"/>
                    <a:pt x="54" y="0"/>
                  </a:cubicBezTo>
                  <a:cubicBezTo>
                    <a:pt x="53" y="0"/>
                    <a:pt x="53" y="0"/>
                    <a:pt x="53" y="0"/>
                  </a:cubicBezTo>
                  <a:cubicBezTo>
                    <a:pt x="53" y="0"/>
                    <a:pt x="53" y="0"/>
                    <a:pt x="53" y="0"/>
                  </a:cubicBezTo>
                  <a:cubicBezTo>
                    <a:pt x="23" y="1"/>
                    <a:pt x="0" y="19"/>
                    <a:pt x="0" y="40"/>
                  </a:cubicBezTo>
                  <a:cubicBezTo>
                    <a:pt x="112" y="40"/>
                    <a:pt x="112" y="40"/>
                    <a:pt x="112" y="40"/>
                  </a:cubicBezTo>
                  <a:cubicBezTo>
                    <a:pt x="112" y="0"/>
                    <a:pt x="112" y="0"/>
                    <a:pt x="112" y="0"/>
                  </a:cubicBezTo>
                  <a:lnTo>
                    <a:pt x="58"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9"/>
            <p:cNvSpPr/>
            <p:nvPr/>
          </p:nvSpPr>
          <p:spPr bwMode="auto">
            <a:xfrm>
              <a:off x="1463296" y="4626977"/>
              <a:ext cx="327335" cy="78067"/>
            </a:xfrm>
            <a:custGeom>
              <a:avLst/>
              <a:gdLst>
                <a:gd name="T0" fmla="*/ 6 w 101"/>
                <a:gd name="T1" fmla="*/ 24 h 24"/>
                <a:gd name="T2" fmla="*/ 95 w 101"/>
                <a:gd name="T3" fmla="*/ 24 h 24"/>
                <a:gd name="T4" fmla="*/ 101 w 101"/>
                <a:gd name="T5" fmla="*/ 18 h 24"/>
                <a:gd name="T6" fmla="*/ 101 w 101"/>
                <a:gd name="T7" fmla="*/ 6 h 24"/>
                <a:gd name="T8" fmla="*/ 95 w 101"/>
                <a:gd name="T9" fmla="*/ 0 h 24"/>
                <a:gd name="T10" fmla="*/ 6 w 101"/>
                <a:gd name="T11" fmla="*/ 0 h 24"/>
                <a:gd name="T12" fmla="*/ 0 w 101"/>
                <a:gd name="T13" fmla="*/ 6 h 24"/>
                <a:gd name="T14" fmla="*/ 0 w 101"/>
                <a:gd name="T15" fmla="*/ 18 h 24"/>
                <a:gd name="T16" fmla="*/ 6 w 10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24">
                  <a:moveTo>
                    <a:pt x="6" y="24"/>
                  </a:moveTo>
                  <a:cubicBezTo>
                    <a:pt x="95" y="24"/>
                    <a:pt x="95" y="24"/>
                    <a:pt x="95" y="24"/>
                  </a:cubicBezTo>
                  <a:cubicBezTo>
                    <a:pt x="98" y="24"/>
                    <a:pt x="101" y="21"/>
                    <a:pt x="101" y="18"/>
                  </a:cubicBezTo>
                  <a:cubicBezTo>
                    <a:pt x="101" y="6"/>
                    <a:pt x="101" y="6"/>
                    <a:pt x="101" y="6"/>
                  </a:cubicBezTo>
                  <a:cubicBezTo>
                    <a:pt x="101" y="2"/>
                    <a:pt x="98" y="0"/>
                    <a:pt x="95" y="0"/>
                  </a:cubicBezTo>
                  <a:cubicBezTo>
                    <a:pt x="6" y="0"/>
                    <a:pt x="6" y="0"/>
                    <a:pt x="6" y="0"/>
                  </a:cubicBezTo>
                  <a:cubicBezTo>
                    <a:pt x="3" y="0"/>
                    <a:pt x="0" y="2"/>
                    <a:pt x="0" y="6"/>
                  </a:cubicBezTo>
                  <a:cubicBezTo>
                    <a:pt x="0" y="18"/>
                    <a:pt x="0" y="18"/>
                    <a:pt x="0" y="18"/>
                  </a:cubicBezTo>
                  <a:cubicBezTo>
                    <a:pt x="0" y="21"/>
                    <a:pt x="3" y="24"/>
                    <a:pt x="6" y="24"/>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0"/>
            <p:cNvSpPr/>
            <p:nvPr/>
          </p:nvSpPr>
          <p:spPr bwMode="auto">
            <a:xfrm>
              <a:off x="923672" y="4626977"/>
              <a:ext cx="328705" cy="78067"/>
            </a:xfrm>
            <a:custGeom>
              <a:avLst/>
              <a:gdLst>
                <a:gd name="T0" fmla="*/ 6 w 101"/>
                <a:gd name="T1" fmla="*/ 24 h 24"/>
                <a:gd name="T2" fmla="*/ 95 w 101"/>
                <a:gd name="T3" fmla="*/ 24 h 24"/>
                <a:gd name="T4" fmla="*/ 101 w 101"/>
                <a:gd name="T5" fmla="*/ 18 h 24"/>
                <a:gd name="T6" fmla="*/ 101 w 101"/>
                <a:gd name="T7" fmla="*/ 6 h 24"/>
                <a:gd name="T8" fmla="*/ 95 w 101"/>
                <a:gd name="T9" fmla="*/ 0 h 24"/>
                <a:gd name="T10" fmla="*/ 6 w 101"/>
                <a:gd name="T11" fmla="*/ 0 h 24"/>
                <a:gd name="T12" fmla="*/ 0 w 101"/>
                <a:gd name="T13" fmla="*/ 6 h 24"/>
                <a:gd name="T14" fmla="*/ 0 w 101"/>
                <a:gd name="T15" fmla="*/ 18 h 24"/>
                <a:gd name="T16" fmla="*/ 6 w 10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24">
                  <a:moveTo>
                    <a:pt x="6" y="24"/>
                  </a:moveTo>
                  <a:cubicBezTo>
                    <a:pt x="95" y="24"/>
                    <a:pt x="95" y="24"/>
                    <a:pt x="95" y="24"/>
                  </a:cubicBezTo>
                  <a:cubicBezTo>
                    <a:pt x="99" y="24"/>
                    <a:pt x="101" y="21"/>
                    <a:pt x="101" y="18"/>
                  </a:cubicBezTo>
                  <a:cubicBezTo>
                    <a:pt x="101" y="6"/>
                    <a:pt x="101" y="6"/>
                    <a:pt x="101" y="6"/>
                  </a:cubicBezTo>
                  <a:cubicBezTo>
                    <a:pt x="101" y="2"/>
                    <a:pt x="99" y="0"/>
                    <a:pt x="95" y="0"/>
                  </a:cubicBezTo>
                  <a:cubicBezTo>
                    <a:pt x="6" y="0"/>
                    <a:pt x="6" y="0"/>
                    <a:pt x="6" y="0"/>
                  </a:cubicBezTo>
                  <a:cubicBezTo>
                    <a:pt x="3" y="0"/>
                    <a:pt x="0" y="2"/>
                    <a:pt x="0" y="6"/>
                  </a:cubicBezTo>
                  <a:cubicBezTo>
                    <a:pt x="0" y="18"/>
                    <a:pt x="0" y="18"/>
                    <a:pt x="0" y="18"/>
                  </a:cubicBezTo>
                  <a:cubicBezTo>
                    <a:pt x="0" y="21"/>
                    <a:pt x="3" y="24"/>
                    <a:pt x="6" y="24"/>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1"/>
            <p:cNvSpPr/>
            <p:nvPr/>
          </p:nvSpPr>
          <p:spPr bwMode="auto">
            <a:xfrm>
              <a:off x="2242600" y="3414879"/>
              <a:ext cx="227354" cy="434164"/>
            </a:xfrm>
            <a:custGeom>
              <a:avLst/>
              <a:gdLst>
                <a:gd name="T0" fmla="*/ 2 w 70"/>
                <a:gd name="T1" fmla="*/ 90 h 134"/>
                <a:gd name="T2" fmla="*/ 10 w 70"/>
                <a:gd name="T3" fmla="*/ 4 h 134"/>
                <a:gd name="T4" fmla="*/ 23 w 70"/>
                <a:gd name="T5" fmla="*/ 36 h 134"/>
                <a:gd name="T6" fmla="*/ 62 w 70"/>
                <a:gd name="T7" fmla="*/ 59 h 134"/>
                <a:gd name="T8" fmla="*/ 2 w 70"/>
                <a:gd name="T9" fmla="*/ 90 h 134"/>
              </a:gdLst>
              <a:ahLst/>
              <a:cxnLst>
                <a:cxn ang="0">
                  <a:pos x="T0" y="T1"/>
                </a:cxn>
                <a:cxn ang="0">
                  <a:pos x="T2" y="T3"/>
                </a:cxn>
                <a:cxn ang="0">
                  <a:pos x="T4" y="T5"/>
                </a:cxn>
                <a:cxn ang="0">
                  <a:pos x="T6" y="T7"/>
                </a:cxn>
                <a:cxn ang="0">
                  <a:pos x="T8" y="T9"/>
                </a:cxn>
              </a:cxnLst>
              <a:rect l="0" t="0" r="r" b="b"/>
              <a:pathLst>
                <a:path w="70" h="134">
                  <a:moveTo>
                    <a:pt x="2" y="90"/>
                  </a:moveTo>
                  <a:cubicBezTo>
                    <a:pt x="2" y="90"/>
                    <a:pt x="0" y="7"/>
                    <a:pt x="10" y="4"/>
                  </a:cubicBezTo>
                  <a:cubicBezTo>
                    <a:pt x="20" y="0"/>
                    <a:pt x="24" y="33"/>
                    <a:pt x="23" y="36"/>
                  </a:cubicBezTo>
                  <a:cubicBezTo>
                    <a:pt x="22" y="38"/>
                    <a:pt x="70" y="30"/>
                    <a:pt x="62" y="59"/>
                  </a:cubicBezTo>
                  <a:cubicBezTo>
                    <a:pt x="54" y="88"/>
                    <a:pt x="28" y="134"/>
                    <a:pt x="2" y="90"/>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2"/>
            <p:cNvSpPr/>
            <p:nvPr/>
          </p:nvSpPr>
          <p:spPr bwMode="auto">
            <a:xfrm>
              <a:off x="1787892" y="3706604"/>
              <a:ext cx="627278" cy="742325"/>
            </a:xfrm>
            <a:custGeom>
              <a:avLst/>
              <a:gdLst>
                <a:gd name="T0" fmla="*/ 193 w 193"/>
                <a:gd name="T1" fmla="*/ 4 h 229"/>
                <a:gd name="T2" fmla="*/ 138 w 193"/>
                <a:gd name="T3" fmla="*/ 0 h 229"/>
                <a:gd name="T4" fmla="*/ 129 w 193"/>
                <a:gd name="T5" fmla="*/ 127 h 229"/>
                <a:gd name="T6" fmla="*/ 44 w 193"/>
                <a:gd name="T7" fmla="*/ 18 h 229"/>
                <a:gd name="T8" fmla="*/ 0 w 193"/>
                <a:gd name="T9" fmla="*/ 52 h 229"/>
                <a:gd name="T10" fmla="*/ 129 w 193"/>
                <a:gd name="T11" fmla="*/ 218 h 229"/>
                <a:gd name="T12" fmla="*/ 148 w 193"/>
                <a:gd name="T13" fmla="*/ 228 h 229"/>
                <a:gd name="T14" fmla="*/ 159 w 193"/>
                <a:gd name="T15" fmla="*/ 227 h 229"/>
                <a:gd name="T16" fmla="*/ 178 w 193"/>
                <a:gd name="T17" fmla="*/ 203 h 229"/>
                <a:gd name="T18" fmla="*/ 193 w 193"/>
                <a:gd name="T19" fmla="*/ 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29">
                  <a:moveTo>
                    <a:pt x="193" y="4"/>
                  </a:moveTo>
                  <a:cubicBezTo>
                    <a:pt x="138" y="0"/>
                    <a:pt x="138" y="0"/>
                    <a:pt x="138" y="0"/>
                  </a:cubicBezTo>
                  <a:cubicBezTo>
                    <a:pt x="129" y="127"/>
                    <a:pt x="129" y="127"/>
                    <a:pt x="129" y="127"/>
                  </a:cubicBezTo>
                  <a:cubicBezTo>
                    <a:pt x="44" y="18"/>
                    <a:pt x="44" y="18"/>
                    <a:pt x="44" y="18"/>
                  </a:cubicBezTo>
                  <a:cubicBezTo>
                    <a:pt x="0" y="52"/>
                    <a:pt x="0" y="52"/>
                    <a:pt x="0" y="52"/>
                  </a:cubicBezTo>
                  <a:cubicBezTo>
                    <a:pt x="129" y="218"/>
                    <a:pt x="129" y="218"/>
                    <a:pt x="129" y="218"/>
                  </a:cubicBezTo>
                  <a:cubicBezTo>
                    <a:pt x="134" y="224"/>
                    <a:pt x="140" y="228"/>
                    <a:pt x="148" y="228"/>
                  </a:cubicBezTo>
                  <a:cubicBezTo>
                    <a:pt x="151" y="229"/>
                    <a:pt x="155" y="229"/>
                    <a:pt x="159" y="227"/>
                  </a:cubicBezTo>
                  <a:cubicBezTo>
                    <a:pt x="170" y="224"/>
                    <a:pt x="178" y="214"/>
                    <a:pt x="178" y="203"/>
                  </a:cubicBezTo>
                  <a:lnTo>
                    <a:pt x="193" y="4"/>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
            <p:cNvSpPr/>
            <p:nvPr/>
          </p:nvSpPr>
          <p:spPr bwMode="auto">
            <a:xfrm>
              <a:off x="1181157" y="3414879"/>
              <a:ext cx="353358" cy="180788"/>
            </a:xfrm>
            <a:custGeom>
              <a:avLst/>
              <a:gdLst>
                <a:gd name="T0" fmla="*/ 0 w 109"/>
                <a:gd name="T1" fmla="*/ 2 h 56"/>
                <a:gd name="T2" fmla="*/ 55 w 109"/>
                <a:gd name="T3" fmla="*/ 55 h 56"/>
                <a:gd name="T4" fmla="*/ 109 w 109"/>
                <a:gd name="T5" fmla="*/ 0 h 56"/>
                <a:gd name="T6" fmla="*/ 0 w 109"/>
                <a:gd name="T7" fmla="*/ 2 h 56"/>
              </a:gdLst>
              <a:ahLst/>
              <a:cxnLst>
                <a:cxn ang="0">
                  <a:pos x="T0" y="T1"/>
                </a:cxn>
                <a:cxn ang="0">
                  <a:pos x="T2" y="T3"/>
                </a:cxn>
                <a:cxn ang="0">
                  <a:pos x="T4" y="T5"/>
                </a:cxn>
                <a:cxn ang="0">
                  <a:pos x="T6" y="T7"/>
                </a:cxn>
              </a:cxnLst>
              <a:rect l="0" t="0" r="r" b="b"/>
              <a:pathLst>
                <a:path w="109" h="56">
                  <a:moveTo>
                    <a:pt x="0" y="2"/>
                  </a:moveTo>
                  <a:cubicBezTo>
                    <a:pt x="0" y="32"/>
                    <a:pt x="25" y="56"/>
                    <a:pt x="55" y="55"/>
                  </a:cubicBezTo>
                  <a:cubicBezTo>
                    <a:pt x="85" y="54"/>
                    <a:pt x="109" y="30"/>
                    <a:pt x="109" y="0"/>
                  </a:cubicBezTo>
                  <a:lnTo>
                    <a:pt x="0" y="2"/>
                  </a:ln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
            <p:cNvSpPr/>
            <p:nvPr/>
          </p:nvSpPr>
          <p:spPr bwMode="auto">
            <a:xfrm>
              <a:off x="1271551" y="3528556"/>
              <a:ext cx="175309" cy="64371"/>
            </a:xfrm>
            <a:custGeom>
              <a:avLst/>
              <a:gdLst>
                <a:gd name="T0" fmla="*/ 0 w 54"/>
                <a:gd name="T1" fmla="*/ 13 h 20"/>
                <a:gd name="T2" fmla="*/ 27 w 54"/>
                <a:gd name="T3" fmla="*/ 20 h 20"/>
                <a:gd name="T4" fmla="*/ 54 w 54"/>
                <a:gd name="T5" fmla="*/ 12 h 20"/>
                <a:gd name="T6" fmla="*/ 27 w 54"/>
                <a:gd name="T7" fmla="*/ 0 h 20"/>
                <a:gd name="T8" fmla="*/ 0 w 54"/>
                <a:gd name="T9" fmla="*/ 13 h 20"/>
              </a:gdLst>
              <a:ahLst/>
              <a:cxnLst>
                <a:cxn ang="0">
                  <a:pos x="T0" y="T1"/>
                </a:cxn>
                <a:cxn ang="0">
                  <a:pos x="T2" y="T3"/>
                </a:cxn>
                <a:cxn ang="0">
                  <a:pos x="T4" y="T5"/>
                </a:cxn>
                <a:cxn ang="0">
                  <a:pos x="T6" y="T7"/>
                </a:cxn>
                <a:cxn ang="0">
                  <a:pos x="T8" y="T9"/>
                </a:cxn>
              </a:cxnLst>
              <a:rect l="0" t="0" r="r" b="b"/>
              <a:pathLst>
                <a:path w="54" h="20">
                  <a:moveTo>
                    <a:pt x="0" y="13"/>
                  </a:moveTo>
                  <a:cubicBezTo>
                    <a:pt x="8" y="18"/>
                    <a:pt x="17" y="20"/>
                    <a:pt x="27" y="20"/>
                  </a:cubicBezTo>
                  <a:cubicBezTo>
                    <a:pt x="37" y="20"/>
                    <a:pt x="46" y="17"/>
                    <a:pt x="54" y="12"/>
                  </a:cubicBezTo>
                  <a:cubicBezTo>
                    <a:pt x="49" y="5"/>
                    <a:pt x="39" y="0"/>
                    <a:pt x="27" y="0"/>
                  </a:cubicBezTo>
                  <a:cubicBezTo>
                    <a:pt x="15" y="1"/>
                    <a:pt x="4" y="6"/>
                    <a:pt x="0" y="13"/>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
            <p:cNvSpPr/>
            <p:nvPr/>
          </p:nvSpPr>
          <p:spPr bwMode="auto">
            <a:xfrm>
              <a:off x="1186636" y="3414879"/>
              <a:ext cx="338292" cy="71219"/>
            </a:xfrm>
            <a:custGeom>
              <a:avLst/>
              <a:gdLst>
                <a:gd name="T0" fmla="*/ 53 w 104"/>
                <a:gd name="T1" fmla="*/ 21 h 22"/>
                <a:gd name="T2" fmla="*/ 104 w 104"/>
                <a:gd name="T3" fmla="*/ 0 h 22"/>
                <a:gd name="T4" fmla="*/ 0 w 104"/>
                <a:gd name="T5" fmla="*/ 2 h 22"/>
                <a:gd name="T6" fmla="*/ 53 w 104"/>
                <a:gd name="T7" fmla="*/ 21 h 22"/>
              </a:gdLst>
              <a:ahLst/>
              <a:cxnLst>
                <a:cxn ang="0">
                  <a:pos x="T0" y="T1"/>
                </a:cxn>
                <a:cxn ang="0">
                  <a:pos x="T2" y="T3"/>
                </a:cxn>
                <a:cxn ang="0">
                  <a:pos x="T4" y="T5"/>
                </a:cxn>
                <a:cxn ang="0">
                  <a:pos x="T6" y="T7"/>
                </a:cxn>
              </a:cxnLst>
              <a:rect l="0" t="0" r="r" b="b"/>
              <a:pathLst>
                <a:path w="104" h="22">
                  <a:moveTo>
                    <a:pt x="53" y="21"/>
                  </a:moveTo>
                  <a:cubicBezTo>
                    <a:pt x="77" y="21"/>
                    <a:pt x="98" y="12"/>
                    <a:pt x="104" y="0"/>
                  </a:cubicBezTo>
                  <a:cubicBezTo>
                    <a:pt x="0" y="2"/>
                    <a:pt x="0" y="2"/>
                    <a:pt x="0" y="2"/>
                  </a:cubicBezTo>
                  <a:cubicBezTo>
                    <a:pt x="7" y="14"/>
                    <a:pt x="28" y="22"/>
                    <a:pt x="53"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0"/>
            <p:cNvSpPr/>
            <p:nvPr/>
          </p:nvSpPr>
          <p:spPr bwMode="auto">
            <a:xfrm>
              <a:off x="1434534" y="3028651"/>
              <a:ext cx="213658" cy="210919"/>
            </a:xfrm>
            <a:custGeom>
              <a:avLst/>
              <a:gdLst>
                <a:gd name="T0" fmla="*/ 62 w 66"/>
                <a:gd name="T1" fmla="*/ 38 h 65"/>
                <a:gd name="T2" fmla="*/ 41 w 66"/>
                <a:gd name="T3" fmla="*/ 7 h 65"/>
                <a:gd name="T4" fmla="*/ 2 w 66"/>
                <a:gd name="T5" fmla="*/ 35 h 65"/>
                <a:gd name="T6" fmla="*/ 62 w 66"/>
                <a:gd name="T7" fmla="*/ 38 h 65"/>
              </a:gdLst>
              <a:ahLst/>
              <a:cxnLst>
                <a:cxn ang="0">
                  <a:pos x="T0" y="T1"/>
                </a:cxn>
                <a:cxn ang="0">
                  <a:pos x="T2" y="T3"/>
                </a:cxn>
                <a:cxn ang="0">
                  <a:pos x="T4" y="T5"/>
                </a:cxn>
                <a:cxn ang="0">
                  <a:pos x="T6" y="T7"/>
                </a:cxn>
              </a:cxnLst>
              <a:rect l="0" t="0" r="r" b="b"/>
              <a:pathLst>
                <a:path w="66" h="65">
                  <a:moveTo>
                    <a:pt x="62" y="38"/>
                  </a:moveTo>
                  <a:cubicBezTo>
                    <a:pt x="62" y="38"/>
                    <a:pt x="66" y="14"/>
                    <a:pt x="41" y="7"/>
                  </a:cubicBezTo>
                  <a:cubicBezTo>
                    <a:pt x="15" y="0"/>
                    <a:pt x="0" y="27"/>
                    <a:pt x="2" y="35"/>
                  </a:cubicBezTo>
                  <a:cubicBezTo>
                    <a:pt x="5" y="43"/>
                    <a:pt x="25" y="65"/>
                    <a:pt x="62" y="38"/>
                  </a:cubicBezTo>
                  <a:close/>
                </a:path>
              </a:pathLst>
            </a:cu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Oval 41"/>
            <p:cNvSpPr>
              <a:spLocks noChangeArrowheads="1"/>
            </p:cNvSpPr>
            <p:nvPr/>
          </p:nvSpPr>
          <p:spPr bwMode="auto">
            <a:xfrm>
              <a:off x="1475622" y="3061521"/>
              <a:ext cx="127373" cy="123264"/>
            </a:xfrm>
            <a:prstGeom prst="ellipse">
              <a:avLst/>
            </a:prstGeom>
            <a:solidFill>
              <a:srgbClr val="C17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
            <p:cNvSpPr/>
            <p:nvPr/>
          </p:nvSpPr>
          <p:spPr bwMode="auto">
            <a:xfrm>
              <a:off x="1505754" y="3087544"/>
              <a:ext cx="71219" cy="73959"/>
            </a:xfrm>
            <a:custGeom>
              <a:avLst/>
              <a:gdLst>
                <a:gd name="T0" fmla="*/ 2 w 22"/>
                <a:gd name="T1" fmla="*/ 14 h 23"/>
                <a:gd name="T2" fmla="*/ 14 w 22"/>
                <a:gd name="T3" fmla="*/ 21 h 23"/>
                <a:gd name="T4" fmla="*/ 21 w 22"/>
                <a:gd name="T5" fmla="*/ 9 h 23"/>
                <a:gd name="T6" fmla="*/ 9 w 22"/>
                <a:gd name="T7" fmla="*/ 2 h 23"/>
                <a:gd name="T8" fmla="*/ 2 w 22"/>
                <a:gd name="T9" fmla="*/ 14 h 23"/>
              </a:gdLst>
              <a:ahLst/>
              <a:cxnLst>
                <a:cxn ang="0">
                  <a:pos x="T0" y="T1"/>
                </a:cxn>
                <a:cxn ang="0">
                  <a:pos x="T2" y="T3"/>
                </a:cxn>
                <a:cxn ang="0">
                  <a:pos x="T4" y="T5"/>
                </a:cxn>
                <a:cxn ang="0">
                  <a:pos x="T6" y="T7"/>
                </a:cxn>
                <a:cxn ang="0">
                  <a:pos x="T8" y="T9"/>
                </a:cxn>
              </a:cxnLst>
              <a:rect l="0" t="0" r="r" b="b"/>
              <a:pathLst>
                <a:path w="22" h="23">
                  <a:moveTo>
                    <a:pt x="2" y="14"/>
                  </a:moveTo>
                  <a:cubicBezTo>
                    <a:pt x="3" y="19"/>
                    <a:pt x="8" y="23"/>
                    <a:pt x="14" y="21"/>
                  </a:cubicBezTo>
                  <a:cubicBezTo>
                    <a:pt x="19" y="20"/>
                    <a:pt x="22" y="14"/>
                    <a:pt x="21" y="9"/>
                  </a:cubicBezTo>
                  <a:cubicBezTo>
                    <a:pt x="19" y="4"/>
                    <a:pt x="14" y="0"/>
                    <a:pt x="9" y="2"/>
                  </a:cubicBezTo>
                  <a:cubicBezTo>
                    <a:pt x="3" y="3"/>
                    <a:pt x="0" y="9"/>
                    <a:pt x="2" y="14"/>
                  </a:cubicBezTo>
                  <a:close/>
                </a:path>
              </a:pathLst>
            </a:custGeom>
            <a:solidFill>
              <a:srgbClr val="482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3"/>
            <p:cNvSpPr/>
            <p:nvPr/>
          </p:nvSpPr>
          <p:spPr bwMode="auto">
            <a:xfrm>
              <a:off x="1063372" y="3028651"/>
              <a:ext cx="217767" cy="210919"/>
            </a:xfrm>
            <a:custGeom>
              <a:avLst/>
              <a:gdLst>
                <a:gd name="T0" fmla="*/ 4 w 67"/>
                <a:gd name="T1" fmla="*/ 38 h 65"/>
                <a:gd name="T2" fmla="*/ 26 w 67"/>
                <a:gd name="T3" fmla="*/ 7 h 65"/>
                <a:gd name="T4" fmla="*/ 64 w 67"/>
                <a:gd name="T5" fmla="*/ 35 h 65"/>
                <a:gd name="T6" fmla="*/ 4 w 67"/>
                <a:gd name="T7" fmla="*/ 38 h 65"/>
              </a:gdLst>
              <a:ahLst/>
              <a:cxnLst>
                <a:cxn ang="0">
                  <a:pos x="T0" y="T1"/>
                </a:cxn>
                <a:cxn ang="0">
                  <a:pos x="T2" y="T3"/>
                </a:cxn>
                <a:cxn ang="0">
                  <a:pos x="T4" y="T5"/>
                </a:cxn>
                <a:cxn ang="0">
                  <a:pos x="T6" y="T7"/>
                </a:cxn>
              </a:cxnLst>
              <a:rect l="0" t="0" r="r" b="b"/>
              <a:pathLst>
                <a:path w="67" h="65">
                  <a:moveTo>
                    <a:pt x="4" y="38"/>
                  </a:moveTo>
                  <a:cubicBezTo>
                    <a:pt x="4" y="38"/>
                    <a:pt x="0" y="14"/>
                    <a:pt x="26" y="7"/>
                  </a:cubicBezTo>
                  <a:cubicBezTo>
                    <a:pt x="52" y="0"/>
                    <a:pt x="67" y="27"/>
                    <a:pt x="64" y="35"/>
                  </a:cubicBezTo>
                  <a:cubicBezTo>
                    <a:pt x="61" y="43"/>
                    <a:pt x="41" y="65"/>
                    <a:pt x="4" y="38"/>
                  </a:cubicBezTo>
                  <a:close/>
                </a:path>
              </a:pathLst>
            </a:cu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Oval 44"/>
            <p:cNvSpPr>
              <a:spLocks noChangeArrowheads="1"/>
            </p:cNvSpPr>
            <p:nvPr/>
          </p:nvSpPr>
          <p:spPr bwMode="auto">
            <a:xfrm>
              <a:off x="1108568" y="3061521"/>
              <a:ext cx="127373" cy="123264"/>
            </a:xfrm>
            <a:prstGeom prst="ellipse">
              <a:avLst/>
            </a:prstGeom>
            <a:solidFill>
              <a:srgbClr val="C17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5"/>
            <p:cNvSpPr/>
            <p:nvPr/>
          </p:nvSpPr>
          <p:spPr bwMode="auto">
            <a:xfrm>
              <a:off x="1134591" y="3087544"/>
              <a:ext cx="71219" cy="73959"/>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19" y="19"/>
                    <a:pt x="14" y="23"/>
                    <a:pt x="9" y="21"/>
                  </a:cubicBezTo>
                  <a:cubicBezTo>
                    <a:pt x="3" y="20"/>
                    <a:pt x="0" y="14"/>
                    <a:pt x="1" y="9"/>
                  </a:cubicBezTo>
                  <a:cubicBezTo>
                    <a:pt x="3" y="4"/>
                    <a:pt x="8" y="0"/>
                    <a:pt x="14" y="2"/>
                  </a:cubicBezTo>
                  <a:cubicBezTo>
                    <a:pt x="19" y="3"/>
                    <a:pt x="22" y="9"/>
                    <a:pt x="21" y="14"/>
                  </a:cubicBezTo>
                  <a:close/>
                </a:path>
              </a:pathLst>
            </a:custGeom>
            <a:solidFill>
              <a:srgbClr val="482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Oval 46"/>
            <p:cNvSpPr>
              <a:spLocks noChangeArrowheads="1"/>
            </p:cNvSpPr>
            <p:nvPr/>
          </p:nvSpPr>
          <p:spPr bwMode="auto">
            <a:xfrm>
              <a:off x="1177049" y="3080696"/>
              <a:ext cx="42458" cy="38349"/>
            </a:xfrm>
            <a:prstGeom prst="ellipse">
              <a:avLst/>
            </a:pr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Oval 47"/>
            <p:cNvSpPr>
              <a:spLocks noChangeArrowheads="1"/>
            </p:cNvSpPr>
            <p:nvPr/>
          </p:nvSpPr>
          <p:spPr bwMode="auto">
            <a:xfrm>
              <a:off x="1496166" y="3080696"/>
              <a:ext cx="38349" cy="38349"/>
            </a:xfrm>
            <a:prstGeom prst="ellipse">
              <a:avLst/>
            </a:pr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6" name="组合 135"/>
          <p:cNvGrpSpPr/>
          <p:nvPr/>
        </p:nvGrpSpPr>
        <p:grpSpPr>
          <a:xfrm>
            <a:off x="3651209" y="2623425"/>
            <a:ext cx="1608306" cy="1581150"/>
            <a:chOff x="3651209" y="2623425"/>
            <a:chExt cx="1608306" cy="1581150"/>
          </a:xfrm>
          <a:effectLst>
            <a:reflection blurRad="6350" stA="52000" endA="300" endPos="35000" dir="5400000" sy="-100000" algn="bl" rotWithShape="0"/>
          </a:effectLst>
        </p:grpSpPr>
        <p:sp>
          <p:nvSpPr>
            <p:cNvPr id="51" name="椭圆 50"/>
            <p:cNvSpPr/>
            <p:nvPr/>
          </p:nvSpPr>
          <p:spPr>
            <a:xfrm>
              <a:off x="3651209" y="2623425"/>
              <a:ext cx="1581150" cy="158115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52" name="Freeform 46"/>
            <p:cNvSpPr>
              <a:spLocks noEditPoints="1"/>
            </p:cNvSpPr>
            <p:nvPr/>
          </p:nvSpPr>
          <p:spPr bwMode="auto">
            <a:xfrm>
              <a:off x="4184609" y="2916418"/>
              <a:ext cx="514350" cy="518008"/>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E7E6E6">
                <a:lumMod val="50000"/>
              </a:srgbClr>
            </a:solidFill>
            <a:ln>
              <a:noFill/>
            </a:ln>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53" name="标题 4"/>
            <p:cNvSpPr txBox="1"/>
            <p:nvPr/>
          </p:nvSpPr>
          <p:spPr>
            <a:xfrm>
              <a:off x="3651209" y="3524347"/>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2000" b="0" dirty="0">
                  <a:solidFill>
                    <a:schemeClr val="tx1">
                      <a:lumMod val="75000"/>
                      <a:lumOff val="25000"/>
                    </a:schemeClr>
                  </a:solidFill>
                </a:rPr>
                <a:t>投寄简历</a:t>
              </a:r>
              <a:endParaRPr lang="zh-CN" altLang="en-US" sz="1600" b="0" dirty="0">
                <a:solidFill>
                  <a:schemeClr val="tx1">
                    <a:lumMod val="75000"/>
                    <a:lumOff val="25000"/>
                  </a:schemeClr>
                </a:solidFill>
              </a:endParaRPr>
            </a:p>
          </p:txBody>
        </p:sp>
      </p:grpSp>
      <p:grpSp>
        <p:nvGrpSpPr>
          <p:cNvPr id="138" name="组合 137"/>
          <p:cNvGrpSpPr/>
          <p:nvPr/>
        </p:nvGrpSpPr>
        <p:grpSpPr>
          <a:xfrm>
            <a:off x="7906591" y="2663045"/>
            <a:ext cx="1608306" cy="1581150"/>
            <a:chOff x="7906591" y="2663045"/>
            <a:chExt cx="1608306" cy="1581150"/>
          </a:xfrm>
          <a:effectLst>
            <a:reflection blurRad="6350" stA="52000" endA="300" endPos="35000" dir="5400000" sy="-100000" algn="bl" rotWithShape="0"/>
          </a:effectLst>
        </p:grpSpPr>
        <p:sp>
          <p:nvSpPr>
            <p:cNvPr id="54" name="椭圆 53"/>
            <p:cNvSpPr/>
            <p:nvPr/>
          </p:nvSpPr>
          <p:spPr>
            <a:xfrm>
              <a:off x="7906591" y="2663045"/>
              <a:ext cx="1581150" cy="158115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56" name="标题 4"/>
            <p:cNvSpPr txBox="1"/>
            <p:nvPr/>
          </p:nvSpPr>
          <p:spPr>
            <a:xfrm>
              <a:off x="7906591" y="3563967"/>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1800" b="0" dirty="0">
                  <a:solidFill>
                    <a:schemeClr val="tx1">
                      <a:lumMod val="75000"/>
                      <a:lumOff val="25000"/>
                    </a:schemeClr>
                  </a:solidFill>
                </a:rPr>
                <a:t>企业面试</a:t>
              </a:r>
            </a:p>
          </p:txBody>
        </p:sp>
        <p:sp>
          <p:nvSpPr>
            <p:cNvPr id="57" name="Freeform 5"/>
            <p:cNvSpPr>
              <a:spLocks noEditPoints="1"/>
            </p:cNvSpPr>
            <p:nvPr/>
          </p:nvSpPr>
          <p:spPr bwMode="auto">
            <a:xfrm>
              <a:off x="8387735" y="2954479"/>
              <a:ext cx="566606" cy="519668"/>
            </a:xfrm>
            <a:custGeom>
              <a:avLst/>
              <a:gdLst>
                <a:gd name="T0" fmla="*/ 114 w 283"/>
                <a:gd name="T1" fmla="*/ 0 h 260"/>
                <a:gd name="T2" fmla="*/ 114 w 283"/>
                <a:gd name="T3" fmla="*/ 73 h 260"/>
                <a:gd name="T4" fmla="*/ 132 w 283"/>
                <a:gd name="T5" fmla="*/ 98 h 260"/>
                <a:gd name="T6" fmla="*/ 130 w 283"/>
                <a:gd name="T7" fmla="*/ 76 h 260"/>
                <a:gd name="T8" fmla="*/ 89 w 283"/>
                <a:gd name="T9" fmla="*/ 77 h 260"/>
                <a:gd name="T10" fmla="*/ 116 w 283"/>
                <a:gd name="T11" fmla="*/ 95 h 260"/>
                <a:gd name="T12" fmla="*/ 138 w 283"/>
                <a:gd name="T13" fmla="*/ 101 h 260"/>
                <a:gd name="T14" fmla="*/ 171 w 283"/>
                <a:gd name="T15" fmla="*/ 135 h 260"/>
                <a:gd name="T16" fmla="*/ 171 w 283"/>
                <a:gd name="T17" fmla="*/ 68 h 260"/>
                <a:gd name="T18" fmla="*/ 116 w 283"/>
                <a:gd name="T19" fmla="*/ 170 h 260"/>
                <a:gd name="T20" fmla="*/ 116 w 283"/>
                <a:gd name="T21" fmla="*/ 103 h 260"/>
                <a:gd name="T22" fmla="*/ 116 w 283"/>
                <a:gd name="T23" fmla="*/ 170 h 260"/>
                <a:gd name="T24" fmla="*/ 102 w 283"/>
                <a:gd name="T25" fmla="*/ 172 h 260"/>
                <a:gd name="T26" fmla="*/ 59 w 283"/>
                <a:gd name="T27" fmla="*/ 250 h 260"/>
                <a:gd name="T28" fmla="*/ 61 w 283"/>
                <a:gd name="T29" fmla="*/ 251 h 260"/>
                <a:gd name="T30" fmla="*/ 170 w 283"/>
                <a:gd name="T31" fmla="*/ 251 h 260"/>
                <a:gd name="T32" fmla="*/ 173 w 283"/>
                <a:gd name="T33" fmla="*/ 250 h 260"/>
                <a:gd name="T34" fmla="*/ 130 w 283"/>
                <a:gd name="T35" fmla="*/ 172 h 260"/>
                <a:gd name="T36" fmla="*/ 157 w 283"/>
                <a:gd name="T37" fmla="*/ 137 h 260"/>
                <a:gd name="T38" fmla="*/ 181 w 283"/>
                <a:gd name="T39" fmla="*/ 215 h 260"/>
                <a:gd name="T40" fmla="*/ 226 w 283"/>
                <a:gd name="T41" fmla="*/ 216 h 260"/>
                <a:gd name="T42" fmla="*/ 228 w 283"/>
                <a:gd name="T43" fmla="*/ 215 h 260"/>
                <a:gd name="T44" fmla="*/ 185 w 283"/>
                <a:gd name="T45" fmla="*/ 137 h 260"/>
                <a:gd name="T46" fmla="*/ 212 w 283"/>
                <a:gd name="T47" fmla="*/ 98 h 260"/>
                <a:gd name="T48" fmla="*/ 260 w 283"/>
                <a:gd name="T49" fmla="*/ 68 h 260"/>
                <a:gd name="T50" fmla="*/ 193 w 283"/>
                <a:gd name="T51" fmla="*/ 67 h 260"/>
                <a:gd name="T52" fmla="*/ 212 w 283"/>
                <a:gd name="T53" fmla="*/ 104 h 260"/>
                <a:gd name="T54" fmla="*/ 236 w 283"/>
                <a:gd name="T55" fmla="*/ 181 h 260"/>
                <a:gd name="T56" fmla="*/ 281 w 283"/>
                <a:gd name="T57" fmla="*/ 182 h 260"/>
                <a:gd name="T58" fmla="*/ 283 w 283"/>
                <a:gd name="T59" fmla="*/ 181 h 260"/>
                <a:gd name="T60" fmla="*/ 241 w 283"/>
                <a:gd name="T61" fmla="*/ 104 h 260"/>
                <a:gd name="T62" fmla="*/ 75 w 283"/>
                <a:gd name="T63" fmla="*/ 130 h 260"/>
                <a:gd name="T64" fmla="*/ 91 w 283"/>
                <a:gd name="T65" fmla="*/ 102 h 260"/>
                <a:gd name="T66" fmla="*/ 24 w 283"/>
                <a:gd name="T67" fmla="*/ 102 h 260"/>
                <a:gd name="T68" fmla="*/ 87 w 283"/>
                <a:gd name="T69" fmla="*/ 166 h 260"/>
                <a:gd name="T70" fmla="*/ 71 w 283"/>
                <a:gd name="T71" fmla="*/ 137 h 260"/>
                <a:gd name="T72" fmla="*/ 0 w 283"/>
                <a:gd name="T73" fmla="*/ 180 h 260"/>
                <a:gd name="T74" fmla="*/ 0 w 283"/>
                <a:gd name="T75" fmla="*/ 216 h 260"/>
                <a:gd name="T76" fmla="*/ 51 w 283"/>
                <a:gd name="T77" fmla="*/ 225 h 260"/>
                <a:gd name="T78" fmla="*/ 87 w 283"/>
                <a:gd name="T79" fmla="*/ 166 h 260"/>
                <a:gd name="T80" fmla="*/ 87 w 283"/>
                <a:gd name="T81" fmla="*/ 16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3" h="260">
                  <a:moveTo>
                    <a:pt x="78" y="37"/>
                  </a:moveTo>
                  <a:cubicBezTo>
                    <a:pt x="78" y="17"/>
                    <a:pt x="94" y="0"/>
                    <a:pt x="114" y="0"/>
                  </a:cubicBezTo>
                  <a:cubicBezTo>
                    <a:pt x="134" y="0"/>
                    <a:pt x="150" y="17"/>
                    <a:pt x="150" y="37"/>
                  </a:cubicBezTo>
                  <a:cubicBezTo>
                    <a:pt x="150" y="57"/>
                    <a:pt x="134" y="73"/>
                    <a:pt x="114" y="73"/>
                  </a:cubicBezTo>
                  <a:cubicBezTo>
                    <a:pt x="94" y="73"/>
                    <a:pt x="78" y="57"/>
                    <a:pt x="78" y="37"/>
                  </a:cubicBezTo>
                  <a:close/>
                  <a:moveTo>
                    <a:pt x="132" y="98"/>
                  </a:moveTo>
                  <a:cubicBezTo>
                    <a:pt x="132" y="90"/>
                    <a:pt x="135" y="83"/>
                    <a:pt x="139" y="77"/>
                  </a:cubicBezTo>
                  <a:cubicBezTo>
                    <a:pt x="136" y="76"/>
                    <a:pt x="133" y="76"/>
                    <a:pt x="130" y="76"/>
                  </a:cubicBezTo>
                  <a:cubicBezTo>
                    <a:pt x="99" y="76"/>
                    <a:pt x="99" y="76"/>
                    <a:pt x="99" y="76"/>
                  </a:cubicBezTo>
                  <a:cubicBezTo>
                    <a:pt x="95" y="76"/>
                    <a:pt x="92" y="76"/>
                    <a:pt x="89" y="77"/>
                  </a:cubicBezTo>
                  <a:cubicBezTo>
                    <a:pt x="94" y="83"/>
                    <a:pt x="97" y="91"/>
                    <a:pt x="97" y="99"/>
                  </a:cubicBezTo>
                  <a:cubicBezTo>
                    <a:pt x="102" y="96"/>
                    <a:pt x="109" y="95"/>
                    <a:pt x="116" y="95"/>
                  </a:cubicBezTo>
                  <a:cubicBezTo>
                    <a:pt x="121" y="95"/>
                    <a:pt x="127" y="96"/>
                    <a:pt x="132" y="98"/>
                  </a:cubicBezTo>
                  <a:close/>
                  <a:moveTo>
                    <a:pt x="138" y="101"/>
                  </a:moveTo>
                  <a:cubicBezTo>
                    <a:pt x="148" y="108"/>
                    <a:pt x="156" y="119"/>
                    <a:pt x="157" y="132"/>
                  </a:cubicBezTo>
                  <a:cubicBezTo>
                    <a:pt x="161" y="134"/>
                    <a:pt x="166" y="135"/>
                    <a:pt x="171" y="135"/>
                  </a:cubicBezTo>
                  <a:cubicBezTo>
                    <a:pt x="190" y="135"/>
                    <a:pt x="205" y="120"/>
                    <a:pt x="205" y="102"/>
                  </a:cubicBezTo>
                  <a:cubicBezTo>
                    <a:pt x="205" y="83"/>
                    <a:pt x="190" y="68"/>
                    <a:pt x="171" y="68"/>
                  </a:cubicBezTo>
                  <a:cubicBezTo>
                    <a:pt x="153" y="68"/>
                    <a:pt x="138" y="83"/>
                    <a:pt x="138" y="101"/>
                  </a:cubicBezTo>
                  <a:close/>
                  <a:moveTo>
                    <a:pt x="116" y="170"/>
                  </a:moveTo>
                  <a:cubicBezTo>
                    <a:pt x="134" y="170"/>
                    <a:pt x="149" y="155"/>
                    <a:pt x="149" y="136"/>
                  </a:cubicBezTo>
                  <a:cubicBezTo>
                    <a:pt x="149" y="118"/>
                    <a:pt x="134" y="103"/>
                    <a:pt x="116" y="103"/>
                  </a:cubicBezTo>
                  <a:cubicBezTo>
                    <a:pt x="97" y="103"/>
                    <a:pt x="82" y="118"/>
                    <a:pt x="82" y="136"/>
                  </a:cubicBezTo>
                  <a:cubicBezTo>
                    <a:pt x="82" y="155"/>
                    <a:pt x="97" y="170"/>
                    <a:pt x="116" y="170"/>
                  </a:cubicBezTo>
                  <a:close/>
                  <a:moveTo>
                    <a:pt x="130" y="172"/>
                  </a:moveTo>
                  <a:cubicBezTo>
                    <a:pt x="102" y="172"/>
                    <a:pt x="102" y="172"/>
                    <a:pt x="102" y="172"/>
                  </a:cubicBezTo>
                  <a:cubicBezTo>
                    <a:pt x="78" y="172"/>
                    <a:pt x="59" y="191"/>
                    <a:pt x="59" y="215"/>
                  </a:cubicBezTo>
                  <a:cubicBezTo>
                    <a:pt x="59" y="250"/>
                    <a:pt x="59" y="250"/>
                    <a:pt x="59" y="250"/>
                  </a:cubicBezTo>
                  <a:cubicBezTo>
                    <a:pt x="59" y="250"/>
                    <a:pt x="59" y="250"/>
                    <a:pt x="59" y="250"/>
                  </a:cubicBezTo>
                  <a:cubicBezTo>
                    <a:pt x="61" y="251"/>
                    <a:pt x="61" y="251"/>
                    <a:pt x="61" y="251"/>
                  </a:cubicBezTo>
                  <a:cubicBezTo>
                    <a:pt x="84" y="258"/>
                    <a:pt x="103" y="260"/>
                    <a:pt x="119" y="260"/>
                  </a:cubicBezTo>
                  <a:cubicBezTo>
                    <a:pt x="151" y="260"/>
                    <a:pt x="169" y="251"/>
                    <a:pt x="170" y="251"/>
                  </a:cubicBezTo>
                  <a:cubicBezTo>
                    <a:pt x="173" y="250"/>
                    <a:pt x="173" y="250"/>
                    <a:pt x="173" y="250"/>
                  </a:cubicBezTo>
                  <a:cubicBezTo>
                    <a:pt x="173" y="250"/>
                    <a:pt x="173" y="250"/>
                    <a:pt x="173" y="250"/>
                  </a:cubicBezTo>
                  <a:cubicBezTo>
                    <a:pt x="173" y="215"/>
                    <a:pt x="173" y="215"/>
                    <a:pt x="173" y="215"/>
                  </a:cubicBezTo>
                  <a:cubicBezTo>
                    <a:pt x="173" y="191"/>
                    <a:pt x="154" y="172"/>
                    <a:pt x="130" y="172"/>
                  </a:cubicBezTo>
                  <a:close/>
                  <a:moveTo>
                    <a:pt x="185" y="137"/>
                  </a:moveTo>
                  <a:cubicBezTo>
                    <a:pt x="157" y="137"/>
                    <a:pt x="157" y="137"/>
                    <a:pt x="157" y="137"/>
                  </a:cubicBezTo>
                  <a:cubicBezTo>
                    <a:pt x="157" y="149"/>
                    <a:pt x="152" y="159"/>
                    <a:pt x="144" y="166"/>
                  </a:cubicBezTo>
                  <a:cubicBezTo>
                    <a:pt x="165" y="172"/>
                    <a:pt x="181" y="192"/>
                    <a:pt x="181" y="215"/>
                  </a:cubicBezTo>
                  <a:cubicBezTo>
                    <a:pt x="181" y="226"/>
                    <a:pt x="181" y="226"/>
                    <a:pt x="181" y="226"/>
                  </a:cubicBezTo>
                  <a:cubicBezTo>
                    <a:pt x="209" y="225"/>
                    <a:pt x="225" y="217"/>
                    <a:pt x="226" y="216"/>
                  </a:cubicBezTo>
                  <a:cubicBezTo>
                    <a:pt x="228" y="215"/>
                    <a:pt x="228" y="215"/>
                    <a:pt x="228" y="215"/>
                  </a:cubicBezTo>
                  <a:cubicBezTo>
                    <a:pt x="228" y="215"/>
                    <a:pt x="228" y="215"/>
                    <a:pt x="228" y="215"/>
                  </a:cubicBezTo>
                  <a:cubicBezTo>
                    <a:pt x="228" y="180"/>
                    <a:pt x="228" y="180"/>
                    <a:pt x="228" y="180"/>
                  </a:cubicBezTo>
                  <a:cubicBezTo>
                    <a:pt x="228" y="157"/>
                    <a:pt x="209" y="137"/>
                    <a:pt x="185" y="137"/>
                  </a:cubicBezTo>
                  <a:close/>
                  <a:moveTo>
                    <a:pt x="193" y="67"/>
                  </a:moveTo>
                  <a:cubicBezTo>
                    <a:pt x="203" y="74"/>
                    <a:pt x="211" y="85"/>
                    <a:pt x="212" y="98"/>
                  </a:cubicBezTo>
                  <a:cubicBezTo>
                    <a:pt x="217" y="100"/>
                    <a:pt x="221" y="101"/>
                    <a:pt x="226" y="101"/>
                  </a:cubicBezTo>
                  <a:cubicBezTo>
                    <a:pt x="245" y="101"/>
                    <a:pt x="260" y="86"/>
                    <a:pt x="260" y="68"/>
                  </a:cubicBezTo>
                  <a:cubicBezTo>
                    <a:pt x="260" y="49"/>
                    <a:pt x="245" y="34"/>
                    <a:pt x="226" y="34"/>
                  </a:cubicBezTo>
                  <a:cubicBezTo>
                    <a:pt x="208" y="34"/>
                    <a:pt x="193" y="49"/>
                    <a:pt x="193" y="67"/>
                  </a:cubicBezTo>
                  <a:close/>
                  <a:moveTo>
                    <a:pt x="241" y="104"/>
                  </a:moveTo>
                  <a:cubicBezTo>
                    <a:pt x="212" y="104"/>
                    <a:pt x="212" y="104"/>
                    <a:pt x="212" y="104"/>
                  </a:cubicBezTo>
                  <a:cubicBezTo>
                    <a:pt x="212" y="115"/>
                    <a:pt x="207" y="125"/>
                    <a:pt x="200" y="132"/>
                  </a:cubicBezTo>
                  <a:cubicBezTo>
                    <a:pt x="221" y="139"/>
                    <a:pt x="236" y="158"/>
                    <a:pt x="236" y="181"/>
                  </a:cubicBezTo>
                  <a:cubicBezTo>
                    <a:pt x="236" y="192"/>
                    <a:pt x="236" y="192"/>
                    <a:pt x="236" y="192"/>
                  </a:cubicBezTo>
                  <a:cubicBezTo>
                    <a:pt x="264" y="191"/>
                    <a:pt x="280" y="183"/>
                    <a:pt x="281" y="182"/>
                  </a:cubicBezTo>
                  <a:cubicBezTo>
                    <a:pt x="283" y="181"/>
                    <a:pt x="283" y="181"/>
                    <a:pt x="283" y="181"/>
                  </a:cubicBezTo>
                  <a:cubicBezTo>
                    <a:pt x="283" y="181"/>
                    <a:pt x="283" y="181"/>
                    <a:pt x="283" y="181"/>
                  </a:cubicBezTo>
                  <a:cubicBezTo>
                    <a:pt x="283" y="147"/>
                    <a:pt x="283" y="147"/>
                    <a:pt x="283" y="147"/>
                  </a:cubicBezTo>
                  <a:cubicBezTo>
                    <a:pt x="283" y="123"/>
                    <a:pt x="264" y="104"/>
                    <a:pt x="241" y="104"/>
                  </a:cubicBezTo>
                  <a:close/>
                  <a:moveTo>
                    <a:pt x="57" y="135"/>
                  </a:moveTo>
                  <a:cubicBezTo>
                    <a:pt x="64" y="135"/>
                    <a:pt x="70" y="133"/>
                    <a:pt x="75" y="130"/>
                  </a:cubicBezTo>
                  <a:cubicBezTo>
                    <a:pt x="77" y="119"/>
                    <a:pt x="82" y="110"/>
                    <a:pt x="90" y="103"/>
                  </a:cubicBezTo>
                  <a:cubicBezTo>
                    <a:pt x="90" y="103"/>
                    <a:pt x="91" y="102"/>
                    <a:pt x="91" y="102"/>
                  </a:cubicBezTo>
                  <a:cubicBezTo>
                    <a:pt x="91" y="83"/>
                    <a:pt x="76" y="68"/>
                    <a:pt x="57" y="68"/>
                  </a:cubicBezTo>
                  <a:cubicBezTo>
                    <a:pt x="39" y="68"/>
                    <a:pt x="24" y="83"/>
                    <a:pt x="24" y="102"/>
                  </a:cubicBezTo>
                  <a:cubicBezTo>
                    <a:pt x="24" y="120"/>
                    <a:pt x="39" y="135"/>
                    <a:pt x="57" y="135"/>
                  </a:cubicBezTo>
                  <a:close/>
                  <a:moveTo>
                    <a:pt x="87" y="166"/>
                  </a:moveTo>
                  <a:cubicBezTo>
                    <a:pt x="80" y="159"/>
                    <a:pt x="75" y="149"/>
                    <a:pt x="74" y="138"/>
                  </a:cubicBezTo>
                  <a:cubicBezTo>
                    <a:pt x="73" y="137"/>
                    <a:pt x="72" y="137"/>
                    <a:pt x="71" y="137"/>
                  </a:cubicBezTo>
                  <a:cubicBezTo>
                    <a:pt x="43" y="137"/>
                    <a:pt x="43" y="137"/>
                    <a:pt x="43" y="137"/>
                  </a:cubicBezTo>
                  <a:cubicBezTo>
                    <a:pt x="19" y="137"/>
                    <a:pt x="0" y="157"/>
                    <a:pt x="0" y="180"/>
                  </a:cubicBezTo>
                  <a:cubicBezTo>
                    <a:pt x="0" y="215"/>
                    <a:pt x="0" y="215"/>
                    <a:pt x="0" y="215"/>
                  </a:cubicBezTo>
                  <a:cubicBezTo>
                    <a:pt x="0" y="216"/>
                    <a:pt x="0" y="216"/>
                    <a:pt x="0" y="216"/>
                  </a:cubicBezTo>
                  <a:cubicBezTo>
                    <a:pt x="2" y="216"/>
                    <a:pt x="2" y="216"/>
                    <a:pt x="2" y="216"/>
                  </a:cubicBezTo>
                  <a:cubicBezTo>
                    <a:pt x="21" y="222"/>
                    <a:pt x="37" y="225"/>
                    <a:pt x="51" y="225"/>
                  </a:cubicBezTo>
                  <a:cubicBezTo>
                    <a:pt x="51" y="215"/>
                    <a:pt x="51" y="215"/>
                    <a:pt x="51" y="215"/>
                  </a:cubicBezTo>
                  <a:cubicBezTo>
                    <a:pt x="51" y="192"/>
                    <a:pt x="66" y="172"/>
                    <a:pt x="87" y="166"/>
                  </a:cubicBezTo>
                  <a:close/>
                  <a:moveTo>
                    <a:pt x="87" y="166"/>
                  </a:moveTo>
                  <a:cubicBezTo>
                    <a:pt x="87" y="166"/>
                    <a:pt x="87" y="166"/>
                    <a:pt x="87" y="166"/>
                  </a:cubicBezTo>
                </a:path>
              </a:pathLst>
            </a:custGeom>
            <a:solidFill>
              <a:srgbClr val="E7E6E6">
                <a:lumMod val="50000"/>
              </a:srgbClr>
            </a:solidFill>
            <a:ln>
              <a:noFill/>
            </a:ln>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grpSp>
      <p:grpSp>
        <p:nvGrpSpPr>
          <p:cNvPr id="137" name="组合 136"/>
          <p:cNvGrpSpPr/>
          <p:nvPr/>
        </p:nvGrpSpPr>
        <p:grpSpPr>
          <a:xfrm>
            <a:off x="5755581" y="2663045"/>
            <a:ext cx="1608306" cy="1581150"/>
            <a:chOff x="5755581" y="2663045"/>
            <a:chExt cx="1608306" cy="1581150"/>
          </a:xfrm>
          <a:effectLst>
            <a:reflection blurRad="6350" stA="52000" endA="300" endPos="35000" dir="5400000" sy="-100000" algn="bl" rotWithShape="0"/>
          </a:effectLst>
        </p:grpSpPr>
        <p:sp>
          <p:nvSpPr>
            <p:cNvPr id="60" name="椭圆 59"/>
            <p:cNvSpPr/>
            <p:nvPr/>
          </p:nvSpPr>
          <p:spPr>
            <a:xfrm>
              <a:off x="5763466" y="2663045"/>
              <a:ext cx="1581150" cy="158115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61" name="标题 4"/>
            <p:cNvSpPr txBox="1"/>
            <p:nvPr/>
          </p:nvSpPr>
          <p:spPr>
            <a:xfrm>
              <a:off x="5755581" y="3552153"/>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1800" b="0" dirty="0">
                  <a:solidFill>
                    <a:schemeClr val="tx1">
                      <a:lumMod val="75000"/>
                      <a:lumOff val="25000"/>
                    </a:schemeClr>
                  </a:solidFill>
                </a:rPr>
                <a:t>演讲会</a:t>
              </a:r>
            </a:p>
          </p:txBody>
        </p:sp>
        <p:grpSp>
          <p:nvGrpSpPr>
            <p:cNvPr id="67" name="组合 66"/>
            <p:cNvGrpSpPr/>
            <p:nvPr/>
          </p:nvGrpSpPr>
          <p:grpSpPr>
            <a:xfrm>
              <a:off x="6264739" y="2886766"/>
              <a:ext cx="591668" cy="606995"/>
              <a:chOff x="7673976" y="2593975"/>
              <a:chExt cx="1716088" cy="1760538"/>
            </a:xfrm>
            <a:solidFill>
              <a:srgbClr val="E7E6E6">
                <a:lumMod val="50000"/>
              </a:srgbClr>
            </a:solidFill>
          </p:grpSpPr>
          <p:sp>
            <p:nvSpPr>
              <p:cNvPr id="68"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69"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grpSp>
      </p:grpSp>
      <p:grpSp>
        <p:nvGrpSpPr>
          <p:cNvPr id="139" name="组合 138"/>
          <p:cNvGrpSpPr/>
          <p:nvPr/>
        </p:nvGrpSpPr>
        <p:grpSpPr>
          <a:xfrm>
            <a:off x="10068766" y="2663045"/>
            <a:ext cx="1608306" cy="1581150"/>
            <a:chOff x="10068766" y="2663045"/>
            <a:chExt cx="1608306" cy="1581150"/>
          </a:xfrm>
          <a:effectLst>
            <a:reflection blurRad="6350" stA="52000" endA="300" endPos="35000" dir="5400000" sy="-100000" algn="bl" rotWithShape="0"/>
          </a:effectLst>
        </p:grpSpPr>
        <p:sp>
          <p:nvSpPr>
            <p:cNvPr id="64" name="椭圆 63"/>
            <p:cNvSpPr/>
            <p:nvPr/>
          </p:nvSpPr>
          <p:spPr>
            <a:xfrm>
              <a:off x="10068766" y="2663045"/>
              <a:ext cx="1581150" cy="158115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65" name="标题 4"/>
            <p:cNvSpPr txBox="1"/>
            <p:nvPr/>
          </p:nvSpPr>
          <p:spPr>
            <a:xfrm>
              <a:off x="10068766" y="3563967"/>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1800" b="0" dirty="0">
                  <a:solidFill>
                    <a:schemeClr val="tx1">
                      <a:lumMod val="75000"/>
                      <a:lumOff val="25000"/>
                    </a:schemeClr>
                  </a:solidFill>
                </a:rPr>
                <a:t>签约录用</a:t>
              </a:r>
            </a:p>
          </p:txBody>
        </p:sp>
        <p:grpSp>
          <p:nvGrpSpPr>
            <p:cNvPr id="70" name="组合 69"/>
            <p:cNvGrpSpPr/>
            <p:nvPr/>
          </p:nvGrpSpPr>
          <p:grpSpPr>
            <a:xfrm>
              <a:off x="10700603" y="2945133"/>
              <a:ext cx="416067" cy="529014"/>
              <a:chOff x="5346701" y="4424363"/>
              <a:chExt cx="573088" cy="728663"/>
            </a:xfrm>
            <a:solidFill>
              <a:srgbClr val="E7E6E6">
                <a:lumMod val="50000"/>
              </a:srgbClr>
            </a:solidFill>
          </p:grpSpPr>
          <p:sp>
            <p:nvSpPr>
              <p:cNvPr id="71" name="Freeform 98"/>
              <p:cNvSpPr/>
              <p:nvPr/>
            </p:nvSpPr>
            <p:spPr bwMode="auto">
              <a:xfrm>
                <a:off x="5472113" y="4424363"/>
                <a:ext cx="312738" cy="388938"/>
              </a:xfrm>
              <a:custGeom>
                <a:avLst/>
                <a:gdLst>
                  <a:gd name="T0" fmla="*/ 100 w 107"/>
                  <a:gd name="T1" fmla="*/ 52 h 133"/>
                  <a:gd name="T2" fmla="*/ 100 w 107"/>
                  <a:gd name="T3" fmla="*/ 44 h 133"/>
                  <a:gd name="T4" fmla="*/ 55 w 107"/>
                  <a:gd name="T5" fmla="*/ 0 h 133"/>
                  <a:gd name="T6" fmla="*/ 53 w 107"/>
                  <a:gd name="T7" fmla="*/ 0 h 133"/>
                  <a:gd name="T8" fmla="*/ 7 w 107"/>
                  <a:gd name="T9" fmla="*/ 44 h 133"/>
                  <a:gd name="T10" fmla="*/ 7 w 107"/>
                  <a:gd name="T11" fmla="*/ 52 h 133"/>
                  <a:gd name="T12" fmla="*/ 0 w 107"/>
                  <a:gd name="T13" fmla="*/ 59 h 133"/>
                  <a:gd name="T14" fmla="*/ 0 w 107"/>
                  <a:gd name="T15" fmla="*/ 76 h 133"/>
                  <a:gd name="T16" fmla="*/ 7 w 107"/>
                  <a:gd name="T17" fmla="*/ 82 h 133"/>
                  <a:gd name="T18" fmla="*/ 7 w 107"/>
                  <a:gd name="T19" fmla="*/ 82 h 133"/>
                  <a:gd name="T20" fmla="*/ 53 w 107"/>
                  <a:gd name="T21" fmla="*/ 133 h 133"/>
                  <a:gd name="T22" fmla="*/ 55 w 107"/>
                  <a:gd name="T23" fmla="*/ 133 h 133"/>
                  <a:gd name="T24" fmla="*/ 100 w 107"/>
                  <a:gd name="T25" fmla="*/ 82 h 133"/>
                  <a:gd name="T26" fmla="*/ 100 w 107"/>
                  <a:gd name="T27" fmla="*/ 82 h 133"/>
                  <a:gd name="T28" fmla="*/ 107 w 107"/>
                  <a:gd name="T29" fmla="*/ 76 h 133"/>
                  <a:gd name="T30" fmla="*/ 107 w 107"/>
                  <a:gd name="T31" fmla="*/ 59 h 133"/>
                  <a:gd name="T32" fmla="*/ 100 w 107"/>
                  <a:gd name="T33" fmla="*/ 5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33">
                    <a:moveTo>
                      <a:pt x="100" y="52"/>
                    </a:moveTo>
                    <a:cubicBezTo>
                      <a:pt x="100" y="48"/>
                      <a:pt x="100" y="45"/>
                      <a:pt x="100" y="44"/>
                    </a:cubicBezTo>
                    <a:cubicBezTo>
                      <a:pt x="100" y="28"/>
                      <a:pt x="89" y="0"/>
                      <a:pt x="55" y="0"/>
                    </a:cubicBezTo>
                    <a:cubicBezTo>
                      <a:pt x="53" y="0"/>
                      <a:pt x="53" y="0"/>
                      <a:pt x="53" y="0"/>
                    </a:cubicBezTo>
                    <a:cubicBezTo>
                      <a:pt x="16" y="0"/>
                      <a:pt x="7" y="28"/>
                      <a:pt x="7" y="44"/>
                    </a:cubicBezTo>
                    <a:cubicBezTo>
                      <a:pt x="7" y="45"/>
                      <a:pt x="7" y="48"/>
                      <a:pt x="7" y="52"/>
                    </a:cubicBezTo>
                    <a:cubicBezTo>
                      <a:pt x="3" y="52"/>
                      <a:pt x="0" y="55"/>
                      <a:pt x="0" y="59"/>
                    </a:cubicBezTo>
                    <a:cubicBezTo>
                      <a:pt x="0" y="76"/>
                      <a:pt x="0" y="76"/>
                      <a:pt x="0" y="76"/>
                    </a:cubicBezTo>
                    <a:cubicBezTo>
                      <a:pt x="0" y="79"/>
                      <a:pt x="3" y="82"/>
                      <a:pt x="7" y="82"/>
                    </a:cubicBezTo>
                    <a:cubicBezTo>
                      <a:pt x="7" y="82"/>
                      <a:pt x="7" y="82"/>
                      <a:pt x="7" y="82"/>
                    </a:cubicBezTo>
                    <a:cubicBezTo>
                      <a:pt x="10" y="106"/>
                      <a:pt x="38" y="133"/>
                      <a:pt x="53" y="133"/>
                    </a:cubicBezTo>
                    <a:cubicBezTo>
                      <a:pt x="55" y="133"/>
                      <a:pt x="55" y="133"/>
                      <a:pt x="55" y="133"/>
                    </a:cubicBezTo>
                    <a:cubicBezTo>
                      <a:pt x="70" y="133"/>
                      <a:pt x="97" y="106"/>
                      <a:pt x="100" y="82"/>
                    </a:cubicBezTo>
                    <a:cubicBezTo>
                      <a:pt x="100" y="82"/>
                      <a:pt x="100" y="82"/>
                      <a:pt x="100" y="82"/>
                    </a:cubicBezTo>
                    <a:cubicBezTo>
                      <a:pt x="104" y="82"/>
                      <a:pt x="107" y="79"/>
                      <a:pt x="107" y="76"/>
                    </a:cubicBezTo>
                    <a:cubicBezTo>
                      <a:pt x="107" y="59"/>
                      <a:pt x="107" y="59"/>
                      <a:pt x="107" y="59"/>
                    </a:cubicBezTo>
                    <a:cubicBezTo>
                      <a:pt x="107" y="55"/>
                      <a:pt x="104" y="52"/>
                      <a:pt x="10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72" name="Freeform 99"/>
              <p:cNvSpPr/>
              <p:nvPr/>
            </p:nvSpPr>
            <p:spPr bwMode="auto">
              <a:xfrm>
                <a:off x="5346701" y="4851401"/>
                <a:ext cx="285750" cy="301625"/>
              </a:xfrm>
              <a:custGeom>
                <a:avLst/>
                <a:gdLst>
                  <a:gd name="T0" fmla="*/ 51 w 98"/>
                  <a:gd name="T1" fmla="*/ 0 h 103"/>
                  <a:gd name="T2" fmla="*/ 0 w 98"/>
                  <a:gd name="T3" fmla="*/ 51 h 103"/>
                  <a:gd name="T4" fmla="*/ 0 w 98"/>
                  <a:gd name="T5" fmla="*/ 103 h 103"/>
                  <a:gd name="T6" fmla="*/ 98 w 98"/>
                  <a:gd name="T7" fmla="*/ 103 h 103"/>
                  <a:gd name="T8" fmla="*/ 53 w 98"/>
                  <a:gd name="T9" fmla="*/ 0 h 103"/>
                  <a:gd name="T10" fmla="*/ 51 w 98"/>
                  <a:gd name="T11" fmla="*/ 0 h 103"/>
                </a:gdLst>
                <a:ahLst/>
                <a:cxnLst>
                  <a:cxn ang="0">
                    <a:pos x="T0" y="T1"/>
                  </a:cxn>
                  <a:cxn ang="0">
                    <a:pos x="T2" y="T3"/>
                  </a:cxn>
                  <a:cxn ang="0">
                    <a:pos x="T4" y="T5"/>
                  </a:cxn>
                  <a:cxn ang="0">
                    <a:pos x="T6" y="T7"/>
                  </a:cxn>
                  <a:cxn ang="0">
                    <a:pos x="T8" y="T9"/>
                  </a:cxn>
                  <a:cxn ang="0">
                    <a:pos x="T10" y="T11"/>
                  </a:cxn>
                </a:cxnLst>
                <a:rect l="0" t="0" r="r" b="b"/>
                <a:pathLst>
                  <a:path w="98" h="103">
                    <a:moveTo>
                      <a:pt x="51" y="0"/>
                    </a:moveTo>
                    <a:cubicBezTo>
                      <a:pt x="23" y="0"/>
                      <a:pt x="0" y="23"/>
                      <a:pt x="0" y="51"/>
                    </a:cubicBezTo>
                    <a:cubicBezTo>
                      <a:pt x="0" y="103"/>
                      <a:pt x="0" y="103"/>
                      <a:pt x="0" y="103"/>
                    </a:cubicBezTo>
                    <a:cubicBezTo>
                      <a:pt x="98" y="103"/>
                      <a:pt x="98" y="103"/>
                      <a:pt x="98" y="103"/>
                    </a:cubicBezTo>
                    <a:cubicBezTo>
                      <a:pt x="53" y="0"/>
                      <a:pt x="53" y="0"/>
                      <a:pt x="53" y="0"/>
                    </a:cubicBezTo>
                    <a:lnTo>
                      <a:pt x="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73" name="Freeform 100"/>
              <p:cNvSpPr/>
              <p:nvPr/>
            </p:nvSpPr>
            <p:spPr bwMode="auto">
              <a:xfrm>
                <a:off x="5632451" y="4851401"/>
                <a:ext cx="287338" cy="301625"/>
              </a:xfrm>
              <a:custGeom>
                <a:avLst/>
                <a:gdLst>
                  <a:gd name="T0" fmla="*/ 47 w 98"/>
                  <a:gd name="T1" fmla="*/ 0 h 103"/>
                  <a:gd name="T2" fmla="*/ 42 w 98"/>
                  <a:gd name="T3" fmla="*/ 0 h 103"/>
                  <a:gd name="T4" fmla="*/ 0 w 98"/>
                  <a:gd name="T5" fmla="*/ 103 h 103"/>
                  <a:gd name="T6" fmla="*/ 98 w 98"/>
                  <a:gd name="T7" fmla="*/ 103 h 103"/>
                  <a:gd name="T8" fmla="*/ 98 w 98"/>
                  <a:gd name="T9" fmla="*/ 51 h 103"/>
                  <a:gd name="T10" fmla="*/ 47 w 98"/>
                  <a:gd name="T11" fmla="*/ 0 h 103"/>
                </a:gdLst>
                <a:ahLst/>
                <a:cxnLst>
                  <a:cxn ang="0">
                    <a:pos x="T0" y="T1"/>
                  </a:cxn>
                  <a:cxn ang="0">
                    <a:pos x="T2" y="T3"/>
                  </a:cxn>
                  <a:cxn ang="0">
                    <a:pos x="T4" y="T5"/>
                  </a:cxn>
                  <a:cxn ang="0">
                    <a:pos x="T6" y="T7"/>
                  </a:cxn>
                  <a:cxn ang="0">
                    <a:pos x="T8" y="T9"/>
                  </a:cxn>
                  <a:cxn ang="0">
                    <a:pos x="T10" y="T11"/>
                  </a:cxn>
                </a:cxnLst>
                <a:rect l="0" t="0" r="r" b="b"/>
                <a:pathLst>
                  <a:path w="98" h="103">
                    <a:moveTo>
                      <a:pt x="47" y="0"/>
                    </a:moveTo>
                    <a:cubicBezTo>
                      <a:pt x="42" y="0"/>
                      <a:pt x="42" y="0"/>
                      <a:pt x="42" y="0"/>
                    </a:cubicBezTo>
                    <a:cubicBezTo>
                      <a:pt x="0" y="103"/>
                      <a:pt x="0" y="103"/>
                      <a:pt x="0" y="103"/>
                    </a:cubicBezTo>
                    <a:cubicBezTo>
                      <a:pt x="98" y="103"/>
                      <a:pt x="98" y="103"/>
                      <a:pt x="98" y="103"/>
                    </a:cubicBezTo>
                    <a:cubicBezTo>
                      <a:pt x="98" y="51"/>
                      <a:pt x="98" y="51"/>
                      <a:pt x="98" y="51"/>
                    </a:cubicBezTo>
                    <a:cubicBezTo>
                      <a:pt x="98" y="23"/>
                      <a:pt x="75" y="0"/>
                      <a:pt x="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74" name="Freeform 101"/>
              <p:cNvSpPr/>
              <p:nvPr/>
            </p:nvSpPr>
            <p:spPr bwMode="auto">
              <a:xfrm>
                <a:off x="5554663" y="4822826"/>
                <a:ext cx="76200" cy="87313"/>
              </a:xfrm>
              <a:custGeom>
                <a:avLst/>
                <a:gdLst>
                  <a:gd name="T0" fmla="*/ 48 w 48"/>
                  <a:gd name="T1" fmla="*/ 28 h 55"/>
                  <a:gd name="T2" fmla="*/ 0 w 48"/>
                  <a:gd name="T3" fmla="*/ 0 h 55"/>
                  <a:gd name="T4" fmla="*/ 0 w 48"/>
                  <a:gd name="T5" fmla="*/ 55 h 55"/>
                  <a:gd name="T6" fmla="*/ 48 w 48"/>
                  <a:gd name="T7" fmla="*/ 28 h 55"/>
                </a:gdLst>
                <a:ahLst/>
                <a:cxnLst>
                  <a:cxn ang="0">
                    <a:pos x="T0" y="T1"/>
                  </a:cxn>
                  <a:cxn ang="0">
                    <a:pos x="T2" y="T3"/>
                  </a:cxn>
                  <a:cxn ang="0">
                    <a:pos x="T4" y="T5"/>
                  </a:cxn>
                  <a:cxn ang="0">
                    <a:pos x="T6" y="T7"/>
                  </a:cxn>
                </a:cxnLst>
                <a:rect l="0" t="0" r="r" b="b"/>
                <a:pathLst>
                  <a:path w="48" h="55">
                    <a:moveTo>
                      <a:pt x="48" y="28"/>
                    </a:moveTo>
                    <a:lnTo>
                      <a:pt x="0" y="0"/>
                    </a:lnTo>
                    <a:lnTo>
                      <a:pt x="0" y="55"/>
                    </a:lnTo>
                    <a:lnTo>
                      <a:pt x="4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75" name="Freeform 102"/>
              <p:cNvSpPr/>
              <p:nvPr/>
            </p:nvSpPr>
            <p:spPr bwMode="auto">
              <a:xfrm>
                <a:off x="5630863" y="4822826"/>
                <a:ext cx="74613" cy="87313"/>
              </a:xfrm>
              <a:custGeom>
                <a:avLst/>
                <a:gdLst>
                  <a:gd name="T0" fmla="*/ 0 w 47"/>
                  <a:gd name="T1" fmla="*/ 28 h 55"/>
                  <a:gd name="T2" fmla="*/ 47 w 47"/>
                  <a:gd name="T3" fmla="*/ 0 h 55"/>
                  <a:gd name="T4" fmla="*/ 47 w 47"/>
                  <a:gd name="T5" fmla="*/ 55 h 55"/>
                  <a:gd name="T6" fmla="*/ 0 w 47"/>
                  <a:gd name="T7" fmla="*/ 28 h 55"/>
                </a:gdLst>
                <a:ahLst/>
                <a:cxnLst>
                  <a:cxn ang="0">
                    <a:pos x="T0" y="T1"/>
                  </a:cxn>
                  <a:cxn ang="0">
                    <a:pos x="T2" y="T3"/>
                  </a:cxn>
                  <a:cxn ang="0">
                    <a:pos x="T4" y="T5"/>
                  </a:cxn>
                  <a:cxn ang="0">
                    <a:pos x="T6" y="T7"/>
                  </a:cxn>
                </a:cxnLst>
                <a:rect l="0" t="0" r="r" b="b"/>
                <a:pathLst>
                  <a:path w="47" h="55">
                    <a:moveTo>
                      <a:pt x="0" y="28"/>
                    </a:moveTo>
                    <a:lnTo>
                      <a:pt x="47" y="0"/>
                    </a:lnTo>
                    <a:lnTo>
                      <a:pt x="47" y="55"/>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sp>
            <p:nvSpPr>
              <p:cNvPr id="76" name="Oval 103"/>
              <p:cNvSpPr>
                <a:spLocks noChangeArrowheads="1"/>
              </p:cNvSpPr>
              <p:nvPr/>
            </p:nvSpPr>
            <p:spPr bwMode="auto">
              <a:xfrm>
                <a:off x="5603876" y="4843463"/>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grpSp>
      </p:grpSp>
      <p:grpSp>
        <p:nvGrpSpPr>
          <p:cNvPr id="77" name="组合 76"/>
          <p:cNvGrpSpPr/>
          <p:nvPr/>
        </p:nvGrpSpPr>
        <p:grpSpPr>
          <a:xfrm rot="18931574">
            <a:off x="5267743" y="3337844"/>
            <a:ext cx="288032" cy="288032"/>
            <a:chOff x="624979" y="908720"/>
            <a:chExt cx="288032" cy="288032"/>
          </a:xfrm>
        </p:grpSpPr>
        <p:cxnSp>
          <p:nvCxnSpPr>
            <p:cNvPr id="78" name="直接连接符 77"/>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81" name="组合 80"/>
          <p:cNvGrpSpPr/>
          <p:nvPr/>
        </p:nvGrpSpPr>
        <p:grpSpPr>
          <a:xfrm rot="18931574">
            <a:off x="7391818" y="3337844"/>
            <a:ext cx="288032" cy="288032"/>
            <a:chOff x="624979" y="908720"/>
            <a:chExt cx="288032" cy="288032"/>
          </a:xfrm>
        </p:grpSpPr>
        <p:cxnSp>
          <p:nvCxnSpPr>
            <p:cNvPr id="82" name="直接连接符 81"/>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rot="18931574">
            <a:off x="9592093" y="3337844"/>
            <a:ext cx="288032" cy="288032"/>
            <a:chOff x="624979" y="908720"/>
            <a:chExt cx="288032" cy="288032"/>
          </a:xfrm>
        </p:grpSpPr>
        <p:cxnSp>
          <p:nvCxnSpPr>
            <p:cNvPr id="86" name="直接连接符 85"/>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135" name="组合 134"/>
          <p:cNvGrpSpPr/>
          <p:nvPr/>
        </p:nvGrpSpPr>
        <p:grpSpPr>
          <a:xfrm>
            <a:off x="1930331" y="971507"/>
            <a:ext cx="1861291" cy="1865399"/>
            <a:chOff x="1930331" y="971507"/>
            <a:chExt cx="1861291" cy="1865399"/>
          </a:xfrm>
        </p:grpSpPr>
        <p:sp>
          <p:nvSpPr>
            <p:cNvPr id="36" name="Freeform 33"/>
            <p:cNvSpPr/>
            <p:nvPr/>
          </p:nvSpPr>
          <p:spPr bwMode="auto">
            <a:xfrm>
              <a:off x="1930331" y="971507"/>
              <a:ext cx="1861291" cy="1865399"/>
            </a:xfrm>
            <a:custGeom>
              <a:avLst/>
              <a:gdLst>
                <a:gd name="T0" fmla="*/ 196 w 372"/>
                <a:gd name="T1" fmla="*/ 0 h 374"/>
                <a:gd name="T2" fmla="*/ 20 w 372"/>
                <a:gd name="T3" fmla="*/ 176 h 374"/>
                <a:gd name="T4" fmla="*/ 61 w 372"/>
                <a:gd name="T5" fmla="*/ 289 h 374"/>
                <a:gd name="T6" fmla="*/ 0 w 372"/>
                <a:gd name="T7" fmla="*/ 374 h 374"/>
                <a:gd name="T8" fmla="*/ 96 w 372"/>
                <a:gd name="T9" fmla="*/ 321 h 374"/>
                <a:gd name="T10" fmla="*/ 196 w 372"/>
                <a:gd name="T11" fmla="*/ 353 h 374"/>
                <a:gd name="T12" fmla="*/ 372 w 372"/>
                <a:gd name="T13" fmla="*/ 176 h 374"/>
                <a:gd name="T14" fmla="*/ 196 w 372"/>
                <a:gd name="T15" fmla="*/ 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2" h="374">
                  <a:moveTo>
                    <a:pt x="196" y="0"/>
                  </a:moveTo>
                  <a:cubicBezTo>
                    <a:pt x="99" y="0"/>
                    <a:pt x="20" y="79"/>
                    <a:pt x="20" y="176"/>
                  </a:cubicBezTo>
                  <a:cubicBezTo>
                    <a:pt x="20" y="219"/>
                    <a:pt x="35" y="258"/>
                    <a:pt x="61" y="289"/>
                  </a:cubicBezTo>
                  <a:cubicBezTo>
                    <a:pt x="0" y="374"/>
                    <a:pt x="0" y="374"/>
                    <a:pt x="0" y="374"/>
                  </a:cubicBezTo>
                  <a:cubicBezTo>
                    <a:pt x="96" y="321"/>
                    <a:pt x="96" y="321"/>
                    <a:pt x="96" y="321"/>
                  </a:cubicBezTo>
                  <a:cubicBezTo>
                    <a:pt x="124" y="341"/>
                    <a:pt x="159" y="353"/>
                    <a:pt x="196" y="353"/>
                  </a:cubicBezTo>
                  <a:cubicBezTo>
                    <a:pt x="293" y="353"/>
                    <a:pt x="372" y="274"/>
                    <a:pt x="372" y="176"/>
                  </a:cubicBezTo>
                  <a:cubicBezTo>
                    <a:pt x="372" y="79"/>
                    <a:pt x="293" y="0"/>
                    <a:pt x="196" y="0"/>
                  </a:cubicBezTo>
                  <a:close/>
                </a:path>
              </a:pathLst>
            </a:custGeom>
            <a:solidFill>
              <a:srgbClr val="FFFFFF"/>
            </a:solidFill>
            <a:ln w="14288" cap="flat">
              <a:solidFill>
                <a:srgbClr val="4A494A"/>
              </a:solidFill>
              <a:prstDash val="solid"/>
              <a:miter lim="800000"/>
            </a:ln>
          </p:spPr>
          <p:txBody>
            <a:bodyPr vert="horz" wrap="square" lIns="91440" tIns="45720" rIns="91440" bIns="45720" numCol="1" anchor="t" anchorCtr="0" compatLnSpc="1"/>
            <a:lstStyle/>
            <a:p>
              <a:endParaRPr lang="zh-CN" altLang="en-US"/>
            </a:p>
          </p:txBody>
        </p:sp>
        <p:grpSp>
          <p:nvGrpSpPr>
            <p:cNvPr id="90" name="组合 89"/>
            <p:cNvGrpSpPr/>
            <p:nvPr/>
          </p:nvGrpSpPr>
          <p:grpSpPr>
            <a:xfrm>
              <a:off x="2531763" y="2256923"/>
              <a:ext cx="613583" cy="120525"/>
              <a:chOff x="2531763" y="2256923"/>
              <a:chExt cx="613583" cy="120525"/>
            </a:xfrm>
          </p:grpSpPr>
          <p:sp>
            <p:nvSpPr>
              <p:cNvPr id="37" name="Oval 34"/>
              <p:cNvSpPr>
                <a:spLocks noChangeArrowheads="1"/>
              </p:cNvSpPr>
              <p:nvPr/>
            </p:nvSpPr>
            <p:spPr bwMode="auto">
              <a:xfrm>
                <a:off x="2531763" y="2256923"/>
                <a:ext cx="116416" cy="120525"/>
              </a:xfrm>
              <a:prstGeom prst="ellipse">
                <a:avLst/>
              </a:pr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35"/>
              <p:cNvSpPr>
                <a:spLocks noChangeArrowheads="1"/>
              </p:cNvSpPr>
              <p:nvPr/>
            </p:nvSpPr>
            <p:spPr bwMode="auto">
              <a:xfrm>
                <a:off x="2787879" y="2256923"/>
                <a:ext cx="117786" cy="120525"/>
              </a:xfrm>
              <a:prstGeom prst="ellipse">
                <a:avLst/>
              </a:pr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36"/>
              <p:cNvSpPr>
                <a:spLocks noChangeArrowheads="1"/>
              </p:cNvSpPr>
              <p:nvPr/>
            </p:nvSpPr>
            <p:spPr bwMode="auto">
              <a:xfrm>
                <a:off x="3026190" y="2256923"/>
                <a:ext cx="119156" cy="120525"/>
              </a:xfrm>
              <a:prstGeom prst="ellipse">
                <a:avLst/>
              </a:pr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9" name="标题 4"/>
            <p:cNvSpPr txBox="1"/>
            <p:nvPr/>
          </p:nvSpPr>
          <p:spPr>
            <a:xfrm>
              <a:off x="2104665" y="1302938"/>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2400" b="0" dirty="0">
                  <a:solidFill>
                    <a:schemeClr val="tx1">
                      <a:lumMod val="75000"/>
                      <a:lumOff val="25000"/>
                    </a:schemeClr>
                  </a:solidFill>
                </a:rPr>
                <a:t>招聘流程</a:t>
              </a:r>
              <a:endParaRPr lang="zh-CN" altLang="en-US" sz="1800" b="0" dirty="0">
                <a:solidFill>
                  <a:schemeClr val="tx1">
                    <a:lumMod val="75000"/>
                    <a:lumOff val="25000"/>
                  </a:schemeClr>
                </a:solidFill>
              </a:endParaRPr>
            </a:p>
          </p:txBody>
        </p:sp>
        <p:sp>
          <p:nvSpPr>
            <p:cNvPr id="91" name="标题 4"/>
            <p:cNvSpPr txBox="1"/>
            <p:nvPr/>
          </p:nvSpPr>
          <p:spPr>
            <a:xfrm>
              <a:off x="2104665" y="1724461"/>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en-US" altLang="zh-CN" sz="1400" dirty="0"/>
                <a:t>RECRUITMENT PROCESS</a:t>
              </a:r>
              <a:endParaRPr lang="zh-CN" altLang="en-US" sz="1400" dirty="0"/>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randombar(horizontal)">
                                          <p:cBhvr>
                                            <p:cTn id="7" dur="500"/>
                                            <p:tgtEl>
                                              <p:spTgt spid="1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p:cTn id="11" dur="500" fill="hold"/>
                                            <p:tgtEl>
                                              <p:spTgt spid="135"/>
                                            </p:tgtEl>
                                            <p:attrNameLst>
                                              <p:attrName>ppt_w</p:attrName>
                                            </p:attrNameLst>
                                          </p:cBhvr>
                                          <p:tavLst>
                                            <p:tav tm="0">
                                              <p:val>
                                                <p:fltVal val="0"/>
                                              </p:val>
                                            </p:tav>
                                            <p:tav tm="100000">
                                              <p:val>
                                                <p:strVal val="#ppt_w"/>
                                              </p:val>
                                            </p:tav>
                                          </p:tavLst>
                                        </p:anim>
                                        <p:anim calcmode="lin" valueType="num">
                                          <p:cBhvr>
                                            <p:cTn id="12" dur="500" fill="hold"/>
                                            <p:tgtEl>
                                              <p:spTgt spid="135"/>
                                            </p:tgtEl>
                                            <p:attrNameLst>
                                              <p:attrName>ppt_h</p:attrName>
                                            </p:attrNameLst>
                                          </p:cBhvr>
                                          <p:tavLst>
                                            <p:tav tm="0">
                                              <p:val>
                                                <p:fltVal val="0"/>
                                              </p:val>
                                            </p:tav>
                                            <p:tav tm="100000">
                                              <p:val>
                                                <p:strVal val="#ppt_h"/>
                                              </p:val>
                                            </p:tav>
                                          </p:tavLst>
                                        </p:anim>
                                        <p:animEffect transition="in" filter="fade">
                                          <p:cBhvr>
                                            <p:cTn id="13" dur="500"/>
                                            <p:tgtEl>
                                              <p:spTgt spid="135"/>
                                            </p:tgtEl>
                                          </p:cBhvr>
                                        </p:animEffect>
                                      </p:childTnLst>
                                    </p:cTn>
                                  </p:par>
                                </p:childTnLst>
                              </p:cTn>
                            </p:par>
                            <p:par>
                              <p:cTn id="14" fill="hold">
                                <p:stCondLst>
                                  <p:cond delay="1000"/>
                                </p:stCondLst>
                                <p:childTnLst>
                                  <p:par>
                                    <p:cTn id="15" presetID="2" presetClass="entr" presetSubtype="2" accel="60000" fill="hold" nodeType="afterEffect" p14:presetBounceEnd="60000">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14:bounceEnd="60000">
                                          <p:cBhvr additive="base">
                                            <p:cTn id="17" dur="1500" fill="hold"/>
                                            <p:tgtEl>
                                              <p:spTgt spid="136"/>
                                            </p:tgtEl>
                                            <p:attrNameLst>
                                              <p:attrName>ppt_x</p:attrName>
                                            </p:attrNameLst>
                                          </p:cBhvr>
                                          <p:tavLst>
                                            <p:tav tm="0">
                                              <p:val>
                                                <p:strVal val="1+#ppt_w/2"/>
                                              </p:val>
                                            </p:tav>
                                            <p:tav tm="100000">
                                              <p:val>
                                                <p:strVal val="#ppt_x"/>
                                              </p:val>
                                            </p:tav>
                                          </p:tavLst>
                                        </p:anim>
                                        <p:anim calcmode="lin" valueType="num" p14:bounceEnd="60000">
                                          <p:cBhvr additive="base">
                                            <p:cTn id="18" dur="1500" fill="hold"/>
                                            <p:tgtEl>
                                              <p:spTgt spid="136"/>
                                            </p:tgtEl>
                                            <p:attrNameLst>
                                              <p:attrName>ppt_y</p:attrName>
                                            </p:attrNameLst>
                                          </p:cBhvr>
                                          <p:tavLst>
                                            <p:tav tm="0">
                                              <p:val>
                                                <p:strVal val="#ppt_y"/>
                                              </p:val>
                                            </p:tav>
                                            <p:tav tm="100000">
                                              <p:val>
                                                <p:strVal val="#ppt_y"/>
                                              </p:val>
                                            </p:tav>
                                          </p:tavLst>
                                        </p:anim>
                                      </p:childTnLst>
                                    </p:cTn>
                                  </p:par>
                                  <p:par>
                                    <p:cTn id="19" presetID="2" presetClass="entr" presetSubtype="2" accel="60000" fill="hold" nodeType="withEffect" p14:presetBounceEnd="60000">
                                      <p:stCondLst>
                                        <p:cond delay="0"/>
                                      </p:stCondLst>
                                      <p:childTnLst>
                                        <p:set>
                                          <p:cBhvr>
                                            <p:cTn id="20" dur="1" fill="hold">
                                              <p:stCondLst>
                                                <p:cond delay="0"/>
                                              </p:stCondLst>
                                            </p:cTn>
                                            <p:tgtEl>
                                              <p:spTgt spid="137"/>
                                            </p:tgtEl>
                                            <p:attrNameLst>
                                              <p:attrName>style.visibility</p:attrName>
                                            </p:attrNameLst>
                                          </p:cBhvr>
                                          <p:to>
                                            <p:strVal val="visible"/>
                                          </p:to>
                                        </p:set>
                                        <p:anim calcmode="lin" valueType="num" p14:bounceEnd="60000">
                                          <p:cBhvr additive="base">
                                            <p:cTn id="21" dur="1500" fill="hold"/>
                                            <p:tgtEl>
                                              <p:spTgt spid="137"/>
                                            </p:tgtEl>
                                            <p:attrNameLst>
                                              <p:attrName>ppt_x</p:attrName>
                                            </p:attrNameLst>
                                          </p:cBhvr>
                                          <p:tavLst>
                                            <p:tav tm="0">
                                              <p:val>
                                                <p:strVal val="1+#ppt_w/2"/>
                                              </p:val>
                                            </p:tav>
                                            <p:tav tm="100000">
                                              <p:val>
                                                <p:strVal val="#ppt_x"/>
                                              </p:val>
                                            </p:tav>
                                          </p:tavLst>
                                        </p:anim>
                                        <p:anim calcmode="lin" valueType="num" p14:bounceEnd="60000">
                                          <p:cBhvr additive="base">
                                            <p:cTn id="22" dur="1500" fill="hold"/>
                                            <p:tgtEl>
                                              <p:spTgt spid="137"/>
                                            </p:tgtEl>
                                            <p:attrNameLst>
                                              <p:attrName>ppt_y</p:attrName>
                                            </p:attrNameLst>
                                          </p:cBhvr>
                                          <p:tavLst>
                                            <p:tav tm="0">
                                              <p:val>
                                                <p:strVal val="#ppt_y"/>
                                              </p:val>
                                            </p:tav>
                                            <p:tav tm="100000">
                                              <p:val>
                                                <p:strVal val="#ppt_y"/>
                                              </p:val>
                                            </p:tav>
                                          </p:tavLst>
                                        </p:anim>
                                      </p:childTnLst>
                                    </p:cTn>
                                  </p:par>
                                  <p:par>
                                    <p:cTn id="23" presetID="2" presetClass="entr" presetSubtype="2" accel="60000" fill="hold" nodeType="withEffect" p14:presetBounceEnd="60000">
                                      <p:stCondLst>
                                        <p:cond delay="0"/>
                                      </p:stCondLst>
                                      <p:childTnLst>
                                        <p:set>
                                          <p:cBhvr>
                                            <p:cTn id="24" dur="1" fill="hold">
                                              <p:stCondLst>
                                                <p:cond delay="0"/>
                                              </p:stCondLst>
                                            </p:cTn>
                                            <p:tgtEl>
                                              <p:spTgt spid="138"/>
                                            </p:tgtEl>
                                            <p:attrNameLst>
                                              <p:attrName>style.visibility</p:attrName>
                                            </p:attrNameLst>
                                          </p:cBhvr>
                                          <p:to>
                                            <p:strVal val="visible"/>
                                          </p:to>
                                        </p:set>
                                        <p:anim calcmode="lin" valueType="num" p14:bounceEnd="60000">
                                          <p:cBhvr additive="base">
                                            <p:cTn id="25" dur="1500" fill="hold"/>
                                            <p:tgtEl>
                                              <p:spTgt spid="138"/>
                                            </p:tgtEl>
                                            <p:attrNameLst>
                                              <p:attrName>ppt_x</p:attrName>
                                            </p:attrNameLst>
                                          </p:cBhvr>
                                          <p:tavLst>
                                            <p:tav tm="0">
                                              <p:val>
                                                <p:strVal val="1+#ppt_w/2"/>
                                              </p:val>
                                            </p:tav>
                                            <p:tav tm="100000">
                                              <p:val>
                                                <p:strVal val="#ppt_x"/>
                                              </p:val>
                                            </p:tav>
                                          </p:tavLst>
                                        </p:anim>
                                        <p:anim calcmode="lin" valueType="num" p14:bounceEnd="60000">
                                          <p:cBhvr additive="base">
                                            <p:cTn id="26" dur="1500" fill="hold"/>
                                            <p:tgtEl>
                                              <p:spTgt spid="138"/>
                                            </p:tgtEl>
                                            <p:attrNameLst>
                                              <p:attrName>ppt_y</p:attrName>
                                            </p:attrNameLst>
                                          </p:cBhvr>
                                          <p:tavLst>
                                            <p:tav tm="0">
                                              <p:val>
                                                <p:strVal val="#ppt_y"/>
                                              </p:val>
                                            </p:tav>
                                            <p:tav tm="100000">
                                              <p:val>
                                                <p:strVal val="#ppt_y"/>
                                              </p:val>
                                            </p:tav>
                                          </p:tavLst>
                                        </p:anim>
                                      </p:childTnLst>
                                    </p:cTn>
                                  </p:par>
                                  <p:par>
                                    <p:cTn id="27" presetID="2" presetClass="entr" presetSubtype="2" accel="60000" fill="hold" nodeType="withEffect" p14:presetBounceEnd="60000">
                                      <p:stCondLst>
                                        <p:cond delay="0"/>
                                      </p:stCondLst>
                                      <p:childTnLst>
                                        <p:set>
                                          <p:cBhvr>
                                            <p:cTn id="28" dur="1" fill="hold">
                                              <p:stCondLst>
                                                <p:cond delay="0"/>
                                              </p:stCondLst>
                                            </p:cTn>
                                            <p:tgtEl>
                                              <p:spTgt spid="139"/>
                                            </p:tgtEl>
                                            <p:attrNameLst>
                                              <p:attrName>style.visibility</p:attrName>
                                            </p:attrNameLst>
                                          </p:cBhvr>
                                          <p:to>
                                            <p:strVal val="visible"/>
                                          </p:to>
                                        </p:set>
                                        <p:anim calcmode="lin" valueType="num" p14:bounceEnd="60000">
                                          <p:cBhvr additive="base">
                                            <p:cTn id="29" dur="1500" fill="hold"/>
                                            <p:tgtEl>
                                              <p:spTgt spid="139"/>
                                            </p:tgtEl>
                                            <p:attrNameLst>
                                              <p:attrName>ppt_x</p:attrName>
                                            </p:attrNameLst>
                                          </p:cBhvr>
                                          <p:tavLst>
                                            <p:tav tm="0">
                                              <p:val>
                                                <p:strVal val="1+#ppt_w/2"/>
                                              </p:val>
                                            </p:tav>
                                            <p:tav tm="100000">
                                              <p:val>
                                                <p:strVal val="#ppt_x"/>
                                              </p:val>
                                            </p:tav>
                                          </p:tavLst>
                                        </p:anim>
                                        <p:anim calcmode="lin" valueType="num" p14:bounceEnd="60000">
                                          <p:cBhvr additive="base">
                                            <p:cTn id="30" dur="1500" fill="hold"/>
                                            <p:tgtEl>
                                              <p:spTgt spid="139"/>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childTnLst>
                                    </p:cTn>
                                  </p:par>
                                  <p:par>
                                    <p:cTn id="35" presetID="10"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childTnLst>
                                    </p:cTn>
                                  </p:par>
                                  <p:par>
                                    <p:cTn id="38" presetID="10" presetClass="entr" presetSubtype="0"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randombar(horizontal)">
                                          <p:cBhvr>
                                            <p:cTn id="7" dur="500"/>
                                            <p:tgtEl>
                                              <p:spTgt spid="1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p:cTn id="11" dur="500" fill="hold"/>
                                            <p:tgtEl>
                                              <p:spTgt spid="135"/>
                                            </p:tgtEl>
                                            <p:attrNameLst>
                                              <p:attrName>ppt_w</p:attrName>
                                            </p:attrNameLst>
                                          </p:cBhvr>
                                          <p:tavLst>
                                            <p:tav tm="0">
                                              <p:val>
                                                <p:fltVal val="0"/>
                                              </p:val>
                                            </p:tav>
                                            <p:tav tm="100000">
                                              <p:val>
                                                <p:strVal val="#ppt_w"/>
                                              </p:val>
                                            </p:tav>
                                          </p:tavLst>
                                        </p:anim>
                                        <p:anim calcmode="lin" valueType="num">
                                          <p:cBhvr>
                                            <p:cTn id="12" dur="500" fill="hold"/>
                                            <p:tgtEl>
                                              <p:spTgt spid="135"/>
                                            </p:tgtEl>
                                            <p:attrNameLst>
                                              <p:attrName>ppt_h</p:attrName>
                                            </p:attrNameLst>
                                          </p:cBhvr>
                                          <p:tavLst>
                                            <p:tav tm="0">
                                              <p:val>
                                                <p:fltVal val="0"/>
                                              </p:val>
                                            </p:tav>
                                            <p:tav tm="100000">
                                              <p:val>
                                                <p:strVal val="#ppt_h"/>
                                              </p:val>
                                            </p:tav>
                                          </p:tavLst>
                                        </p:anim>
                                        <p:animEffect transition="in" filter="fade">
                                          <p:cBhvr>
                                            <p:cTn id="13" dur="500"/>
                                            <p:tgtEl>
                                              <p:spTgt spid="135"/>
                                            </p:tgtEl>
                                          </p:cBhvr>
                                        </p:animEffect>
                                      </p:childTnLst>
                                    </p:cTn>
                                  </p:par>
                                </p:childTnLst>
                              </p:cTn>
                            </p:par>
                            <p:par>
                              <p:cTn id="14" fill="hold">
                                <p:stCondLst>
                                  <p:cond delay="1000"/>
                                </p:stCondLst>
                                <p:childTnLst>
                                  <p:par>
                                    <p:cTn id="15" presetID="2" presetClass="entr" presetSubtype="2" accel="60000" fill="hold"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additive="base">
                                            <p:cTn id="17" dur="1500" fill="hold"/>
                                            <p:tgtEl>
                                              <p:spTgt spid="136"/>
                                            </p:tgtEl>
                                            <p:attrNameLst>
                                              <p:attrName>ppt_x</p:attrName>
                                            </p:attrNameLst>
                                          </p:cBhvr>
                                          <p:tavLst>
                                            <p:tav tm="0">
                                              <p:val>
                                                <p:strVal val="1+#ppt_w/2"/>
                                              </p:val>
                                            </p:tav>
                                            <p:tav tm="100000">
                                              <p:val>
                                                <p:strVal val="#ppt_x"/>
                                              </p:val>
                                            </p:tav>
                                          </p:tavLst>
                                        </p:anim>
                                        <p:anim calcmode="lin" valueType="num">
                                          <p:cBhvr additive="base">
                                            <p:cTn id="18" dur="1500" fill="hold"/>
                                            <p:tgtEl>
                                              <p:spTgt spid="136"/>
                                            </p:tgtEl>
                                            <p:attrNameLst>
                                              <p:attrName>ppt_y</p:attrName>
                                            </p:attrNameLst>
                                          </p:cBhvr>
                                          <p:tavLst>
                                            <p:tav tm="0">
                                              <p:val>
                                                <p:strVal val="#ppt_y"/>
                                              </p:val>
                                            </p:tav>
                                            <p:tav tm="100000">
                                              <p:val>
                                                <p:strVal val="#ppt_y"/>
                                              </p:val>
                                            </p:tav>
                                          </p:tavLst>
                                        </p:anim>
                                      </p:childTnLst>
                                    </p:cTn>
                                  </p:par>
                                  <p:par>
                                    <p:cTn id="19" presetID="2" presetClass="entr" presetSubtype="2" accel="60000" fill="hold" nodeType="withEffect">
                                      <p:stCondLst>
                                        <p:cond delay="0"/>
                                      </p:stCondLst>
                                      <p:childTnLst>
                                        <p:set>
                                          <p:cBhvr>
                                            <p:cTn id="20" dur="1" fill="hold">
                                              <p:stCondLst>
                                                <p:cond delay="0"/>
                                              </p:stCondLst>
                                            </p:cTn>
                                            <p:tgtEl>
                                              <p:spTgt spid="137"/>
                                            </p:tgtEl>
                                            <p:attrNameLst>
                                              <p:attrName>style.visibility</p:attrName>
                                            </p:attrNameLst>
                                          </p:cBhvr>
                                          <p:to>
                                            <p:strVal val="visible"/>
                                          </p:to>
                                        </p:set>
                                        <p:anim calcmode="lin" valueType="num">
                                          <p:cBhvr additive="base">
                                            <p:cTn id="21" dur="1500" fill="hold"/>
                                            <p:tgtEl>
                                              <p:spTgt spid="137"/>
                                            </p:tgtEl>
                                            <p:attrNameLst>
                                              <p:attrName>ppt_x</p:attrName>
                                            </p:attrNameLst>
                                          </p:cBhvr>
                                          <p:tavLst>
                                            <p:tav tm="0">
                                              <p:val>
                                                <p:strVal val="1+#ppt_w/2"/>
                                              </p:val>
                                            </p:tav>
                                            <p:tav tm="100000">
                                              <p:val>
                                                <p:strVal val="#ppt_x"/>
                                              </p:val>
                                            </p:tav>
                                          </p:tavLst>
                                        </p:anim>
                                        <p:anim calcmode="lin" valueType="num">
                                          <p:cBhvr additive="base">
                                            <p:cTn id="22" dur="1500" fill="hold"/>
                                            <p:tgtEl>
                                              <p:spTgt spid="137"/>
                                            </p:tgtEl>
                                            <p:attrNameLst>
                                              <p:attrName>ppt_y</p:attrName>
                                            </p:attrNameLst>
                                          </p:cBhvr>
                                          <p:tavLst>
                                            <p:tav tm="0">
                                              <p:val>
                                                <p:strVal val="#ppt_y"/>
                                              </p:val>
                                            </p:tav>
                                            <p:tav tm="100000">
                                              <p:val>
                                                <p:strVal val="#ppt_y"/>
                                              </p:val>
                                            </p:tav>
                                          </p:tavLst>
                                        </p:anim>
                                      </p:childTnLst>
                                    </p:cTn>
                                  </p:par>
                                  <p:par>
                                    <p:cTn id="23" presetID="2" presetClass="entr" presetSubtype="2" accel="60000" fill="hold" nodeType="withEffect">
                                      <p:stCondLst>
                                        <p:cond delay="0"/>
                                      </p:stCondLst>
                                      <p:childTnLst>
                                        <p:set>
                                          <p:cBhvr>
                                            <p:cTn id="24" dur="1" fill="hold">
                                              <p:stCondLst>
                                                <p:cond delay="0"/>
                                              </p:stCondLst>
                                            </p:cTn>
                                            <p:tgtEl>
                                              <p:spTgt spid="138"/>
                                            </p:tgtEl>
                                            <p:attrNameLst>
                                              <p:attrName>style.visibility</p:attrName>
                                            </p:attrNameLst>
                                          </p:cBhvr>
                                          <p:to>
                                            <p:strVal val="visible"/>
                                          </p:to>
                                        </p:set>
                                        <p:anim calcmode="lin" valueType="num">
                                          <p:cBhvr additive="base">
                                            <p:cTn id="25" dur="1500" fill="hold"/>
                                            <p:tgtEl>
                                              <p:spTgt spid="138"/>
                                            </p:tgtEl>
                                            <p:attrNameLst>
                                              <p:attrName>ppt_x</p:attrName>
                                            </p:attrNameLst>
                                          </p:cBhvr>
                                          <p:tavLst>
                                            <p:tav tm="0">
                                              <p:val>
                                                <p:strVal val="1+#ppt_w/2"/>
                                              </p:val>
                                            </p:tav>
                                            <p:tav tm="100000">
                                              <p:val>
                                                <p:strVal val="#ppt_x"/>
                                              </p:val>
                                            </p:tav>
                                          </p:tavLst>
                                        </p:anim>
                                        <p:anim calcmode="lin" valueType="num">
                                          <p:cBhvr additive="base">
                                            <p:cTn id="26" dur="1500" fill="hold"/>
                                            <p:tgtEl>
                                              <p:spTgt spid="138"/>
                                            </p:tgtEl>
                                            <p:attrNameLst>
                                              <p:attrName>ppt_y</p:attrName>
                                            </p:attrNameLst>
                                          </p:cBhvr>
                                          <p:tavLst>
                                            <p:tav tm="0">
                                              <p:val>
                                                <p:strVal val="#ppt_y"/>
                                              </p:val>
                                            </p:tav>
                                            <p:tav tm="100000">
                                              <p:val>
                                                <p:strVal val="#ppt_y"/>
                                              </p:val>
                                            </p:tav>
                                          </p:tavLst>
                                        </p:anim>
                                      </p:childTnLst>
                                    </p:cTn>
                                  </p:par>
                                  <p:par>
                                    <p:cTn id="27" presetID="2" presetClass="entr" presetSubtype="2" accel="60000" fill="hold" nodeType="withEffect">
                                      <p:stCondLst>
                                        <p:cond delay="0"/>
                                      </p:stCondLst>
                                      <p:childTnLst>
                                        <p:set>
                                          <p:cBhvr>
                                            <p:cTn id="28" dur="1" fill="hold">
                                              <p:stCondLst>
                                                <p:cond delay="0"/>
                                              </p:stCondLst>
                                            </p:cTn>
                                            <p:tgtEl>
                                              <p:spTgt spid="139"/>
                                            </p:tgtEl>
                                            <p:attrNameLst>
                                              <p:attrName>style.visibility</p:attrName>
                                            </p:attrNameLst>
                                          </p:cBhvr>
                                          <p:to>
                                            <p:strVal val="visible"/>
                                          </p:to>
                                        </p:set>
                                        <p:anim calcmode="lin" valueType="num">
                                          <p:cBhvr additive="base">
                                            <p:cTn id="29" dur="1500" fill="hold"/>
                                            <p:tgtEl>
                                              <p:spTgt spid="139"/>
                                            </p:tgtEl>
                                            <p:attrNameLst>
                                              <p:attrName>ppt_x</p:attrName>
                                            </p:attrNameLst>
                                          </p:cBhvr>
                                          <p:tavLst>
                                            <p:tav tm="0">
                                              <p:val>
                                                <p:strVal val="1+#ppt_w/2"/>
                                              </p:val>
                                            </p:tav>
                                            <p:tav tm="100000">
                                              <p:val>
                                                <p:strVal val="#ppt_x"/>
                                              </p:val>
                                            </p:tav>
                                          </p:tavLst>
                                        </p:anim>
                                        <p:anim calcmode="lin" valueType="num">
                                          <p:cBhvr additive="base">
                                            <p:cTn id="30" dur="1500" fill="hold"/>
                                            <p:tgtEl>
                                              <p:spTgt spid="139"/>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childTnLst>
                                    </p:cTn>
                                  </p:par>
                                  <p:par>
                                    <p:cTn id="35" presetID="10"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childTnLst>
                                    </p:cTn>
                                  </p:par>
                                  <p:par>
                                    <p:cTn id="38" presetID="10" presetClass="entr" presetSubtype="0"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6"/>
          <p:cNvSpPr>
            <a:spLocks noChangeArrowheads="1"/>
          </p:cNvSpPr>
          <p:nvPr/>
        </p:nvSpPr>
        <p:spPr bwMode="auto">
          <a:xfrm>
            <a:off x="0" y="5333821"/>
            <a:ext cx="12201525" cy="1524179"/>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nvGrpSpPr>
          <p:cNvPr id="159" name="组合 158"/>
          <p:cNvGrpSpPr/>
          <p:nvPr/>
        </p:nvGrpSpPr>
        <p:grpSpPr>
          <a:xfrm>
            <a:off x="2799165" y="327737"/>
            <a:ext cx="1774210" cy="1774210"/>
            <a:chOff x="2799165" y="327737"/>
            <a:chExt cx="1774210" cy="1774210"/>
          </a:xfrm>
        </p:grpSpPr>
        <p:sp>
          <p:nvSpPr>
            <p:cNvPr id="153" name="椭圆 152"/>
            <p:cNvSpPr/>
            <p:nvPr/>
          </p:nvSpPr>
          <p:spPr>
            <a:xfrm>
              <a:off x="2799165" y="327737"/>
              <a:ext cx="1774210" cy="17742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3322471" y="1724112"/>
              <a:ext cx="613583" cy="120525"/>
              <a:chOff x="2531763" y="2256923"/>
              <a:chExt cx="613583" cy="120525"/>
            </a:xfrm>
          </p:grpSpPr>
          <p:sp>
            <p:nvSpPr>
              <p:cNvPr id="32" name="Oval 34"/>
              <p:cNvSpPr>
                <a:spLocks noChangeArrowheads="1"/>
              </p:cNvSpPr>
              <p:nvPr/>
            </p:nvSpPr>
            <p:spPr bwMode="auto">
              <a:xfrm>
                <a:off x="2531763" y="2256923"/>
                <a:ext cx="116416" cy="120525"/>
              </a:xfrm>
              <a:prstGeom prst="ellipse">
                <a:avLst/>
              </a:pr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Oval 35"/>
              <p:cNvSpPr>
                <a:spLocks noChangeArrowheads="1"/>
              </p:cNvSpPr>
              <p:nvPr/>
            </p:nvSpPr>
            <p:spPr bwMode="auto">
              <a:xfrm>
                <a:off x="2787879" y="2256923"/>
                <a:ext cx="117786" cy="120525"/>
              </a:xfrm>
              <a:prstGeom prst="ellipse">
                <a:avLst/>
              </a:pr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36"/>
              <p:cNvSpPr>
                <a:spLocks noChangeArrowheads="1"/>
              </p:cNvSpPr>
              <p:nvPr/>
            </p:nvSpPr>
            <p:spPr bwMode="auto">
              <a:xfrm>
                <a:off x="3026190" y="2256923"/>
                <a:ext cx="119156" cy="120525"/>
              </a:xfrm>
              <a:prstGeom prst="ellipse">
                <a:avLst/>
              </a:pr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6" name="标题 4"/>
            <p:cNvSpPr txBox="1"/>
            <p:nvPr/>
          </p:nvSpPr>
          <p:spPr>
            <a:xfrm>
              <a:off x="2895373" y="770127"/>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2400" b="0" dirty="0">
                  <a:solidFill>
                    <a:schemeClr val="tx1">
                      <a:lumMod val="75000"/>
                      <a:lumOff val="25000"/>
                    </a:schemeClr>
                  </a:solidFill>
                </a:rPr>
                <a:t>演讲流程</a:t>
              </a:r>
              <a:endParaRPr lang="zh-CN" altLang="en-US" sz="1800" b="0" dirty="0">
                <a:solidFill>
                  <a:schemeClr val="tx1">
                    <a:lumMod val="75000"/>
                    <a:lumOff val="25000"/>
                  </a:schemeClr>
                </a:solidFill>
              </a:endParaRPr>
            </a:p>
          </p:txBody>
        </p:sp>
        <p:sp>
          <p:nvSpPr>
            <p:cNvPr id="47" name="标题 4"/>
            <p:cNvSpPr txBox="1"/>
            <p:nvPr/>
          </p:nvSpPr>
          <p:spPr>
            <a:xfrm>
              <a:off x="2895373" y="1191650"/>
              <a:ext cx="160830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en-US" altLang="zh-CN" sz="1400" dirty="0"/>
                <a:t>PRESENTATION PROCESS</a:t>
              </a:r>
              <a:endParaRPr lang="zh-CN" altLang="en-US" sz="1400" dirty="0"/>
            </a:p>
          </p:txBody>
        </p:sp>
      </p:grpSp>
      <p:cxnSp>
        <p:nvCxnSpPr>
          <p:cNvPr id="64" name="直接连接符 93"/>
          <p:cNvCxnSpPr>
            <a:cxnSpLocks noChangeShapeType="1"/>
          </p:cNvCxnSpPr>
          <p:nvPr/>
        </p:nvCxnSpPr>
        <p:spPr bwMode="auto">
          <a:xfrm>
            <a:off x="4294639" y="2912234"/>
            <a:ext cx="631578" cy="835584"/>
          </a:xfrm>
          <a:prstGeom prst="line">
            <a:avLst/>
          </a:prstGeom>
          <a:noFill/>
          <a:ln w="3175" cmpd="sng">
            <a:solidFill>
              <a:schemeClr val="bg1">
                <a:lumMod val="85000"/>
              </a:schemeClr>
            </a:solidFill>
            <a:round/>
          </a:ln>
          <a:extLst>
            <a:ext uri="{909E8E84-426E-40DD-AFC4-6F175D3DCCD1}">
              <a14:hiddenFill xmlns:a14="http://schemas.microsoft.com/office/drawing/2010/main">
                <a:noFill/>
              </a14:hiddenFill>
            </a:ext>
          </a:extLst>
        </p:spPr>
      </p:cxnSp>
      <p:cxnSp>
        <p:nvCxnSpPr>
          <p:cNvPr id="74" name="直接连接符 103"/>
          <p:cNvCxnSpPr>
            <a:cxnSpLocks noChangeShapeType="1"/>
          </p:cNvCxnSpPr>
          <p:nvPr/>
        </p:nvCxnSpPr>
        <p:spPr bwMode="auto">
          <a:xfrm flipH="1">
            <a:off x="5382294" y="3507353"/>
            <a:ext cx="1221862" cy="240465"/>
          </a:xfrm>
          <a:prstGeom prst="line">
            <a:avLst/>
          </a:prstGeom>
          <a:noFill/>
          <a:ln w="3175" cmpd="sng">
            <a:solidFill>
              <a:schemeClr val="bg1">
                <a:lumMod val="85000"/>
              </a:schemeClr>
            </a:solidFill>
            <a:round/>
          </a:ln>
          <a:extLst>
            <a:ext uri="{909E8E84-426E-40DD-AFC4-6F175D3DCCD1}">
              <a14:hiddenFill xmlns:a14="http://schemas.microsoft.com/office/drawing/2010/main">
                <a:noFill/>
              </a14:hiddenFill>
            </a:ext>
          </a:extLst>
        </p:spPr>
      </p:cxnSp>
      <p:cxnSp>
        <p:nvCxnSpPr>
          <p:cNvPr id="75" name="直接连接符 104"/>
          <p:cNvCxnSpPr>
            <a:cxnSpLocks noChangeShapeType="1"/>
          </p:cNvCxnSpPr>
          <p:nvPr/>
        </p:nvCxnSpPr>
        <p:spPr bwMode="auto">
          <a:xfrm flipH="1" flipV="1">
            <a:off x="7256388" y="3507353"/>
            <a:ext cx="1348734" cy="567779"/>
          </a:xfrm>
          <a:prstGeom prst="line">
            <a:avLst/>
          </a:prstGeom>
          <a:noFill/>
          <a:ln w="3175" cmpd="sng">
            <a:solidFill>
              <a:schemeClr val="bg1">
                <a:lumMod val="85000"/>
              </a:schemeClr>
            </a:solidFill>
            <a:round/>
          </a:ln>
          <a:extLst>
            <a:ext uri="{909E8E84-426E-40DD-AFC4-6F175D3DCCD1}">
              <a14:hiddenFill xmlns:a14="http://schemas.microsoft.com/office/drawing/2010/main">
                <a:noFill/>
              </a14:hiddenFill>
            </a:ext>
          </a:extLst>
        </p:spPr>
      </p:cxnSp>
      <p:cxnSp>
        <p:nvCxnSpPr>
          <p:cNvPr id="77" name="直接连接符 106"/>
          <p:cNvCxnSpPr>
            <a:cxnSpLocks noChangeShapeType="1"/>
          </p:cNvCxnSpPr>
          <p:nvPr/>
        </p:nvCxnSpPr>
        <p:spPr bwMode="auto">
          <a:xfrm flipV="1">
            <a:off x="8954412" y="2909191"/>
            <a:ext cx="244171" cy="733655"/>
          </a:xfrm>
          <a:prstGeom prst="line">
            <a:avLst/>
          </a:prstGeom>
          <a:noFill/>
          <a:ln w="3175" cmpd="sng">
            <a:solidFill>
              <a:schemeClr val="bg1">
                <a:lumMod val="85000"/>
              </a:schemeClr>
            </a:solidFill>
            <a:round/>
          </a:ln>
          <a:extLst>
            <a:ext uri="{909E8E84-426E-40DD-AFC4-6F175D3DCCD1}">
              <a14:hiddenFill xmlns:a14="http://schemas.microsoft.com/office/drawing/2010/main">
                <a:noFill/>
              </a14:hiddenFill>
            </a:ext>
          </a:extLst>
        </p:spPr>
      </p:cxnSp>
      <p:grpSp>
        <p:nvGrpSpPr>
          <p:cNvPr id="160" name="组合 159"/>
          <p:cNvGrpSpPr/>
          <p:nvPr/>
        </p:nvGrpSpPr>
        <p:grpSpPr>
          <a:xfrm>
            <a:off x="4535367" y="2176918"/>
            <a:ext cx="902811" cy="680399"/>
            <a:chOff x="4535367" y="2176918"/>
            <a:chExt cx="902811" cy="680399"/>
          </a:xfrm>
        </p:grpSpPr>
        <p:sp>
          <p:nvSpPr>
            <p:cNvPr id="84" name="文本框 113"/>
            <p:cNvSpPr txBox="1">
              <a:spLocks noChangeArrowheads="1"/>
            </p:cNvSpPr>
            <p:nvPr/>
          </p:nvSpPr>
          <p:spPr bwMode="auto">
            <a:xfrm>
              <a:off x="4535367" y="2176918"/>
              <a:ext cx="65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lumMod val="95000"/>
                    </a:schemeClr>
                  </a:solidFill>
                  <a:latin typeface="微软雅黑" panose="020B0503020204020204" pitchFamily="34" charset="-122"/>
                  <a:ea typeface="微软雅黑" panose="020B0503020204020204" pitchFamily="34" charset="-122"/>
                </a:rPr>
                <a:t>3.1</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1" name="文本框 113"/>
            <p:cNvSpPr txBox="1">
              <a:spLocks noChangeArrowheads="1"/>
            </p:cNvSpPr>
            <p:nvPr/>
          </p:nvSpPr>
          <p:spPr bwMode="auto">
            <a:xfrm>
              <a:off x="4535367" y="2549540"/>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某某大学</a:t>
              </a:r>
            </a:p>
          </p:txBody>
        </p:sp>
      </p:grpSp>
      <p:grpSp>
        <p:nvGrpSpPr>
          <p:cNvPr id="161" name="组合 160"/>
          <p:cNvGrpSpPr/>
          <p:nvPr/>
        </p:nvGrpSpPr>
        <p:grpSpPr>
          <a:xfrm>
            <a:off x="3600554" y="3844299"/>
            <a:ext cx="902811" cy="680399"/>
            <a:chOff x="3600554" y="3844299"/>
            <a:chExt cx="902811" cy="680399"/>
          </a:xfrm>
        </p:grpSpPr>
        <p:sp>
          <p:nvSpPr>
            <p:cNvPr id="92" name="文本框 113"/>
            <p:cNvSpPr txBox="1">
              <a:spLocks noChangeArrowheads="1"/>
            </p:cNvSpPr>
            <p:nvPr/>
          </p:nvSpPr>
          <p:spPr bwMode="auto">
            <a:xfrm>
              <a:off x="3600554" y="3844299"/>
              <a:ext cx="65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lumMod val="95000"/>
                    </a:schemeClr>
                  </a:solidFill>
                  <a:latin typeface="微软雅黑" panose="020B0503020204020204" pitchFamily="34" charset="-122"/>
                  <a:ea typeface="微软雅黑" panose="020B0503020204020204" pitchFamily="34" charset="-122"/>
                </a:rPr>
                <a:t>3.8</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3" name="文本框 113"/>
            <p:cNvSpPr txBox="1">
              <a:spLocks noChangeArrowheads="1"/>
            </p:cNvSpPr>
            <p:nvPr/>
          </p:nvSpPr>
          <p:spPr bwMode="auto">
            <a:xfrm>
              <a:off x="3600554" y="421692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某某大学</a:t>
              </a:r>
            </a:p>
          </p:txBody>
        </p:sp>
      </p:grpSp>
      <p:grpSp>
        <p:nvGrpSpPr>
          <p:cNvPr id="162" name="组合 161"/>
          <p:cNvGrpSpPr/>
          <p:nvPr/>
        </p:nvGrpSpPr>
        <p:grpSpPr>
          <a:xfrm>
            <a:off x="6526619" y="3702510"/>
            <a:ext cx="902811" cy="680399"/>
            <a:chOff x="6526619" y="3702510"/>
            <a:chExt cx="902811" cy="680399"/>
          </a:xfrm>
        </p:grpSpPr>
        <p:sp>
          <p:nvSpPr>
            <p:cNvPr id="94" name="文本框 113"/>
            <p:cNvSpPr txBox="1">
              <a:spLocks noChangeArrowheads="1"/>
            </p:cNvSpPr>
            <p:nvPr/>
          </p:nvSpPr>
          <p:spPr bwMode="auto">
            <a:xfrm>
              <a:off x="6526619" y="3702510"/>
              <a:ext cx="840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lumMod val="95000"/>
                    </a:schemeClr>
                  </a:solidFill>
                  <a:latin typeface="微软雅黑" panose="020B0503020204020204" pitchFamily="34" charset="-122"/>
                  <a:ea typeface="微软雅黑" panose="020B0503020204020204" pitchFamily="34" charset="-122"/>
                </a:rPr>
                <a:t>3.16</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5" name="文本框 113"/>
            <p:cNvSpPr txBox="1">
              <a:spLocks noChangeArrowheads="1"/>
            </p:cNvSpPr>
            <p:nvPr/>
          </p:nvSpPr>
          <p:spPr bwMode="auto">
            <a:xfrm>
              <a:off x="6526619" y="407513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某某大学</a:t>
              </a:r>
            </a:p>
          </p:txBody>
        </p:sp>
      </p:grpSp>
      <p:grpSp>
        <p:nvGrpSpPr>
          <p:cNvPr id="163" name="组合 162"/>
          <p:cNvGrpSpPr/>
          <p:nvPr/>
        </p:nvGrpSpPr>
        <p:grpSpPr>
          <a:xfrm>
            <a:off x="9572452" y="3568682"/>
            <a:ext cx="902811" cy="680399"/>
            <a:chOff x="9572452" y="3568682"/>
            <a:chExt cx="902811" cy="680399"/>
          </a:xfrm>
        </p:grpSpPr>
        <p:sp>
          <p:nvSpPr>
            <p:cNvPr id="96" name="文本框 113"/>
            <p:cNvSpPr txBox="1">
              <a:spLocks noChangeArrowheads="1"/>
            </p:cNvSpPr>
            <p:nvPr/>
          </p:nvSpPr>
          <p:spPr bwMode="auto">
            <a:xfrm>
              <a:off x="9572452" y="3568682"/>
              <a:ext cx="840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lumMod val="95000"/>
                    </a:schemeClr>
                  </a:solidFill>
                  <a:latin typeface="微软雅黑" panose="020B0503020204020204" pitchFamily="34" charset="-122"/>
                  <a:ea typeface="微软雅黑" panose="020B0503020204020204" pitchFamily="34" charset="-122"/>
                </a:rPr>
                <a:t>3.22</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7" name="文本框 113"/>
            <p:cNvSpPr txBox="1">
              <a:spLocks noChangeArrowheads="1"/>
            </p:cNvSpPr>
            <p:nvPr/>
          </p:nvSpPr>
          <p:spPr bwMode="auto">
            <a:xfrm>
              <a:off x="9572452" y="394130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某某大学</a:t>
              </a:r>
            </a:p>
          </p:txBody>
        </p:sp>
      </p:grpSp>
      <p:grpSp>
        <p:nvGrpSpPr>
          <p:cNvPr id="164" name="组合 163"/>
          <p:cNvGrpSpPr/>
          <p:nvPr/>
        </p:nvGrpSpPr>
        <p:grpSpPr>
          <a:xfrm>
            <a:off x="9764741" y="2168507"/>
            <a:ext cx="902811" cy="680399"/>
            <a:chOff x="9764741" y="2168507"/>
            <a:chExt cx="902811" cy="680399"/>
          </a:xfrm>
        </p:grpSpPr>
        <p:sp>
          <p:nvSpPr>
            <p:cNvPr id="98" name="文本框 113"/>
            <p:cNvSpPr txBox="1">
              <a:spLocks noChangeArrowheads="1"/>
            </p:cNvSpPr>
            <p:nvPr/>
          </p:nvSpPr>
          <p:spPr bwMode="auto">
            <a:xfrm>
              <a:off x="9764741" y="2168507"/>
              <a:ext cx="840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lumMod val="95000"/>
                    </a:schemeClr>
                  </a:solidFill>
                  <a:latin typeface="微软雅黑" panose="020B0503020204020204" pitchFamily="34" charset="-122"/>
                  <a:ea typeface="微软雅黑" panose="020B0503020204020204" pitchFamily="34" charset="-122"/>
                </a:rPr>
                <a:t>3.29</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9" name="文本框 113"/>
            <p:cNvSpPr txBox="1">
              <a:spLocks noChangeArrowheads="1"/>
            </p:cNvSpPr>
            <p:nvPr/>
          </p:nvSpPr>
          <p:spPr bwMode="auto">
            <a:xfrm>
              <a:off x="9764741" y="2541129"/>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某某大学</a:t>
              </a:r>
            </a:p>
          </p:txBody>
        </p:sp>
      </p:grpSp>
      <p:sp>
        <p:nvSpPr>
          <p:cNvPr id="113" name="KSO_Shape"/>
          <p:cNvSpPr/>
          <p:nvPr/>
        </p:nvSpPr>
        <p:spPr bwMode="auto">
          <a:xfrm>
            <a:off x="3823481" y="2198349"/>
            <a:ext cx="618566" cy="608747"/>
          </a:xfrm>
          <a:custGeom>
            <a:avLst/>
            <a:gdLst>
              <a:gd name="T0" fmla="*/ 1800397 w 3395"/>
              <a:gd name="T1" fmla="*/ 871431 h 3342"/>
              <a:gd name="T2" fmla="*/ 1259482 w 3395"/>
              <a:gd name="T3" fmla="*/ 812027 h 3342"/>
              <a:gd name="T4" fmla="*/ 912661 w 3395"/>
              <a:gd name="T5" fmla="*/ 692690 h 3342"/>
              <a:gd name="T6" fmla="*/ 912661 w 3395"/>
              <a:gd name="T7" fmla="*/ 1571546 h 3342"/>
              <a:gd name="T8" fmla="*/ 768417 w 3395"/>
              <a:gd name="T9" fmla="*/ 1571546 h 3342"/>
              <a:gd name="T10" fmla="*/ 768417 w 3395"/>
              <a:gd name="T11" fmla="*/ 0 h 3342"/>
              <a:gd name="T12" fmla="*/ 912661 w 3395"/>
              <a:gd name="T13" fmla="*/ 0 h 3342"/>
              <a:gd name="T14" fmla="*/ 912661 w 3395"/>
              <a:gd name="T15" fmla="*/ 97061 h 3342"/>
              <a:gd name="T16" fmla="*/ 1259482 w 3395"/>
              <a:gd name="T17" fmla="*/ 216399 h 3342"/>
              <a:gd name="T18" fmla="*/ 1800397 w 3395"/>
              <a:gd name="T19" fmla="*/ 275803 h 3342"/>
              <a:gd name="T20" fmla="*/ 1621683 w 3395"/>
              <a:gd name="T21" fmla="*/ 573882 h 3342"/>
              <a:gd name="T22" fmla="*/ 1800397 w 3395"/>
              <a:gd name="T23" fmla="*/ 871431 h 3342"/>
              <a:gd name="T24" fmla="*/ 226972 w 3395"/>
              <a:gd name="T25" fmla="*/ 1499413 h 3342"/>
              <a:gd name="T26" fmla="*/ 843721 w 3395"/>
              <a:gd name="T27" fmla="*/ 1677094 h 3342"/>
              <a:gd name="T28" fmla="*/ 1460469 w 3395"/>
              <a:gd name="T29" fmla="*/ 1499413 h 3342"/>
              <a:gd name="T30" fmla="*/ 1097738 w 3395"/>
              <a:gd name="T31" fmla="*/ 1340296 h 3342"/>
              <a:gd name="T32" fmla="*/ 1106754 w 3395"/>
              <a:gd name="T33" fmla="*/ 1240583 h 3342"/>
              <a:gd name="T34" fmla="*/ 1687441 w 3395"/>
              <a:gd name="T35" fmla="*/ 1499413 h 3342"/>
              <a:gd name="T36" fmla="*/ 843721 w 3395"/>
              <a:gd name="T37" fmla="*/ 1772564 h 3342"/>
              <a:gd name="T38" fmla="*/ 0 w 3395"/>
              <a:gd name="T39" fmla="*/ 1499413 h 3342"/>
              <a:gd name="T40" fmla="*/ 573794 w 3395"/>
              <a:gd name="T41" fmla="*/ 1241113 h 3342"/>
              <a:gd name="T42" fmla="*/ 582279 w 3395"/>
              <a:gd name="T43" fmla="*/ 1341357 h 3342"/>
              <a:gd name="T44" fmla="*/ 226972 w 3395"/>
              <a:gd name="T45" fmla="*/ 1499413 h 3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95" h="3342">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rgbClr val="FFC0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lumMod val="95000"/>
                </a:schemeClr>
              </a:solidFill>
            </a:endParaRPr>
          </a:p>
        </p:txBody>
      </p:sp>
      <p:sp>
        <p:nvSpPr>
          <p:cNvPr id="114" name="KSO_Shape"/>
          <p:cNvSpPr/>
          <p:nvPr/>
        </p:nvSpPr>
        <p:spPr bwMode="auto">
          <a:xfrm>
            <a:off x="4763728" y="3308275"/>
            <a:ext cx="618566" cy="608747"/>
          </a:xfrm>
          <a:custGeom>
            <a:avLst/>
            <a:gdLst>
              <a:gd name="T0" fmla="*/ 1800397 w 3395"/>
              <a:gd name="T1" fmla="*/ 871431 h 3342"/>
              <a:gd name="T2" fmla="*/ 1259482 w 3395"/>
              <a:gd name="T3" fmla="*/ 812027 h 3342"/>
              <a:gd name="T4" fmla="*/ 912661 w 3395"/>
              <a:gd name="T5" fmla="*/ 692690 h 3342"/>
              <a:gd name="T6" fmla="*/ 912661 w 3395"/>
              <a:gd name="T7" fmla="*/ 1571546 h 3342"/>
              <a:gd name="T8" fmla="*/ 768417 w 3395"/>
              <a:gd name="T9" fmla="*/ 1571546 h 3342"/>
              <a:gd name="T10" fmla="*/ 768417 w 3395"/>
              <a:gd name="T11" fmla="*/ 0 h 3342"/>
              <a:gd name="T12" fmla="*/ 912661 w 3395"/>
              <a:gd name="T13" fmla="*/ 0 h 3342"/>
              <a:gd name="T14" fmla="*/ 912661 w 3395"/>
              <a:gd name="T15" fmla="*/ 97061 h 3342"/>
              <a:gd name="T16" fmla="*/ 1259482 w 3395"/>
              <a:gd name="T17" fmla="*/ 216399 h 3342"/>
              <a:gd name="T18" fmla="*/ 1800397 w 3395"/>
              <a:gd name="T19" fmla="*/ 275803 h 3342"/>
              <a:gd name="T20" fmla="*/ 1621683 w 3395"/>
              <a:gd name="T21" fmla="*/ 573882 h 3342"/>
              <a:gd name="T22" fmla="*/ 1800397 w 3395"/>
              <a:gd name="T23" fmla="*/ 871431 h 3342"/>
              <a:gd name="T24" fmla="*/ 226972 w 3395"/>
              <a:gd name="T25" fmla="*/ 1499413 h 3342"/>
              <a:gd name="T26" fmla="*/ 843721 w 3395"/>
              <a:gd name="T27" fmla="*/ 1677094 h 3342"/>
              <a:gd name="T28" fmla="*/ 1460469 w 3395"/>
              <a:gd name="T29" fmla="*/ 1499413 h 3342"/>
              <a:gd name="T30" fmla="*/ 1097738 w 3395"/>
              <a:gd name="T31" fmla="*/ 1340296 h 3342"/>
              <a:gd name="T32" fmla="*/ 1106754 w 3395"/>
              <a:gd name="T33" fmla="*/ 1240583 h 3342"/>
              <a:gd name="T34" fmla="*/ 1687441 w 3395"/>
              <a:gd name="T35" fmla="*/ 1499413 h 3342"/>
              <a:gd name="T36" fmla="*/ 843721 w 3395"/>
              <a:gd name="T37" fmla="*/ 1772564 h 3342"/>
              <a:gd name="T38" fmla="*/ 0 w 3395"/>
              <a:gd name="T39" fmla="*/ 1499413 h 3342"/>
              <a:gd name="T40" fmla="*/ 573794 w 3395"/>
              <a:gd name="T41" fmla="*/ 1241113 h 3342"/>
              <a:gd name="T42" fmla="*/ 582279 w 3395"/>
              <a:gd name="T43" fmla="*/ 1341357 h 3342"/>
              <a:gd name="T44" fmla="*/ 226972 w 3395"/>
              <a:gd name="T45" fmla="*/ 1499413 h 3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95" h="3342">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rgbClr val="FFC0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lumMod val="95000"/>
                </a:schemeClr>
              </a:solidFill>
            </a:endParaRPr>
          </a:p>
        </p:txBody>
      </p:sp>
      <p:sp>
        <p:nvSpPr>
          <p:cNvPr id="115" name="KSO_Shape"/>
          <p:cNvSpPr/>
          <p:nvPr/>
        </p:nvSpPr>
        <p:spPr bwMode="auto">
          <a:xfrm>
            <a:off x="6657907" y="2951994"/>
            <a:ext cx="618566" cy="608747"/>
          </a:xfrm>
          <a:custGeom>
            <a:avLst/>
            <a:gdLst>
              <a:gd name="T0" fmla="*/ 1800397 w 3395"/>
              <a:gd name="T1" fmla="*/ 871431 h 3342"/>
              <a:gd name="T2" fmla="*/ 1259482 w 3395"/>
              <a:gd name="T3" fmla="*/ 812027 h 3342"/>
              <a:gd name="T4" fmla="*/ 912661 w 3395"/>
              <a:gd name="T5" fmla="*/ 692690 h 3342"/>
              <a:gd name="T6" fmla="*/ 912661 w 3395"/>
              <a:gd name="T7" fmla="*/ 1571546 h 3342"/>
              <a:gd name="T8" fmla="*/ 768417 w 3395"/>
              <a:gd name="T9" fmla="*/ 1571546 h 3342"/>
              <a:gd name="T10" fmla="*/ 768417 w 3395"/>
              <a:gd name="T11" fmla="*/ 0 h 3342"/>
              <a:gd name="T12" fmla="*/ 912661 w 3395"/>
              <a:gd name="T13" fmla="*/ 0 h 3342"/>
              <a:gd name="T14" fmla="*/ 912661 w 3395"/>
              <a:gd name="T15" fmla="*/ 97061 h 3342"/>
              <a:gd name="T16" fmla="*/ 1259482 w 3395"/>
              <a:gd name="T17" fmla="*/ 216399 h 3342"/>
              <a:gd name="T18" fmla="*/ 1800397 w 3395"/>
              <a:gd name="T19" fmla="*/ 275803 h 3342"/>
              <a:gd name="T20" fmla="*/ 1621683 w 3395"/>
              <a:gd name="T21" fmla="*/ 573882 h 3342"/>
              <a:gd name="T22" fmla="*/ 1800397 w 3395"/>
              <a:gd name="T23" fmla="*/ 871431 h 3342"/>
              <a:gd name="T24" fmla="*/ 226972 w 3395"/>
              <a:gd name="T25" fmla="*/ 1499413 h 3342"/>
              <a:gd name="T26" fmla="*/ 843721 w 3395"/>
              <a:gd name="T27" fmla="*/ 1677094 h 3342"/>
              <a:gd name="T28" fmla="*/ 1460469 w 3395"/>
              <a:gd name="T29" fmla="*/ 1499413 h 3342"/>
              <a:gd name="T30" fmla="*/ 1097738 w 3395"/>
              <a:gd name="T31" fmla="*/ 1340296 h 3342"/>
              <a:gd name="T32" fmla="*/ 1106754 w 3395"/>
              <a:gd name="T33" fmla="*/ 1240583 h 3342"/>
              <a:gd name="T34" fmla="*/ 1687441 w 3395"/>
              <a:gd name="T35" fmla="*/ 1499413 h 3342"/>
              <a:gd name="T36" fmla="*/ 843721 w 3395"/>
              <a:gd name="T37" fmla="*/ 1772564 h 3342"/>
              <a:gd name="T38" fmla="*/ 0 w 3395"/>
              <a:gd name="T39" fmla="*/ 1499413 h 3342"/>
              <a:gd name="T40" fmla="*/ 573794 w 3395"/>
              <a:gd name="T41" fmla="*/ 1241113 h 3342"/>
              <a:gd name="T42" fmla="*/ 582279 w 3395"/>
              <a:gd name="T43" fmla="*/ 1341357 h 3342"/>
              <a:gd name="T44" fmla="*/ 226972 w 3395"/>
              <a:gd name="T45" fmla="*/ 1499413 h 3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95" h="3342">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rgbClr val="FFC0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lumMod val="95000"/>
                </a:schemeClr>
              </a:solidFill>
            </a:endParaRPr>
          </a:p>
        </p:txBody>
      </p:sp>
      <p:sp>
        <p:nvSpPr>
          <p:cNvPr id="116" name="KSO_Shape"/>
          <p:cNvSpPr/>
          <p:nvPr/>
        </p:nvSpPr>
        <p:spPr bwMode="auto">
          <a:xfrm>
            <a:off x="8465358" y="3527945"/>
            <a:ext cx="618566" cy="608747"/>
          </a:xfrm>
          <a:custGeom>
            <a:avLst/>
            <a:gdLst>
              <a:gd name="T0" fmla="*/ 1800397 w 3395"/>
              <a:gd name="T1" fmla="*/ 871431 h 3342"/>
              <a:gd name="T2" fmla="*/ 1259482 w 3395"/>
              <a:gd name="T3" fmla="*/ 812027 h 3342"/>
              <a:gd name="T4" fmla="*/ 912661 w 3395"/>
              <a:gd name="T5" fmla="*/ 692690 h 3342"/>
              <a:gd name="T6" fmla="*/ 912661 w 3395"/>
              <a:gd name="T7" fmla="*/ 1571546 h 3342"/>
              <a:gd name="T8" fmla="*/ 768417 w 3395"/>
              <a:gd name="T9" fmla="*/ 1571546 h 3342"/>
              <a:gd name="T10" fmla="*/ 768417 w 3395"/>
              <a:gd name="T11" fmla="*/ 0 h 3342"/>
              <a:gd name="T12" fmla="*/ 912661 w 3395"/>
              <a:gd name="T13" fmla="*/ 0 h 3342"/>
              <a:gd name="T14" fmla="*/ 912661 w 3395"/>
              <a:gd name="T15" fmla="*/ 97061 h 3342"/>
              <a:gd name="T16" fmla="*/ 1259482 w 3395"/>
              <a:gd name="T17" fmla="*/ 216399 h 3342"/>
              <a:gd name="T18" fmla="*/ 1800397 w 3395"/>
              <a:gd name="T19" fmla="*/ 275803 h 3342"/>
              <a:gd name="T20" fmla="*/ 1621683 w 3395"/>
              <a:gd name="T21" fmla="*/ 573882 h 3342"/>
              <a:gd name="T22" fmla="*/ 1800397 w 3395"/>
              <a:gd name="T23" fmla="*/ 871431 h 3342"/>
              <a:gd name="T24" fmla="*/ 226972 w 3395"/>
              <a:gd name="T25" fmla="*/ 1499413 h 3342"/>
              <a:gd name="T26" fmla="*/ 843721 w 3395"/>
              <a:gd name="T27" fmla="*/ 1677094 h 3342"/>
              <a:gd name="T28" fmla="*/ 1460469 w 3395"/>
              <a:gd name="T29" fmla="*/ 1499413 h 3342"/>
              <a:gd name="T30" fmla="*/ 1097738 w 3395"/>
              <a:gd name="T31" fmla="*/ 1340296 h 3342"/>
              <a:gd name="T32" fmla="*/ 1106754 w 3395"/>
              <a:gd name="T33" fmla="*/ 1240583 h 3342"/>
              <a:gd name="T34" fmla="*/ 1687441 w 3395"/>
              <a:gd name="T35" fmla="*/ 1499413 h 3342"/>
              <a:gd name="T36" fmla="*/ 843721 w 3395"/>
              <a:gd name="T37" fmla="*/ 1772564 h 3342"/>
              <a:gd name="T38" fmla="*/ 0 w 3395"/>
              <a:gd name="T39" fmla="*/ 1499413 h 3342"/>
              <a:gd name="T40" fmla="*/ 573794 w 3395"/>
              <a:gd name="T41" fmla="*/ 1241113 h 3342"/>
              <a:gd name="T42" fmla="*/ 582279 w 3395"/>
              <a:gd name="T43" fmla="*/ 1341357 h 3342"/>
              <a:gd name="T44" fmla="*/ 226972 w 3395"/>
              <a:gd name="T45" fmla="*/ 1499413 h 3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95" h="3342">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rgbClr val="FFC0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lumMod val="95000"/>
                </a:schemeClr>
              </a:solidFill>
            </a:endParaRPr>
          </a:p>
        </p:txBody>
      </p:sp>
      <p:sp>
        <p:nvSpPr>
          <p:cNvPr id="117" name="KSO_Shape"/>
          <p:cNvSpPr/>
          <p:nvPr/>
        </p:nvSpPr>
        <p:spPr bwMode="auto">
          <a:xfrm>
            <a:off x="9157090" y="2356665"/>
            <a:ext cx="618566" cy="608747"/>
          </a:xfrm>
          <a:custGeom>
            <a:avLst/>
            <a:gdLst>
              <a:gd name="T0" fmla="*/ 1800397 w 3395"/>
              <a:gd name="T1" fmla="*/ 871431 h 3342"/>
              <a:gd name="T2" fmla="*/ 1259482 w 3395"/>
              <a:gd name="T3" fmla="*/ 812027 h 3342"/>
              <a:gd name="T4" fmla="*/ 912661 w 3395"/>
              <a:gd name="T5" fmla="*/ 692690 h 3342"/>
              <a:gd name="T6" fmla="*/ 912661 w 3395"/>
              <a:gd name="T7" fmla="*/ 1571546 h 3342"/>
              <a:gd name="T8" fmla="*/ 768417 w 3395"/>
              <a:gd name="T9" fmla="*/ 1571546 h 3342"/>
              <a:gd name="T10" fmla="*/ 768417 w 3395"/>
              <a:gd name="T11" fmla="*/ 0 h 3342"/>
              <a:gd name="T12" fmla="*/ 912661 w 3395"/>
              <a:gd name="T13" fmla="*/ 0 h 3342"/>
              <a:gd name="T14" fmla="*/ 912661 w 3395"/>
              <a:gd name="T15" fmla="*/ 97061 h 3342"/>
              <a:gd name="T16" fmla="*/ 1259482 w 3395"/>
              <a:gd name="T17" fmla="*/ 216399 h 3342"/>
              <a:gd name="T18" fmla="*/ 1800397 w 3395"/>
              <a:gd name="T19" fmla="*/ 275803 h 3342"/>
              <a:gd name="T20" fmla="*/ 1621683 w 3395"/>
              <a:gd name="T21" fmla="*/ 573882 h 3342"/>
              <a:gd name="T22" fmla="*/ 1800397 w 3395"/>
              <a:gd name="T23" fmla="*/ 871431 h 3342"/>
              <a:gd name="T24" fmla="*/ 226972 w 3395"/>
              <a:gd name="T25" fmla="*/ 1499413 h 3342"/>
              <a:gd name="T26" fmla="*/ 843721 w 3395"/>
              <a:gd name="T27" fmla="*/ 1677094 h 3342"/>
              <a:gd name="T28" fmla="*/ 1460469 w 3395"/>
              <a:gd name="T29" fmla="*/ 1499413 h 3342"/>
              <a:gd name="T30" fmla="*/ 1097738 w 3395"/>
              <a:gd name="T31" fmla="*/ 1340296 h 3342"/>
              <a:gd name="T32" fmla="*/ 1106754 w 3395"/>
              <a:gd name="T33" fmla="*/ 1240583 h 3342"/>
              <a:gd name="T34" fmla="*/ 1687441 w 3395"/>
              <a:gd name="T35" fmla="*/ 1499413 h 3342"/>
              <a:gd name="T36" fmla="*/ 843721 w 3395"/>
              <a:gd name="T37" fmla="*/ 1772564 h 3342"/>
              <a:gd name="T38" fmla="*/ 0 w 3395"/>
              <a:gd name="T39" fmla="*/ 1499413 h 3342"/>
              <a:gd name="T40" fmla="*/ 573794 w 3395"/>
              <a:gd name="T41" fmla="*/ 1241113 h 3342"/>
              <a:gd name="T42" fmla="*/ 582279 w 3395"/>
              <a:gd name="T43" fmla="*/ 1341357 h 3342"/>
              <a:gd name="T44" fmla="*/ 226972 w 3395"/>
              <a:gd name="T45" fmla="*/ 1499413 h 3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95" h="3342">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rgbClr val="FFC0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lumMod val="95000"/>
                </a:schemeClr>
              </a:solidFill>
            </a:endParaRPr>
          </a:p>
        </p:txBody>
      </p:sp>
      <p:grpSp>
        <p:nvGrpSpPr>
          <p:cNvPr id="118" name="组合 117"/>
          <p:cNvGrpSpPr/>
          <p:nvPr/>
        </p:nvGrpSpPr>
        <p:grpSpPr>
          <a:xfrm flipH="1">
            <a:off x="768123" y="1563494"/>
            <a:ext cx="2276475" cy="4608513"/>
            <a:chOff x="6577013" y="1066800"/>
            <a:chExt cx="2276475" cy="4608513"/>
          </a:xfrm>
        </p:grpSpPr>
        <p:sp>
          <p:nvSpPr>
            <p:cNvPr id="120" name="Freeform 59"/>
            <p:cNvSpPr/>
            <p:nvPr/>
          </p:nvSpPr>
          <p:spPr bwMode="auto">
            <a:xfrm>
              <a:off x="7778750" y="3754438"/>
              <a:ext cx="838200" cy="1728788"/>
            </a:xfrm>
            <a:custGeom>
              <a:avLst/>
              <a:gdLst>
                <a:gd name="T0" fmla="*/ 348 w 528"/>
                <a:gd name="T1" fmla="*/ 0 h 1089"/>
                <a:gd name="T2" fmla="*/ 178 w 528"/>
                <a:gd name="T3" fmla="*/ 0 h 1089"/>
                <a:gd name="T4" fmla="*/ 0 w 528"/>
                <a:gd name="T5" fmla="*/ 0 h 1089"/>
                <a:gd name="T6" fmla="*/ 0 w 528"/>
                <a:gd name="T7" fmla="*/ 158 h 1089"/>
                <a:gd name="T8" fmla="*/ 0 w 528"/>
                <a:gd name="T9" fmla="*/ 1089 h 1089"/>
                <a:gd name="T10" fmla="*/ 178 w 528"/>
                <a:gd name="T11" fmla="*/ 1089 h 1089"/>
                <a:gd name="T12" fmla="*/ 178 w 528"/>
                <a:gd name="T13" fmla="*/ 158 h 1089"/>
                <a:gd name="T14" fmla="*/ 348 w 528"/>
                <a:gd name="T15" fmla="*/ 158 h 1089"/>
                <a:gd name="T16" fmla="*/ 348 w 528"/>
                <a:gd name="T17" fmla="*/ 1089 h 1089"/>
                <a:gd name="T18" fmla="*/ 528 w 528"/>
                <a:gd name="T19" fmla="*/ 1089 h 1089"/>
                <a:gd name="T20" fmla="*/ 528 w 528"/>
                <a:gd name="T21" fmla="*/ 158 h 1089"/>
                <a:gd name="T22" fmla="*/ 528 w 528"/>
                <a:gd name="T23" fmla="*/ 0 h 1089"/>
                <a:gd name="T24" fmla="*/ 348 w 528"/>
                <a:gd name="T25" fmla="*/ 0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1089">
                  <a:moveTo>
                    <a:pt x="348" y="0"/>
                  </a:moveTo>
                  <a:lnTo>
                    <a:pt x="178" y="0"/>
                  </a:lnTo>
                  <a:lnTo>
                    <a:pt x="0" y="0"/>
                  </a:lnTo>
                  <a:lnTo>
                    <a:pt x="0" y="158"/>
                  </a:lnTo>
                  <a:lnTo>
                    <a:pt x="0" y="1089"/>
                  </a:lnTo>
                  <a:lnTo>
                    <a:pt x="178" y="1089"/>
                  </a:lnTo>
                  <a:lnTo>
                    <a:pt x="178" y="158"/>
                  </a:lnTo>
                  <a:lnTo>
                    <a:pt x="348" y="158"/>
                  </a:lnTo>
                  <a:lnTo>
                    <a:pt x="348" y="1089"/>
                  </a:lnTo>
                  <a:lnTo>
                    <a:pt x="528" y="1089"/>
                  </a:lnTo>
                  <a:lnTo>
                    <a:pt x="528" y="158"/>
                  </a:lnTo>
                  <a:lnTo>
                    <a:pt x="528" y="0"/>
                  </a:lnTo>
                  <a:lnTo>
                    <a:pt x="348" y="0"/>
                  </a:lnTo>
                  <a:close/>
                </a:path>
              </a:pathLst>
            </a:custGeom>
            <a:solidFill>
              <a:srgbClr val="2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0"/>
            <p:cNvSpPr/>
            <p:nvPr/>
          </p:nvSpPr>
          <p:spPr bwMode="auto">
            <a:xfrm>
              <a:off x="7550150" y="5483225"/>
              <a:ext cx="511175" cy="192088"/>
            </a:xfrm>
            <a:custGeom>
              <a:avLst/>
              <a:gdLst>
                <a:gd name="T0" fmla="*/ 136 w 136"/>
                <a:gd name="T1" fmla="*/ 0 h 51"/>
                <a:gd name="T2" fmla="*/ 61 w 136"/>
                <a:gd name="T3" fmla="*/ 0 h 51"/>
                <a:gd name="T4" fmla="*/ 17 w 136"/>
                <a:gd name="T5" fmla="*/ 51 h 51"/>
                <a:gd name="T6" fmla="*/ 136 w 136"/>
                <a:gd name="T7" fmla="*/ 51 h 51"/>
              </a:gdLst>
              <a:ahLst/>
              <a:cxnLst>
                <a:cxn ang="0">
                  <a:pos x="T0" y="T1"/>
                </a:cxn>
                <a:cxn ang="0">
                  <a:pos x="T2" y="T3"/>
                </a:cxn>
                <a:cxn ang="0">
                  <a:pos x="T4" y="T5"/>
                </a:cxn>
                <a:cxn ang="0">
                  <a:pos x="T6" y="T7"/>
                </a:cxn>
              </a:cxnLst>
              <a:rect l="0" t="0" r="r" b="b"/>
              <a:pathLst>
                <a:path w="136" h="51">
                  <a:moveTo>
                    <a:pt x="136" y="0"/>
                  </a:moveTo>
                  <a:cubicBezTo>
                    <a:pt x="61" y="0"/>
                    <a:pt x="61" y="0"/>
                    <a:pt x="61" y="0"/>
                  </a:cubicBezTo>
                  <a:cubicBezTo>
                    <a:pt x="61" y="0"/>
                    <a:pt x="0" y="36"/>
                    <a:pt x="17" y="51"/>
                  </a:cubicBezTo>
                  <a:cubicBezTo>
                    <a:pt x="136" y="51"/>
                    <a:pt x="136" y="51"/>
                    <a:pt x="136" y="51"/>
                  </a:cubicBezTo>
                </a:path>
              </a:pathLst>
            </a:custGeom>
            <a:solidFill>
              <a:srgbClr val="1763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61"/>
            <p:cNvSpPr/>
            <p:nvPr/>
          </p:nvSpPr>
          <p:spPr bwMode="auto">
            <a:xfrm>
              <a:off x="8331200" y="5483225"/>
              <a:ext cx="514350" cy="192088"/>
            </a:xfrm>
            <a:custGeom>
              <a:avLst/>
              <a:gdLst>
                <a:gd name="T0" fmla="*/ 0 w 137"/>
                <a:gd name="T1" fmla="*/ 0 h 51"/>
                <a:gd name="T2" fmla="*/ 76 w 137"/>
                <a:gd name="T3" fmla="*/ 0 h 51"/>
                <a:gd name="T4" fmla="*/ 120 w 137"/>
                <a:gd name="T5" fmla="*/ 51 h 51"/>
                <a:gd name="T6" fmla="*/ 0 w 137"/>
                <a:gd name="T7" fmla="*/ 51 h 51"/>
              </a:gdLst>
              <a:ahLst/>
              <a:cxnLst>
                <a:cxn ang="0">
                  <a:pos x="T0" y="T1"/>
                </a:cxn>
                <a:cxn ang="0">
                  <a:pos x="T2" y="T3"/>
                </a:cxn>
                <a:cxn ang="0">
                  <a:pos x="T4" y="T5"/>
                </a:cxn>
                <a:cxn ang="0">
                  <a:pos x="T6" y="T7"/>
                </a:cxn>
              </a:cxnLst>
              <a:rect l="0" t="0" r="r" b="b"/>
              <a:pathLst>
                <a:path w="137" h="51">
                  <a:moveTo>
                    <a:pt x="0" y="0"/>
                  </a:moveTo>
                  <a:cubicBezTo>
                    <a:pt x="76" y="0"/>
                    <a:pt x="76" y="0"/>
                    <a:pt x="76" y="0"/>
                  </a:cubicBezTo>
                  <a:cubicBezTo>
                    <a:pt x="76" y="0"/>
                    <a:pt x="137" y="36"/>
                    <a:pt x="120" y="51"/>
                  </a:cubicBezTo>
                  <a:cubicBezTo>
                    <a:pt x="0" y="51"/>
                    <a:pt x="0" y="51"/>
                    <a:pt x="0" y="51"/>
                  </a:cubicBezTo>
                </a:path>
              </a:pathLst>
            </a:custGeom>
            <a:solidFill>
              <a:srgbClr val="1763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2"/>
            <p:cNvSpPr/>
            <p:nvPr/>
          </p:nvSpPr>
          <p:spPr bwMode="auto">
            <a:xfrm>
              <a:off x="6892925" y="2243138"/>
              <a:ext cx="1116013" cy="560388"/>
            </a:xfrm>
            <a:custGeom>
              <a:avLst/>
              <a:gdLst>
                <a:gd name="T0" fmla="*/ 297 w 297"/>
                <a:gd name="T1" fmla="*/ 52 h 149"/>
                <a:gd name="T2" fmla="*/ 187 w 297"/>
                <a:gd name="T3" fmla="*/ 83 h 149"/>
                <a:gd name="T4" fmla="*/ 28 w 297"/>
                <a:gd name="T5" fmla="*/ 0 h 149"/>
                <a:gd name="T6" fmla="*/ 0 w 297"/>
                <a:gd name="T7" fmla="*/ 23 h 149"/>
                <a:gd name="T8" fmla="*/ 279 w 297"/>
                <a:gd name="T9" fmla="*/ 109 h 149"/>
              </a:gdLst>
              <a:ahLst/>
              <a:cxnLst>
                <a:cxn ang="0">
                  <a:pos x="T0" y="T1"/>
                </a:cxn>
                <a:cxn ang="0">
                  <a:pos x="T2" y="T3"/>
                </a:cxn>
                <a:cxn ang="0">
                  <a:pos x="T4" y="T5"/>
                </a:cxn>
                <a:cxn ang="0">
                  <a:pos x="T6" y="T7"/>
                </a:cxn>
                <a:cxn ang="0">
                  <a:pos x="T8" y="T9"/>
                </a:cxn>
              </a:cxnLst>
              <a:rect l="0" t="0" r="r" b="b"/>
              <a:pathLst>
                <a:path w="297" h="149">
                  <a:moveTo>
                    <a:pt x="297" y="52"/>
                  </a:moveTo>
                  <a:cubicBezTo>
                    <a:pt x="275" y="61"/>
                    <a:pt x="213" y="82"/>
                    <a:pt x="187" y="83"/>
                  </a:cubicBezTo>
                  <a:cubicBezTo>
                    <a:pt x="101" y="84"/>
                    <a:pt x="85" y="70"/>
                    <a:pt x="28" y="0"/>
                  </a:cubicBezTo>
                  <a:cubicBezTo>
                    <a:pt x="22" y="4"/>
                    <a:pt x="3" y="20"/>
                    <a:pt x="0" y="23"/>
                  </a:cubicBezTo>
                  <a:cubicBezTo>
                    <a:pt x="60" y="149"/>
                    <a:pt x="171" y="129"/>
                    <a:pt x="279" y="109"/>
                  </a:cubicBezTo>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3"/>
            <p:cNvSpPr/>
            <p:nvPr/>
          </p:nvSpPr>
          <p:spPr bwMode="auto">
            <a:xfrm>
              <a:off x="6704013" y="1938338"/>
              <a:ext cx="161925" cy="188913"/>
            </a:xfrm>
            <a:custGeom>
              <a:avLst/>
              <a:gdLst>
                <a:gd name="T0" fmla="*/ 4 w 43"/>
                <a:gd name="T1" fmla="*/ 2 h 50"/>
                <a:gd name="T2" fmla="*/ 4 w 43"/>
                <a:gd name="T3" fmla="*/ 2 h 50"/>
                <a:gd name="T4" fmla="*/ 2 w 43"/>
                <a:gd name="T5" fmla="*/ 10 h 50"/>
                <a:gd name="T6" fmla="*/ 31 w 43"/>
                <a:gd name="T7" fmla="*/ 47 h 50"/>
                <a:gd name="T8" fmla="*/ 40 w 43"/>
                <a:gd name="T9" fmla="*/ 48 h 50"/>
                <a:gd name="T10" fmla="*/ 41 w 43"/>
                <a:gd name="T11" fmla="*/ 40 h 50"/>
                <a:gd name="T12" fmla="*/ 13 w 43"/>
                <a:gd name="T13" fmla="*/ 3 h 50"/>
                <a:gd name="T14" fmla="*/ 4 w 43"/>
                <a:gd name="T15" fmla="*/ 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0">
                  <a:moveTo>
                    <a:pt x="4" y="2"/>
                  </a:moveTo>
                  <a:cubicBezTo>
                    <a:pt x="4" y="2"/>
                    <a:pt x="4" y="2"/>
                    <a:pt x="4" y="2"/>
                  </a:cubicBezTo>
                  <a:cubicBezTo>
                    <a:pt x="1" y="4"/>
                    <a:pt x="0" y="7"/>
                    <a:pt x="2" y="10"/>
                  </a:cubicBezTo>
                  <a:cubicBezTo>
                    <a:pt x="31" y="47"/>
                    <a:pt x="31" y="47"/>
                    <a:pt x="31" y="47"/>
                  </a:cubicBezTo>
                  <a:cubicBezTo>
                    <a:pt x="33" y="49"/>
                    <a:pt x="37" y="50"/>
                    <a:pt x="40" y="48"/>
                  </a:cubicBezTo>
                  <a:cubicBezTo>
                    <a:pt x="43" y="46"/>
                    <a:pt x="43" y="43"/>
                    <a:pt x="41" y="40"/>
                  </a:cubicBezTo>
                  <a:cubicBezTo>
                    <a:pt x="13" y="3"/>
                    <a:pt x="13" y="3"/>
                    <a:pt x="13" y="3"/>
                  </a:cubicBezTo>
                  <a:cubicBezTo>
                    <a:pt x="11" y="1"/>
                    <a:pt x="7" y="0"/>
                    <a:pt x="4" y="2"/>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64"/>
            <p:cNvSpPr/>
            <p:nvPr/>
          </p:nvSpPr>
          <p:spPr bwMode="auto">
            <a:xfrm>
              <a:off x="6738938" y="2044700"/>
              <a:ext cx="239713" cy="269875"/>
            </a:xfrm>
            <a:custGeom>
              <a:avLst/>
              <a:gdLst>
                <a:gd name="T0" fmla="*/ 64 w 64"/>
                <a:gd name="T1" fmla="*/ 56 h 72"/>
                <a:gd name="T2" fmla="*/ 43 w 64"/>
                <a:gd name="T3" fmla="*/ 72 h 72"/>
                <a:gd name="T4" fmla="*/ 23 w 64"/>
                <a:gd name="T5" fmla="*/ 57 h 72"/>
                <a:gd name="T6" fmla="*/ 0 w 64"/>
                <a:gd name="T7" fmla="*/ 6 h 72"/>
                <a:gd name="T8" fmla="*/ 19 w 64"/>
                <a:gd name="T9" fmla="*/ 0 h 72"/>
                <a:gd name="T10" fmla="*/ 56 w 64"/>
                <a:gd name="T11" fmla="*/ 25 h 72"/>
                <a:gd name="T12" fmla="*/ 64 w 64"/>
                <a:gd name="T13" fmla="*/ 56 h 72"/>
              </a:gdLst>
              <a:ahLst/>
              <a:cxnLst>
                <a:cxn ang="0">
                  <a:pos x="T0" y="T1"/>
                </a:cxn>
                <a:cxn ang="0">
                  <a:pos x="T2" y="T3"/>
                </a:cxn>
                <a:cxn ang="0">
                  <a:pos x="T4" y="T5"/>
                </a:cxn>
                <a:cxn ang="0">
                  <a:pos x="T6" y="T7"/>
                </a:cxn>
                <a:cxn ang="0">
                  <a:pos x="T8" y="T9"/>
                </a:cxn>
                <a:cxn ang="0">
                  <a:pos x="T10" y="T11"/>
                </a:cxn>
                <a:cxn ang="0">
                  <a:pos x="T12" y="T13"/>
                </a:cxn>
              </a:cxnLst>
              <a:rect l="0" t="0" r="r" b="b"/>
              <a:pathLst>
                <a:path w="64" h="72">
                  <a:moveTo>
                    <a:pt x="64" y="56"/>
                  </a:moveTo>
                  <a:cubicBezTo>
                    <a:pt x="43" y="72"/>
                    <a:pt x="43" y="72"/>
                    <a:pt x="43" y="72"/>
                  </a:cubicBezTo>
                  <a:cubicBezTo>
                    <a:pt x="23" y="57"/>
                    <a:pt x="23" y="57"/>
                    <a:pt x="23" y="57"/>
                  </a:cubicBezTo>
                  <a:cubicBezTo>
                    <a:pt x="13" y="49"/>
                    <a:pt x="4" y="19"/>
                    <a:pt x="0" y="6"/>
                  </a:cubicBezTo>
                  <a:cubicBezTo>
                    <a:pt x="19" y="0"/>
                    <a:pt x="19" y="0"/>
                    <a:pt x="19" y="0"/>
                  </a:cubicBezTo>
                  <a:cubicBezTo>
                    <a:pt x="56" y="25"/>
                    <a:pt x="56" y="25"/>
                    <a:pt x="56" y="25"/>
                  </a:cubicBezTo>
                  <a:lnTo>
                    <a:pt x="64" y="56"/>
                  </a:ln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65"/>
            <p:cNvSpPr/>
            <p:nvPr/>
          </p:nvSpPr>
          <p:spPr bwMode="auto">
            <a:xfrm>
              <a:off x="6577013" y="1401763"/>
              <a:ext cx="379413" cy="1000125"/>
            </a:xfrm>
            <a:custGeom>
              <a:avLst/>
              <a:gdLst>
                <a:gd name="T0" fmla="*/ 9 w 239"/>
                <a:gd name="T1" fmla="*/ 0 h 630"/>
                <a:gd name="T2" fmla="*/ 0 w 239"/>
                <a:gd name="T3" fmla="*/ 2 h 630"/>
                <a:gd name="T4" fmla="*/ 213 w 239"/>
                <a:gd name="T5" fmla="*/ 630 h 630"/>
                <a:gd name="T6" fmla="*/ 239 w 239"/>
                <a:gd name="T7" fmla="*/ 620 h 630"/>
                <a:gd name="T8" fmla="*/ 9 w 239"/>
                <a:gd name="T9" fmla="*/ 0 h 630"/>
              </a:gdLst>
              <a:ahLst/>
              <a:cxnLst>
                <a:cxn ang="0">
                  <a:pos x="T0" y="T1"/>
                </a:cxn>
                <a:cxn ang="0">
                  <a:pos x="T2" y="T3"/>
                </a:cxn>
                <a:cxn ang="0">
                  <a:pos x="T4" y="T5"/>
                </a:cxn>
                <a:cxn ang="0">
                  <a:pos x="T6" y="T7"/>
                </a:cxn>
                <a:cxn ang="0">
                  <a:pos x="T8" y="T9"/>
                </a:cxn>
              </a:cxnLst>
              <a:rect l="0" t="0" r="r" b="b"/>
              <a:pathLst>
                <a:path w="239" h="630">
                  <a:moveTo>
                    <a:pt x="9" y="0"/>
                  </a:moveTo>
                  <a:lnTo>
                    <a:pt x="0" y="2"/>
                  </a:lnTo>
                  <a:lnTo>
                    <a:pt x="213" y="630"/>
                  </a:lnTo>
                  <a:lnTo>
                    <a:pt x="239" y="620"/>
                  </a:lnTo>
                  <a:lnTo>
                    <a:pt x="9"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66"/>
            <p:cNvSpPr/>
            <p:nvPr/>
          </p:nvSpPr>
          <p:spPr bwMode="auto">
            <a:xfrm>
              <a:off x="6813550" y="1995488"/>
              <a:ext cx="142875" cy="184150"/>
            </a:xfrm>
            <a:custGeom>
              <a:avLst/>
              <a:gdLst>
                <a:gd name="T0" fmla="*/ 35 w 38"/>
                <a:gd name="T1" fmla="*/ 46 h 49"/>
                <a:gd name="T2" fmla="*/ 31 w 38"/>
                <a:gd name="T3" fmla="*/ 49 h 49"/>
                <a:gd name="T4" fmla="*/ 28 w 38"/>
                <a:gd name="T5" fmla="*/ 45 h 49"/>
                <a:gd name="T6" fmla="*/ 3 w 38"/>
                <a:gd name="T7" fmla="*/ 16 h 49"/>
                <a:gd name="T8" fmla="*/ 1 w 38"/>
                <a:gd name="T9" fmla="*/ 7 h 49"/>
                <a:gd name="T10" fmla="*/ 7 w 38"/>
                <a:gd name="T11" fmla="*/ 2 h 49"/>
                <a:gd name="T12" fmla="*/ 35 w 38"/>
                <a:gd name="T13" fmla="*/ 35 h 49"/>
                <a:gd name="T14" fmla="*/ 35 w 38"/>
                <a:gd name="T15" fmla="*/ 46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9">
                  <a:moveTo>
                    <a:pt x="35" y="46"/>
                  </a:moveTo>
                  <a:cubicBezTo>
                    <a:pt x="31" y="49"/>
                    <a:pt x="31" y="49"/>
                    <a:pt x="31" y="49"/>
                  </a:cubicBezTo>
                  <a:cubicBezTo>
                    <a:pt x="28" y="45"/>
                    <a:pt x="28" y="45"/>
                    <a:pt x="28" y="45"/>
                  </a:cubicBezTo>
                  <a:cubicBezTo>
                    <a:pt x="3" y="16"/>
                    <a:pt x="3" y="16"/>
                    <a:pt x="3" y="16"/>
                  </a:cubicBezTo>
                  <a:cubicBezTo>
                    <a:pt x="0" y="13"/>
                    <a:pt x="0" y="10"/>
                    <a:pt x="1" y="7"/>
                  </a:cubicBezTo>
                  <a:cubicBezTo>
                    <a:pt x="2" y="4"/>
                    <a:pt x="6" y="0"/>
                    <a:pt x="7" y="2"/>
                  </a:cubicBezTo>
                  <a:cubicBezTo>
                    <a:pt x="35" y="35"/>
                    <a:pt x="35" y="35"/>
                    <a:pt x="35" y="35"/>
                  </a:cubicBezTo>
                  <a:cubicBezTo>
                    <a:pt x="38" y="38"/>
                    <a:pt x="37" y="43"/>
                    <a:pt x="35" y="46"/>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67"/>
            <p:cNvSpPr/>
            <p:nvPr/>
          </p:nvSpPr>
          <p:spPr bwMode="auto">
            <a:xfrm>
              <a:off x="6780213" y="2168525"/>
              <a:ext cx="74613" cy="55563"/>
            </a:xfrm>
            <a:custGeom>
              <a:avLst/>
              <a:gdLst>
                <a:gd name="T0" fmla="*/ 2 w 20"/>
                <a:gd name="T1" fmla="*/ 3 h 15"/>
                <a:gd name="T2" fmla="*/ 2 w 20"/>
                <a:gd name="T3" fmla="*/ 3 h 15"/>
                <a:gd name="T4" fmla="*/ 3 w 20"/>
                <a:gd name="T5" fmla="*/ 9 h 15"/>
                <a:gd name="T6" fmla="*/ 11 w 20"/>
                <a:gd name="T7" fmla="*/ 14 h 15"/>
                <a:gd name="T8" fmla="*/ 19 w 20"/>
                <a:gd name="T9" fmla="*/ 12 h 15"/>
                <a:gd name="T10" fmla="*/ 18 w 20"/>
                <a:gd name="T11" fmla="*/ 6 h 15"/>
                <a:gd name="T12" fmla="*/ 10 w 20"/>
                <a:gd name="T13" fmla="*/ 1 h 15"/>
                <a:gd name="T14" fmla="*/ 2 w 20"/>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2" y="3"/>
                  </a:moveTo>
                  <a:cubicBezTo>
                    <a:pt x="2" y="3"/>
                    <a:pt x="2" y="3"/>
                    <a:pt x="2" y="3"/>
                  </a:cubicBezTo>
                  <a:cubicBezTo>
                    <a:pt x="0" y="5"/>
                    <a:pt x="1" y="8"/>
                    <a:pt x="3" y="9"/>
                  </a:cubicBezTo>
                  <a:cubicBezTo>
                    <a:pt x="11" y="14"/>
                    <a:pt x="11" y="14"/>
                    <a:pt x="11" y="14"/>
                  </a:cubicBezTo>
                  <a:cubicBezTo>
                    <a:pt x="13" y="15"/>
                    <a:pt x="17" y="15"/>
                    <a:pt x="19" y="12"/>
                  </a:cubicBezTo>
                  <a:cubicBezTo>
                    <a:pt x="20" y="10"/>
                    <a:pt x="20" y="7"/>
                    <a:pt x="18" y="6"/>
                  </a:cubicBezTo>
                  <a:cubicBezTo>
                    <a:pt x="10" y="1"/>
                    <a:pt x="10" y="1"/>
                    <a:pt x="10" y="1"/>
                  </a:cubicBezTo>
                  <a:cubicBezTo>
                    <a:pt x="7" y="0"/>
                    <a:pt x="4" y="0"/>
                    <a:pt x="2" y="3"/>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68"/>
            <p:cNvSpPr/>
            <p:nvPr/>
          </p:nvSpPr>
          <p:spPr bwMode="auto">
            <a:xfrm>
              <a:off x="6757988" y="2100263"/>
              <a:ext cx="82550" cy="68263"/>
            </a:xfrm>
            <a:custGeom>
              <a:avLst/>
              <a:gdLst>
                <a:gd name="T0" fmla="*/ 2 w 22"/>
                <a:gd name="T1" fmla="*/ 4 h 18"/>
                <a:gd name="T2" fmla="*/ 2 w 22"/>
                <a:gd name="T3" fmla="*/ 4 h 18"/>
                <a:gd name="T4" fmla="*/ 3 w 22"/>
                <a:gd name="T5" fmla="*/ 12 h 18"/>
                <a:gd name="T6" fmla="*/ 11 w 22"/>
                <a:gd name="T7" fmla="*/ 16 h 18"/>
                <a:gd name="T8" fmla="*/ 20 w 22"/>
                <a:gd name="T9" fmla="*/ 14 h 18"/>
                <a:gd name="T10" fmla="*/ 19 w 22"/>
                <a:gd name="T11" fmla="*/ 7 h 18"/>
                <a:gd name="T12" fmla="*/ 11 w 22"/>
                <a:gd name="T13" fmla="*/ 2 h 18"/>
                <a:gd name="T14" fmla="*/ 2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2" y="4"/>
                  </a:moveTo>
                  <a:cubicBezTo>
                    <a:pt x="2" y="4"/>
                    <a:pt x="2" y="4"/>
                    <a:pt x="2" y="4"/>
                  </a:cubicBezTo>
                  <a:cubicBezTo>
                    <a:pt x="0" y="7"/>
                    <a:pt x="0" y="10"/>
                    <a:pt x="3" y="12"/>
                  </a:cubicBezTo>
                  <a:cubicBezTo>
                    <a:pt x="11" y="16"/>
                    <a:pt x="11" y="16"/>
                    <a:pt x="11" y="16"/>
                  </a:cubicBezTo>
                  <a:cubicBezTo>
                    <a:pt x="14" y="18"/>
                    <a:pt x="18" y="17"/>
                    <a:pt x="20" y="14"/>
                  </a:cubicBezTo>
                  <a:cubicBezTo>
                    <a:pt x="22" y="12"/>
                    <a:pt x="21" y="8"/>
                    <a:pt x="19" y="7"/>
                  </a:cubicBezTo>
                  <a:cubicBezTo>
                    <a:pt x="11" y="2"/>
                    <a:pt x="11" y="2"/>
                    <a:pt x="11" y="2"/>
                  </a:cubicBezTo>
                  <a:cubicBezTo>
                    <a:pt x="8" y="0"/>
                    <a:pt x="4" y="1"/>
                    <a:pt x="2" y="4"/>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69"/>
            <p:cNvSpPr/>
            <p:nvPr/>
          </p:nvSpPr>
          <p:spPr bwMode="auto">
            <a:xfrm>
              <a:off x="6734175" y="2036763"/>
              <a:ext cx="82550" cy="63500"/>
            </a:xfrm>
            <a:custGeom>
              <a:avLst/>
              <a:gdLst>
                <a:gd name="T0" fmla="*/ 2 w 22"/>
                <a:gd name="T1" fmla="*/ 3 h 17"/>
                <a:gd name="T2" fmla="*/ 2 w 22"/>
                <a:gd name="T3" fmla="*/ 3 h 17"/>
                <a:gd name="T4" fmla="*/ 3 w 22"/>
                <a:gd name="T5" fmla="*/ 11 h 17"/>
                <a:gd name="T6" fmla="*/ 11 w 22"/>
                <a:gd name="T7" fmla="*/ 16 h 17"/>
                <a:gd name="T8" fmla="*/ 20 w 22"/>
                <a:gd name="T9" fmla="*/ 14 h 17"/>
                <a:gd name="T10" fmla="*/ 19 w 22"/>
                <a:gd name="T11" fmla="*/ 6 h 17"/>
                <a:gd name="T12" fmla="*/ 11 w 22"/>
                <a:gd name="T13" fmla="*/ 1 h 17"/>
                <a:gd name="T14" fmla="*/ 2 w 22"/>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7">
                  <a:moveTo>
                    <a:pt x="2" y="3"/>
                  </a:moveTo>
                  <a:cubicBezTo>
                    <a:pt x="2" y="3"/>
                    <a:pt x="2" y="3"/>
                    <a:pt x="2" y="3"/>
                  </a:cubicBezTo>
                  <a:cubicBezTo>
                    <a:pt x="0" y="6"/>
                    <a:pt x="1" y="9"/>
                    <a:pt x="3" y="11"/>
                  </a:cubicBezTo>
                  <a:cubicBezTo>
                    <a:pt x="11" y="16"/>
                    <a:pt x="11" y="16"/>
                    <a:pt x="11" y="16"/>
                  </a:cubicBezTo>
                  <a:cubicBezTo>
                    <a:pt x="14" y="17"/>
                    <a:pt x="18" y="16"/>
                    <a:pt x="20" y="14"/>
                  </a:cubicBezTo>
                  <a:cubicBezTo>
                    <a:pt x="22" y="11"/>
                    <a:pt x="22" y="8"/>
                    <a:pt x="19" y="6"/>
                  </a:cubicBezTo>
                  <a:cubicBezTo>
                    <a:pt x="11" y="1"/>
                    <a:pt x="11" y="1"/>
                    <a:pt x="11" y="1"/>
                  </a:cubicBezTo>
                  <a:cubicBezTo>
                    <a:pt x="8" y="0"/>
                    <a:pt x="4" y="1"/>
                    <a:pt x="2" y="3"/>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70"/>
            <p:cNvSpPr/>
            <p:nvPr/>
          </p:nvSpPr>
          <p:spPr bwMode="auto">
            <a:xfrm>
              <a:off x="6843713" y="2116138"/>
              <a:ext cx="134938" cy="179388"/>
            </a:xfrm>
            <a:custGeom>
              <a:avLst/>
              <a:gdLst>
                <a:gd name="T0" fmla="*/ 36 w 36"/>
                <a:gd name="T1" fmla="*/ 37 h 48"/>
                <a:gd name="T2" fmla="*/ 21 w 36"/>
                <a:gd name="T3" fmla="*/ 48 h 48"/>
                <a:gd name="T4" fmla="*/ 13 w 36"/>
                <a:gd name="T5" fmla="*/ 4 h 48"/>
                <a:gd name="T6" fmla="*/ 18 w 36"/>
                <a:gd name="T7" fmla="*/ 0 h 48"/>
                <a:gd name="T8" fmla="*/ 28 w 36"/>
                <a:gd name="T9" fmla="*/ 6 h 48"/>
                <a:gd name="T10" fmla="*/ 36 w 36"/>
                <a:gd name="T11" fmla="*/ 37 h 48"/>
              </a:gdLst>
              <a:ahLst/>
              <a:cxnLst>
                <a:cxn ang="0">
                  <a:pos x="T0" y="T1"/>
                </a:cxn>
                <a:cxn ang="0">
                  <a:pos x="T2" y="T3"/>
                </a:cxn>
                <a:cxn ang="0">
                  <a:pos x="T4" y="T5"/>
                </a:cxn>
                <a:cxn ang="0">
                  <a:pos x="T6" y="T7"/>
                </a:cxn>
                <a:cxn ang="0">
                  <a:pos x="T8" y="T9"/>
                </a:cxn>
                <a:cxn ang="0">
                  <a:pos x="T10" y="T11"/>
                </a:cxn>
              </a:cxnLst>
              <a:rect l="0" t="0" r="r" b="b"/>
              <a:pathLst>
                <a:path w="36" h="48">
                  <a:moveTo>
                    <a:pt x="36" y="37"/>
                  </a:moveTo>
                  <a:cubicBezTo>
                    <a:pt x="21" y="48"/>
                    <a:pt x="21" y="48"/>
                    <a:pt x="21" y="48"/>
                  </a:cubicBezTo>
                  <a:cubicBezTo>
                    <a:pt x="12" y="37"/>
                    <a:pt x="0" y="15"/>
                    <a:pt x="13" y="4"/>
                  </a:cubicBezTo>
                  <a:cubicBezTo>
                    <a:pt x="15" y="2"/>
                    <a:pt x="16" y="1"/>
                    <a:pt x="18" y="0"/>
                  </a:cubicBezTo>
                  <a:cubicBezTo>
                    <a:pt x="28" y="6"/>
                    <a:pt x="28" y="6"/>
                    <a:pt x="28" y="6"/>
                  </a:cubicBezTo>
                  <a:lnTo>
                    <a:pt x="36" y="37"/>
                  </a:ln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71"/>
            <p:cNvSpPr/>
            <p:nvPr/>
          </p:nvSpPr>
          <p:spPr bwMode="auto">
            <a:xfrm>
              <a:off x="7778750" y="2424113"/>
              <a:ext cx="838200" cy="1330325"/>
            </a:xfrm>
            <a:custGeom>
              <a:avLst/>
              <a:gdLst>
                <a:gd name="T0" fmla="*/ 0 w 223"/>
                <a:gd name="T1" fmla="*/ 354 h 354"/>
                <a:gd name="T2" fmla="*/ 0 w 223"/>
                <a:gd name="T3" fmla="*/ 84 h 354"/>
                <a:gd name="T4" fmla="*/ 83 w 223"/>
                <a:gd name="T5" fmla="*/ 0 h 354"/>
                <a:gd name="T6" fmla="*/ 139 w 223"/>
                <a:gd name="T7" fmla="*/ 0 h 354"/>
                <a:gd name="T8" fmla="*/ 223 w 223"/>
                <a:gd name="T9" fmla="*/ 84 h 354"/>
                <a:gd name="T10" fmla="*/ 223 w 223"/>
                <a:gd name="T11" fmla="*/ 354 h 354"/>
              </a:gdLst>
              <a:ahLst/>
              <a:cxnLst>
                <a:cxn ang="0">
                  <a:pos x="T0" y="T1"/>
                </a:cxn>
                <a:cxn ang="0">
                  <a:pos x="T2" y="T3"/>
                </a:cxn>
                <a:cxn ang="0">
                  <a:pos x="T4" y="T5"/>
                </a:cxn>
                <a:cxn ang="0">
                  <a:pos x="T6" y="T7"/>
                </a:cxn>
                <a:cxn ang="0">
                  <a:pos x="T8" y="T9"/>
                </a:cxn>
                <a:cxn ang="0">
                  <a:pos x="T10" y="T11"/>
                </a:cxn>
              </a:cxnLst>
              <a:rect l="0" t="0" r="r" b="b"/>
              <a:pathLst>
                <a:path w="223" h="354">
                  <a:moveTo>
                    <a:pt x="0" y="354"/>
                  </a:moveTo>
                  <a:cubicBezTo>
                    <a:pt x="0" y="84"/>
                    <a:pt x="0" y="84"/>
                    <a:pt x="0" y="84"/>
                  </a:cubicBezTo>
                  <a:cubicBezTo>
                    <a:pt x="0" y="38"/>
                    <a:pt x="37" y="0"/>
                    <a:pt x="83" y="0"/>
                  </a:cubicBezTo>
                  <a:cubicBezTo>
                    <a:pt x="139" y="0"/>
                    <a:pt x="139" y="0"/>
                    <a:pt x="139" y="0"/>
                  </a:cubicBezTo>
                  <a:cubicBezTo>
                    <a:pt x="186" y="0"/>
                    <a:pt x="223" y="38"/>
                    <a:pt x="223" y="84"/>
                  </a:cubicBezTo>
                  <a:cubicBezTo>
                    <a:pt x="223" y="354"/>
                    <a:pt x="223" y="354"/>
                    <a:pt x="223" y="354"/>
                  </a:cubicBezTo>
                </a:path>
              </a:pathLst>
            </a:custGeom>
            <a:solidFill>
              <a:srgbClr val="FFF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72"/>
            <p:cNvSpPr/>
            <p:nvPr/>
          </p:nvSpPr>
          <p:spPr bwMode="auto">
            <a:xfrm>
              <a:off x="8015288" y="2424113"/>
              <a:ext cx="180975" cy="165100"/>
            </a:xfrm>
            <a:custGeom>
              <a:avLst/>
              <a:gdLst>
                <a:gd name="T0" fmla="*/ 48 w 48"/>
                <a:gd name="T1" fmla="*/ 0 h 44"/>
                <a:gd name="T2" fmla="*/ 0 w 48"/>
                <a:gd name="T3" fmla="*/ 39 h 44"/>
                <a:gd name="T4" fmla="*/ 3 w 48"/>
                <a:gd name="T5" fmla="*/ 0 h 44"/>
                <a:gd name="T6" fmla="*/ 48 w 48"/>
                <a:gd name="T7" fmla="*/ 0 h 44"/>
              </a:gdLst>
              <a:ahLst/>
              <a:cxnLst>
                <a:cxn ang="0">
                  <a:pos x="T0" y="T1"/>
                </a:cxn>
                <a:cxn ang="0">
                  <a:pos x="T2" y="T3"/>
                </a:cxn>
                <a:cxn ang="0">
                  <a:pos x="T4" y="T5"/>
                </a:cxn>
                <a:cxn ang="0">
                  <a:pos x="T6" y="T7"/>
                </a:cxn>
              </a:cxnLst>
              <a:rect l="0" t="0" r="r" b="b"/>
              <a:pathLst>
                <a:path w="48" h="44">
                  <a:moveTo>
                    <a:pt x="48" y="0"/>
                  </a:moveTo>
                  <a:cubicBezTo>
                    <a:pt x="48" y="0"/>
                    <a:pt x="0" y="44"/>
                    <a:pt x="0" y="39"/>
                  </a:cubicBezTo>
                  <a:cubicBezTo>
                    <a:pt x="0" y="34"/>
                    <a:pt x="3" y="0"/>
                    <a:pt x="3" y="0"/>
                  </a:cubicBezTo>
                  <a:lnTo>
                    <a:pt x="48"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73"/>
            <p:cNvSpPr/>
            <p:nvPr/>
          </p:nvSpPr>
          <p:spPr bwMode="auto">
            <a:xfrm>
              <a:off x="8196263" y="2424113"/>
              <a:ext cx="180975" cy="165100"/>
            </a:xfrm>
            <a:custGeom>
              <a:avLst/>
              <a:gdLst>
                <a:gd name="T0" fmla="*/ 0 w 48"/>
                <a:gd name="T1" fmla="*/ 0 h 44"/>
                <a:gd name="T2" fmla="*/ 48 w 48"/>
                <a:gd name="T3" fmla="*/ 39 h 44"/>
                <a:gd name="T4" fmla="*/ 45 w 48"/>
                <a:gd name="T5" fmla="*/ 0 h 44"/>
                <a:gd name="T6" fmla="*/ 0 w 48"/>
                <a:gd name="T7" fmla="*/ 0 h 44"/>
              </a:gdLst>
              <a:ahLst/>
              <a:cxnLst>
                <a:cxn ang="0">
                  <a:pos x="T0" y="T1"/>
                </a:cxn>
                <a:cxn ang="0">
                  <a:pos x="T2" y="T3"/>
                </a:cxn>
                <a:cxn ang="0">
                  <a:pos x="T4" y="T5"/>
                </a:cxn>
                <a:cxn ang="0">
                  <a:pos x="T6" y="T7"/>
                </a:cxn>
              </a:cxnLst>
              <a:rect l="0" t="0" r="r" b="b"/>
              <a:pathLst>
                <a:path w="48" h="44">
                  <a:moveTo>
                    <a:pt x="0" y="0"/>
                  </a:moveTo>
                  <a:cubicBezTo>
                    <a:pt x="0" y="0"/>
                    <a:pt x="48" y="44"/>
                    <a:pt x="48" y="39"/>
                  </a:cubicBezTo>
                  <a:cubicBezTo>
                    <a:pt x="48" y="34"/>
                    <a:pt x="45" y="0"/>
                    <a:pt x="45" y="0"/>
                  </a:cubicBezTo>
                  <a:lnTo>
                    <a:pt x="0"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74"/>
            <p:cNvSpPr/>
            <p:nvPr/>
          </p:nvSpPr>
          <p:spPr bwMode="auto">
            <a:xfrm>
              <a:off x="8113713" y="2424113"/>
              <a:ext cx="165100" cy="946150"/>
            </a:xfrm>
            <a:custGeom>
              <a:avLst/>
              <a:gdLst>
                <a:gd name="T0" fmla="*/ 44 w 44"/>
                <a:gd name="T1" fmla="*/ 20 h 252"/>
                <a:gd name="T2" fmla="*/ 22 w 44"/>
                <a:gd name="T3" fmla="*/ 0 h 252"/>
                <a:gd name="T4" fmla="*/ 0 w 44"/>
                <a:gd name="T5" fmla="*/ 20 h 252"/>
                <a:gd name="T6" fmla="*/ 16 w 44"/>
                <a:gd name="T7" fmla="*/ 39 h 252"/>
                <a:gd name="T8" fmla="*/ 7 w 44"/>
                <a:gd name="T9" fmla="*/ 252 h 252"/>
                <a:gd name="T10" fmla="*/ 36 w 44"/>
                <a:gd name="T11" fmla="*/ 252 h 252"/>
                <a:gd name="T12" fmla="*/ 28 w 44"/>
                <a:gd name="T13" fmla="*/ 39 h 252"/>
                <a:gd name="T14" fmla="*/ 44 w 44"/>
                <a:gd name="T15" fmla="*/ 2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52">
                  <a:moveTo>
                    <a:pt x="44" y="20"/>
                  </a:moveTo>
                  <a:cubicBezTo>
                    <a:pt x="22" y="0"/>
                    <a:pt x="22" y="0"/>
                    <a:pt x="22" y="0"/>
                  </a:cubicBezTo>
                  <a:cubicBezTo>
                    <a:pt x="0" y="20"/>
                    <a:pt x="0" y="20"/>
                    <a:pt x="0" y="20"/>
                  </a:cubicBezTo>
                  <a:cubicBezTo>
                    <a:pt x="0" y="20"/>
                    <a:pt x="7" y="39"/>
                    <a:pt x="16" y="39"/>
                  </a:cubicBezTo>
                  <a:cubicBezTo>
                    <a:pt x="16" y="39"/>
                    <a:pt x="6" y="235"/>
                    <a:pt x="7" y="252"/>
                  </a:cubicBezTo>
                  <a:cubicBezTo>
                    <a:pt x="36" y="252"/>
                    <a:pt x="36" y="252"/>
                    <a:pt x="36" y="252"/>
                  </a:cubicBezTo>
                  <a:cubicBezTo>
                    <a:pt x="36" y="252"/>
                    <a:pt x="36" y="67"/>
                    <a:pt x="28" y="39"/>
                  </a:cubicBezTo>
                  <a:cubicBezTo>
                    <a:pt x="28" y="39"/>
                    <a:pt x="43" y="35"/>
                    <a:pt x="44" y="20"/>
                  </a:cubicBezTo>
                  <a:close/>
                </a:path>
              </a:pathLst>
            </a:custGeom>
            <a:solidFill>
              <a:srgbClr val="FD7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75"/>
            <p:cNvSpPr/>
            <p:nvPr/>
          </p:nvSpPr>
          <p:spPr bwMode="auto">
            <a:xfrm>
              <a:off x="7929563" y="2735263"/>
              <a:ext cx="530225" cy="782638"/>
            </a:xfrm>
            <a:custGeom>
              <a:avLst/>
              <a:gdLst>
                <a:gd name="T0" fmla="*/ 141 w 141"/>
                <a:gd name="T1" fmla="*/ 187 h 208"/>
                <a:gd name="T2" fmla="*/ 120 w 141"/>
                <a:gd name="T3" fmla="*/ 208 h 208"/>
                <a:gd name="T4" fmla="*/ 21 w 141"/>
                <a:gd name="T5" fmla="*/ 208 h 208"/>
                <a:gd name="T6" fmla="*/ 0 w 141"/>
                <a:gd name="T7" fmla="*/ 187 h 208"/>
                <a:gd name="T8" fmla="*/ 0 w 141"/>
                <a:gd name="T9" fmla="*/ 21 h 208"/>
                <a:gd name="T10" fmla="*/ 21 w 141"/>
                <a:gd name="T11" fmla="*/ 0 h 208"/>
                <a:gd name="T12" fmla="*/ 120 w 141"/>
                <a:gd name="T13" fmla="*/ 0 h 208"/>
                <a:gd name="T14" fmla="*/ 141 w 141"/>
                <a:gd name="T15" fmla="*/ 21 h 208"/>
                <a:gd name="T16" fmla="*/ 141 w 141"/>
                <a:gd name="T17" fmla="*/ 18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208">
                  <a:moveTo>
                    <a:pt x="141" y="187"/>
                  </a:moveTo>
                  <a:cubicBezTo>
                    <a:pt x="141" y="198"/>
                    <a:pt x="131" y="208"/>
                    <a:pt x="120" y="208"/>
                  </a:cubicBezTo>
                  <a:cubicBezTo>
                    <a:pt x="21" y="208"/>
                    <a:pt x="21" y="208"/>
                    <a:pt x="21" y="208"/>
                  </a:cubicBezTo>
                  <a:cubicBezTo>
                    <a:pt x="10" y="208"/>
                    <a:pt x="0" y="198"/>
                    <a:pt x="0" y="187"/>
                  </a:cubicBezTo>
                  <a:cubicBezTo>
                    <a:pt x="0" y="21"/>
                    <a:pt x="0" y="21"/>
                    <a:pt x="0" y="21"/>
                  </a:cubicBezTo>
                  <a:cubicBezTo>
                    <a:pt x="0" y="10"/>
                    <a:pt x="10" y="0"/>
                    <a:pt x="21" y="0"/>
                  </a:cubicBezTo>
                  <a:cubicBezTo>
                    <a:pt x="120" y="0"/>
                    <a:pt x="120" y="0"/>
                    <a:pt x="120" y="0"/>
                  </a:cubicBezTo>
                  <a:cubicBezTo>
                    <a:pt x="131" y="0"/>
                    <a:pt x="141" y="10"/>
                    <a:pt x="141" y="21"/>
                  </a:cubicBezTo>
                  <a:lnTo>
                    <a:pt x="141" y="187"/>
                  </a:lnTo>
                  <a:close/>
                </a:path>
              </a:pathLst>
            </a:custGeom>
            <a:solidFill>
              <a:srgbClr val="EFC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6"/>
            <p:cNvSpPr/>
            <p:nvPr/>
          </p:nvSpPr>
          <p:spPr bwMode="auto">
            <a:xfrm>
              <a:off x="8102600" y="2800350"/>
              <a:ext cx="184150" cy="77788"/>
            </a:xfrm>
            <a:custGeom>
              <a:avLst/>
              <a:gdLst>
                <a:gd name="T0" fmla="*/ 31 w 116"/>
                <a:gd name="T1" fmla="*/ 0 h 49"/>
                <a:gd name="T2" fmla="*/ 83 w 116"/>
                <a:gd name="T3" fmla="*/ 0 h 49"/>
                <a:gd name="T4" fmla="*/ 90 w 116"/>
                <a:gd name="T5" fmla="*/ 18 h 49"/>
                <a:gd name="T6" fmla="*/ 116 w 116"/>
                <a:gd name="T7" fmla="*/ 26 h 49"/>
                <a:gd name="T8" fmla="*/ 116 w 116"/>
                <a:gd name="T9" fmla="*/ 49 h 49"/>
                <a:gd name="T10" fmla="*/ 0 w 116"/>
                <a:gd name="T11" fmla="*/ 49 h 49"/>
                <a:gd name="T12" fmla="*/ 0 w 116"/>
                <a:gd name="T13" fmla="*/ 26 h 49"/>
                <a:gd name="T14" fmla="*/ 24 w 116"/>
                <a:gd name="T15" fmla="*/ 18 h 49"/>
                <a:gd name="T16" fmla="*/ 31 w 11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49">
                  <a:moveTo>
                    <a:pt x="31" y="0"/>
                  </a:moveTo>
                  <a:lnTo>
                    <a:pt x="83" y="0"/>
                  </a:lnTo>
                  <a:lnTo>
                    <a:pt x="90" y="18"/>
                  </a:lnTo>
                  <a:lnTo>
                    <a:pt x="116" y="26"/>
                  </a:lnTo>
                  <a:lnTo>
                    <a:pt x="116" y="49"/>
                  </a:lnTo>
                  <a:lnTo>
                    <a:pt x="0" y="49"/>
                  </a:lnTo>
                  <a:lnTo>
                    <a:pt x="0" y="26"/>
                  </a:lnTo>
                  <a:lnTo>
                    <a:pt x="24" y="18"/>
                  </a:lnTo>
                  <a:lnTo>
                    <a:pt x="31" y="0"/>
                  </a:lnTo>
                  <a:close/>
                </a:path>
              </a:pathLst>
            </a:custGeom>
            <a:solidFill>
              <a:srgbClr val="E5B8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77"/>
            <p:cNvSpPr/>
            <p:nvPr/>
          </p:nvSpPr>
          <p:spPr bwMode="auto">
            <a:xfrm>
              <a:off x="8177213" y="3062288"/>
              <a:ext cx="236538" cy="180975"/>
            </a:xfrm>
            <a:custGeom>
              <a:avLst/>
              <a:gdLst>
                <a:gd name="T0" fmla="*/ 39 w 63"/>
                <a:gd name="T1" fmla="*/ 16 h 48"/>
                <a:gd name="T2" fmla="*/ 47 w 63"/>
                <a:gd name="T3" fmla="*/ 19 h 48"/>
                <a:gd name="T4" fmla="*/ 40 w 63"/>
                <a:gd name="T5" fmla="*/ 9 h 48"/>
                <a:gd name="T6" fmla="*/ 44 w 63"/>
                <a:gd name="T7" fmla="*/ 1 h 48"/>
                <a:gd name="T8" fmla="*/ 61 w 63"/>
                <a:gd name="T9" fmla="*/ 23 h 48"/>
                <a:gd name="T10" fmla="*/ 61 w 63"/>
                <a:gd name="T11" fmla="*/ 37 h 48"/>
                <a:gd name="T12" fmla="*/ 33 w 63"/>
                <a:gd name="T13" fmla="*/ 45 h 48"/>
                <a:gd name="T14" fmla="*/ 9 w 63"/>
                <a:gd name="T15" fmla="*/ 40 h 48"/>
                <a:gd name="T16" fmla="*/ 11 w 63"/>
                <a:gd name="T17" fmla="*/ 33 h 48"/>
                <a:gd name="T18" fmla="*/ 27 w 63"/>
                <a:gd name="T19" fmla="*/ 37 h 48"/>
                <a:gd name="T20" fmla="*/ 27 w 63"/>
                <a:gd name="T21" fmla="*/ 36 h 48"/>
                <a:gd name="T22" fmla="*/ 5 w 63"/>
                <a:gd name="T23" fmla="*/ 29 h 48"/>
                <a:gd name="T24" fmla="*/ 7 w 63"/>
                <a:gd name="T25" fmla="*/ 22 h 48"/>
                <a:gd name="T26" fmla="*/ 27 w 63"/>
                <a:gd name="T27" fmla="*/ 28 h 48"/>
                <a:gd name="T28" fmla="*/ 28 w 63"/>
                <a:gd name="T29" fmla="*/ 27 h 48"/>
                <a:gd name="T30" fmla="*/ 5 w 63"/>
                <a:gd name="T31" fmla="*/ 18 h 48"/>
                <a:gd name="T32" fmla="*/ 8 w 63"/>
                <a:gd name="T33" fmla="*/ 12 h 48"/>
                <a:gd name="T34" fmla="*/ 32 w 63"/>
                <a:gd name="T35" fmla="*/ 21 h 48"/>
                <a:gd name="T36" fmla="*/ 33 w 63"/>
                <a:gd name="T37" fmla="*/ 20 h 48"/>
                <a:gd name="T38" fmla="*/ 11 w 63"/>
                <a:gd name="T39" fmla="*/ 9 h 48"/>
                <a:gd name="T40" fmla="*/ 14 w 63"/>
                <a:gd name="T41" fmla="*/ 3 h 48"/>
                <a:gd name="T42" fmla="*/ 39 w 63"/>
                <a:gd name="T43"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48">
                  <a:moveTo>
                    <a:pt x="39" y="16"/>
                  </a:moveTo>
                  <a:cubicBezTo>
                    <a:pt x="41" y="17"/>
                    <a:pt x="44" y="18"/>
                    <a:pt x="47" y="19"/>
                  </a:cubicBezTo>
                  <a:cubicBezTo>
                    <a:pt x="40" y="9"/>
                    <a:pt x="40" y="9"/>
                    <a:pt x="40" y="9"/>
                  </a:cubicBezTo>
                  <a:cubicBezTo>
                    <a:pt x="38" y="5"/>
                    <a:pt x="41" y="1"/>
                    <a:pt x="44" y="1"/>
                  </a:cubicBezTo>
                  <a:cubicBezTo>
                    <a:pt x="61" y="23"/>
                    <a:pt x="61" y="23"/>
                    <a:pt x="61" y="23"/>
                  </a:cubicBezTo>
                  <a:cubicBezTo>
                    <a:pt x="63" y="26"/>
                    <a:pt x="63" y="32"/>
                    <a:pt x="61" y="37"/>
                  </a:cubicBezTo>
                  <a:cubicBezTo>
                    <a:pt x="57" y="47"/>
                    <a:pt x="48" y="48"/>
                    <a:pt x="33" y="45"/>
                  </a:cubicBezTo>
                  <a:cubicBezTo>
                    <a:pt x="9" y="40"/>
                    <a:pt x="9" y="40"/>
                    <a:pt x="9" y="40"/>
                  </a:cubicBezTo>
                  <a:cubicBezTo>
                    <a:pt x="4" y="39"/>
                    <a:pt x="6" y="32"/>
                    <a:pt x="11" y="33"/>
                  </a:cubicBezTo>
                  <a:cubicBezTo>
                    <a:pt x="27" y="37"/>
                    <a:pt x="27" y="37"/>
                    <a:pt x="27" y="37"/>
                  </a:cubicBezTo>
                  <a:cubicBezTo>
                    <a:pt x="27" y="36"/>
                    <a:pt x="27" y="36"/>
                    <a:pt x="27" y="36"/>
                  </a:cubicBezTo>
                  <a:cubicBezTo>
                    <a:pt x="5" y="29"/>
                    <a:pt x="5" y="29"/>
                    <a:pt x="5" y="29"/>
                  </a:cubicBezTo>
                  <a:cubicBezTo>
                    <a:pt x="0" y="27"/>
                    <a:pt x="3" y="21"/>
                    <a:pt x="7" y="22"/>
                  </a:cubicBezTo>
                  <a:cubicBezTo>
                    <a:pt x="27" y="28"/>
                    <a:pt x="27" y="28"/>
                    <a:pt x="27" y="28"/>
                  </a:cubicBezTo>
                  <a:cubicBezTo>
                    <a:pt x="28" y="27"/>
                    <a:pt x="28" y="27"/>
                    <a:pt x="28" y="27"/>
                  </a:cubicBezTo>
                  <a:cubicBezTo>
                    <a:pt x="5" y="18"/>
                    <a:pt x="5" y="18"/>
                    <a:pt x="5" y="18"/>
                  </a:cubicBezTo>
                  <a:cubicBezTo>
                    <a:pt x="1" y="17"/>
                    <a:pt x="4" y="10"/>
                    <a:pt x="8" y="12"/>
                  </a:cubicBezTo>
                  <a:cubicBezTo>
                    <a:pt x="32" y="21"/>
                    <a:pt x="32" y="21"/>
                    <a:pt x="32" y="21"/>
                  </a:cubicBezTo>
                  <a:cubicBezTo>
                    <a:pt x="33" y="20"/>
                    <a:pt x="33" y="20"/>
                    <a:pt x="33" y="20"/>
                  </a:cubicBezTo>
                  <a:cubicBezTo>
                    <a:pt x="11" y="9"/>
                    <a:pt x="11" y="9"/>
                    <a:pt x="11" y="9"/>
                  </a:cubicBezTo>
                  <a:cubicBezTo>
                    <a:pt x="7" y="7"/>
                    <a:pt x="10" y="0"/>
                    <a:pt x="14" y="3"/>
                  </a:cubicBezTo>
                  <a:lnTo>
                    <a:pt x="39" y="16"/>
                  </a:ln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78"/>
            <p:cNvSpPr/>
            <p:nvPr/>
          </p:nvSpPr>
          <p:spPr bwMode="auto">
            <a:xfrm>
              <a:off x="8377238" y="2449513"/>
              <a:ext cx="476250" cy="887413"/>
            </a:xfrm>
            <a:custGeom>
              <a:avLst/>
              <a:gdLst>
                <a:gd name="T0" fmla="*/ 12 w 127"/>
                <a:gd name="T1" fmla="*/ 0 h 236"/>
                <a:gd name="T2" fmla="*/ 125 w 127"/>
                <a:gd name="T3" fmla="*/ 143 h 236"/>
                <a:gd name="T4" fmla="*/ 0 w 127"/>
                <a:gd name="T5" fmla="*/ 215 h 236"/>
                <a:gd name="T6" fmla="*/ 5 w 127"/>
                <a:gd name="T7" fmla="*/ 182 h 236"/>
                <a:gd name="T8" fmla="*/ 87 w 127"/>
                <a:gd name="T9" fmla="*/ 159 h 236"/>
                <a:gd name="T10" fmla="*/ 64 w 127"/>
                <a:gd name="T11" fmla="*/ 86 h 236"/>
                <a:gd name="T12" fmla="*/ 12 w 127"/>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127" h="236">
                  <a:moveTo>
                    <a:pt x="12" y="0"/>
                  </a:moveTo>
                  <a:cubicBezTo>
                    <a:pt x="12" y="0"/>
                    <a:pt x="122" y="42"/>
                    <a:pt x="125" y="143"/>
                  </a:cubicBezTo>
                  <a:cubicBezTo>
                    <a:pt x="127" y="226"/>
                    <a:pt x="64" y="236"/>
                    <a:pt x="0" y="215"/>
                  </a:cubicBezTo>
                  <a:cubicBezTo>
                    <a:pt x="5" y="182"/>
                    <a:pt x="5" y="182"/>
                    <a:pt x="5" y="182"/>
                  </a:cubicBezTo>
                  <a:cubicBezTo>
                    <a:pt x="37" y="199"/>
                    <a:pt x="72" y="198"/>
                    <a:pt x="87" y="159"/>
                  </a:cubicBezTo>
                  <a:cubicBezTo>
                    <a:pt x="96" y="138"/>
                    <a:pt x="77" y="103"/>
                    <a:pt x="64" y="86"/>
                  </a:cubicBezTo>
                  <a:cubicBezTo>
                    <a:pt x="64" y="86"/>
                    <a:pt x="64" y="33"/>
                    <a:pt x="12" y="0"/>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79"/>
            <p:cNvSpPr/>
            <p:nvPr/>
          </p:nvSpPr>
          <p:spPr bwMode="auto">
            <a:xfrm>
              <a:off x="7448550" y="1066800"/>
              <a:ext cx="1303338" cy="681038"/>
            </a:xfrm>
            <a:custGeom>
              <a:avLst/>
              <a:gdLst>
                <a:gd name="T0" fmla="*/ 347 w 347"/>
                <a:gd name="T1" fmla="*/ 124 h 181"/>
                <a:gd name="T2" fmla="*/ 223 w 347"/>
                <a:gd name="T3" fmla="*/ 0 h 181"/>
                <a:gd name="T4" fmla="*/ 198 w 347"/>
                <a:gd name="T5" fmla="*/ 2 h 181"/>
                <a:gd name="T6" fmla="*/ 198 w 347"/>
                <a:gd name="T7" fmla="*/ 2 h 181"/>
                <a:gd name="T8" fmla="*/ 198 w 347"/>
                <a:gd name="T9" fmla="*/ 2 h 181"/>
                <a:gd name="T10" fmla="*/ 154 w 347"/>
                <a:gd name="T11" fmla="*/ 21 h 181"/>
                <a:gd name="T12" fmla="*/ 154 w 347"/>
                <a:gd name="T13" fmla="*/ 21 h 181"/>
                <a:gd name="T14" fmla="*/ 0 w 347"/>
                <a:gd name="T15" fmla="*/ 79 h 181"/>
                <a:gd name="T16" fmla="*/ 74 w 347"/>
                <a:gd name="T17" fmla="*/ 124 h 181"/>
                <a:gd name="T18" fmla="*/ 98 w 347"/>
                <a:gd name="T19" fmla="*/ 129 h 181"/>
                <a:gd name="T20" fmla="*/ 113 w 347"/>
                <a:gd name="T21" fmla="*/ 131 h 181"/>
                <a:gd name="T22" fmla="*/ 260 w 347"/>
                <a:gd name="T23" fmla="*/ 96 h 181"/>
                <a:gd name="T24" fmla="*/ 322 w 347"/>
                <a:gd name="T25" fmla="*/ 176 h 181"/>
                <a:gd name="T26" fmla="*/ 322 w 347"/>
                <a:gd name="T27" fmla="*/ 161 h 181"/>
                <a:gd name="T28" fmla="*/ 327 w 347"/>
                <a:gd name="T29" fmla="*/ 160 h 181"/>
                <a:gd name="T30" fmla="*/ 347 w 347"/>
                <a:gd name="T31" fmla="*/ 181 h 181"/>
                <a:gd name="T32" fmla="*/ 347 w 347"/>
                <a:gd name="T33" fmla="*/ 176 h 181"/>
                <a:gd name="T34" fmla="*/ 347 w 347"/>
                <a:gd name="T35" fmla="*/ 12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7" h="181">
                  <a:moveTo>
                    <a:pt x="347" y="124"/>
                  </a:moveTo>
                  <a:cubicBezTo>
                    <a:pt x="347" y="55"/>
                    <a:pt x="291" y="0"/>
                    <a:pt x="223" y="0"/>
                  </a:cubicBezTo>
                  <a:cubicBezTo>
                    <a:pt x="214" y="0"/>
                    <a:pt x="206" y="1"/>
                    <a:pt x="198" y="2"/>
                  </a:cubicBezTo>
                  <a:cubicBezTo>
                    <a:pt x="198" y="2"/>
                    <a:pt x="198" y="2"/>
                    <a:pt x="198" y="2"/>
                  </a:cubicBezTo>
                  <a:cubicBezTo>
                    <a:pt x="198" y="2"/>
                    <a:pt x="198" y="2"/>
                    <a:pt x="198" y="2"/>
                  </a:cubicBezTo>
                  <a:cubicBezTo>
                    <a:pt x="182" y="6"/>
                    <a:pt x="167" y="12"/>
                    <a:pt x="154" y="21"/>
                  </a:cubicBezTo>
                  <a:cubicBezTo>
                    <a:pt x="154" y="21"/>
                    <a:pt x="154" y="21"/>
                    <a:pt x="154" y="21"/>
                  </a:cubicBezTo>
                  <a:cubicBezTo>
                    <a:pt x="154" y="21"/>
                    <a:pt x="83" y="65"/>
                    <a:pt x="0" y="79"/>
                  </a:cubicBezTo>
                  <a:cubicBezTo>
                    <a:pt x="0" y="79"/>
                    <a:pt x="25" y="110"/>
                    <a:pt x="74" y="124"/>
                  </a:cubicBezTo>
                  <a:cubicBezTo>
                    <a:pt x="81" y="126"/>
                    <a:pt x="89" y="128"/>
                    <a:pt x="98" y="129"/>
                  </a:cubicBezTo>
                  <a:cubicBezTo>
                    <a:pt x="103" y="130"/>
                    <a:pt x="108" y="131"/>
                    <a:pt x="113" y="131"/>
                  </a:cubicBezTo>
                  <a:cubicBezTo>
                    <a:pt x="193" y="139"/>
                    <a:pt x="260" y="96"/>
                    <a:pt x="260" y="96"/>
                  </a:cubicBezTo>
                  <a:cubicBezTo>
                    <a:pt x="288" y="145"/>
                    <a:pt x="322" y="176"/>
                    <a:pt x="322" y="176"/>
                  </a:cubicBezTo>
                  <a:cubicBezTo>
                    <a:pt x="322" y="172"/>
                    <a:pt x="322" y="166"/>
                    <a:pt x="322" y="161"/>
                  </a:cubicBezTo>
                  <a:cubicBezTo>
                    <a:pt x="323" y="160"/>
                    <a:pt x="325" y="160"/>
                    <a:pt x="327" y="160"/>
                  </a:cubicBezTo>
                  <a:cubicBezTo>
                    <a:pt x="337" y="160"/>
                    <a:pt x="346" y="169"/>
                    <a:pt x="347" y="181"/>
                  </a:cubicBezTo>
                  <a:cubicBezTo>
                    <a:pt x="347" y="179"/>
                    <a:pt x="347" y="178"/>
                    <a:pt x="347" y="176"/>
                  </a:cubicBezTo>
                  <a:lnTo>
                    <a:pt x="347" y="124"/>
                  </a:lnTo>
                  <a:close/>
                </a:path>
              </a:pathLst>
            </a:custGeom>
            <a:solidFill>
              <a:srgbClr val="906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80"/>
            <p:cNvSpPr/>
            <p:nvPr/>
          </p:nvSpPr>
          <p:spPr bwMode="auto">
            <a:xfrm>
              <a:off x="7712075" y="1533525"/>
              <a:ext cx="104775" cy="149225"/>
            </a:xfrm>
            <a:custGeom>
              <a:avLst/>
              <a:gdLst>
                <a:gd name="T0" fmla="*/ 28 w 28"/>
                <a:gd name="T1" fmla="*/ 5 h 40"/>
                <a:gd name="T2" fmla="*/ 4 w 28"/>
                <a:gd name="T3" fmla="*/ 0 h 40"/>
                <a:gd name="T4" fmla="*/ 8 w 28"/>
                <a:gd name="T5" fmla="*/ 36 h 40"/>
                <a:gd name="T6" fmla="*/ 19 w 28"/>
                <a:gd name="T7" fmla="*/ 40 h 40"/>
                <a:gd name="T8" fmla="*/ 28 w 28"/>
                <a:gd name="T9" fmla="*/ 5 h 40"/>
              </a:gdLst>
              <a:ahLst/>
              <a:cxnLst>
                <a:cxn ang="0">
                  <a:pos x="T0" y="T1"/>
                </a:cxn>
                <a:cxn ang="0">
                  <a:pos x="T2" y="T3"/>
                </a:cxn>
                <a:cxn ang="0">
                  <a:pos x="T4" y="T5"/>
                </a:cxn>
                <a:cxn ang="0">
                  <a:pos x="T6" y="T7"/>
                </a:cxn>
                <a:cxn ang="0">
                  <a:pos x="T8" y="T9"/>
                </a:cxn>
              </a:cxnLst>
              <a:rect l="0" t="0" r="r" b="b"/>
              <a:pathLst>
                <a:path w="28" h="40">
                  <a:moveTo>
                    <a:pt x="28" y="5"/>
                  </a:moveTo>
                  <a:cubicBezTo>
                    <a:pt x="19" y="4"/>
                    <a:pt x="11" y="2"/>
                    <a:pt x="4" y="0"/>
                  </a:cubicBezTo>
                  <a:cubicBezTo>
                    <a:pt x="0" y="25"/>
                    <a:pt x="8" y="36"/>
                    <a:pt x="8" y="36"/>
                  </a:cubicBezTo>
                  <a:cubicBezTo>
                    <a:pt x="12" y="36"/>
                    <a:pt x="16" y="37"/>
                    <a:pt x="19" y="40"/>
                  </a:cubicBezTo>
                  <a:cubicBezTo>
                    <a:pt x="20" y="28"/>
                    <a:pt x="23" y="16"/>
                    <a:pt x="28" y="5"/>
                  </a:cubicBezTo>
                  <a:close/>
                </a:path>
              </a:pathLst>
            </a:custGeom>
            <a:solidFill>
              <a:srgbClr val="8254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81"/>
            <p:cNvSpPr/>
            <p:nvPr/>
          </p:nvSpPr>
          <p:spPr bwMode="auto">
            <a:xfrm>
              <a:off x="8655050" y="1668463"/>
              <a:ext cx="96838" cy="274638"/>
            </a:xfrm>
            <a:custGeom>
              <a:avLst/>
              <a:gdLst>
                <a:gd name="T0" fmla="*/ 6 w 26"/>
                <a:gd name="T1" fmla="*/ 0 h 73"/>
                <a:gd name="T2" fmla="*/ 1 w 26"/>
                <a:gd name="T3" fmla="*/ 1 h 73"/>
                <a:gd name="T4" fmla="*/ 1 w 26"/>
                <a:gd name="T5" fmla="*/ 16 h 73"/>
                <a:gd name="T6" fmla="*/ 1 w 26"/>
                <a:gd name="T7" fmla="*/ 57 h 73"/>
                <a:gd name="T8" fmla="*/ 0 w 26"/>
                <a:gd name="T9" fmla="*/ 72 h 73"/>
                <a:gd name="T10" fmla="*/ 2 w 26"/>
                <a:gd name="T11" fmla="*/ 72 h 73"/>
                <a:gd name="T12" fmla="*/ 6 w 26"/>
                <a:gd name="T13" fmla="*/ 73 h 73"/>
                <a:gd name="T14" fmla="*/ 26 w 26"/>
                <a:gd name="T15" fmla="*/ 49 h 73"/>
                <a:gd name="T16" fmla="*/ 26 w 26"/>
                <a:gd name="T17" fmla="*/ 24 h 73"/>
                <a:gd name="T18" fmla="*/ 26 w 26"/>
                <a:gd name="T19" fmla="*/ 21 h 73"/>
                <a:gd name="T20" fmla="*/ 6 w 26"/>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73">
                  <a:moveTo>
                    <a:pt x="6" y="0"/>
                  </a:moveTo>
                  <a:cubicBezTo>
                    <a:pt x="4" y="0"/>
                    <a:pt x="2" y="0"/>
                    <a:pt x="1" y="1"/>
                  </a:cubicBezTo>
                  <a:cubicBezTo>
                    <a:pt x="1" y="6"/>
                    <a:pt x="1" y="12"/>
                    <a:pt x="1" y="16"/>
                  </a:cubicBezTo>
                  <a:cubicBezTo>
                    <a:pt x="1" y="57"/>
                    <a:pt x="1" y="57"/>
                    <a:pt x="1" y="57"/>
                  </a:cubicBezTo>
                  <a:cubicBezTo>
                    <a:pt x="1" y="62"/>
                    <a:pt x="0" y="67"/>
                    <a:pt x="0" y="72"/>
                  </a:cubicBezTo>
                  <a:cubicBezTo>
                    <a:pt x="0" y="72"/>
                    <a:pt x="1" y="72"/>
                    <a:pt x="2" y="72"/>
                  </a:cubicBezTo>
                  <a:cubicBezTo>
                    <a:pt x="3" y="73"/>
                    <a:pt x="4" y="73"/>
                    <a:pt x="6" y="73"/>
                  </a:cubicBezTo>
                  <a:cubicBezTo>
                    <a:pt x="17" y="73"/>
                    <a:pt x="26" y="62"/>
                    <a:pt x="26" y="49"/>
                  </a:cubicBezTo>
                  <a:cubicBezTo>
                    <a:pt x="26" y="24"/>
                    <a:pt x="26" y="24"/>
                    <a:pt x="26" y="24"/>
                  </a:cubicBezTo>
                  <a:cubicBezTo>
                    <a:pt x="26" y="23"/>
                    <a:pt x="26" y="22"/>
                    <a:pt x="26" y="21"/>
                  </a:cubicBezTo>
                  <a:cubicBezTo>
                    <a:pt x="25" y="9"/>
                    <a:pt x="16" y="0"/>
                    <a:pt x="6" y="0"/>
                  </a:cubicBez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82"/>
            <p:cNvSpPr/>
            <p:nvPr/>
          </p:nvSpPr>
          <p:spPr bwMode="auto">
            <a:xfrm>
              <a:off x="7666038" y="1668463"/>
              <a:ext cx="117475" cy="274638"/>
            </a:xfrm>
            <a:custGeom>
              <a:avLst/>
              <a:gdLst>
                <a:gd name="T0" fmla="*/ 30 w 31"/>
                <a:gd name="T1" fmla="*/ 16 h 73"/>
                <a:gd name="T2" fmla="*/ 31 w 31"/>
                <a:gd name="T3" fmla="*/ 4 h 73"/>
                <a:gd name="T4" fmla="*/ 20 w 31"/>
                <a:gd name="T5" fmla="*/ 0 h 73"/>
                <a:gd name="T6" fmla="*/ 20 w 31"/>
                <a:gd name="T7" fmla="*/ 0 h 73"/>
                <a:gd name="T8" fmla="*/ 0 w 31"/>
                <a:gd name="T9" fmla="*/ 24 h 73"/>
                <a:gd name="T10" fmla="*/ 0 w 31"/>
                <a:gd name="T11" fmla="*/ 49 h 73"/>
                <a:gd name="T12" fmla="*/ 20 w 31"/>
                <a:gd name="T13" fmla="*/ 73 h 73"/>
                <a:gd name="T14" fmla="*/ 31 w 31"/>
                <a:gd name="T15" fmla="*/ 69 h 73"/>
                <a:gd name="T16" fmla="*/ 30 w 31"/>
                <a:gd name="T17" fmla="*/ 57 h 73"/>
                <a:gd name="T18" fmla="*/ 30 w 31"/>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3">
                  <a:moveTo>
                    <a:pt x="30" y="16"/>
                  </a:moveTo>
                  <a:cubicBezTo>
                    <a:pt x="30" y="12"/>
                    <a:pt x="31" y="8"/>
                    <a:pt x="31" y="4"/>
                  </a:cubicBezTo>
                  <a:cubicBezTo>
                    <a:pt x="28" y="1"/>
                    <a:pt x="24" y="0"/>
                    <a:pt x="20" y="0"/>
                  </a:cubicBezTo>
                  <a:cubicBezTo>
                    <a:pt x="20" y="0"/>
                    <a:pt x="20" y="0"/>
                    <a:pt x="20" y="0"/>
                  </a:cubicBezTo>
                  <a:cubicBezTo>
                    <a:pt x="9" y="0"/>
                    <a:pt x="0" y="11"/>
                    <a:pt x="0" y="24"/>
                  </a:cubicBezTo>
                  <a:cubicBezTo>
                    <a:pt x="0" y="49"/>
                    <a:pt x="0" y="49"/>
                    <a:pt x="0" y="49"/>
                  </a:cubicBezTo>
                  <a:cubicBezTo>
                    <a:pt x="0" y="62"/>
                    <a:pt x="9" y="73"/>
                    <a:pt x="20" y="73"/>
                  </a:cubicBezTo>
                  <a:cubicBezTo>
                    <a:pt x="24" y="73"/>
                    <a:pt x="28" y="71"/>
                    <a:pt x="31" y="69"/>
                  </a:cubicBezTo>
                  <a:cubicBezTo>
                    <a:pt x="31" y="65"/>
                    <a:pt x="30" y="61"/>
                    <a:pt x="30" y="57"/>
                  </a:cubicBezTo>
                  <a:lnTo>
                    <a:pt x="30" y="16"/>
                  </a:ln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3"/>
            <p:cNvSpPr/>
            <p:nvPr/>
          </p:nvSpPr>
          <p:spPr bwMode="auto">
            <a:xfrm>
              <a:off x="7778750" y="1427163"/>
              <a:ext cx="879475" cy="895350"/>
            </a:xfrm>
            <a:custGeom>
              <a:avLst/>
              <a:gdLst>
                <a:gd name="T0" fmla="*/ 234 w 234"/>
                <a:gd name="T1" fmla="*/ 121 h 238"/>
                <a:gd name="T2" fmla="*/ 234 w 234"/>
                <a:gd name="T3" fmla="*/ 80 h 238"/>
                <a:gd name="T4" fmla="*/ 172 w 234"/>
                <a:gd name="T5" fmla="*/ 0 h 238"/>
                <a:gd name="T6" fmla="*/ 25 w 234"/>
                <a:gd name="T7" fmla="*/ 35 h 238"/>
                <a:gd name="T8" fmla="*/ 10 w 234"/>
                <a:gd name="T9" fmla="*/ 33 h 238"/>
                <a:gd name="T10" fmla="*/ 1 w 234"/>
                <a:gd name="T11" fmla="*/ 68 h 238"/>
                <a:gd name="T12" fmla="*/ 0 w 234"/>
                <a:gd name="T13" fmla="*/ 80 h 238"/>
                <a:gd name="T14" fmla="*/ 0 w 234"/>
                <a:gd name="T15" fmla="*/ 121 h 238"/>
                <a:gd name="T16" fmla="*/ 1 w 234"/>
                <a:gd name="T17" fmla="*/ 133 h 238"/>
                <a:gd name="T18" fmla="*/ 117 w 234"/>
                <a:gd name="T19" fmla="*/ 238 h 238"/>
                <a:gd name="T20" fmla="*/ 233 w 234"/>
                <a:gd name="T21" fmla="*/ 138 h 238"/>
                <a:gd name="T22" fmla="*/ 233 w 234"/>
                <a:gd name="T23" fmla="*/ 136 h 238"/>
                <a:gd name="T24" fmla="*/ 234 w 234"/>
                <a:gd name="T25" fmla="*/ 12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238">
                  <a:moveTo>
                    <a:pt x="234" y="121"/>
                  </a:moveTo>
                  <a:cubicBezTo>
                    <a:pt x="234" y="80"/>
                    <a:pt x="234" y="80"/>
                    <a:pt x="234" y="80"/>
                  </a:cubicBezTo>
                  <a:cubicBezTo>
                    <a:pt x="234" y="80"/>
                    <a:pt x="200" y="49"/>
                    <a:pt x="172" y="0"/>
                  </a:cubicBezTo>
                  <a:cubicBezTo>
                    <a:pt x="172" y="0"/>
                    <a:pt x="105" y="43"/>
                    <a:pt x="25" y="35"/>
                  </a:cubicBezTo>
                  <a:cubicBezTo>
                    <a:pt x="20" y="35"/>
                    <a:pt x="15" y="34"/>
                    <a:pt x="10" y="33"/>
                  </a:cubicBezTo>
                  <a:cubicBezTo>
                    <a:pt x="5" y="44"/>
                    <a:pt x="2" y="56"/>
                    <a:pt x="1" y="68"/>
                  </a:cubicBezTo>
                  <a:cubicBezTo>
                    <a:pt x="1" y="72"/>
                    <a:pt x="0" y="76"/>
                    <a:pt x="0" y="80"/>
                  </a:cubicBezTo>
                  <a:cubicBezTo>
                    <a:pt x="0" y="121"/>
                    <a:pt x="0" y="121"/>
                    <a:pt x="0" y="121"/>
                  </a:cubicBezTo>
                  <a:cubicBezTo>
                    <a:pt x="0" y="125"/>
                    <a:pt x="1" y="129"/>
                    <a:pt x="1" y="133"/>
                  </a:cubicBezTo>
                  <a:cubicBezTo>
                    <a:pt x="7" y="192"/>
                    <a:pt x="57" y="238"/>
                    <a:pt x="117" y="238"/>
                  </a:cubicBezTo>
                  <a:cubicBezTo>
                    <a:pt x="176" y="238"/>
                    <a:pt x="224" y="194"/>
                    <a:pt x="233" y="138"/>
                  </a:cubicBezTo>
                  <a:cubicBezTo>
                    <a:pt x="233" y="137"/>
                    <a:pt x="233" y="136"/>
                    <a:pt x="233" y="136"/>
                  </a:cubicBezTo>
                  <a:cubicBezTo>
                    <a:pt x="233" y="131"/>
                    <a:pt x="234" y="126"/>
                    <a:pt x="234" y="121"/>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Rectangle 84"/>
            <p:cNvSpPr>
              <a:spLocks noChangeArrowheads="1"/>
            </p:cNvSpPr>
            <p:nvPr/>
          </p:nvSpPr>
          <p:spPr bwMode="auto">
            <a:xfrm>
              <a:off x="8097838" y="2243138"/>
              <a:ext cx="214313" cy="180975"/>
            </a:xfrm>
            <a:prstGeom prst="rect">
              <a:avLst/>
            </a:prstGeom>
            <a:solidFill>
              <a:srgbClr val="F4DD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6" name="Oval 85"/>
            <p:cNvSpPr>
              <a:spLocks noChangeArrowheads="1"/>
            </p:cNvSpPr>
            <p:nvPr/>
          </p:nvSpPr>
          <p:spPr bwMode="auto">
            <a:xfrm>
              <a:off x="7956550" y="1668463"/>
              <a:ext cx="119063" cy="120650"/>
            </a:xfrm>
            <a:prstGeom prst="ellipse">
              <a:avLst/>
            </a:pr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Oval 86"/>
            <p:cNvSpPr>
              <a:spLocks noChangeArrowheads="1"/>
            </p:cNvSpPr>
            <p:nvPr/>
          </p:nvSpPr>
          <p:spPr bwMode="auto">
            <a:xfrm>
              <a:off x="8339138" y="1668463"/>
              <a:ext cx="120650" cy="120650"/>
            </a:xfrm>
            <a:prstGeom prst="ellipse">
              <a:avLst/>
            </a:pr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7"/>
            <p:cNvSpPr/>
            <p:nvPr/>
          </p:nvSpPr>
          <p:spPr bwMode="auto">
            <a:xfrm>
              <a:off x="8072438" y="1701800"/>
              <a:ext cx="206375" cy="342900"/>
            </a:xfrm>
            <a:custGeom>
              <a:avLst/>
              <a:gdLst>
                <a:gd name="T0" fmla="*/ 35 w 55"/>
                <a:gd name="T1" fmla="*/ 0 h 91"/>
                <a:gd name="T2" fmla="*/ 10 w 55"/>
                <a:gd name="T3" fmla="*/ 61 h 91"/>
                <a:gd name="T4" fmla="*/ 36 w 55"/>
                <a:gd name="T5" fmla="*/ 76 h 91"/>
                <a:gd name="T6" fmla="*/ 35 w 55"/>
                <a:gd name="T7" fmla="*/ 0 h 91"/>
              </a:gdLst>
              <a:ahLst/>
              <a:cxnLst>
                <a:cxn ang="0">
                  <a:pos x="T0" y="T1"/>
                </a:cxn>
                <a:cxn ang="0">
                  <a:pos x="T2" y="T3"/>
                </a:cxn>
                <a:cxn ang="0">
                  <a:pos x="T4" y="T5"/>
                </a:cxn>
                <a:cxn ang="0">
                  <a:pos x="T6" y="T7"/>
                </a:cxn>
              </a:cxnLst>
              <a:rect l="0" t="0" r="r" b="b"/>
              <a:pathLst>
                <a:path w="55" h="91">
                  <a:moveTo>
                    <a:pt x="35" y="0"/>
                  </a:moveTo>
                  <a:cubicBezTo>
                    <a:pt x="35" y="0"/>
                    <a:pt x="27" y="42"/>
                    <a:pt x="10" y="61"/>
                  </a:cubicBezTo>
                  <a:cubicBezTo>
                    <a:pt x="0" y="73"/>
                    <a:pt x="14" y="91"/>
                    <a:pt x="36" y="76"/>
                  </a:cubicBezTo>
                  <a:cubicBezTo>
                    <a:pt x="47" y="69"/>
                    <a:pt x="55" y="41"/>
                    <a:pt x="35" y="0"/>
                  </a:cubicBez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8"/>
            <p:cNvSpPr/>
            <p:nvPr/>
          </p:nvSpPr>
          <p:spPr bwMode="auto">
            <a:xfrm>
              <a:off x="8056563" y="2092325"/>
              <a:ext cx="274638" cy="166688"/>
            </a:xfrm>
            <a:custGeom>
              <a:avLst/>
              <a:gdLst>
                <a:gd name="T0" fmla="*/ 73 w 73"/>
                <a:gd name="T1" fmla="*/ 0 h 44"/>
                <a:gd name="T2" fmla="*/ 0 w 73"/>
                <a:gd name="T3" fmla="*/ 0 h 44"/>
                <a:gd name="T4" fmla="*/ 73 w 73"/>
                <a:gd name="T5" fmla="*/ 0 h 44"/>
              </a:gdLst>
              <a:ahLst/>
              <a:cxnLst>
                <a:cxn ang="0">
                  <a:pos x="T0" y="T1"/>
                </a:cxn>
                <a:cxn ang="0">
                  <a:pos x="T2" y="T3"/>
                </a:cxn>
                <a:cxn ang="0">
                  <a:pos x="T4" y="T5"/>
                </a:cxn>
              </a:cxnLst>
              <a:rect l="0" t="0" r="r" b="b"/>
              <a:pathLst>
                <a:path w="73" h="44">
                  <a:moveTo>
                    <a:pt x="73" y="0"/>
                  </a:moveTo>
                  <a:cubicBezTo>
                    <a:pt x="30" y="44"/>
                    <a:pt x="0" y="0"/>
                    <a:pt x="0" y="0"/>
                  </a:cubicBezTo>
                  <a:lnTo>
                    <a:pt x="73" y="0"/>
                  </a:lnTo>
                  <a:close/>
                </a:path>
              </a:pathLst>
            </a:cu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9"/>
            <p:cNvSpPr/>
            <p:nvPr/>
          </p:nvSpPr>
          <p:spPr bwMode="auto">
            <a:xfrm>
              <a:off x="8105775" y="2092325"/>
              <a:ext cx="206375" cy="128588"/>
            </a:xfrm>
            <a:custGeom>
              <a:avLst/>
              <a:gdLst>
                <a:gd name="T0" fmla="*/ 0 w 55"/>
                <a:gd name="T1" fmla="*/ 12 h 34"/>
                <a:gd name="T2" fmla="*/ 55 w 55"/>
                <a:gd name="T3" fmla="*/ 4 h 34"/>
                <a:gd name="T4" fmla="*/ 0 w 55"/>
                <a:gd name="T5" fmla="*/ 12 h 34"/>
              </a:gdLst>
              <a:ahLst/>
              <a:cxnLst>
                <a:cxn ang="0">
                  <a:pos x="T0" y="T1"/>
                </a:cxn>
                <a:cxn ang="0">
                  <a:pos x="T2" y="T3"/>
                </a:cxn>
                <a:cxn ang="0">
                  <a:pos x="T4" y="T5"/>
                </a:cxn>
              </a:cxnLst>
              <a:rect l="0" t="0" r="r" b="b"/>
              <a:pathLst>
                <a:path w="55" h="34">
                  <a:moveTo>
                    <a:pt x="0" y="12"/>
                  </a:moveTo>
                  <a:cubicBezTo>
                    <a:pt x="0" y="12"/>
                    <a:pt x="21" y="0"/>
                    <a:pt x="55" y="4"/>
                  </a:cubicBezTo>
                  <a:cubicBezTo>
                    <a:pt x="55" y="4"/>
                    <a:pt x="28" y="34"/>
                    <a:pt x="0" y="12"/>
                  </a:cubicBezTo>
                  <a:close/>
                </a:path>
              </a:pathLst>
            </a:custGeom>
            <a:solidFill>
              <a:srgbClr val="FD7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51" name="Picture 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8975" y="1878013"/>
              <a:ext cx="20637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0188" y="1878013"/>
              <a:ext cx="20637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randombar(horizontal)">
                                      <p:cBhvr>
                                        <p:cTn id="7" dur="500"/>
                                        <p:tgtEl>
                                          <p:spTgt spid="1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9"/>
                                        </p:tgtEl>
                                        <p:attrNameLst>
                                          <p:attrName>style.visibility</p:attrName>
                                        </p:attrNameLst>
                                      </p:cBhvr>
                                      <p:to>
                                        <p:strVal val="visible"/>
                                      </p:to>
                                    </p:set>
                                    <p:anim calcmode="lin" valueType="num">
                                      <p:cBhvr>
                                        <p:cTn id="11" dur="500" fill="hold"/>
                                        <p:tgtEl>
                                          <p:spTgt spid="159"/>
                                        </p:tgtEl>
                                        <p:attrNameLst>
                                          <p:attrName>ppt_w</p:attrName>
                                        </p:attrNameLst>
                                      </p:cBhvr>
                                      <p:tavLst>
                                        <p:tav tm="0">
                                          <p:val>
                                            <p:fltVal val="0"/>
                                          </p:val>
                                        </p:tav>
                                        <p:tav tm="100000">
                                          <p:val>
                                            <p:strVal val="#ppt_w"/>
                                          </p:val>
                                        </p:tav>
                                      </p:tavLst>
                                    </p:anim>
                                    <p:anim calcmode="lin" valueType="num">
                                      <p:cBhvr>
                                        <p:cTn id="12" dur="500" fill="hold"/>
                                        <p:tgtEl>
                                          <p:spTgt spid="159"/>
                                        </p:tgtEl>
                                        <p:attrNameLst>
                                          <p:attrName>ppt_h</p:attrName>
                                        </p:attrNameLst>
                                      </p:cBhvr>
                                      <p:tavLst>
                                        <p:tav tm="0">
                                          <p:val>
                                            <p:fltVal val="0"/>
                                          </p:val>
                                        </p:tav>
                                        <p:tav tm="100000">
                                          <p:val>
                                            <p:strVal val="#ppt_h"/>
                                          </p:val>
                                        </p:tav>
                                      </p:tavLst>
                                    </p:anim>
                                    <p:animEffect transition="in" filter="fade">
                                      <p:cBhvr>
                                        <p:cTn id="13" dur="500"/>
                                        <p:tgtEl>
                                          <p:spTgt spid="15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3"/>
                                        </p:tgtEl>
                                        <p:attrNameLst>
                                          <p:attrName>style.visibility</p:attrName>
                                        </p:attrNameLst>
                                      </p:cBhvr>
                                      <p:to>
                                        <p:strVal val="visible"/>
                                      </p:to>
                                    </p:set>
                                    <p:anim calcmode="lin" valueType="num">
                                      <p:cBhvr>
                                        <p:cTn id="17" dur="500" fill="hold"/>
                                        <p:tgtEl>
                                          <p:spTgt spid="113"/>
                                        </p:tgtEl>
                                        <p:attrNameLst>
                                          <p:attrName>ppt_w</p:attrName>
                                        </p:attrNameLst>
                                      </p:cBhvr>
                                      <p:tavLst>
                                        <p:tav tm="0">
                                          <p:val>
                                            <p:fltVal val="0"/>
                                          </p:val>
                                        </p:tav>
                                        <p:tav tm="100000">
                                          <p:val>
                                            <p:strVal val="#ppt_w"/>
                                          </p:val>
                                        </p:tav>
                                      </p:tavLst>
                                    </p:anim>
                                    <p:anim calcmode="lin" valueType="num">
                                      <p:cBhvr>
                                        <p:cTn id="18" dur="500" fill="hold"/>
                                        <p:tgtEl>
                                          <p:spTgt spid="113"/>
                                        </p:tgtEl>
                                        <p:attrNameLst>
                                          <p:attrName>ppt_h</p:attrName>
                                        </p:attrNameLst>
                                      </p:cBhvr>
                                      <p:tavLst>
                                        <p:tav tm="0">
                                          <p:val>
                                            <p:fltVal val="0"/>
                                          </p:val>
                                        </p:tav>
                                        <p:tav tm="100000">
                                          <p:val>
                                            <p:strVal val="#ppt_h"/>
                                          </p:val>
                                        </p:tav>
                                      </p:tavLst>
                                    </p:anim>
                                    <p:animEffect transition="in" filter="fade">
                                      <p:cBhvr>
                                        <p:cTn id="19" dur="500"/>
                                        <p:tgtEl>
                                          <p:spTgt spid="113"/>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14"/>
                                        </p:tgtEl>
                                        <p:attrNameLst>
                                          <p:attrName>style.visibility</p:attrName>
                                        </p:attrNameLst>
                                      </p:cBhvr>
                                      <p:to>
                                        <p:strVal val="visible"/>
                                      </p:to>
                                    </p:set>
                                    <p:anim calcmode="lin" valueType="num">
                                      <p:cBhvr>
                                        <p:cTn id="22" dur="500" fill="hold"/>
                                        <p:tgtEl>
                                          <p:spTgt spid="114"/>
                                        </p:tgtEl>
                                        <p:attrNameLst>
                                          <p:attrName>ppt_w</p:attrName>
                                        </p:attrNameLst>
                                      </p:cBhvr>
                                      <p:tavLst>
                                        <p:tav tm="0">
                                          <p:val>
                                            <p:fltVal val="0"/>
                                          </p:val>
                                        </p:tav>
                                        <p:tav tm="100000">
                                          <p:val>
                                            <p:strVal val="#ppt_w"/>
                                          </p:val>
                                        </p:tav>
                                      </p:tavLst>
                                    </p:anim>
                                    <p:anim calcmode="lin" valueType="num">
                                      <p:cBhvr>
                                        <p:cTn id="23" dur="500" fill="hold"/>
                                        <p:tgtEl>
                                          <p:spTgt spid="114"/>
                                        </p:tgtEl>
                                        <p:attrNameLst>
                                          <p:attrName>ppt_h</p:attrName>
                                        </p:attrNameLst>
                                      </p:cBhvr>
                                      <p:tavLst>
                                        <p:tav tm="0">
                                          <p:val>
                                            <p:fltVal val="0"/>
                                          </p:val>
                                        </p:tav>
                                        <p:tav tm="100000">
                                          <p:val>
                                            <p:strVal val="#ppt_h"/>
                                          </p:val>
                                        </p:tav>
                                      </p:tavLst>
                                    </p:anim>
                                    <p:animEffect transition="in" filter="fade">
                                      <p:cBhvr>
                                        <p:cTn id="24" dur="500"/>
                                        <p:tgtEl>
                                          <p:spTgt spid="114"/>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115"/>
                                        </p:tgtEl>
                                        <p:attrNameLst>
                                          <p:attrName>style.visibility</p:attrName>
                                        </p:attrNameLst>
                                      </p:cBhvr>
                                      <p:to>
                                        <p:strVal val="visible"/>
                                      </p:to>
                                    </p:set>
                                    <p:anim calcmode="lin" valueType="num">
                                      <p:cBhvr>
                                        <p:cTn id="27" dur="500" fill="hold"/>
                                        <p:tgtEl>
                                          <p:spTgt spid="115"/>
                                        </p:tgtEl>
                                        <p:attrNameLst>
                                          <p:attrName>ppt_w</p:attrName>
                                        </p:attrNameLst>
                                      </p:cBhvr>
                                      <p:tavLst>
                                        <p:tav tm="0">
                                          <p:val>
                                            <p:fltVal val="0"/>
                                          </p:val>
                                        </p:tav>
                                        <p:tav tm="100000">
                                          <p:val>
                                            <p:strVal val="#ppt_w"/>
                                          </p:val>
                                        </p:tav>
                                      </p:tavLst>
                                    </p:anim>
                                    <p:anim calcmode="lin" valueType="num">
                                      <p:cBhvr>
                                        <p:cTn id="28" dur="500" fill="hold"/>
                                        <p:tgtEl>
                                          <p:spTgt spid="115"/>
                                        </p:tgtEl>
                                        <p:attrNameLst>
                                          <p:attrName>ppt_h</p:attrName>
                                        </p:attrNameLst>
                                      </p:cBhvr>
                                      <p:tavLst>
                                        <p:tav tm="0">
                                          <p:val>
                                            <p:fltVal val="0"/>
                                          </p:val>
                                        </p:tav>
                                        <p:tav tm="100000">
                                          <p:val>
                                            <p:strVal val="#ppt_h"/>
                                          </p:val>
                                        </p:tav>
                                      </p:tavLst>
                                    </p:anim>
                                    <p:animEffect transition="in" filter="fade">
                                      <p:cBhvr>
                                        <p:cTn id="29" dur="500"/>
                                        <p:tgtEl>
                                          <p:spTgt spid="115"/>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116"/>
                                        </p:tgtEl>
                                        <p:attrNameLst>
                                          <p:attrName>style.visibility</p:attrName>
                                        </p:attrNameLst>
                                      </p:cBhvr>
                                      <p:to>
                                        <p:strVal val="visible"/>
                                      </p:to>
                                    </p:set>
                                    <p:anim calcmode="lin" valueType="num">
                                      <p:cBhvr>
                                        <p:cTn id="32" dur="500" fill="hold"/>
                                        <p:tgtEl>
                                          <p:spTgt spid="116"/>
                                        </p:tgtEl>
                                        <p:attrNameLst>
                                          <p:attrName>ppt_w</p:attrName>
                                        </p:attrNameLst>
                                      </p:cBhvr>
                                      <p:tavLst>
                                        <p:tav tm="0">
                                          <p:val>
                                            <p:fltVal val="0"/>
                                          </p:val>
                                        </p:tav>
                                        <p:tav tm="100000">
                                          <p:val>
                                            <p:strVal val="#ppt_w"/>
                                          </p:val>
                                        </p:tav>
                                      </p:tavLst>
                                    </p:anim>
                                    <p:anim calcmode="lin" valueType="num">
                                      <p:cBhvr>
                                        <p:cTn id="33" dur="500" fill="hold"/>
                                        <p:tgtEl>
                                          <p:spTgt spid="116"/>
                                        </p:tgtEl>
                                        <p:attrNameLst>
                                          <p:attrName>ppt_h</p:attrName>
                                        </p:attrNameLst>
                                      </p:cBhvr>
                                      <p:tavLst>
                                        <p:tav tm="0">
                                          <p:val>
                                            <p:fltVal val="0"/>
                                          </p:val>
                                        </p:tav>
                                        <p:tav tm="100000">
                                          <p:val>
                                            <p:strVal val="#ppt_h"/>
                                          </p:val>
                                        </p:tav>
                                      </p:tavLst>
                                    </p:anim>
                                    <p:animEffect transition="in" filter="fade">
                                      <p:cBhvr>
                                        <p:cTn id="34" dur="500"/>
                                        <p:tgtEl>
                                          <p:spTgt spid="116"/>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17"/>
                                        </p:tgtEl>
                                        <p:attrNameLst>
                                          <p:attrName>style.visibility</p:attrName>
                                        </p:attrNameLst>
                                      </p:cBhvr>
                                      <p:to>
                                        <p:strVal val="visible"/>
                                      </p:to>
                                    </p:set>
                                    <p:anim calcmode="lin" valueType="num">
                                      <p:cBhvr>
                                        <p:cTn id="37" dur="500" fill="hold"/>
                                        <p:tgtEl>
                                          <p:spTgt spid="117"/>
                                        </p:tgtEl>
                                        <p:attrNameLst>
                                          <p:attrName>ppt_w</p:attrName>
                                        </p:attrNameLst>
                                      </p:cBhvr>
                                      <p:tavLst>
                                        <p:tav tm="0">
                                          <p:val>
                                            <p:fltVal val="0"/>
                                          </p:val>
                                        </p:tav>
                                        <p:tav tm="100000">
                                          <p:val>
                                            <p:strVal val="#ppt_w"/>
                                          </p:val>
                                        </p:tav>
                                      </p:tavLst>
                                    </p:anim>
                                    <p:anim calcmode="lin" valueType="num">
                                      <p:cBhvr>
                                        <p:cTn id="38" dur="500" fill="hold"/>
                                        <p:tgtEl>
                                          <p:spTgt spid="117"/>
                                        </p:tgtEl>
                                        <p:attrNameLst>
                                          <p:attrName>ppt_h</p:attrName>
                                        </p:attrNameLst>
                                      </p:cBhvr>
                                      <p:tavLst>
                                        <p:tav tm="0">
                                          <p:val>
                                            <p:fltVal val="0"/>
                                          </p:val>
                                        </p:tav>
                                        <p:tav tm="100000">
                                          <p:val>
                                            <p:strVal val="#ppt_h"/>
                                          </p:val>
                                        </p:tav>
                                      </p:tavLst>
                                    </p:anim>
                                    <p:animEffect transition="in" filter="fade">
                                      <p:cBhvr>
                                        <p:cTn id="39" dur="500"/>
                                        <p:tgtEl>
                                          <p:spTgt spid="117"/>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500"/>
                                        <p:tgtEl>
                                          <p:spTgt spid="64"/>
                                        </p:tgtEl>
                                      </p:cBhvr>
                                    </p:animEffect>
                                  </p:childTnLst>
                                </p:cTn>
                              </p:par>
                              <p:par>
                                <p:cTn id="44" presetID="22" presetClass="entr" presetSubtype="8" fill="hold"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left)">
                                      <p:cBhvr>
                                        <p:cTn id="46" dur="500"/>
                                        <p:tgtEl>
                                          <p:spTgt spid="74"/>
                                        </p:tgtEl>
                                      </p:cBhvr>
                                    </p:animEffect>
                                  </p:childTnLst>
                                </p:cTn>
                              </p:par>
                              <p:par>
                                <p:cTn id="47" presetID="22" presetClass="entr" presetSubtype="8" fill="hold"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left)">
                                      <p:cBhvr>
                                        <p:cTn id="49" dur="500"/>
                                        <p:tgtEl>
                                          <p:spTgt spid="75"/>
                                        </p:tgtEl>
                                      </p:cBhvr>
                                    </p:animEffect>
                                  </p:childTnLst>
                                </p:cTn>
                              </p:par>
                              <p:par>
                                <p:cTn id="50" presetID="22" presetClass="entr" presetSubtype="8" fill="hold"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left)">
                                      <p:cBhvr>
                                        <p:cTn id="52" dur="500"/>
                                        <p:tgtEl>
                                          <p:spTgt spid="77"/>
                                        </p:tgtEl>
                                      </p:cBhvr>
                                    </p:animEffect>
                                  </p:childTnLst>
                                </p:cTn>
                              </p:par>
                              <p:par>
                                <p:cTn id="53" presetID="47" presetClass="entr" presetSubtype="0" fill="hold" nodeType="withEffect">
                                  <p:stCondLst>
                                    <p:cond delay="0"/>
                                  </p:stCondLst>
                                  <p:childTnLst>
                                    <p:set>
                                      <p:cBhvr>
                                        <p:cTn id="54" dur="1" fill="hold">
                                          <p:stCondLst>
                                            <p:cond delay="0"/>
                                          </p:stCondLst>
                                        </p:cTn>
                                        <p:tgtEl>
                                          <p:spTgt spid="160"/>
                                        </p:tgtEl>
                                        <p:attrNameLst>
                                          <p:attrName>style.visibility</p:attrName>
                                        </p:attrNameLst>
                                      </p:cBhvr>
                                      <p:to>
                                        <p:strVal val="visible"/>
                                      </p:to>
                                    </p:set>
                                    <p:animEffect transition="in" filter="fade">
                                      <p:cBhvr>
                                        <p:cTn id="55" dur="1000"/>
                                        <p:tgtEl>
                                          <p:spTgt spid="160"/>
                                        </p:tgtEl>
                                      </p:cBhvr>
                                    </p:animEffect>
                                    <p:anim calcmode="lin" valueType="num">
                                      <p:cBhvr>
                                        <p:cTn id="56" dur="1000" fill="hold"/>
                                        <p:tgtEl>
                                          <p:spTgt spid="160"/>
                                        </p:tgtEl>
                                        <p:attrNameLst>
                                          <p:attrName>ppt_x</p:attrName>
                                        </p:attrNameLst>
                                      </p:cBhvr>
                                      <p:tavLst>
                                        <p:tav tm="0">
                                          <p:val>
                                            <p:strVal val="#ppt_x"/>
                                          </p:val>
                                        </p:tav>
                                        <p:tav tm="100000">
                                          <p:val>
                                            <p:strVal val="#ppt_x"/>
                                          </p:val>
                                        </p:tav>
                                      </p:tavLst>
                                    </p:anim>
                                    <p:anim calcmode="lin" valueType="num">
                                      <p:cBhvr>
                                        <p:cTn id="57" dur="1000" fill="hold"/>
                                        <p:tgtEl>
                                          <p:spTgt spid="16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61"/>
                                        </p:tgtEl>
                                        <p:attrNameLst>
                                          <p:attrName>style.visibility</p:attrName>
                                        </p:attrNameLst>
                                      </p:cBhvr>
                                      <p:to>
                                        <p:strVal val="visible"/>
                                      </p:to>
                                    </p:set>
                                    <p:animEffect transition="in" filter="fade">
                                      <p:cBhvr>
                                        <p:cTn id="60" dur="1000"/>
                                        <p:tgtEl>
                                          <p:spTgt spid="161"/>
                                        </p:tgtEl>
                                      </p:cBhvr>
                                    </p:animEffect>
                                    <p:anim calcmode="lin" valueType="num">
                                      <p:cBhvr>
                                        <p:cTn id="61" dur="1000" fill="hold"/>
                                        <p:tgtEl>
                                          <p:spTgt spid="161"/>
                                        </p:tgtEl>
                                        <p:attrNameLst>
                                          <p:attrName>ppt_x</p:attrName>
                                        </p:attrNameLst>
                                      </p:cBhvr>
                                      <p:tavLst>
                                        <p:tav tm="0">
                                          <p:val>
                                            <p:strVal val="#ppt_x"/>
                                          </p:val>
                                        </p:tav>
                                        <p:tav tm="100000">
                                          <p:val>
                                            <p:strVal val="#ppt_x"/>
                                          </p:val>
                                        </p:tav>
                                      </p:tavLst>
                                    </p:anim>
                                    <p:anim calcmode="lin" valueType="num">
                                      <p:cBhvr>
                                        <p:cTn id="62" dur="1000" fill="hold"/>
                                        <p:tgtEl>
                                          <p:spTgt spid="1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62"/>
                                        </p:tgtEl>
                                        <p:attrNameLst>
                                          <p:attrName>style.visibility</p:attrName>
                                        </p:attrNameLst>
                                      </p:cBhvr>
                                      <p:to>
                                        <p:strVal val="visible"/>
                                      </p:to>
                                    </p:set>
                                    <p:animEffect transition="in" filter="fade">
                                      <p:cBhvr>
                                        <p:cTn id="65" dur="1000"/>
                                        <p:tgtEl>
                                          <p:spTgt spid="162"/>
                                        </p:tgtEl>
                                      </p:cBhvr>
                                    </p:animEffect>
                                    <p:anim calcmode="lin" valueType="num">
                                      <p:cBhvr>
                                        <p:cTn id="66" dur="1000" fill="hold"/>
                                        <p:tgtEl>
                                          <p:spTgt spid="162"/>
                                        </p:tgtEl>
                                        <p:attrNameLst>
                                          <p:attrName>ppt_x</p:attrName>
                                        </p:attrNameLst>
                                      </p:cBhvr>
                                      <p:tavLst>
                                        <p:tav tm="0">
                                          <p:val>
                                            <p:strVal val="#ppt_x"/>
                                          </p:val>
                                        </p:tav>
                                        <p:tav tm="100000">
                                          <p:val>
                                            <p:strVal val="#ppt_x"/>
                                          </p:val>
                                        </p:tav>
                                      </p:tavLst>
                                    </p:anim>
                                    <p:anim calcmode="lin" valueType="num">
                                      <p:cBhvr>
                                        <p:cTn id="67" dur="1000" fill="hold"/>
                                        <p:tgtEl>
                                          <p:spTgt spid="16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63"/>
                                        </p:tgtEl>
                                        <p:attrNameLst>
                                          <p:attrName>style.visibility</p:attrName>
                                        </p:attrNameLst>
                                      </p:cBhvr>
                                      <p:to>
                                        <p:strVal val="visible"/>
                                      </p:to>
                                    </p:set>
                                    <p:animEffect transition="in" filter="fade">
                                      <p:cBhvr>
                                        <p:cTn id="70" dur="1000"/>
                                        <p:tgtEl>
                                          <p:spTgt spid="163"/>
                                        </p:tgtEl>
                                      </p:cBhvr>
                                    </p:animEffect>
                                    <p:anim calcmode="lin" valueType="num">
                                      <p:cBhvr>
                                        <p:cTn id="71" dur="1000" fill="hold"/>
                                        <p:tgtEl>
                                          <p:spTgt spid="163"/>
                                        </p:tgtEl>
                                        <p:attrNameLst>
                                          <p:attrName>ppt_x</p:attrName>
                                        </p:attrNameLst>
                                      </p:cBhvr>
                                      <p:tavLst>
                                        <p:tav tm="0">
                                          <p:val>
                                            <p:strVal val="#ppt_x"/>
                                          </p:val>
                                        </p:tav>
                                        <p:tav tm="100000">
                                          <p:val>
                                            <p:strVal val="#ppt_x"/>
                                          </p:val>
                                        </p:tav>
                                      </p:tavLst>
                                    </p:anim>
                                    <p:anim calcmode="lin" valueType="num">
                                      <p:cBhvr>
                                        <p:cTn id="72" dur="1000" fill="hold"/>
                                        <p:tgtEl>
                                          <p:spTgt spid="163"/>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164"/>
                                        </p:tgtEl>
                                        <p:attrNameLst>
                                          <p:attrName>style.visibility</p:attrName>
                                        </p:attrNameLst>
                                      </p:cBhvr>
                                      <p:to>
                                        <p:strVal val="visible"/>
                                      </p:to>
                                    </p:set>
                                    <p:animEffect transition="in" filter="fade">
                                      <p:cBhvr>
                                        <p:cTn id="75" dur="1000"/>
                                        <p:tgtEl>
                                          <p:spTgt spid="164"/>
                                        </p:tgtEl>
                                      </p:cBhvr>
                                    </p:animEffect>
                                    <p:anim calcmode="lin" valueType="num">
                                      <p:cBhvr>
                                        <p:cTn id="76" dur="1000" fill="hold"/>
                                        <p:tgtEl>
                                          <p:spTgt spid="164"/>
                                        </p:tgtEl>
                                        <p:attrNameLst>
                                          <p:attrName>ppt_x</p:attrName>
                                        </p:attrNameLst>
                                      </p:cBhvr>
                                      <p:tavLst>
                                        <p:tav tm="0">
                                          <p:val>
                                            <p:strVal val="#ppt_x"/>
                                          </p:val>
                                        </p:tav>
                                        <p:tav tm="100000">
                                          <p:val>
                                            <p:strVal val="#ppt_x"/>
                                          </p:val>
                                        </p:tav>
                                      </p:tavLst>
                                    </p:anim>
                                    <p:anim calcmode="lin" valueType="num">
                                      <p:cBhvr>
                                        <p:cTn id="77"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2125786"/>
            <a:ext cx="5777458" cy="406144"/>
          </a:xfrm>
          <a:prstGeom prst="rect">
            <a:avLst/>
          </a:prstGeom>
          <a:solidFill>
            <a:srgbClr val="3FD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6128005" y="1281315"/>
            <a:ext cx="2430000" cy="3915000"/>
          </a:xfrm>
          <a:prstGeom prst="rect">
            <a:avLst/>
          </a:prstGeom>
        </p:spPr>
      </p:pic>
      <p:grpSp>
        <p:nvGrpSpPr>
          <p:cNvPr id="17" name="组合 16"/>
          <p:cNvGrpSpPr/>
          <p:nvPr/>
        </p:nvGrpSpPr>
        <p:grpSpPr>
          <a:xfrm>
            <a:off x="8376280" y="1680230"/>
            <a:ext cx="3496869" cy="4396309"/>
            <a:chOff x="8376280" y="1680230"/>
            <a:chExt cx="3496869" cy="4396309"/>
          </a:xfrm>
        </p:grpSpPr>
        <p:pic>
          <p:nvPicPr>
            <p:cNvPr id="2" name="图片 1"/>
            <p:cNvPicPr>
              <a:picLocks noChangeAspect="1"/>
            </p:cNvPicPr>
            <p:nvPr/>
          </p:nvPicPr>
          <p:blipFill>
            <a:blip r:embed="rId3"/>
            <a:stretch>
              <a:fillRect/>
            </a:stretch>
          </p:blipFill>
          <p:spPr>
            <a:xfrm>
              <a:off x="9182868" y="1680230"/>
              <a:ext cx="1555277" cy="2094720"/>
            </a:xfrm>
            <a:prstGeom prst="rect">
              <a:avLst/>
            </a:prstGeom>
          </p:spPr>
        </p:pic>
        <p:pic>
          <p:nvPicPr>
            <p:cNvPr id="4" name="图片 3"/>
            <p:cNvPicPr>
              <a:picLocks noChangeAspect="1"/>
            </p:cNvPicPr>
            <p:nvPr/>
          </p:nvPicPr>
          <p:blipFill>
            <a:blip r:embed="rId4"/>
            <a:stretch>
              <a:fillRect/>
            </a:stretch>
          </p:blipFill>
          <p:spPr>
            <a:xfrm>
              <a:off x="8376280" y="2328858"/>
              <a:ext cx="1613177" cy="2162959"/>
            </a:xfrm>
            <a:prstGeom prst="rect">
              <a:avLst/>
            </a:prstGeom>
          </p:spPr>
        </p:pic>
        <p:pic>
          <p:nvPicPr>
            <p:cNvPr id="5" name="图片 4"/>
            <p:cNvPicPr>
              <a:picLocks noChangeAspect="1"/>
            </p:cNvPicPr>
            <p:nvPr/>
          </p:nvPicPr>
          <p:blipFill>
            <a:blip r:embed="rId5"/>
            <a:stretch>
              <a:fillRect/>
            </a:stretch>
          </p:blipFill>
          <p:spPr>
            <a:xfrm>
              <a:off x="10292303" y="2710371"/>
              <a:ext cx="1580846" cy="2129157"/>
            </a:xfrm>
            <a:prstGeom prst="rect">
              <a:avLst/>
            </a:prstGeom>
          </p:spPr>
        </p:pic>
        <p:pic>
          <p:nvPicPr>
            <p:cNvPr id="6" name="图片 5"/>
            <p:cNvPicPr>
              <a:picLocks noChangeAspect="1"/>
            </p:cNvPicPr>
            <p:nvPr/>
          </p:nvPicPr>
          <p:blipFill>
            <a:blip r:embed="rId6"/>
            <a:stretch>
              <a:fillRect/>
            </a:stretch>
          </p:blipFill>
          <p:spPr>
            <a:xfrm>
              <a:off x="8908553" y="3309039"/>
              <a:ext cx="2767500" cy="2767500"/>
            </a:xfrm>
            <a:prstGeom prst="rect">
              <a:avLst/>
            </a:prstGeom>
          </p:spPr>
        </p:pic>
      </p:grpSp>
      <p:sp>
        <p:nvSpPr>
          <p:cNvPr id="7" name="标题 4"/>
          <p:cNvSpPr txBox="1"/>
          <p:nvPr/>
        </p:nvSpPr>
        <p:spPr>
          <a:xfrm>
            <a:off x="1074185" y="1302938"/>
            <a:ext cx="3918815"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3600" dirty="0">
                <a:solidFill>
                  <a:schemeClr val="tx1">
                    <a:lumMod val="75000"/>
                    <a:lumOff val="25000"/>
                  </a:schemeClr>
                </a:solidFill>
              </a:rPr>
              <a:t>注意事项：</a:t>
            </a:r>
            <a:endParaRPr lang="zh-CN" altLang="en-US" dirty="0">
              <a:solidFill>
                <a:schemeClr val="tx1">
                  <a:lumMod val="75000"/>
                  <a:lumOff val="25000"/>
                </a:schemeClr>
              </a:solidFill>
            </a:endParaRPr>
          </a:p>
        </p:txBody>
      </p:sp>
      <p:sp>
        <p:nvSpPr>
          <p:cNvPr id="8" name="标题 4"/>
          <p:cNvSpPr txBox="1"/>
          <p:nvPr/>
        </p:nvSpPr>
        <p:spPr>
          <a:xfrm>
            <a:off x="1441952" y="2125786"/>
            <a:ext cx="4253998"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简历采用什么形式，是否接受纸质简历</a:t>
            </a:r>
            <a:endParaRPr lang="zh-CN" altLang="en-US" sz="1400" b="0" dirty="0">
              <a:solidFill>
                <a:schemeClr val="tx1">
                  <a:lumMod val="75000"/>
                  <a:lumOff val="25000"/>
                </a:schemeClr>
              </a:solidFill>
            </a:endParaRPr>
          </a:p>
        </p:txBody>
      </p:sp>
      <p:sp>
        <p:nvSpPr>
          <p:cNvPr id="10" name="标题 4"/>
          <p:cNvSpPr txBox="1"/>
          <p:nvPr/>
        </p:nvSpPr>
        <p:spPr>
          <a:xfrm>
            <a:off x="1441952" y="2611561"/>
            <a:ext cx="4253998"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marL="171450" indent="-171450">
              <a:lnSpc>
                <a:spcPct val="150000"/>
              </a:lnSpc>
              <a:buFont typeface="Wingdings" panose="05000000000000000000" pitchFamily="2" charset="2"/>
              <a:buChar char="l"/>
            </a:pPr>
            <a:r>
              <a:rPr lang="en-US" altLang="zh-CN" sz="1100" b="0" dirty="0"/>
              <a:t>“</a:t>
            </a:r>
            <a:r>
              <a:rPr lang="en-US" altLang="zh-CN" sz="1100" b="0" dirty="0" err="1"/>
              <a:t>世人若被明日累,春去秋来老将至</a:t>
            </a:r>
            <a:r>
              <a:rPr lang="en-US" altLang="zh-CN" sz="1100" b="0" dirty="0"/>
              <a:t>”</a:t>
            </a:r>
            <a:r>
              <a:rPr lang="zh-CN" altLang="zh-CN" sz="1100" b="0" dirty="0"/>
              <a:t>，时在当前，不可轻易错过，路在脚下，当奋勇拼搏！</a:t>
            </a:r>
          </a:p>
        </p:txBody>
      </p:sp>
      <p:sp>
        <p:nvSpPr>
          <p:cNvPr id="11" name="矩形 10"/>
          <p:cNvSpPr/>
          <p:nvPr/>
        </p:nvSpPr>
        <p:spPr>
          <a:xfrm>
            <a:off x="0" y="3354511"/>
            <a:ext cx="5777458" cy="406144"/>
          </a:xfrm>
          <a:prstGeom prst="rect">
            <a:avLst/>
          </a:prstGeom>
          <a:solidFill>
            <a:srgbClr val="8C8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微软雅黑" panose="020B0503020204020204" pitchFamily="34" charset="-122"/>
              <a:ea typeface="微软雅黑" panose="020B0503020204020204" pitchFamily="34" charset="-122"/>
            </a:endParaRPr>
          </a:p>
        </p:txBody>
      </p:sp>
      <p:sp>
        <p:nvSpPr>
          <p:cNvPr id="12" name="标题 4"/>
          <p:cNvSpPr txBox="1"/>
          <p:nvPr/>
        </p:nvSpPr>
        <p:spPr>
          <a:xfrm>
            <a:off x="1441952" y="3354511"/>
            <a:ext cx="4253998"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网络申请合适开始、何时结束</a:t>
            </a:r>
            <a:endParaRPr lang="zh-CN" altLang="en-US" sz="1400" b="0" dirty="0">
              <a:solidFill>
                <a:schemeClr val="tx1">
                  <a:lumMod val="75000"/>
                  <a:lumOff val="25000"/>
                </a:schemeClr>
              </a:solidFill>
            </a:endParaRPr>
          </a:p>
        </p:txBody>
      </p:sp>
      <p:sp>
        <p:nvSpPr>
          <p:cNvPr id="13" name="标题 4"/>
          <p:cNvSpPr txBox="1"/>
          <p:nvPr/>
        </p:nvSpPr>
        <p:spPr>
          <a:xfrm>
            <a:off x="1441952" y="3840286"/>
            <a:ext cx="4253998"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marL="171450" indent="-171450">
              <a:lnSpc>
                <a:spcPct val="150000"/>
              </a:lnSpc>
              <a:buFont typeface="Wingdings" panose="05000000000000000000" pitchFamily="2" charset="2"/>
              <a:buChar char="l"/>
            </a:pPr>
            <a:r>
              <a:rPr lang="en-US" altLang="zh-CN" sz="1100" b="0" dirty="0"/>
              <a:t>“</a:t>
            </a:r>
            <a:r>
              <a:rPr lang="en-US" altLang="zh-CN" sz="1100" b="0" dirty="0" err="1"/>
              <a:t>世人若被明日累,春去秋来老将至</a:t>
            </a:r>
            <a:r>
              <a:rPr lang="en-US" altLang="zh-CN" sz="1100" b="0" dirty="0"/>
              <a:t>”</a:t>
            </a:r>
            <a:r>
              <a:rPr lang="zh-CN" altLang="zh-CN" sz="1100" b="0" dirty="0"/>
              <a:t>，时在当前，不可轻易错过，路在脚下，当奋勇拼搏！</a:t>
            </a:r>
          </a:p>
        </p:txBody>
      </p:sp>
      <p:sp>
        <p:nvSpPr>
          <p:cNvPr id="14" name="矩形 13"/>
          <p:cNvSpPr/>
          <p:nvPr/>
        </p:nvSpPr>
        <p:spPr>
          <a:xfrm>
            <a:off x="0" y="4502170"/>
            <a:ext cx="5777458" cy="406144"/>
          </a:xfrm>
          <a:prstGeom prst="rect">
            <a:avLst/>
          </a:prstGeom>
          <a:solidFill>
            <a:srgbClr val="FF6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dirty="0">
              <a:latin typeface="微软雅黑" panose="020B0503020204020204" pitchFamily="34" charset="-122"/>
              <a:ea typeface="微软雅黑" panose="020B0503020204020204" pitchFamily="34" charset="-122"/>
            </a:endParaRPr>
          </a:p>
        </p:txBody>
      </p:sp>
      <p:sp>
        <p:nvSpPr>
          <p:cNvPr id="15" name="标题 4"/>
          <p:cNvSpPr txBox="1"/>
          <p:nvPr/>
        </p:nvSpPr>
        <p:spPr>
          <a:xfrm>
            <a:off x="1441952" y="4502170"/>
            <a:ext cx="4253998"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是否可以通过微信等其他形式申请</a:t>
            </a:r>
            <a:endParaRPr lang="zh-CN" altLang="en-US" sz="1400" b="0" dirty="0">
              <a:solidFill>
                <a:schemeClr val="tx1">
                  <a:lumMod val="75000"/>
                  <a:lumOff val="25000"/>
                </a:schemeClr>
              </a:solidFill>
            </a:endParaRPr>
          </a:p>
        </p:txBody>
      </p:sp>
      <p:sp>
        <p:nvSpPr>
          <p:cNvPr id="16" name="标题 4"/>
          <p:cNvSpPr txBox="1"/>
          <p:nvPr/>
        </p:nvSpPr>
        <p:spPr>
          <a:xfrm>
            <a:off x="1441952" y="4987945"/>
            <a:ext cx="4253998"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marL="171450" indent="-171450">
              <a:lnSpc>
                <a:spcPct val="150000"/>
              </a:lnSpc>
              <a:buFont typeface="Wingdings" panose="05000000000000000000" pitchFamily="2" charset="2"/>
              <a:buChar char="l"/>
            </a:pPr>
            <a:r>
              <a:rPr lang="en-US" altLang="zh-CN" sz="1100" b="0" dirty="0"/>
              <a:t>“</a:t>
            </a:r>
            <a:r>
              <a:rPr lang="en-US" altLang="zh-CN" sz="1100" b="0" dirty="0" err="1"/>
              <a:t>世人若被明日累,春去秋来老将至</a:t>
            </a:r>
            <a:r>
              <a:rPr lang="en-US" altLang="zh-CN" sz="1100" b="0" dirty="0"/>
              <a:t>”</a:t>
            </a:r>
            <a:r>
              <a:rPr lang="zh-CN" altLang="zh-CN" sz="1100" b="0" dirty="0"/>
              <a:t>，时在当前，不可轻易错过，路在脚下，当奋勇拼搏！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1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2"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P spid="10" grpId="0"/>
      <p:bldP spid="11" grpId="0" animBg="1"/>
      <p:bldP spid="12" grpId="0"/>
      <p:bldP spid="13" grpId="0"/>
      <p:bldP spid="14" grpId="0" animBg="1"/>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FB4C2"/>
        </a:solidFill>
        <a:effectLst/>
      </p:bgPr>
    </p:bg>
    <p:spTree>
      <p:nvGrpSpPr>
        <p:cNvPr id="1" name=""/>
        <p:cNvGrpSpPr/>
        <p:nvPr/>
      </p:nvGrpSpPr>
      <p:grpSpPr>
        <a:xfrm>
          <a:off x="0" y="0"/>
          <a:ext cx="0" cy="0"/>
          <a:chOff x="0" y="0"/>
          <a:chExt cx="0" cy="0"/>
        </a:xfrm>
      </p:grpSpPr>
      <p:pic>
        <p:nvPicPr>
          <p:cNvPr id="6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2047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
          <p:cNvSpPr>
            <a:spLocks noChangeArrowheads="1"/>
          </p:cNvSpPr>
          <p:nvPr/>
        </p:nvSpPr>
        <p:spPr bwMode="auto">
          <a:xfrm>
            <a:off x="0" y="4575175"/>
            <a:ext cx="12201525" cy="2282825"/>
          </a:xfrm>
          <a:prstGeom prst="rect">
            <a:avLst/>
          </a:prstGeom>
          <a:solidFill>
            <a:srgbClr val="69AB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pic>
        <p:nvPicPr>
          <p:cNvPr id="8" name="图片 7"/>
          <p:cNvPicPr>
            <a:picLocks noChangeAspect="1"/>
          </p:cNvPicPr>
          <p:nvPr/>
        </p:nvPicPr>
        <p:blipFill>
          <a:blip r:embed="rId4"/>
          <a:stretch>
            <a:fillRect/>
          </a:stretch>
        </p:blipFill>
        <p:spPr>
          <a:xfrm>
            <a:off x="1864392" y="4858587"/>
            <a:ext cx="5029200" cy="1999413"/>
          </a:xfrm>
          <a:prstGeom prst="rect">
            <a:avLst/>
          </a:prstGeom>
        </p:spPr>
      </p:pic>
      <p:pic>
        <p:nvPicPr>
          <p:cNvPr id="9" name="图片 8"/>
          <p:cNvPicPr>
            <a:picLocks noChangeAspect="1"/>
          </p:cNvPicPr>
          <p:nvPr/>
        </p:nvPicPr>
        <p:blipFill>
          <a:blip r:embed="rId5"/>
          <a:stretch>
            <a:fillRect/>
          </a:stretch>
        </p:blipFill>
        <p:spPr>
          <a:xfrm>
            <a:off x="3467237" y="1070107"/>
            <a:ext cx="1823508" cy="4877162"/>
          </a:xfrm>
          <a:prstGeom prst="rect">
            <a:avLst/>
          </a:prstGeom>
        </p:spPr>
      </p:pic>
      <p:sp>
        <p:nvSpPr>
          <p:cNvPr id="14" name="Rectangle 9"/>
          <p:cNvSpPr>
            <a:spLocks noChangeArrowheads="1"/>
          </p:cNvSpPr>
          <p:nvPr/>
        </p:nvSpPr>
        <p:spPr bwMode="auto">
          <a:xfrm>
            <a:off x="5842293" y="2173618"/>
            <a:ext cx="10948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8000" b="0" i="0" u="none" strike="noStrike" cap="none" normalizeH="0" baseline="0" dirty="0">
                <a:ln>
                  <a:noFill/>
                </a:ln>
                <a:solidFill>
                  <a:srgbClr val="12303F"/>
                </a:solidFill>
                <a:effectLst/>
                <a:latin typeface="Bebas" pitchFamily="2" charset="0"/>
              </a:rPr>
              <a:t>04</a:t>
            </a:r>
            <a:endParaRPr kumimoji="0" lang="zh-CN" altLang="zh-CN" sz="4400" b="0" i="0" u="none" strike="noStrike" cap="none" normalizeH="0" baseline="0" dirty="0">
              <a:ln>
                <a:noFill/>
              </a:ln>
              <a:solidFill>
                <a:schemeClr val="tx1"/>
              </a:solidFill>
              <a:effectLst/>
              <a:latin typeface="Arial" panose="020B0604020202020204" pitchFamily="34" charset="0"/>
            </a:endParaRPr>
          </a:p>
        </p:txBody>
      </p:sp>
      <p:sp>
        <p:nvSpPr>
          <p:cNvPr id="15" name="Rectangle 10"/>
          <p:cNvSpPr>
            <a:spLocks noChangeArrowheads="1"/>
          </p:cNvSpPr>
          <p:nvPr/>
        </p:nvSpPr>
        <p:spPr bwMode="auto">
          <a:xfrm>
            <a:off x="5495465" y="3351313"/>
            <a:ext cx="279717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300" b="0" i="0" u="none" strike="noStrike" cap="none" normalizeH="0" baseline="0" dirty="0">
                <a:ln>
                  <a:noFill/>
                </a:ln>
                <a:solidFill>
                  <a:schemeClr val="tx1">
                    <a:lumMod val="65000"/>
                    <a:lumOff val="35000"/>
                  </a:schemeClr>
                </a:solidFill>
                <a:effectLst/>
                <a:latin typeface="Bebas" pitchFamily="2" charset="0"/>
              </a:rPr>
              <a:t>晋升发展</a:t>
            </a:r>
            <a:endParaRPr kumimoji="0" lang="zh-CN" altLang="zh-CN" sz="1800" b="0" i="0" u="none" strike="noStrike" cap="none" normalizeH="0" baseline="0" dirty="0">
              <a:ln>
                <a:noFill/>
              </a:ln>
              <a:solidFill>
                <a:schemeClr val="tx1">
                  <a:lumMod val="65000"/>
                  <a:lumOff val="35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4" presetClass="entr" presetSubtype="1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76489" y="-1080398"/>
            <a:ext cx="1446213" cy="4694758"/>
            <a:chOff x="3549141" y="0"/>
            <a:chExt cx="1446213" cy="4694758"/>
          </a:xfrm>
        </p:grpSpPr>
        <p:grpSp>
          <p:nvGrpSpPr>
            <p:cNvPr id="3" name="组合 2"/>
            <p:cNvGrpSpPr/>
            <p:nvPr/>
          </p:nvGrpSpPr>
          <p:grpSpPr>
            <a:xfrm>
              <a:off x="3549141" y="0"/>
              <a:ext cx="1446213" cy="4694758"/>
              <a:chOff x="3549141" y="0"/>
              <a:chExt cx="1446213" cy="4694758"/>
            </a:xfrm>
          </p:grpSpPr>
          <p:sp>
            <p:nvSpPr>
              <p:cNvPr id="5" name="Freeform 109"/>
              <p:cNvSpPr/>
              <p:nvPr/>
            </p:nvSpPr>
            <p:spPr bwMode="auto">
              <a:xfrm>
                <a:off x="3773086" y="3212230"/>
                <a:ext cx="1008234" cy="1246726"/>
              </a:xfrm>
              <a:custGeom>
                <a:avLst/>
                <a:gdLst>
                  <a:gd name="T0" fmla="*/ 168 w 335"/>
                  <a:gd name="T1" fmla="*/ 415 h 415"/>
                  <a:gd name="T2" fmla="*/ 335 w 335"/>
                  <a:gd name="T3" fmla="*/ 247 h 415"/>
                  <a:gd name="T4" fmla="*/ 313 w 335"/>
                  <a:gd name="T5" fmla="*/ 164 h 415"/>
                  <a:gd name="T6" fmla="*/ 254 w 335"/>
                  <a:gd name="T7" fmla="*/ 41 h 415"/>
                  <a:gd name="T8" fmla="*/ 215 w 335"/>
                  <a:gd name="T9" fmla="*/ 0 h 415"/>
                  <a:gd name="T10" fmla="*/ 168 w 335"/>
                  <a:gd name="T11" fmla="*/ 0 h 415"/>
                  <a:gd name="T12" fmla="*/ 120 w 335"/>
                  <a:gd name="T13" fmla="*/ 0 h 415"/>
                  <a:gd name="T14" fmla="*/ 81 w 335"/>
                  <a:gd name="T15" fmla="*/ 41 h 415"/>
                  <a:gd name="T16" fmla="*/ 23 w 335"/>
                  <a:gd name="T17" fmla="*/ 164 h 415"/>
                  <a:gd name="T18" fmla="*/ 0 w 335"/>
                  <a:gd name="T19" fmla="*/ 247 h 415"/>
                  <a:gd name="T20" fmla="*/ 168 w 335"/>
                  <a:gd name="T21"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5" h="415">
                    <a:moveTo>
                      <a:pt x="168" y="415"/>
                    </a:moveTo>
                    <a:cubicBezTo>
                      <a:pt x="260" y="415"/>
                      <a:pt x="335" y="340"/>
                      <a:pt x="335" y="247"/>
                    </a:cubicBezTo>
                    <a:cubicBezTo>
                      <a:pt x="335" y="217"/>
                      <a:pt x="326" y="189"/>
                      <a:pt x="313" y="164"/>
                    </a:cubicBezTo>
                    <a:cubicBezTo>
                      <a:pt x="272" y="90"/>
                      <a:pt x="261" y="82"/>
                      <a:pt x="254" y="41"/>
                    </a:cubicBezTo>
                    <a:cubicBezTo>
                      <a:pt x="248" y="8"/>
                      <a:pt x="241" y="0"/>
                      <a:pt x="215" y="0"/>
                    </a:cubicBezTo>
                    <a:cubicBezTo>
                      <a:pt x="204" y="0"/>
                      <a:pt x="186" y="0"/>
                      <a:pt x="168" y="0"/>
                    </a:cubicBezTo>
                    <a:cubicBezTo>
                      <a:pt x="149" y="0"/>
                      <a:pt x="131" y="0"/>
                      <a:pt x="120" y="0"/>
                    </a:cubicBezTo>
                    <a:cubicBezTo>
                      <a:pt x="95" y="0"/>
                      <a:pt x="87" y="8"/>
                      <a:pt x="81" y="41"/>
                    </a:cubicBezTo>
                    <a:cubicBezTo>
                      <a:pt x="75" y="82"/>
                      <a:pt x="64" y="90"/>
                      <a:pt x="23" y="164"/>
                    </a:cubicBezTo>
                    <a:cubicBezTo>
                      <a:pt x="9" y="188"/>
                      <a:pt x="0" y="217"/>
                      <a:pt x="0" y="247"/>
                    </a:cubicBezTo>
                    <a:cubicBezTo>
                      <a:pt x="0" y="340"/>
                      <a:pt x="75" y="415"/>
                      <a:pt x="168" y="415"/>
                    </a:cubicBezTo>
                    <a:close/>
                  </a:path>
                </a:pathLst>
              </a:custGeom>
              <a:solidFill>
                <a:srgbClr val="F3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cxnSp>
            <p:nvCxnSpPr>
              <p:cNvPr id="6" name="直接连接符 5"/>
              <p:cNvCxnSpPr/>
              <p:nvPr/>
            </p:nvCxnSpPr>
            <p:spPr>
              <a:xfrm flipV="1">
                <a:off x="4312763" y="11905"/>
                <a:ext cx="170497" cy="2829446"/>
              </a:xfrm>
              <a:prstGeom prst="line">
                <a:avLst/>
              </a:prstGeom>
              <a:ln w="44450">
                <a:solidFill>
                  <a:schemeClr val="bg1">
                    <a:alpha val="32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3549141" y="3612083"/>
                <a:ext cx="1446213" cy="1082675"/>
                <a:chOff x="1651000" y="3035300"/>
                <a:chExt cx="1446213" cy="1082675"/>
              </a:xfrm>
            </p:grpSpPr>
            <p:sp>
              <p:nvSpPr>
                <p:cNvPr id="17" name="Freeform 51"/>
                <p:cNvSpPr/>
                <p:nvPr/>
              </p:nvSpPr>
              <p:spPr bwMode="auto">
                <a:xfrm>
                  <a:off x="1651000" y="3370263"/>
                  <a:ext cx="188913" cy="33338"/>
                </a:xfrm>
                <a:custGeom>
                  <a:avLst/>
                  <a:gdLst>
                    <a:gd name="T0" fmla="*/ 46 w 50"/>
                    <a:gd name="T1" fmla="*/ 0 h 9"/>
                    <a:gd name="T2" fmla="*/ 5 w 50"/>
                    <a:gd name="T3" fmla="*/ 0 h 9"/>
                    <a:gd name="T4" fmla="*/ 5 w 50"/>
                    <a:gd name="T5" fmla="*/ 0 h 9"/>
                    <a:gd name="T6" fmla="*/ 0 w 50"/>
                    <a:gd name="T7" fmla="*/ 4 h 9"/>
                    <a:gd name="T8" fmla="*/ 5 w 50"/>
                    <a:gd name="T9" fmla="*/ 9 h 9"/>
                    <a:gd name="T10" fmla="*/ 46 w 50"/>
                    <a:gd name="T11" fmla="*/ 9 h 9"/>
                    <a:gd name="T12" fmla="*/ 50 w 50"/>
                    <a:gd name="T13" fmla="*/ 4 h 9"/>
                    <a:gd name="T14" fmla="*/ 46 w 5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9">
                      <a:moveTo>
                        <a:pt x="46" y="0"/>
                      </a:moveTo>
                      <a:cubicBezTo>
                        <a:pt x="5" y="0"/>
                        <a:pt x="5" y="0"/>
                        <a:pt x="5" y="0"/>
                      </a:cubicBezTo>
                      <a:cubicBezTo>
                        <a:pt x="5" y="0"/>
                        <a:pt x="5" y="0"/>
                        <a:pt x="5" y="0"/>
                      </a:cubicBezTo>
                      <a:cubicBezTo>
                        <a:pt x="2" y="0"/>
                        <a:pt x="0" y="2"/>
                        <a:pt x="0" y="4"/>
                      </a:cubicBezTo>
                      <a:cubicBezTo>
                        <a:pt x="0" y="7"/>
                        <a:pt x="2" y="9"/>
                        <a:pt x="5" y="9"/>
                      </a:cubicBezTo>
                      <a:cubicBezTo>
                        <a:pt x="46" y="9"/>
                        <a:pt x="46" y="9"/>
                        <a:pt x="46" y="9"/>
                      </a:cubicBezTo>
                      <a:cubicBezTo>
                        <a:pt x="48" y="9"/>
                        <a:pt x="50" y="7"/>
                        <a:pt x="50" y="4"/>
                      </a:cubicBezTo>
                      <a:cubicBezTo>
                        <a:pt x="50" y="2"/>
                        <a:pt x="48" y="0"/>
                        <a:pt x="4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8" name="Freeform 52"/>
                <p:cNvSpPr/>
                <p:nvPr/>
              </p:nvSpPr>
              <p:spPr bwMode="auto">
                <a:xfrm>
                  <a:off x="1722438" y="3625850"/>
                  <a:ext cx="169863" cy="112713"/>
                </a:xfrm>
                <a:custGeom>
                  <a:avLst/>
                  <a:gdLst>
                    <a:gd name="T0" fmla="*/ 40 w 45"/>
                    <a:gd name="T1" fmla="*/ 0 h 30"/>
                    <a:gd name="T2" fmla="*/ 38 w 45"/>
                    <a:gd name="T3" fmla="*/ 1 h 30"/>
                    <a:gd name="T4" fmla="*/ 2 w 45"/>
                    <a:gd name="T5" fmla="*/ 21 h 30"/>
                    <a:gd name="T6" fmla="*/ 1 w 45"/>
                    <a:gd name="T7" fmla="*/ 28 h 30"/>
                    <a:gd name="T8" fmla="*/ 5 w 45"/>
                    <a:gd name="T9" fmla="*/ 30 h 30"/>
                    <a:gd name="T10" fmla="*/ 7 w 45"/>
                    <a:gd name="T11" fmla="*/ 29 h 30"/>
                    <a:gd name="T12" fmla="*/ 42 w 45"/>
                    <a:gd name="T13" fmla="*/ 9 h 30"/>
                    <a:gd name="T14" fmla="*/ 44 w 45"/>
                    <a:gd name="T15" fmla="*/ 2 h 30"/>
                    <a:gd name="T16" fmla="*/ 40 w 4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0">
                      <a:moveTo>
                        <a:pt x="40" y="0"/>
                      </a:moveTo>
                      <a:cubicBezTo>
                        <a:pt x="39" y="0"/>
                        <a:pt x="38" y="0"/>
                        <a:pt x="38" y="1"/>
                      </a:cubicBezTo>
                      <a:cubicBezTo>
                        <a:pt x="2" y="21"/>
                        <a:pt x="2" y="21"/>
                        <a:pt x="2" y="21"/>
                      </a:cubicBezTo>
                      <a:cubicBezTo>
                        <a:pt x="0" y="23"/>
                        <a:pt x="0" y="25"/>
                        <a:pt x="1" y="28"/>
                      </a:cubicBezTo>
                      <a:cubicBezTo>
                        <a:pt x="2" y="29"/>
                        <a:pt x="3" y="30"/>
                        <a:pt x="5" y="30"/>
                      </a:cubicBezTo>
                      <a:cubicBezTo>
                        <a:pt x="5" y="30"/>
                        <a:pt x="6" y="30"/>
                        <a:pt x="7" y="29"/>
                      </a:cubicBezTo>
                      <a:cubicBezTo>
                        <a:pt x="42" y="9"/>
                        <a:pt x="42" y="9"/>
                        <a:pt x="42" y="9"/>
                      </a:cubicBezTo>
                      <a:cubicBezTo>
                        <a:pt x="44" y="7"/>
                        <a:pt x="45" y="5"/>
                        <a:pt x="44" y="2"/>
                      </a:cubicBezTo>
                      <a:cubicBezTo>
                        <a:pt x="43" y="1"/>
                        <a:pt x="42" y="0"/>
                        <a:pt x="4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9" name="Freeform 53"/>
                <p:cNvSpPr/>
                <p:nvPr/>
              </p:nvSpPr>
              <p:spPr bwMode="auto">
                <a:xfrm>
                  <a:off x="1979613" y="3851275"/>
                  <a:ext cx="117475" cy="168275"/>
                </a:xfrm>
                <a:custGeom>
                  <a:avLst/>
                  <a:gdLst>
                    <a:gd name="T0" fmla="*/ 26 w 31"/>
                    <a:gd name="T1" fmla="*/ 0 h 45"/>
                    <a:gd name="T2" fmla="*/ 22 w 31"/>
                    <a:gd name="T3" fmla="*/ 3 h 45"/>
                    <a:gd name="T4" fmla="*/ 2 w 31"/>
                    <a:gd name="T5" fmla="*/ 38 h 45"/>
                    <a:gd name="T6" fmla="*/ 3 w 31"/>
                    <a:gd name="T7" fmla="*/ 44 h 45"/>
                    <a:gd name="T8" fmla="*/ 5 w 31"/>
                    <a:gd name="T9" fmla="*/ 45 h 45"/>
                    <a:gd name="T10" fmla="*/ 9 w 31"/>
                    <a:gd name="T11" fmla="*/ 43 h 45"/>
                    <a:gd name="T12" fmla="*/ 30 w 31"/>
                    <a:gd name="T13" fmla="*/ 7 h 45"/>
                    <a:gd name="T14" fmla="*/ 28 w 31"/>
                    <a:gd name="T15" fmla="*/ 1 h 45"/>
                    <a:gd name="T16" fmla="*/ 2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26" y="0"/>
                      </a:moveTo>
                      <a:cubicBezTo>
                        <a:pt x="24" y="0"/>
                        <a:pt x="23" y="1"/>
                        <a:pt x="22" y="3"/>
                      </a:cubicBezTo>
                      <a:cubicBezTo>
                        <a:pt x="2" y="38"/>
                        <a:pt x="2" y="38"/>
                        <a:pt x="2" y="38"/>
                      </a:cubicBezTo>
                      <a:cubicBezTo>
                        <a:pt x="0" y="40"/>
                        <a:pt x="1" y="43"/>
                        <a:pt x="3" y="44"/>
                      </a:cubicBezTo>
                      <a:cubicBezTo>
                        <a:pt x="4" y="45"/>
                        <a:pt x="5" y="45"/>
                        <a:pt x="5" y="45"/>
                      </a:cubicBezTo>
                      <a:cubicBezTo>
                        <a:pt x="7" y="45"/>
                        <a:pt x="8" y="44"/>
                        <a:pt x="9" y="43"/>
                      </a:cubicBezTo>
                      <a:cubicBezTo>
                        <a:pt x="30" y="7"/>
                        <a:pt x="30" y="7"/>
                        <a:pt x="30" y="7"/>
                      </a:cubicBezTo>
                      <a:cubicBezTo>
                        <a:pt x="31" y="5"/>
                        <a:pt x="30" y="2"/>
                        <a:pt x="28" y="1"/>
                      </a:cubicBezTo>
                      <a:cubicBezTo>
                        <a:pt x="27" y="1"/>
                        <a:pt x="26" y="0"/>
                        <a:pt x="2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20" name="Freeform 54"/>
                <p:cNvSpPr/>
                <p:nvPr/>
              </p:nvSpPr>
              <p:spPr bwMode="auto">
                <a:xfrm>
                  <a:off x="2886075" y="3640138"/>
                  <a:ext cx="174625" cy="112713"/>
                </a:xfrm>
                <a:custGeom>
                  <a:avLst/>
                  <a:gdLst>
                    <a:gd name="T0" fmla="*/ 5 w 46"/>
                    <a:gd name="T1" fmla="*/ 0 h 30"/>
                    <a:gd name="T2" fmla="*/ 1 w 46"/>
                    <a:gd name="T3" fmla="*/ 2 h 30"/>
                    <a:gd name="T4" fmla="*/ 3 w 46"/>
                    <a:gd name="T5" fmla="*/ 9 h 30"/>
                    <a:gd name="T6" fmla="*/ 38 w 46"/>
                    <a:gd name="T7" fmla="*/ 29 h 30"/>
                    <a:gd name="T8" fmla="*/ 41 w 46"/>
                    <a:gd name="T9" fmla="*/ 30 h 30"/>
                    <a:gd name="T10" fmla="*/ 44 w 46"/>
                    <a:gd name="T11" fmla="*/ 28 h 30"/>
                    <a:gd name="T12" fmla="*/ 43 w 46"/>
                    <a:gd name="T13" fmla="*/ 21 h 30"/>
                    <a:gd name="T14" fmla="*/ 7 w 46"/>
                    <a:gd name="T15" fmla="*/ 1 h 30"/>
                    <a:gd name="T16" fmla="*/ 5 w 4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0">
                      <a:moveTo>
                        <a:pt x="5" y="0"/>
                      </a:moveTo>
                      <a:cubicBezTo>
                        <a:pt x="4" y="0"/>
                        <a:pt x="2" y="1"/>
                        <a:pt x="1" y="2"/>
                      </a:cubicBezTo>
                      <a:cubicBezTo>
                        <a:pt x="0" y="5"/>
                        <a:pt x="1" y="7"/>
                        <a:pt x="3" y="9"/>
                      </a:cubicBezTo>
                      <a:cubicBezTo>
                        <a:pt x="38" y="29"/>
                        <a:pt x="38" y="29"/>
                        <a:pt x="38" y="29"/>
                      </a:cubicBezTo>
                      <a:cubicBezTo>
                        <a:pt x="39" y="30"/>
                        <a:pt x="40" y="30"/>
                        <a:pt x="41" y="30"/>
                      </a:cubicBezTo>
                      <a:cubicBezTo>
                        <a:pt x="42" y="30"/>
                        <a:pt x="44" y="29"/>
                        <a:pt x="44" y="28"/>
                      </a:cubicBezTo>
                      <a:cubicBezTo>
                        <a:pt x="46" y="25"/>
                        <a:pt x="45" y="23"/>
                        <a:pt x="43" y="21"/>
                      </a:cubicBezTo>
                      <a:cubicBezTo>
                        <a:pt x="7" y="1"/>
                        <a:pt x="7" y="1"/>
                        <a:pt x="7" y="1"/>
                      </a:cubicBezTo>
                      <a:cubicBezTo>
                        <a:pt x="7" y="0"/>
                        <a:pt x="6"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21" name="Freeform 55"/>
                <p:cNvSpPr/>
                <p:nvPr/>
              </p:nvSpPr>
              <p:spPr bwMode="auto">
                <a:xfrm>
                  <a:off x="1722438" y="3049588"/>
                  <a:ext cx="169863" cy="109538"/>
                </a:xfrm>
                <a:custGeom>
                  <a:avLst/>
                  <a:gdLst>
                    <a:gd name="T0" fmla="*/ 5 w 45"/>
                    <a:gd name="T1" fmla="*/ 0 h 29"/>
                    <a:gd name="T2" fmla="*/ 1 w 45"/>
                    <a:gd name="T3" fmla="*/ 2 h 29"/>
                    <a:gd name="T4" fmla="*/ 2 w 45"/>
                    <a:gd name="T5" fmla="*/ 8 h 29"/>
                    <a:gd name="T6" fmla="*/ 38 w 45"/>
                    <a:gd name="T7" fmla="*/ 29 h 29"/>
                    <a:gd name="T8" fmla="*/ 40 w 45"/>
                    <a:gd name="T9" fmla="*/ 29 h 29"/>
                    <a:gd name="T10" fmla="*/ 44 w 45"/>
                    <a:gd name="T11" fmla="*/ 27 h 29"/>
                    <a:gd name="T12" fmla="*/ 42 w 45"/>
                    <a:gd name="T13" fmla="*/ 21 h 29"/>
                    <a:gd name="T14" fmla="*/ 7 w 45"/>
                    <a:gd name="T15" fmla="*/ 0 h 29"/>
                    <a:gd name="T16" fmla="*/ 5 w 4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5" y="0"/>
                      </a:moveTo>
                      <a:cubicBezTo>
                        <a:pt x="3" y="0"/>
                        <a:pt x="2" y="1"/>
                        <a:pt x="1" y="2"/>
                      </a:cubicBezTo>
                      <a:cubicBezTo>
                        <a:pt x="0" y="4"/>
                        <a:pt x="0" y="7"/>
                        <a:pt x="2" y="8"/>
                      </a:cubicBezTo>
                      <a:cubicBezTo>
                        <a:pt x="38" y="29"/>
                        <a:pt x="38" y="29"/>
                        <a:pt x="38" y="29"/>
                      </a:cubicBezTo>
                      <a:cubicBezTo>
                        <a:pt x="38" y="29"/>
                        <a:pt x="39" y="29"/>
                        <a:pt x="40" y="29"/>
                      </a:cubicBezTo>
                      <a:cubicBezTo>
                        <a:pt x="42" y="29"/>
                        <a:pt x="43" y="29"/>
                        <a:pt x="44" y="27"/>
                      </a:cubicBezTo>
                      <a:cubicBezTo>
                        <a:pt x="45" y="25"/>
                        <a:pt x="44" y="22"/>
                        <a:pt x="42" y="21"/>
                      </a:cubicBezTo>
                      <a:cubicBezTo>
                        <a:pt x="7" y="0"/>
                        <a:pt x="7" y="0"/>
                        <a:pt x="7" y="0"/>
                      </a:cubicBezTo>
                      <a:cubicBezTo>
                        <a:pt x="6" y="0"/>
                        <a:pt x="5"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22" name="Freeform 56"/>
                <p:cNvSpPr/>
                <p:nvPr/>
              </p:nvSpPr>
              <p:spPr bwMode="auto">
                <a:xfrm>
                  <a:off x="2886075" y="3035300"/>
                  <a:ext cx="174625" cy="107950"/>
                </a:xfrm>
                <a:custGeom>
                  <a:avLst/>
                  <a:gdLst>
                    <a:gd name="T0" fmla="*/ 41 w 46"/>
                    <a:gd name="T1" fmla="*/ 0 h 29"/>
                    <a:gd name="T2" fmla="*/ 38 w 46"/>
                    <a:gd name="T3" fmla="*/ 0 h 29"/>
                    <a:gd name="T4" fmla="*/ 3 w 46"/>
                    <a:gd name="T5" fmla="*/ 21 h 29"/>
                    <a:gd name="T6" fmla="*/ 1 w 46"/>
                    <a:gd name="T7" fmla="*/ 27 h 29"/>
                    <a:gd name="T8" fmla="*/ 5 w 46"/>
                    <a:gd name="T9" fmla="*/ 29 h 29"/>
                    <a:gd name="T10" fmla="*/ 7 w 46"/>
                    <a:gd name="T11" fmla="*/ 29 h 29"/>
                    <a:gd name="T12" fmla="*/ 43 w 46"/>
                    <a:gd name="T13" fmla="*/ 8 h 29"/>
                    <a:gd name="T14" fmla="*/ 44 w 46"/>
                    <a:gd name="T15" fmla="*/ 2 h 29"/>
                    <a:gd name="T16" fmla="*/ 41 w 4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9">
                      <a:moveTo>
                        <a:pt x="41" y="0"/>
                      </a:moveTo>
                      <a:cubicBezTo>
                        <a:pt x="40" y="0"/>
                        <a:pt x="39" y="0"/>
                        <a:pt x="38" y="0"/>
                      </a:cubicBezTo>
                      <a:cubicBezTo>
                        <a:pt x="3" y="21"/>
                        <a:pt x="3" y="21"/>
                        <a:pt x="3" y="21"/>
                      </a:cubicBezTo>
                      <a:cubicBezTo>
                        <a:pt x="1" y="22"/>
                        <a:pt x="0" y="25"/>
                        <a:pt x="1" y="27"/>
                      </a:cubicBezTo>
                      <a:cubicBezTo>
                        <a:pt x="2" y="29"/>
                        <a:pt x="4" y="29"/>
                        <a:pt x="5" y="29"/>
                      </a:cubicBezTo>
                      <a:cubicBezTo>
                        <a:pt x="6" y="29"/>
                        <a:pt x="7" y="29"/>
                        <a:pt x="7" y="29"/>
                      </a:cubicBezTo>
                      <a:cubicBezTo>
                        <a:pt x="43" y="8"/>
                        <a:pt x="43" y="8"/>
                        <a:pt x="43" y="8"/>
                      </a:cubicBezTo>
                      <a:cubicBezTo>
                        <a:pt x="45" y="7"/>
                        <a:pt x="46" y="4"/>
                        <a:pt x="44" y="2"/>
                      </a:cubicBezTo>
                      <a:cubicBezTo>
                        <a:pt x="44" y="1"/>
                        <a:pt x="42" y="0"/>
                        <a:pt x="4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23" name="Freeform 57"/>
                <p:cNvSpPr/>
                <p:nvPr/>
              </p:nvSpPr>
              <p:spPr bwMode="auto">
                <a:xfrm>
                  <a:off x="2682875" y="3865563"/>
                  <a:ext cx="115888" cy="169863"/>
                </a:xfrm>
                <a:custGeom>
                  <a:avLst/>
                  <a:gdLst>
                    <a:gd name="T0" fmla="*/ 6 w 31"/>
                    <a:gd name="T1" fmla="*/ 0 h 45"/>
                    <a:gd name="T2" fmla="*/ 3 w 31"/>
                    <a:gd name="T3" fmla="*/ 1 h 45"/>
                    <a:gd name="T4" fmla="*/ 2 w 31"/>
                    <a:gd name="T5" fmla="*/ 7 h 45"/>
                    <a:gd name="T6" fmla="*/ 22 w 31"/>
                    <a:gd name="T7" fmla="*/ 43 h 45"/>
                    <a:gd name="T8" fmla="*/ 26 w 31"/>
                    <a:gd name="T9" fmla="*/ 45 h 45"/>
                    <a:gd name="T10" fmla="*/ 28 w 31"/>
                    <a:gd name="T11" fmla="*/ 44 h 45"/>
                    <a:gd name="T12" fmla="*/ 30 w 31"/>
                    <a:gd name="T13" fmla="*/ 38 h 45"/>
                    <a:gd name="T14" fmla="*/ 9 w 31"/>
                    <a:gd name="T15" fmla="*/ 3 h 45"/>
                    <a:gd name="T16" fmla="*/ 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6" y="0"/>
                      </a:moveTo>
                      <a:cubicBezTo>
                        <a:pt x="5" y="0"/>
                        <a:pt x="4" y="1"/>
                        <a:pt x="3" y="1"/>
                      </a:cubicBezTo>
                      <a:cubicBezTo>
                        <a:pt x="1" y="2"/>
                        <a:pt x="0" y="5"/>
                        <a:pt x="2" y="7"/>
                      </a:cubicBezTo>
                      <a:cubicBezTo>
                        <a:pt x="22" y="43"/>
                        <a:pt x="22" y="43"/>
                        <a:pt x="22" y="43"/>
                      </a:cubicBezTo>
                      <a:cubicBezTo>
                        <a:pt x="23" y="44"/>
                        <a:pt x="24" y="45"/>
                        <a:pt x="26" y="45"/>
                      </a:cubicBezTo>
                      <a:cubicBezTo>
                        <a:pt x="27" y="45"/>
                        <a:pt x="27" y="45"/>
                        <a:pt x="28" y="44"/>
                      </a:cubicBezTo>
                      <a:cubicBezTo>
                        <a:pt x="30" y="43"/>
                        <a:pt x="31" y="40"/>
                        <a:pt x="30" y="38"/>
                      </a:cubicBezTo>
                      <a:cubicBezTo>
                        <a:pt x="9" y="3"/>
                        <a:pt x="9" y="3"/>
                        <a:pt x="9" y="3"/>
                      </a:cubicBezTo>
                      <a:cubicBezTo>
                        <a:pt x="9" y="1"/>
                        <a:pt x="7" y="0"/>
                        <a:pt x="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24" name="Freeform 58"/>
                <p:cNvSpPr/>
                <p:nvPr/>
              </p:nvSpPr>
              <p:spPr bwMode="auto">
                <a:xfrm>
                  <a:off x="2365375" y="3930650"/>
                  <a:ext cx="33338" cy="187325"/>
                </a:xfrm>
                <a:custGeom>
                  <a:avLst/>
                  <a:gdLst>
                    <a:gd name="T0" fmla="*/ 5 w 9"/>
                    <a:gd name="T1" fmla="*/ 0 h 50"/>
                    <a:gd name="T2" fmla="*/ 0 w 9"/>
                    <a:gd name="T3" fmla="*/ 5 h 50"/>
                    <a:gd name="T4" fmla="*/ 0 w 9"/>
                    <a:gd name="T5" fmla="*/ 46 h 50"/>
                    <a:gd name="T6" fmla="*/ 5 w 9"/>
                    <a:gd name="T7" fmla="*/ 50 h 50"/>
                    <a:gd name="T8" fmla="*/ 9 w 9"/>
                    <a:gd name="T9" fmla="*/ 46 h 50"/>
                    <a:gd name="T10" fmla="*/ 9 w 9"/>
                    <a:gd name="T11" fmla="*/ 5 h 50"/>
                    <a:gd name="T12" fmla="*/ 5 w 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9" h="50">
                      <a:moveTo>
                        <a:pt x="5" y="0"/>
                      </a:moveTo>
                      <a:cubicBezTo>
                        <a:pt x="2" y="0"/>
                        <a:pt x="0" y="2"/>
                        <a:pt x="0" y="5"/>
                      </a:cubicBezTo>
                      <a:cubicBezTo>
                        <a:pt x="0" y="46"/>
                        <a:pt x="0" y="46"/>
                        <a:pt x="0" y="46"/>
                      </a:cubicBezTo>
                      <a:cubicBezTo>
                        <a:pt x="0" y="48"/>
                        <a:pt x="2" y="50"/>
                        <a:pt x="5" y="50"/>
                      </a:cubicBezTo>
                      <a:cubicBezTo>
                        <a:pt x="7" y="50"/>
                        <a:pt x="9" y="48"/>
                        <a:pt x="9" y="46"/>
                      </a:cubicBezTo>
                      <a:cubicBezTo>
                        <a:pt x="9" y="5"/>
                        <a:pt x="9" y="5"/>
                        <a:pt x="9" y="5"/>
                      </a:cubicBezTo>
                      <a:cubicBezTo>
                        <a:pt x="9" y="2"/>
                        <a:pt x="7"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25" name="Freeform 59"/>
                <p:cNvSpPr/>
                <p:nvPr/>
              </p:nvSpPr>
              <p:spPr bwMode="auto">
                <a:xfrm>
                  <a:off x="2908300" y="3370263"/>
                  <a:ext cx="188913" cy="33338"/>
                </a:xfrm>
                <a:custGeom>
                  <a:avLst/>
                  <a:gdLst>
                    <a:gd name="T0" fmla="*/ 45 w 50"/>
                    <a:gd name="T1" fmla="*/ 0 h 9"/>
                    <a:gd name="T2" fmla="*/ 45 w 50"/>
                    <a:gd name="T3" fmla="*/ 0 h 9"/>
                    <a:gd name="T4" fmla="*/ 4 w 50"/>
                    <a:gd name="T5" fmla="*/ 0 h 9"/>
                    <a:gd name="T6" fmla="*/ 4 w 50"/>
                    <a:gd name="T7" fmla="*/ 0 h 9"/>
                    <a:gd name="T8" fmla="*/ 0 w 50"/>
                    <a:gd name="T9" fmla="*/ 4 h 9"/>
                    <a:gd name="T10" fmla="*/ 4 w 50"/>
                    <a:gd name="T11" fmla="*/ 9 h 9"/>
                    <a:gd name="T12" fmla="*/ 45 w 50"/>
                    <a:gd name="T13" fmla="*/ 9 h 9"/>
                    <a:gd name="T14" fmla="*/ 50 w 50"/>
                    <a:gd name="T15" fmla="*/ 4 h 9"/>
                    <a:gd name="T16" fmla="*/ 45 w 5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
                      <a:moveTo>
                        <a:pt x="45" y="0"/>
                      </a:moveTo>
                      <a:cubicBezTo>
                        <a:pt x="45" y="0"/>
                        <a:pt x="45" y="0"/>
                        <a:pt x="45" y="0"/>
                      </a:cubicBezTo>
                      <a:cubicBezTo>
                        <a:pt x="4" y="0"/>
                        <a:pt x="4" y="0"/>
                        <a:pt x="4" y="0"/>
                      </a:cubicBezTo>
                      <a:cubicBezTo>
                        <a:pt x="4" y="0"/>
                        <a:pt x="4" y="0"/>
                        <a:pt x="4" y="0"/>
                      </a:cubicBezTo>
                      <a:cubicBezTo>
                        <a:pt x="2" y="0"/>
                        <a:pt x="0" y="2"/>
                        <a:pt x="0" y="4"/>
                      </a:cubicBezTo>
                      <a:cubicBezTo>
                        <a:pt x="0" y="7"/>
                        <a:pt x="2" y="9"/>
                        <a:pt x="4" y="9"/>
                      </a:cubicBezTo>
                      <a:cubicBezTo>
                        <a:pt x="45" y="9"/>
                        <a:pt x="45" y="9"/>
                        <a:pt x="45" y="9"/>
                      </a:cubicBezTo>
                      <a:cubicBezTo>
                        <a:pt x="48" y="9"/>
                        <a:pt x="50" y="7"/>
                        <a:pt x="50" y="4"/>
                      </a:cubicBezTo>
                      <a:cubicBezTo>
                        <a:pt x="50" y="2"/>
                        <a:pt x="48" y="0"/>
                        <a:pt x="4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8" name="Freeform 71"/>
              <p:cNvSpPr/>
              <p:nvPr/>
            </p:nvSpPr>
            <p:spPr bwMode="auto">
              <a:xfrm>
                <a:off x="4018441" y="3123133"/>
                <a:ext cx="517525" cy="101600"/>
              </a:xfrm>
              <a:custGeom>
                <a:avLst/>
                <a:gdLst>
                  <a:gd name="T0" fmla="*/ 0 w 137"/>
                  <a:gd name="T1" fmla="*/ 14 h 27"/>
                  <a:gd name="T2" fmla="*/ 14 w 137"/>
                  <a:gd name="T3" fmla="*/ 0 h 27"/>
                  <a:gd name="T4" fmla="*/ 123 w 137"/>
                  <a:gd name="T5" fmla="*/ 0 h 27"/>
                  <a:gd name="T6" fmla="*/ 137 w 137"/>
                  <a:gd name="T7" fmla="*/ 14 h 27"/>
                  <a:gd name="T8" fmla="*/ 123 w 137"/>
                  <a:gd name="T9" fmla="*/ 27 h 27"/>
                  <a:gd name="T10" fmla="*/ 14 w 137"/>
                  <a:gd name="T11" fmla="*/ 27 h 27"/>
                  <a:gd name="T12" fmla="*/ 0 w 137"/>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137" h="27">
                    <a:moveTo>
                      <a:pt x="0" y="14"/>
                    </a:moveTo>
                    <a:cubicBezTo>
                      <a:pt x="0" y="6"/>
                      <a:pt x="7" y="0"/>
                      <a:pt x="14" y="0"/>
                    </a:cubicBezTo>
                    <a:cubicBezTo>
                      <a:pt x="123" y="0"/>
                      <a:pt x="123" y="0"/>
                      <a:pt x="123" y="0"/>
                    </a:cubicBezTo>
                    <a:cubicBezTo>
                      <a:pt x="131" y="0"/>
                      <a:pt x="137" y="6"/>
                      <a:pt x="137" y="14"/>
                    </a:cubicBezTo>
                    <a:cubicBezTo>
                      <a:pt x="137" y="21"/>
                      <a:pt x="131" y="27"/>
                      <a:pt x="123" y="27"/>
                    </a:cubicBezTo>
                    <a:cubicBezTo>
                      <a:pt x="14" y="27"/>
                      <a:pt x="14" y="27"/>
                      <a:pt x="14" y="27"/>
                    </a:cubicBezTo>
                    <a:cubicBezTo>
                      <a:pt x="7" y="27"/>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 name="Freeform 72"/>
              <p:cNvSpPr/>
              <p:nvPr/>
            </p:nvSpPr>
            <p:spPr bwMode="auto">
              <a:xfrm>
                <a:off x="4147028" y="3123133"/>
                <a:ext cx="260350" cy="101600"/>
              </a:xfrm>
              <a:custGeom>
                <a:avLst/>
                <a:gdLst>
                  <a:gd name="T0" fmla="*/ 14 w 69"/>
                  <a:gd name="T1" fmla="*/ 27 h 27"/>
                  <a:gd name="T2" fmla="*/ 69 w 69"/>
                  <a:gd name="T3" fmla="*/ 27 h 27"/>
                  <a:gd name="T4" fmla="*/ 69 w 69"/>
                  <a:gd name="T5" fmla="*/ 0 h 27"/>
                  <a:gd name="T6" fmla="*/ 14 w 69"/>
                  <a:gd name="T7" fmla="*/ 0 h 27"/>
                  <a:gd name="T8" fmla="*/ 0 w 69"/>
                  <a:gd name="T9" fmla="*/ 14 h 27"/>
                  <a:gd name="T10" fmla="*/ 14 w 69"/>
                  <a:gd name="T11" fmla="*/ 27 h 27"/>
                </a:gdLst>
                <a:ahLst/>
                <a:cxnLst>
                  <a:cxn ang="0">
                    <a:pos x="T0" y="T1"/>
                  </a:cxn>
                  <a:cxn ang="0">
                    <a:pos x="T2" y="T3"/>
                  </a:cxn>
                  <a:cxn ang="0">
                    <a:pos x="T4" y="T5"/>
                  </a:cxn>
                  <a:cxn ang="0">
                    <a:pos x="T6" y="T7"/>
                  </a:cxn>
                  <a:cxn ang="0">
                    <a:pos x="T8" y="T9"/>
                  </a:cxn>
                  <a:cxn ang="0">
                    <a:pos x="T10" y="T11"/>
                  </a:cxn>
                </a:cxnLst>
                <a:rect l="0" t="0" r="r" b="b"/>
                <a:pathLst>
                  <a:path w="69" h="27">
                    <a:moveTo>
                      <a:pt x="14" y="27"/>
                    </a:moveTo>
                    <a:cubicBezTo>
                      <a:pt x="69" y="27"/>
                      <a:pt x="69" y="27"/>
                      <a:pt x="69" y="27"/>
                    </a:cubicBezTo>
                    <a:cubicBezTo>
                      <a:pt x="69" y="0"/>
                      <a:pt x="69" y="0"/>
                      <a:pt x="69" y="0"/>
                    </a:cubicBezTo>
                    <a:cubicBezTo>
                      <a:pt x="14" y="0"/>
                      <a:pt x="14" y="0"/>
                      <a:pt x="14" y="0"/>
                    </a:cubicBezTo>
                    <a:cubicBezTo>
                      <a:pt x="7" y="0"/>
                      <a:pt x="0" y="6"/>
                      <a:pt x="0" y="14"/>
                    </a:cubicBezTo>
                    <a:cubicBezTo>
                      <a:pt x="0" y="21"/>
                      <a:pt x="7" y="27"/>
                      <a:pt x="14" y="27"/>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0" name="Freeform 73"/>
              <p:cNvSpPr/>
              <p:nvPr/>
            </p:nvSpPr>
            <p:spPr bwMode="auto">
              <a:xfrm>
                <a:off x="4029553" y="3018358"/>
                <a:ext cx="495300" cy="104775"/>
              </a:xfrm>
              <a:custGeom>
                <a:avLst/>
                <a:gdLst>
                  <a:gd name="T0" fmla="*/ 0 w 131"/>
                  <a:gd name="T1" fmla="*/ 14 h 28"/>
                  <a:gd name="T2" fmla="*/ 14 w 131"/>
                  <a:gd name="T3" fmla="*/ 0 h 28"/>
                  <a:gd name="T4" fmla="*/ 118 w 131"/>
                  <a:gd name="T5" fmla="*/ 0 h 28"/>
                  <a:gd name="T6" fmla="*/ 131 w 131"/>
                  <a:gd name="T7" fmla="*/ 14 h 28"/>
                  <a:gd name="T8" fmla="*/ 118 w 131"/>
                  <a:gd name="T9" fmla="*/ 28 h 28"/>
                  <a:gd name="T10" fmla="*/ 14 w 131"/>
                  <a:gd name="T11" fmla="*/ 28 h 28"/>
                  <a:gd name="T12" fmla="*/ 0 w 131"/>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31" h="28">
                    <a:moveTo>
                      <a:pt x="0" y="14"/>
                    </a:moveTo>
                    <a:cubicBezTo>
                      <a:pt x="0" y="6"/>
                      <a:pt x="6" y="0"/>
                      <a:pt x="14" y="0"/>
                    </a:cubicBezTo>
                    <a:cubicBezTo>
                      <a:pt x="118" y="0"/>
                      <a:pt x="118" y="0"/>
                      <a:pt x="118" y="0"/>
                    </a:cubicBezTo>
                    <a:cubicBezTo>
                      <a:pt x="125" y="0"/>
                      <a:pt x="131" y="6"/>
                      <a:pt x="131" y="14"/>
                    </a:cubicBezTo>
                    <a:cubicBezTo>
                      <a:pt x="131" y="21"/>
                      <a:pt x="125" y="28"/>
                      <a:pt x="118" y="28"/>
                    </a:cubicBezTo>
                    <a:cubicBezTo>
                      <a:pt x="14" y="28"/>
                      <a:pt x="14" y="28"/>
                      <a:pt x="14" y="28"/>
                    </a:cubicBezTo>
                    <a:cubicBezTo>
                      <a:pt x="6" y="28"/>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1" name="Freeform 74"/>
              <p:cNvSpPr/>
              <p:nvPr/>
            </p:nvSpPr>
            <p:spPr bwMode="auto">
              <a:xfrm>
                <a:off x="4152584" y="3018358"/>
                <a:ext cx="249238" cy="104775"/>
              </a:xfrm>
              <a:custGeom>
                <a:avLst/>
                <a:gdLst>
                  <a:gd name="T0" fmla="*/ 14 w 66"/>
                  <a:gd name="T1" fmla="*/ 28 h 28"/>
                  <a:gd name="T2" fmla="*/ 66 w 66"/>
                  <a:gd name="T3" fmla="*/ 28 h 28"/>
                  <a:gd name="T4" fmla="*/ 66 w 66"/>
                  <a:gd name="T5" fmla="*/ 0 h 28"/>
                  <a:gd name="T6" fmla="*/ 14 w 66"/>
                  <a:gd name="T7" fmla="*/ 0 h 28"/>
                  <a:gd name="T8" fmla="*/ 0 w 66"/>
                  <a:gd name="T9" fmla="*/ 14 h 28"/>
                  <a:gd name="T10" fmla="*/ 14 w 66"/>
                  <a:gd name="T11" fmla="*/ 28 h 28"/>
                </a:gdLst>
                <a:ahLst/>
                <a:cxnLst>
                  <a:cxn ang="0">
                    <a:pos x="T0" y="T1"/>
                  </a:cxn>
                  <a:cxn ang="0">
                    <a:pos x="T2" y="T3"/>
                  </a:cxn>
                  <a:cxn ang="0">
                    <a:pos x="T4" y="T5"/>
                  </a:cxn>
                  <a:cxn ang="0">
                    <a:pos x="T6" y="T7"/>
                  </a:cxn>
                  <a:cxn ang="0">
                    <a:pos x="T8" y="T9"/>
                  </a:cxn>
                  <a:cxn ang="0">
                    <a:pos x="T10" y="T11"/>
                  </a:cxn>
                </a:cxnLst>
                <a:rect l="0" t="0" r="r" b="b"/>
                <a:pathLst>
                  <a:path w="66" h="28">
                    <a:moveTo>
                      <a:pt x="14" y="28"/>
                    </a:moveTo>
                    <a:cubicBezTo>
                      <a:pt x="66" y="28"/>
                      <a:pt x="66" y="28"/>
                      <a:pt x="66" y="28"/>
                    </a:cubicBezTo>
                    <a:cubicBezTo>
                      <a:pt x="66" y="0"/>
                      <a:pt x="66" y="0"/>
                      <a:pt x="66" y="0"/>
                    </a:cubicBezTo>
                    <a:cubicBezTo>
                      <a:pt x="14" y="0"/>
                      <a:pt x="14" y="0"/>
                      <a:pt x="14" y="0"/>
                    </a:cubicBezTo>
                    <a:cubicBezTo>
                      <a:pt x="6" y="0"/>
                      <a:pt x="0" y="6"/>
                      <a:pt x="0" y="14"/>
                    </a:cubicBezTo>
                    <a:cubicBezTo>
                      <a:pt x="0" y="21"/>
                      <a:pt x="6" y="28"/>
                      <a:pt x="14"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2" name="Freeform 75"/>
              <p:cNvSpPr/>
              <p:nvPr/>
            </p:nvSpPr>
            <p:spPr bwMode="auto">
              <a:xfrm>
                <a:off x="4041459" y="2911996"/>
                <a:ext cx="471488" cy="106363"/>
              </a:xfrm>
              <a:custGeom>
                <a:avLst/>
                <a:gdLst>
                  <a:gd name="T0" fmla="*/ 0 w 125"/>
                  <a:gd name="T1" fmla="*/ 14 h 28"/>
                  <a:gd name="T2" fmla="*/ 13 w 125"/>
                  <a:gd name="T3" fmla="*/ 0 h 28"/>
                  <a:gd name="T4" fmla="*/ 112 w 125"/>
                  <a:gd name="T5" fmla="*/ 0 h 28"/>
                  <a:gd name="T6" fmla="*/ 125 w 125"/>
                  <a:gd name="T7" fmla="*/ 14 h 28"/>
                  <a:gd name="T8" fmla="*/ 112 w 125"/>
                  <a:gd name="T9" fmla="*/ 28 h 28"/>
                  <a:gd name="T10" fmla="*/ 13 w 125"/>
                  <a:gd name="T11" fmla="*/ 28 h 28"/>
                  <a:gd name="T12" fmla="*/ 0 w 125"/>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25" h="28">
                    <a:moveTo>
                      <a:pt x="0" y="14"/>
                    </a:moveTo>
                    <a:cubicBezTo>
                      <a:pt x="0" y="6"/>
                      <a:pt x="6" y="0"/>
                      <a:pt x="13" y="0"/>
                    </a:cubicBezTo>
                    <a:cubicBezTo>
                      <a:pt x="112" y="0"/>
                      <a:pt x="112" y="0"/>
                      <a:pt x="112" y="0"/>
                    </a:cubicBezTo>
                    <a:cubicBezTo>
                      <a:pt x="119" y="0"/>
                      <a:pt x="125" y="6"/>
                      <a:pt x="125" y="14"/>
                    </a:cubicBezTo>
                    <a:cubicBezTo>
                      <a:pt x="125" y="22"/>
                      <a:pt x="119" y="28"/>
                      <a:pt x="112" y="28"/>
                    </a:cubicBezTo>
                    <a:cubicBezTo>
                      <a:pt x="13" y="28"/>
                      <a:pt x="13" y="28"/>
                      <a:pt x="13" y="28"/>
                    </a:cubicBezTo>
                    <a:cubicBezTo>
                      <a:pt x="6" y="28"/>
                      <a:pt x="0" y="22"/>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3" name="Freeform 76"/>
              <p:cNvSpPr/>
              <p:nvPr/>
            </p:nvSpPr>
            <p:spPr bwMode="auto">
              <a:xfrm>
                <a:off x="4158934" y="2911996"/>
                <a:ext cx="236538" cy="106363"/>
              </a:xfrm>
              <a:custGeom>
                <a:avLst/>
                <a:gdLst>
                  <a:gd name="T0" fmla="*/ 13 w 63"/>
                  <a:gd name="T1" fmla="*/ 28 h 28"/>
                  <a:gd name="T2" fmla="*/ 63 w 63"/>
                  <a:gd name="T3" fmla="*/ 28 h 28"/>
                  <a:gd name="T4" fmla="*/ 63 w 63"/>
                  <a:gd name="T5" fmla="*/ 0 h 28"/>
                  <a:gd name="T6" fmla="*/ 13 w 63"/>
                  <a:gd name="T7" fmla="*/ 0 h 28"/>
                  <a:gd name="T8" fmla="*/ 0 w 63"/>
                  <a:gd name="T9" fmla="*/ 14 h 28"/>
                  <a:gd name="T10" fmla="*/ 13 w 63"/>
                  <a:gd name="T11" fmla="*/ 28 h 28"/>
                </a:gdLst>
                <a:ahLst/>
                <a:cxnLst>
                  <a:cxn ang="0">
                    <a:pos x="T0" y="T1"/>
                  </a:cxn>
                  <a:cxn ang="0">
                    <a:pos x="T2" y="T3"/>
                  </a:cxn>
                  <a:cxn ang="0">
                    <a:pos x="T4" y="T5"/>
                  </a:cxn>
                  <a:cxn ang="0">
                    <a:pos x="T6" y="T7"/>
                  </a:cxn>
                  <a:cxn ang="0">
                    <a:pos x="T8" y="T9"/>
                  </a:cxn>
                  <a:cxn ang="0">
                    <a:pos x="T10" y="T11"/>
                  </a:cxn>
                </a:cxnLst>
                <a:rect l="0" t="0" r="r" b="b"/>
                <a:pathLst>
                  <a:path w="63" h="28">
                    <a:moveTo>
                      <a:pt x="13" y="28"/>
                    </a:moveTo>
                    <a:cubicBezTo>
                      <a:pt x="63" y="28"/>
                      <a:pt x="63" y="28"/>
                      <a:pt x="63" y="28"/>
                    </a:cubicBezTo>
                    <a:cubicBezTo>
                      <a:pt x="63" y="0"/>
                      <a:pt x="63" y="0"/>
                      <a:pt x="63" y="0"/>
                    </a:cubicBezTo>
                    <a:cubicBezTo>
                      <a:pt x="13" y="0"/>
                      <a:pt x="13" y="0"/>
                      <a:pt x="13" y="0"/>
                    </a:cubicBezTo>
                    <a:cubicBezTo>
                      <a:pt x="6" y="0"/>
                      <a:pt x="0" y="6"/>
                      <a:pt x="0" y="14"/>
                    </a:cubicBezTo>
                    <a:cubicBezTo>
                      <a:pt x="0" y="22"/>
                      <a:pt x="6" y="28"/>
                      <a:pt x="13"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4" name="Freeform 77"/>
              <p:cNvSpPr/>
              <p:nvPr/>
            </p:nvSpPr>
            <p:spPr bwMode="auto">
              <a:xfrm>
                <a:off x="4104959" y="2818333"/>
                <a:ext cx="344488" cy="93663"/>
              </a:xfrm>
              <a:custGeom>
                <a:avLst/>
                <a:gdLst>
                  <a:gd name="T0" fmla="*/ 91 w 91"/>
                  <a:gd name="T1" fmla="*/ 25 h 25"/>
                  <a:gd name="T2" fmla="*/ 0 w 91"/>
                  <a:gd name="T3" fmla="*/ 25 h 25"/>
                  <a:gd name="T4" fmla="*/ 46 w 91"/>
                  <a:gd name="T5" fmla="*/ 0 h 25"/>
                  <a:gd name="T6" fmla="*/ 91 w 91"/>
                  <a:gd name="T7" fmla="*/ 25 h 25"/>
                </a:gdLst>
                <a:ahLst/>
                <a:cxnLst>
                  <a:cxn ang="0">
                    <a:pos x="T0" y="T1"/>
                  </a:cxn>
                  <a:cxn ang="0">
                    <a:pos x="T2" y="T3"/>
                  </a:cxn>
                  <a:cxn ang="0">
                    <a:pos x="T4" y="T5"/>
                  </a:cxn>
                  <a:cxn ang="0">
                    <a:pos x="T6" y="T7"/>
                  </a:cxn>
                </a:cxnLst>
                <a:rect l="0" t="0" r="r" b="b"/>
                <a:pathLst>
                  <a:path w="91" h="25">
                    <a:moveTo>
                      <a:pt x="91" y="25"/>
                    </a:moveTo>
                    <a:cubicBezTo>
                      <a:pt x="0" y="25"/>
                      <a:pt x="0" y="25"/>
                      <a:pt x="0" y="25"/>
                    </a:cubicBezTo>
                    <a:cubicBezTo>
                      <a:pt x="0" y="10"/>
                      <a:pt x="24" y="0"/>
                      <a:pt x="46" y="0"/>
                    </a:cubicBezTo>
                    <a:cubicBezTo>
                      <a:pt x="67" y="0"/>
                      <a:pt x="91" y="10"/>
                      <a:pt x="91" y="25"/>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5" name="Freeform 78"/>
              <p:cNvSpPr/>
              <p:nvPr/>
            </p:nvSpPr>
            <p:spPr bwMode="auto">
              <a:xfrm>
                <a:off x="4190684" y="2818333"/>
                <a:ext cx="173038" cy="93663"/>
              </a:xfrm>
              <a:custGeom>
                <a:avLst/>
                <a:gdLst>
                  <a:gd name="T0" fmla="*/ 46 w 46"/>
                  <a:gd name="T1" fmla="*/ 0 h 25"/>
                  <a:gd name="T2" fmla="*/ 46 w 46"/>
                  <a:gd name="T3" fmla="*/ 0 h 25"/>
                  <a:gd name="T4" fmla="*/ 0 w 46"/>
                  <a:gd name="T5" fmla="*/ 25 h 25"/>
                  <a:gd name="T6" fmla="*/ 46 w 46"/>
                  <a:gd name="T7" fmla="*/ 25 h 25"/>
                  <a:gd name="T8" fmla="*/ 46 w 46"/>
                  <a:gd name="T9" fmla="*/ 0 h 25"/>
                </a:gdLst>
                <a:ahLst/>
                <a:cxnLst>
                  <a:cxn ang="0">
                    <a:pos x="T0" y="T1"/>
                  </a:cxn>
                  <a:cxn ang="0">
                    <a:pos x="T2" y="T3"/>
                  </a:cxn>
                  <a:cxn ang="0">
                    <a:pos x="T4" y="T5"/>
                  </a:cxn>
                  <a:cxn ang="0">
                    <a:pos x="T6" y="T7"/>
                  </a:cxn>
                  <a:cxn ang="0">
                    <a:pos x="T8" y="T9"/>
                  </a:cxn>
                </a:cxnLst>
                <a:rect l="0" t="0" r="r" b="b"/>
                <a:pathLst>
                  <a:path w="46" h="25">
                    <a:moveTo>
                      <a:pt x="46" y="0"/>
                    </a:moveTo>
                    <a:cubicBezTo>
                      <a:pt x="46" y="0"/>
                      <a:pt x="46" y="0"/>
                      <a:pt x="46" y="0"/>
                    </a:cubicBezTo>
                    <a:cubicBezTo>
                      <a:pt x="24" y="0"/>
                      <a:pt x="0" y="10"/>
                      <a:pt x="0" y="25"/>
                    </a:cubicBezTo>
                    <a:cubicBezTo>
                      <a:pt x="46" y="25"/>
                      <a:pt x="46" y="25"/>
                      <a:pt x="46" y="25"/>
                    </a:cubicBezTo>
                    <a:lnTo>
                      <a:pt x="46" y="0"/>
                    </a:ln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16" name="Rectangle 79"/>
              <p:cNvSpPr>
                <a:spLocks noChangeArrowheads="1"/>
              </p:cNvSpPr>
              <p:nvPr/>
            </p:nvSpPr>
            <p:spPr bwMode="auto">
              <a:xfrm>
                <a:off x="4254344" y="0"/>
                <a:ext cx="45719" cy="2829446"/>
              </a:xfrm>
              <a:prstGeom prst="rect">
                <a:avLst/>
              </a:prstGeom>
              <a:solidFill>
                <a:srgbClr val="0337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4" name="文本框 66"/>
            <p:cNvSpPr txBox="1">
              <a:spLocks noChangeArrowheads="1"/>
            </p:cNvSpPr>
            <p:nvPr/>
          </p:nvSpPr>
          <p:spPr bwMode="auto">
            <a:xfrm>
              <a:off x="3731424" y="3578238"/>
              <a:ext cx="11112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rPr>
                <a:t>01</a:t>
              </a:r>
              <a:endParaRPr lang="zh-CN" altLang="en-US"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endParaRPr>
            </a:p>
          </p:txBody>
        </p:sp>
      </p:grpSp>
      <p:grpSp>
        <p:nvGrpSpPr>
          <p:cNvPr id="26" name="组合 25"/>
          <p:cNvGrpSpPr/>
          <p:nvPr/>
        </p:nvGrpSpPr>
        <p:grpSpPr>
          <a:xfrm>
            <a:off x="4169444" y="-1611730"/>
            <a:ext cx="1446213" cy="4694758"/>
            <a:chOff x="3549141" y="0"/>
            <a:chExt cx="1446213" cy="4694758"/>
          </a:xfrm>
        </p:grpSpPr>
        <p:grpSp>
          <p:nvGrpSpPr>
            <p:cNvPr id="27" name="组合 26"/>
            <p:cNvGrpSpPr/>
            <p:nvPr/>
          </p:nvGrpSpPr>
          <p:grpSpPr>
            <a:xfrm>
              <a:off x="3549141" y="0"/>
              <a:ext cx="1446213" cy="4694758"/>
              <a:chOff x="3549141" y="0"/>
              <a:chExt cx="1446213" cy="4694758"/>
            </a:xfrm>
          </p:grpSpPr>
          <p:sp>
            <p:nvSpPr>
              <p:cNvPr id="29" name="Freeform 109"/>
              <p:cNvSpPr/>
              <p:nvPr/>
            </p:nvSpPr>
            <p:spPr bwMode="auto">
              <a:xfrm>
                <a:off x="3773086" y="3212230"/>
                <a:ext cx="1008234" cy="1246726"/>
              </a:xfrm>
              <a:custGeom>
                <a:avLst/>
                <a:gdLst>
                  <a:gd name="T0" fmla="*/ 168 w 335"/>
                  <a:gd name="T1" fmla="*/ 415 h 415"/>
                  <a:gd name="T2" fmla="*/ 335 w 335"/>
                  <a:gd name="T3" fmla="*/ 247 h 415"/>
                  <a:gd name="T4" fmla="*/ 313 w 335"/>
                  <a:gd name="T5" fmla="*/ 164 h 415"/>
                  <a:gd name="T6" fmla="*/ 254 w 335"/>
                  <a:gd name="T7" fmla="*/ 41 h 415"/>
                  <a:gd name="T8" fmla="*/ 215 w 335"/>
                  <a:gd name="T9" fmla="*/ 0 h 415"/>
                  <a:gd name="T10" fmla="*/ 168 w 335"/>
                  <a:gd name="T11" fmla="*/ 0 h 415"/>
                  <a:gd name="T12" fmla="*/ 120 w 335"/>
                  <a:gd name="T13" fmla="*/ 0 h 415"/>
                  <a:gd name="T14" fmla="*/ 81 w 335"/>
                  <a:gd name="T15" fmla="*/ 41 h 415"/>
                  <a:gd name="T16" fmla="*/ 23 w 335"/>
                  <a:gd name="T17" fmla="*/ 164 h 415"/>
                  <a:gd name="T18" fmla="*/ 0 w 335"/>
                  <a:gd name="T19" fmla="*/ 247 h 415"/>
                  <a:gd name="T20" fmla="*/ 168 w 335"/>
                  <a:gd name="T21"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5" h="415">
                    <a:moveTo>
                      <a:pt x="168" y="415"/>
                    </a:moveTo>
                    <a:cubicBezTo>
                      <a:pt x="260" y="415"/>
                      <a:pt x="335" y="340"/>
                      <a:pt x="335" y="247"/>
                    </a:cubicBezTo>
                    <a:cubicBezTo>
                      <a:pt x="335" y="217"/>
                      <a:pt x="326" y="189"/>
                      <a:pt x="313" y="164"/>
                    </a:cubicBezTo>
                    <a:cubicBezTo>
                      <a:pt x="272" y="90"/>
                      <a:pt x="261" y="82"/>
                      <a:pt x="254" y="41"/>
                    </a:cubicBezTo>
                    <a:cubicBezTo>
                      <a:pt x="248" y="8"/>
                      <a:pt x="241" y="0"/>
                      <a:pt x="215" y="0"/>
                    </a:cubicBezTo>
                    <a:cubicBezTo>
                      <a:pt x="204" y="0"/>
                      <a:pt x="186" y="0"/>
                      <a:pt x="168" y="0"/>
                    </a:cubicBezTo>
                    <a:cubicBezTo>
                      <a:pt x="149" y="0"/>
                      <a:pt x="131" y="0"/>
                      <a:pt x="120" y="0"/>
                    </a:cubicBezTo>
                    <a:cubicBezTo>
                      <a:pt x="95" y="0"/>
                      <a:pt x="87" y="8"/>
                      <a:pt x="81" y="41"/>
                    </a:cubicBezTo>
                    <a:cubicBezTo>
                      <a:pt x="75" y="82"/>
                      <a:pt x="64" y="90"/>
                      <a:pt x="23" y="164"/>
                    </a:cubicBezTo>
                    <a:cubicBezTo>
                      <a:pt x="9" y="188"/>
                      <a:pt x="0" y="217"/>
                      <a:pt x="0" y="247"/>
                    </a:cubicBezTo>
                    <a:cubicBezTo>
                      <a:pt x="0" y="340"/>
                      <a:pt x="75" y="415"/>
                      <a:pt x="168" y="415"/>
                    </a:cubicBezTo>
                    <a:close/>
                  </a:path>
                </a:pathLst>
              </a:custGeom>
              <a:solidFill>
                <a:srgbClr val="F3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cxnSp>
            <p:nvCxnSpPr>
              <p:cNvPr id="30" name="直接连接符 29"/>
              <p:cNvCxnSpPr/>
              <p:nvPr/>
            </p:nvCxnSpPr>
            <p:spPr>
              <a:xfrm flipV="1">
                <a:off x="4312763" y="11905"/>
                <a:ext cx="170497" cy="2829446"/>
              </a:xfrm>
              <a:prstGeom prst="line">
                <a:avLst/>
              </a:prstGeom>
              <a:ln w="44450">
                <a:solidFill>
                  <a:schemeClr val="bg1">
                    <a:alpha val="32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3549141" y="3612083"/>
                <a:ext cx="1446213" cy="1082675"/>
                <a:chOff x="1651000" y="3035300"/>
                <a:chExt cx="1446213" cy="1082675"/>
              </a:xfrm>
            </p:grpSpPr>
            <p:sp>
              <p:nvSpPr>
                <p:cNvPr id="41" name="Freeform 51"/>
                <p:cNvSpPr/>
                <p:nvPr/>
              </p:nvSpPr>
              <p:spPr bwMode="auto">
                <a:xfrm>
                  <a:off x="1651000" y="3370263"/>
                  <a:ext cx="188913" cy="33338"/>
                </a:xfrm>
                <a:custGeom>
                  <a:avLst/>
                  <a:gdLst>
                    <a:gd name="T0" fmla="*/ 46 w 50"/>
                    <a:gd name="T1" fmla="*/ 0 h 9"/>
                    <a:gd name="T2" fmla="*/ 5 w 50"/>
                    <a:gd name="T3" fmla="*/ 0 h 9"/>
                    <a:gd name="T4" fmla="*/ 5 w 50"/>
                    <a:gd name="T5" fmla="*/ 0 h 9"/>
                    <a:gd name="T6" fmla="*/ 0 w 50"/>
                    <a:gd name="T7" fmla="*/ 4 h 9"/>
                    <a:gd name="T8" fmla="*/ 5 w 50"/>
                    <a:gd name="T9" fmla="*/ 9 h 9"/>
                    <a:gd name="T10" fmla="*/ 46 w 50"/>
                    <a:gd name="T11" fmla="*/ 9 h 9"/>
                    <a:gd name="T12" fmla="*/ 50 w 50"/>
                    <a:gd name="T13" fmla="*/ 4 h 9"/>
                    <a:gd name="T14" fmla="*/ 46 w 5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9">
                      <a:moveTo>
                        <a:pt x="46" y="0"/>
                      </a:moveTo>
                      <a:cubicBezTo>
                        <a:pt x="5" y="0"/>
                        <a:pt x="5" y="0"/>
                        <a:pt x="5" y="0"/>
                      </a:cubicBezTo>
                      <a:cubicBezTo>
                        <a:pt x="5" y="0"/>
                        <a:pt x="5" y="0"/>
                        <a:pt x="5" y="0"/>
                      </a:cubicBezTo>
                      <a:cubicBezTo>
                        <a:pt x="2" y="0"/>
                        <a:pt x="0" y="2"/>
                        <a:pt x="0" y="4"/>
                      </a:cubicBezTo>
                      <a:cubicBezTo>
                        <a:pt x="0" y="7"/>
                        <a:pt x="2" y="9"/>
                        <a:pt x="5" y="9"/>
                      </a:cubicBezTo>
                      <a:cubicBezTo>
                        <a:pt x="46" y="9"/>
                        <a:pt x="46" y="9"/>
                        <a:pt x="46" y="9"/>
                      </a:cubicBezTo>
                      <a:cubicBezTo>
                        <a:pt x="48" y="9"/>
                        <a:pt x="50" y="7"/>
                        <a:pt x="50" y="4"/>
                      </a:cubicBezTo>
                      <a:cubicBezTo>
                        <a:pt x="50" y="2"/>
                        <a:pt x="48" y="0"/>
                        <a:pt x="4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2" name="Freeform 52"/>
                <p:cNvSpPr/>
                <p:nvPr/>
              </p:nvSpPr>
              <p:spPr bwMode="auto">
                <a:xfrm>
                  <a:off x="1722438" y="3625850"/>
                  <a:ext cx="169863" cy="112713"/>
                </a:xfrm>
                <a:custGeom>
                  <a:avLst/>
                  <a:gdLst>
                    <a:gd name="T0" fmla="*/ 40 w 45"/>
                    <a:gd name="T1" fmla="*/ 0 h 30"/>
                    <a:gd name="T2" fmla="*/ 38 w 45"/>
                    <a:gd name="T3" fmla="*/ 1 h 30"/>
                    <a:gd name="T4" fmla="*/ 2 w 45"/>
                    <a:gd name="T5" fmla="*/ 21 h 30"/>
                    <a:gd name="T6" fmla="*/ 1 w 45"/>
                    <a:gd name="T7" fmla="*/ 28 h 30"/>
                    <a:gd name="T8" fmla="*/ 5 w 45"/>
                    <a:gd name="T9" fmla="*/ 30 h 30"/>
                    <a:gd name="T10" fmla="*/ 7 w 45"/>
                    <a:gd name="T11" fmla="*/ 29 h 30"/>
                    <a:gd name="T12" fmla="*/ 42 w 45"/>
                    <a:gd name="T13" fmla="*/ 9 h 30"/>
                    <a:gd name="T14" fmla="*/ 44 w 45"/>
                    <a:gd name="T15" fmla="*/ 2 h 30"/>
                    <a:gd name="T16" fmla="*/ 40 w 4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0">
                      <a:moveTo>
                        <a:pt x="40" y="0"/>
                      </a:moveTo>
                      <a:cubicBezTo>
                        <a:pt x="39" y="0"/>
                        <a:pt x="38" y="0"/>
                        <a:pt x="38" y="1"/>
                      </a:cubicBezTo>
                      <a:cubicBezTo>
                        <a:pt x="2" y="21"/>
                        <a:pt x="2" y="21"/>
                        <a:pt x="2" y="21"/>
                      </a:cubicBezTo>
                      <a:cubicBezTo>
                        <a:pt x="0" y="23"/>
                        <a:pt x="0" y="25"/>
                        <a:pt x="1" y="28"/>
                      </a:cubicBezTo>
                      <a:cubicBezTo>
                        <a:pt x="2" y="29"/>
                        <a:pt x="3" y="30"/>
                        <a:pt x="5" y="30"/>
                      </a:cubicBezTo>
                      <a:cubicBezTo>
                        <a:pt x="5" y="30"/>
                        <a:pt x="6" y="30"/>
                        <a:pt x="7" y="29"/>
                      </a:cubicBezTo>
                      <a:cubicBezTo>
                        <a:pt x="42" y="9"/>
                        <a:pt x="42" y="9"/>
                        <a:pt x="42" y="9"/>
                      </a:cubicBezTo>
                      <a:cubicBezTo>
                        <a:pt x="44" y="7"/>
                        <a:pt x="45" y="5"/>
                        <a:pt x="44" y="2"/>
                      </a:cubicBezTo>
                      <a:cubicBezTo>
                        <a:pt x="43" y="1"/>
                        <a:pt x="42" y="0"/>
                        <a:pt x="4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3" name="Freeform 53"/>
                <p:cNvSpPr/>
                <p:nvPr/>
              </p:nvSpPr>
              <p:spPr bwMode="auto">
                <a:xfrm>
                  <a:off x="1979613" y="3851275"/>
                  <a:ext cx="117475" cy="168275"/>
                </a:xfrm>
                <a:custGeom>
                  <a:avLst/>
                  <a:gdLst>
                    <a:gd name="T0" fmla="*/ 26 w 31"/>
                    <a:gd name="T1" fmla="*/ 0 h 45"/>
                    <a:gd name="T2" fmla="*/ 22 w 31"/>
                    <a:gd name="T3" fmla="*/ 3 h 45"/>
                    <a:gd name="T4" fmla="*/ 2 w 31"/>
                    <a:gd name="T5" fmla="*/ 38 h 45"/>
                    <a:gd name="T6" fmla="*/ 3 w 31"/>
                    <a:gd name="T7" fmla="*/ 44 h 45"/>
                    <a:gd name="T8" fmla="*/ 5 w 31"/>
                    <a:gd name="T9" fmla="*/ 45 h 45"/>
                    <a:gd name="T10" fmla="*/ 9 w 31"/>
                    <a:gd name="T11" fmla="*/ 43 h 45"/>
                    <a:gd name="T12" fmla="*/ 30 w 31"/>
                    <a:gd name="T13" fmla="*/ 7 h 45"/>
                    <a:gd name="T14" fmla="*/ 28 w 31"/>
                    <a:gd name="T15" fmla="*/ 1 h 45"/>
                    <a:gd name="T16" fmla="*/ 2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26" y="0"/>
                      </a:moveTo>
                      <a:cubicBezTo>
                        <a:pt x="24" y="0"/>
                        <a:pt x="23" y="1"/>
                        <a:pt x="22" y="3"/>
                      </a:cubicBezTo>
                      <a:cubicBezTo>
                        <a:pt x="2" y="38"/>
                        <a:pt x="2" y="38"/>
                        <a:pt x="2" y="38"/>
                      </a:cubicBezTo>
                      <a:cubicBezTo>
                        <a:pt x="0" y="40"/>
                        <a:pt x="1" y="43"/>
                        <a:pt x="3" y="44"/>
                      </a:cubicBezTo>
                      <a:cubicBezTo>
                        <a:pt x="4" y="45"/>
                        <a:pt x="5" y="45"/>
                        <a:pt x="5" y="45"/>
                      </a:cubicBezTo>
                      <a:cubicBezTo>
                        <a:pt x="7" y="45"/>
                        <a:pt x="8" y="44"/>
                        <a:pt x="9" y="43"/>
                      </a:cubicBezTo>
                      <a:cubicBezTo>
                        <a:pt x="30" y="7"/>
                        <a:pt x="30" y="7"/>
                        <a:pt x="30" y="7"/>
                      </a:cubicBezTo>
                      <a:cubicBezTo>
                        <a:pt x="31" y="5"/>
                        <a:pt x="30" y="2"/>
                        <a:pt x="28" y="1"/>
                      </a:cubicBezTo>
                      <a:cubicBezTo>
                        <a:pt x="27" y="1"/>
                        <a:pt x="26" y="0"/>
                        <a:pt x="2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4" name="Freeform 54"/>
                <p:cNvSpPr/>
                <p:nvPr/>
              </p:nvSpPr>
              <p:spPr bwMode="auto">
                <a:xfrm>
                  <a:off x="2886075" y="3640138"/>
                  <a:ext cx="174625" cy="112713"/>
                </a:xfrm>
                <a:custGeom>
                  <a:avLst/>
                  <a:gdLst>
                    <a:gd name="T0" fmla="*/ 5 w 46"/>
                    <a:gd name="T1" fmla="*/ 0 h 30"/>
                    <a:gd name="T2" fmla="*/ 1 w 46"/>
                    <a:gd name="T3" fmla="*/ 2 h 30"/>
                    <a:gd name="T4" fmla="*/ 3 w 46"/>
                    <a:gd name="T5" fmla="*/ 9 h 30"/>
                    <a:gd name="T6" fmla="*/ 38 w 46"/>
                    <a:gd name="T7" fmla="*/ 29 h 30"/>
                    <a:gd name="T8" fmla="*/ 41 w 46"/>
                    <a:gd name="T9" fmla="*/ 30 h 30"/>
                    <a:gd name="T10" fmla="*/ 44 w 46"/>
                    <a:gd name="T11" fmla="*/ 28 h 30"/>
                    <a:gd name="T12" fmla="*/ 43 w 46"/>
                    <a:gd name="T13" fmla="*/ 21 h 30"/>
                    <a:gd name="T14" fmla="*/ 7 w 46"/>
                    <a:gd name="T15" fmla="*/ 1 h 30"/>
                    <a:gd name="T16" fmla="*/ 5 w 4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0">
                      <a:moveTo>
                        <a:pt x="5" y="0"/>
                      </a:moveTo>
                      <a:cubicBezTo>
                        <a:pt x="4" y="0"/>
                        <a:pt x="2" y="1"/>
                        <a:pt x="1" y="2"/>
                      </a:cubicBezTo>
                      <a:cubicBezTo>
                        <a:pt x="0" y="5"/>
                        <a:pt x="1" y="7"/>
                        <a:pt x="3" y="9"/>
                      </a:cubicBezTo>
                      <a:cubicBezTo>
                        <a:pt x="38" y="29"/>
                        <a:pt x="38" y="29"/>
                        <a:pt x="38" y="29"/>
                      </a:cubicBezTo>
                      <a:cubicBezTo>
                        <a:pt x="39" y="30"/>
                        <a:pt x="40" y="30"/>
                        <a:pt x="41" y="30"/>
                      </a:cubicBezTo>
                      <a:cubicBezTo>
                        <a:pt x="42" y="30"/>
                        <a:pt x="44" y="29"/>
                        <a:pt x="44" y="28"/>
                      </a:cubicBezTo>
                      <a:cubicBezTo>
                        <a:pt x="46" y="25"/>
                        <a:pt x="45" y="23"/>
                        <a:pt x="43" y="21"/>
                      </a:cubicBezTo>
                      <a:cubicBezTo>
                        <a:pt x="7" y="1"/>
                        <a:pt x="7" y="1"/>
                        <a:pt x="7" y="1"/>
                      </a:cubicBezTo>
                      <a:cubicBezTo>
                        <a:pt x="7" y="0"/>
                        <a:pt x="6"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5" name="Freeform 55"/>
                <p:cNvSpPr/>
                <p:nvPr/>
              </p:nvSpPr>
              <p:spPr bwMode="auto">
                <a:xfrm>
                  <a:off x="1722438" y="3049588"/>
                  <a:ext cx="169863" cy="109538"/>
                </a:xfrm>
                <a:custGeom>
                  <a:avLst/>
                  <a:gdLst>
                    <a:gd name="T0" fmla="*/ 5 w 45"/>
                    <a:gd name="T1" fmla="*/ 0 h 29"/>
                    <a:gd name="T2" fmla="*/ 1 w 45"/>
                    <a:gd name="T3" fmla="*/ 2 h 29"/>
                    <a:gd name="T4" fmla="*/ 2 w 45"/>
                    <a:gd name="T5" fmla="*/ 8 h 29"/>
                    <a:gd name="T6" fmla="*/ 38 w 45"/>
                    <a:gd name="T7" fmla="*/ 29 h 29"/>
                    <a:gd name="T8" fmla="*/ 40 w 45"/>
                    <a:gd name="T9" fmla="*/ 29 h 29"/>
                    <a:gd name="T10" fmla="*/ 44 w 45"/>
                    <a:gd name="T11" fmla="*/ 27 h 29"/>
                    <a:gd name="T12" fmla="*/ 42 w 45"/>
                    <a:gd name="T13" fmla="*/ 21 h 29"/>
                    <a:gd name="T14" fmla="*/ 7 w 45"/>
                    <a:gd name="T15" fmla="*/ 0 h 29"/>
                    <a:gd name="T16" fmla="*/ 5 w 4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5" y="0"/>
                      </a:moveTo>
                      <a:cubicBezTo>
                        <a:pt x="3" y="0"/>
                        <a:pt x="2" y="1"/>
                        <a:pt x="1" y="2"/>
                      </a:cubicBezTo>
                      <a:cubicBezTo>
                        <a:pt x="0" y="4"/>
                        <a:pt x="0" y="7"/>
                        <a:pt x="2" y="8"/>
                      </a:cubicBezTo>
                      <a:cubicBezTo>
                        <a:pt x="38" y="29"/>
                        <a:pt x="38" y="29"/>
                        <a:pt x="38" y="29"/>
                      </a:cubicBezTo>
                      <a:cubicBezTo>
                        <a:pt x="38" y="29"/>
                        <a:pt x="39" y="29"/>
                        <a:pt x="40" y="29"/>
                      </a:cubicBezTo>
                      <a:cubicBezTo>
                        <a:pt x="42" y="29"/>
                        <a:pt x="43" y="29"/>
                        <a:pt x="44" y="27"/>
                      </a:cubicBezTo>
                      <a:cubicBezTo>
                        <a:pt x="45" y="25"/>
                        <a:pt x="44" y="22"/>
                        <a:pt x="42" y="21"/>
                      </a:cubicBezTo>
                      <a:cubicBezTo>
                        <a:pt x="7" y="0"/>
                        <a:pt x="7" y="0"/>
                        <a:pt x="7" y="0"/>
                      </a:cubicBezTo>
                      <a:cubicBezTo>
                        <a:pt x="6" y="0"/>
                        <a:pt x="5"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6" name="Freeform 56"/>
                <p:cNvSpPr/>
                <p:nvPr/>
              </p:nvSpPr>
              <p:spPr bwMode="auto">
                <a:xfrm>
                  <a:off x="2886075" y="3035300"/>
                  <a:ext cx="174625" cy="107950"/>
                </a:xfrm>
                <a:custGeom>
                  <a:avLst/>
                  <a:gdLst>
                    <a:gd name="T0" fmla="*/ 41 w 46"/>
                    <a:gd name="T1" fmla="*/ 0 h 29"/>
                    <a:gd name="T2" fmla="*/ 38 w 46"/>
                    <a:gd name="T3" fmla="*/ 0 h 29"/>
                    <a:gd name="T4" fmla="*/ 3 w 46"/>
                    <a:gd name="T5" fmla="*/ 21 h 29"/>
                    <a:gd name="T6" fmla="*/ 1 w 46"/>
                    <a:gd name="T7" fmla="*/ 27 h 29"/>
                    <a:gd name="T8" fmla="*/ 5 w 46"/>
                    <a:gd name="T9" fmla="*/ 29 h 29"/>
                    <a:gd name="T10" fmla="*/ 7 w 46"/>
                    <a:gd name="T11" fmla="*/ 29 h 29"/>
                    <a:gd name="T12" fmla="*/ 43 w 46"/>
                    <a:gd name="T13" fmla="*/ 8 h 29"/>
                    <a:gd name="T14" fmla="*/ 44 w 46"/>
                    <a:gd name="T15" fmla="*/ 2 h 29"/>
                    <a:gd name="T16" fmla="*/ 41 w 4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9">
                      <a:moveTo>
                        <a:pt x="41" y="0"/>
                      </a:moveTo>
                      <a:cubicBezTo>
                        <a:pt x="40" y="0"/>
                        <a:pt x="39" y="0"/>
                        <a:pt x="38" y="0"/>
                      </a:cubicBezTo>
                      <a:cubicBezTo>
                        <a:pt x="3" y="21"/>
                        <a:pt x="3" y="21"/>
                        <a:pt x="3" y="21"/>
                      </a:cubicBezTo>
                      <a:cubicBezTo>
                        <a:pt x="1" y="22"/>
                        <a:pt x="0" y="25"/>
                        <a:pt x="1" y="27"/>
                      </a:cubicBezTo>
                      <a:cubicBezTo>
                        <a:pt x="2" y="29"/>
                        <a:pt x="4" y="29"/>
                        <a:pt x="5" y="29"/>
                      </a:cubicBezTo>
                      <a:cubicBezTo>
                        <a:pt x="6" y="29"/>
                        <a:pt x="7" y="29"/>
                        <a:pt x="7" y="29"/>
                      </a:cubicBezTo>
                      <a:cubicBezTo>
                        <a:pt x="43" y="8"/>
                        <a:pt x="43" y="8"/>
                        <a:pt x="43" y="8"/>
                      </a:cubicBezTo>
                      <a:cubicBezTo>
                        <a:pt x="45" y="7"/>
                        <a:pt x="46" y="4"/>
                        <a:pt x="44" y="2"/>
                      </a:cubicBezTo>
                      <a:cubicBezTo>
                        <a:pt x="44" y="1"/>
                        <a:pt x="42" y="0"/>
                        <a:pt x="4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7" name="Freeform 57"/>
                <p:cNvSpPr/>
                <p:nvPr/>
              </p:nvSpPr>
              <p:spPr bwMode="auto">
                <a:xfrm>
                  <a:off x="2682875" y="3865563"/>
                  <a:ext cx="115888" cy="169863"/>
                </a:xfrm>
                <a:custGeom>
                  <a:avLst/>
                  <a:gdLst>
                    <a:gd name="T0" fmla="*/ 6 w 31"/>
                    <a:gd name="T1" fmla="*/ 0 h 45"/>
                    <a:gd name="T2" fmla="*/ 3 w 31"/>
                    <a:gd name="T3" fmla="*/ 1 h 45"/>
                    <a:gd name="T4" fmla="*/ 2 w 31"/>
                    <a:gd name="T5" fmla="*/ 7 h 45"/>
                    <a:gd name="T6" fmla="*/ 22 w 31"/>
                    <a:gd name="T7" fmla="*/ 43 h 45"/>
                    <a:gd name="T8" fmla="*/ 26 w 31"/>
                    <a:gd name="T9" fmla="*/ 45 h 45"/>
                    <a:gd name="T10" fmla="*/ 28 w 31"/>
                    <a:gd name="T11" fmla="*/ 44 h 45"/>
                    <a:gd name="T12" fmla="*/ 30 w 31"/>
                    <a:gd name="T13" fmla="*/ 38 h 45"/>
                    <a:gd name="T14" fmla="*/ 9 w 31"/>
                    <a:gd name="T15" fmla="*/ 3 h 45"/>
                    <a:gd name="T16" fmla="*/ 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6" y="0"/>
                      </a:moveTo>
                      <a:cubicBezTo>
                        <a:pt x="5" y="0"/>
                        <a:pt x="4" y="1"/>
                        <a:pt x="3" y="1"/>
                      </a:cubicBezTo>
                      <a:cubicBezTo>
                        <a:pt x="1" y="2"/>
                        <a:pt x="0" y="5"/>
                        <a:pt x="2" y="7"/>
                      </a:cubicBezTo>
                      <a:cubicBezTo>
                        <a:pt x="22" y="43"/>
                        <a:pt x="22" y="43"/>
                        <a:pt x="22" y="43"/>
                      </a:cubicBezTo>
                      <a:cubicBezTo>
                        <a:pt x="23" y="44"/>
                        <a:pt x="24" y="45"/>
                        <a:pt x="26" y="45"/>
                      </a:cubicBezTo>
                      <a:cubicBezTo>
                        <a:pt x="27" y="45"/>
                        <a:pt x="27" y="45"/>
                        <a:pt x="28" y="44"/>
                      </a:cubicBezTo>
                      <a:cubicBezTo>
                        <a:pt x="30" y="43"/>
                        <a:pt x="31" y="40"/>
                        <a:pt x="30" y="38"/>
                      </a:cubicBezTo>
                      <a:cubicBezTo>
                        <a:pt x="9" y="3"/>
                        <a:pt x="9" y="3"/>
                        <a:pt x="9" y="3"/>
                      </a:cubicBezTo>
                      <a:cubicBezTo>
                        <a:pt x="9" y="1"/>
                        <a:pt x="7" y="0"/>
                        <a:pt x="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8" name="Freeform 58"/>
                <p:cNvSpPr/>
                <p:nvPr/>
              </p:nvSpPr>
              <p:spPr bwMode="auto">
                <a:xfrm>
                  <a:off x="2365375" y="3930650"/>
                  <a:ext cx="33338" cy="187325"/>
                </a:xfrm>
                <a:custGeom>
                  <a:avLst/>
                  <a:gdLst>
                    <a:gd name="T0" fmla="*/ 5 w 9"/>
                    <a:gd name="T1" fmla="*/ 0 h 50"/>
                    <a:gd name="T2" fmla="*/ 0 w 9"/>
                    <a:gd name="T3" fmla="*/ 5 h 50"/>
                    <a:gd name="T4" fmla="*/ 0 w 9"/>
                    <a:gd name="T5" fmla="*/ 46 h 50"/>
                    <a:gd name="T6" fmla="*/ 5 w 9"/>
                    <a:gd name="T7" fmla="*/ 50 h 50"/>
                    <a:gd name="T8" fmla="*/ 9 w 9"/>
                    <a:gd name="T9" fmla="*/ 46 h 50"/>
                    <a:gd name="T10" fmla="*/ 9 w 9"/>
                    <a:gd name="T11" fmla="*/ 5 h 50"/>
                    <a:gd name="T12" fmla="*/ 5 w 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9" h="50">
                      <a:moveTo>
                        <a:pt x="5" y="0"/>
                      </a:moveTo>
                      <a:cubicBezTo>
                        <a:pt x="2" y="0"/>
                        <a:pt x="0" y="2"/>
                        <a:pt x="0" y="5"/>
                      </a:cubicBezTo>
                      <a:cubicBezTo>
                        <a:pt x="0" y="46"/>
                        <a:pt x="0" y="46"/>
                        <a:pt x="0" y="46"/>
                      </a:cubicBezTo>
                      <a:cubicBezTo>
                        <a:pt x="0" y="48"/>
                        <a:pt x="2" y="50"/>
                        <a:pt x="5" y="50"/>
                      </a:cubicBezTo>
                      <a:cubicBezTo>
                        <a:pt x="7" y="50"/>
                        <a:pt x="9" y="48"/>
                        <a:pt x="9" y="46"/>
                      </a:cubicBezTo>
                      <a:cubicBezTo>
                        <a:pt x="9" y="5"/>
                        <a:pt x="9" y="5"/>
                        <a:pt x="9" y="5"/>
                      </a:cubicBezTo>
                      <a:cubicBezTo>
                        <a:pt x="9" y="2"/>
                        <a:pt x="7"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9" name="Freeform 59"/>
                <p:cNvSpPr/>
                <p:nvPr/>
              </p:nvSpPr>
              <p:spPr bwMode="auto">
                <a:xfrm>
                  <a:off x="2908300" y="3370263"/>
                  <a:ext cx="188913" cy="33338"/>
                </a:xfrm>
                <a:custGeom>
                  <a:avLst/>
                  <a:gdLst>
                    <a:gd name="T0" fmla="*/ 45 w 50"/>
                    <a:gd name="T1" fmla="*/ 0 h 9"/>
                    <a:gd name="T2" fmla="*/ 45 w 50"/>
                    <a:gd name="T3" fmla="*/ 0 h 9"/>
                    <a:gd name="T4" fmla="*/ 4 w 50"/>
                    <a:gd name="T5" fmla="*/ 0 h 9"/>
                    <a:gd name="T6" fmla="*/ 4 w 50"/>
                    <a:gd name="T7" fmla="*/ 0 h 9"/>
                    <a:gd name="T8" fmla="*/ 0 w 50"/>
                    <a:gd name="T9" fmla="*/ 4 h 9"/>
                    <a:gd name="T10" fmla="*/ 4 w 50"/>
                    <a:gd name="T11" fmla="*/ 9 h 9"/>
                    <a:gd name="T12" fmla="*/ 45 w 50"/>
                    <a:gd name="T13" fmla="*/ 9 h 9"/>
                    <a:gd name="T14" fmla="*/ 50 w 50"/>
                    <a:gd name="T15" fmla="*/ 4 h 9"/>
                    <a:gd name="T16" fmla="*/ 45 w 5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
                      <a:moveTo>
                        <a:pt x="45" y="0"/>
                      </a:moveTo>
                      <a:cubicBezTo>
                        <a:pt x="45" y="0"/>
                        <a:pt x="45" y="0"/>
                        <a:pt x="45" y="0"/>
                      </a:cubicBezTo>
                      <a:cubicBezTo>
                        <a:pt x="4" y="0"/>
                        <a:pt x="4" y="0"/>
                        <a:pt x="4" y="0"/>
                      </a:cubicBezTo>
                      <a:cubicBezTo>
                        <a:pt x="4" y="0"/>
                        <a:pt x="4" y="0"/>
                        <a:pt x="4" y="0"/>
                      </a:cubicBezTo>
                      <a:cubicBezTo>
                        <a:pt x="2" y="0"/>
                        <a:pt x="0" y="2"/>
                        <a:pt x="0" y="4"/>
                      </a:cubicBezTo>
                      <a:cubicBezTo>
                        <a:pt x="0" y="7"/>
                        <a:pt x="2" y="9"/>
                        <a:pt x="4" y="9"/>
                      </a:cubicBezTo>
                      <a:cubicBezTo>
                        <a:pt x="45" y="9"/>
                        <a:pt x="45" y="9"/>
                        <a:pt x="45" y="9"/>
                      </a:cubicBezTo>
                      <a:cubicBezTo>
                        <a:pt x="48" y="9"/>
                        <a:pt x="50" y="7"/>
                        <a:pt x="50" y="4"/>
                      </a:cubicBezTo>
                      <a:cubicBezTo>
                        <a:pt x="50" y="2"/>
                        <a:pt x="48" y="0"/>
                        <a:pt x="4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32" name="Freeform 71"/>
              <p:cNvSpPr/>
              <p:nvPr/>
            </p:nvSpPr>
            <p:spPr bwMode="auto">
              <a:xfrm>
                <a:off x="4018441" y="3123133"/>
                <a:ext cx="517525" cy="101600"/>
              </a:xfrm>
              <a:custGeom>
                <a:avLst/>
                <a:gdLst>
                  <a:gd name="T0" fmla="*/ 0 w 137"/>
                  <a:gd name="T1" fmla="*/ 14 h 27"/>
                  <a:gd name="T2" fmla="*/ 14 w 137"/>
                  <a:gd name="T3" fmla="*/ 0 h 27"/>
                  <a:gd name="T4" fmla="*/ 123 w 137"/>
                  <a:gd name="T5" fmla="*/ 0 h 27"/>
                  <a:gd name="T6" fmla="*/ 137 w 137"/>
                  <a:gd name="T7" fmla="*/ 14 h 27"/>
                  <a:gd name="T8" fmla="*/ 123 w 137"/>
                  <a:gd name="T9" fmla="*/ 27 h 27"/>
                  <a:gd name="T10" fmla="*/ 14 w 137"/>
                  <a:gd name="T11" fmla="*/ 27 h 27"/>
                  <a:gd name="T12" fmla="*/ 0 w 137"/>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137" h="27">
                    <a:moveTo>
                      <a:pt x="0" y="14"/>
                    </a:moveTo>
                    <a:cubicBezTo>
                      <a:pt x="0" y="6"/>
                      <a:pt x="7" y="0"/>
                      <a:pt x="14" y="0"/>
                    </a:cubicBezTo>
                    <a:cubicBezTo>
                      <a:pt x="123" y="0"/>
                      <a:pt x="123" y="0"/>
                      <a:pt x="123" y="0"/>
                    </a:cubicBezTo>
                    <a:cubicBezTo>
                      <a:pt x="131" y="0"/>
                      <a:pt x="137" y="6"/>
                      <a:pt x="137" y="14"/>
                    </a:cubicBezTo>
                    <a:cubicBezTo>
                      <a:pt x="137" y="21"/>
                      <a:pt x="131" y="27"/>
                      <a:pt x="123" y="27"/>
                    </a:cubicBezTo>
                    <a:cubicBezTo>
                      <a:pt x="14" y="27"/>
                      <a:pt x="14" y="27"/>
                      <a:pt x="14" y="27"/>
                    </a:cubicBezTo>
                    <a:cubicBezTo>
                      <a:pt x="7" y="27"/>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33" name="Freeform 72"/>
              <p:cNvSpPr/>
              <p:nvPr/>
            </p:nvSpPr>
            <p:spPr bwMode="auto">
              <a:xfrm>
                <a:off x="4147028" y="3123133"/>
                <a:ext cx="260350" cy="101600"/>
              </a:xfrm>
              <a:custGeom>
                <a:avLst/>
                <a:gdLst>
                  <a:gd name="T0" fmla="*/ 14 w 69"/>
                  <a:gd name="T1" fmla="*/ 27 h 27"/>
                  <a:gd name="T2" fmla="*/ 69 w 69"/>
                  <a:gd name="T3" fmla="*/ 27 h 27"/>
                  <a:gd name="T4" fmla="*/ 69 w 69"/>
                  <a:gd name="T5" fmla="*/ 0 h 27"/>
                  <a:gd name="T6" fmla="*/ 14 w 69"/>
                  <a:gd name="T7" fmla="*/ 0 h 27"/>
                  <a:gd name="T8" fmla="*/ 0 w 69"/>
                  <a:gd name="T9" fmla="*/ 14 h 27"/>
                  <a:gd name="T10" fmla="*/ 14 w 69"/>
                  <a:gd name="T11" fmla="*/ 27 h 27"/>
                </a:gdLst>
                <a:ahLst/>
                <a:cxnLst>
                  <a:cxn ang="0">
                    <a:pos x="T0" y="T1"/>
                  </a:cxn>
                  <a:cxn ang="0">
                    <a:pos x="T2" y="T3"/>
                  </a:cxn>
                  <a:cxn ang="0">
                    <a:pos x="T4" y="T5"/>
                  </a:cxn>
                  <a:cxn ang="0">
                    <a:pos x="T6" y="T7"/>
                  </a:cxn>
                  <a:cxn ang="0">
                    <a:pos x="T8" y="T9"/>
                  </a:cxn>
                  <a:cxn ang="0">
                    <a:pos x="T10" y="T11"/>
                  </a:cxn>
                </a:cxnLst>
                <a:rect l="0" t="0" r="r" b="b"/>
                <a:pathLst>
                  <a:path w="69" h="27">
                    <a:moveTo>
                      <a:pt x="14" y="27"/>
                    </a:moveTo>
                    <a:cubicBezTo>
                      <a:pt x="69" y="27"/>
                      <a:pt x="69" y="27"/>
                      <a:pt x="69" y="27"/>
                    </a:cubicBezTo>
                    <a:cubicBezTo>
                      <a:pt x="69" y="0"/>
                      <a:pt x="69" y="0"/>
                      <a:pt x="69" y="0"/>
                    </a:cubicBezTo>
                    <a:cubicBezTo>
                      <a:pt x="14" y="0"/>
                      <a:pt x="14" y="0"/>
                      <a:pt x="14" y="0"/>
                    </a:cubicBezTo>
                    <a:cubicBezTo>
                      <a:pt x="7" y="0"/>
                      <a:pt x="0" y="6"/>
                      <a:pt x="0" y="14"/>
                    </a:cubicBezTo>
                    <a:cubicBezTo>
                      <a:pt x="0" y="21"/>
                      <a:pt x="7" y="27"/>
                      <a:pt x="14" y="27"/>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34" name="Freeform 73"/>
              <p:cNvSpPr/>
              <p:nvPr/>
            </p:nvSpPr>
            <p:spPr bwMode="auto">
              <a:xfrm>
                <a:off x="4029553" y="3018358"/>
                <a:ext cx="495300" cy="104775"/>
              </a:xfrm>
              <a:custGeom>
                <a:avLst/>
                <a:gdLst>
                  <a:gd name="T0" fmla="*/ 0 w 131"/>
                  <a:gd name="T1" fmla="*/ 14 h 28"/>
                  <a:gd name="T2" fmla="*/ 14 w 131"/>
                  <a:gd name="T3" fmla="*/ 0 h 28"/>
                  <a:gd name="T4" fmla="*/ 118 w 131"/>
                  <a:gd name="T5" fmla="*/ 0 h 28"/>
                  <a:gd name="T6" fmla="*/ 131 w 131"/>
                  <a:gd name="T7" fmla="*/ 14 h 28"/>
                  <a:gd name="T8" fmla="*/ 118 w 131"/>
                  <a:gd name="T9" fmla="*/ 28 h 28"/>
                  <a:gd name="T10" fmla="*/ 14 w 131"/>
                  <a:gd name="T11" fmla="*/ 28 h 28"/>
                  <a:gd name="T12" fmla="*/ 0 w 131"/>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31" h="28">
                    <a:moveTo>
                      <a:pt x="0" y="14"/>
                    </a:moveTo>
                    <a:cubicBezTo>
                      <a:pt x="0" y="6"/>
                      <a:pt x="6" y="0"/>
                      <a:pt x="14" y="0"/>
                    </a:cubicBezTo>
                    <a:cubicBezTo>
                      <a:pt x="118" y="0"/>
                      <a:pt x="118" y="0"/>
                      <a:pt x="118" y="0"/>
                    </a:cubicBezTo>
                    <a:cubicBezTo>
                      <a:pt x="125" y="0"/>
                      <a:pt x="131" y="6"/>
                      <a:pt x="131" y="14"/>
                    </a:cubicBezTo>
                    <a:cubicBezTo>
                      <a:pt x="131" y="21"/>
                      <a:pt x="125" y="28"/>
                      <a:pt x="118" y="28"/>
                    </a:cubicBezTo>
                    <a:cubicBezTo>
                      <a:pt x="14" y="28"/>
                      <a:pt x="14" y="28"/>
                      <a:pt x="14" y="28"/>
                    </a:cubicBezTo>
                    <a:cubicBezTo>
                      <a:pt x="6" y="28"/>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35" name="Freeform 74"/>
              <p:cNvSpPr/>
              <p:nvPr/>
            </p:nvSpPr>
            <p:spPr bwMode="auto">
              <a:xfrm>
                <a:off x="4152584" y="3018358"/>
                <a:ext cx="249238" cy="104775"/>
              </a:xfrm>
              <a:custGeom>
                <a:avLst/>
                <a:gdLst>
                  <a:gd name="T0" fmla="*/ 14 w 66"/>
                  <a:gd name="T1" fmla="*/ 28 h 28"/>
                  <a:gd name="T2" fmla="*/ 66 w 66"/>
                  <a:gd name="T3" fmla="*/ 28 h 28"/>
                  <a:gd name="T4" fmla="*/ 66 w 66"/>
                  <a:gd name="T5" fmla="*/ 0 h 28"/>
                  <a:gd name="T6" fmla="*/ 14 w 66"/>
                  <a:gd name="T7" fmla="*/ 0 h 28"/>
                  <a:gd name="T8" fmla="*/ 0 w 66"/>
                  <a:gd name="T9" fmla="*/ 14 h 28"/>
                  <a:gd name="T10" fmla="*/ 14 w 66"/>
                  <a:gd name="T11" fmla="*/ 28 h 28"/>
                </a:gdLst>
                <a:ahLst/>
                <a:cxnLst>
                  <a:cxn ang="0">
                    <a:pos x="T0" y="T1"/>
                  </a:cxn>
                  <a:cxn ang="0">
                    <a:pos x="T2" y="T3"/>
                  </a:cxn>
                  <a:cxn ang="0">
                    <a:pos x="T4" y="T5"/>
                  </a:cxn>
                  <a:cxn ang="0">
                    <a:pos x="T6" y="T7"/>
                  </a:cxn>
                  <a:cxn ang="0">
                    <a:pos x="T8" y="T9"/>
                  </a:cxn>
                  <a:cxn ang="0">
                    <a:pos x="T10" y="T11"/>
                  </a:cxn>
                </a:cxnLst>
                <a:rect l="0" t="0" r="r" b="b"/>
                <a:pathLst>
                  <a:path w="66" h="28">
                    <a:moveTo>
                      <a:pt x="14" y="28"/>
                    </a:moveTo>
                    <a:cubicBezTo>
                      <a:pt x="66" y="28"/>
                      <a:pt x="66" y="28"/>
                      <a:pt x="66" y="28"/>
                    </a:cubicBezTo>
                    <a:cubicBezTo>
                      <a:pt x="66" y="0"/>
                      <a:pt x="66" y="0"/>
                      <a:pt x="66" y="0"/>
                    </a:cubicBezTo>
                    <a:cubicBezTo>
                      <a:pt x="14" y="0"/>
                      <a:pt x="14" y="0"/>
                      <a:pt x="14" y="0"/>
                    </a:cubicBezTo>
                    <a:cubicBezTo>
                      <a:pt x="6" y="0"/>
                      <a:pt x="0" y="6"/>
                      <a:pt x="0" y="14"/>
                    </a:cubicBezTo>
                    <a:cubicBezTo>
                      <a:pt x="0" y="21"/>
                      <a:pt x="6" y="28"/>
                      <a:pt x="14"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36" name="Freeform 75"/>
              <p:cNvSpPr/>
              <p:nvPr/>
            </p:nvSpPr>
            <p:spPr bwMode="auto">
              <a:xfrm>
                <a:off x="4041459" y="2911996"/>
                <a:ext cx="471488" cy="106363"/>
              </a:xfrm>
              <a:custGeom>
                <a:avLst/>
                <a:gdLst>
                  <a:gd name="T0" fmla="*/ 0 w 125"/>
                  <a:gd name="T1" fmla="*/ 14 h 28"/>
                  <a:gd name="T2" fmla="*/ 13 w 125"/>
                  <a:gd name="T3" fmla="*/ 0 h 28"/>
                  <a:gd name="T4" fmla="*/ 112 w 125"/>
                  <a:gd name="T5" fmla="*/ 0 h 28"/>
                  <a:gd name="T6" fmla="*/ 125 w 125"/>
                  <a:gd name="T7" fmla="*/ 14 h 28"/>
                  <a:gd name="T8" fmla="*/ 112 w 125"/>
                  <a:gd name="T9" fmla="*/ 28 h 28"/>
                  <a:gd name="T10" fmla="*/ 13 w 125"/>
                  <a:gd name="T11" fmla="*/ 28 h 28"/>
                  <a:gd name="T12" fmla="*/ 0 w 125"/>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25" h="28">
                    <a:moveTo>
                      <a:pt x="0" y="14"/>
                    </a:moveTo>
                    <a:cubicBezTo>
                      <a:pt x="0" y="6"/>
                      <a:pt x="6" y="0"/>
                      <a:pt x="13" y="0"/>
                    </a:cubicBezTo>
                    <a:cubicBezTo>
                      <a:pt x="112" y="0"/>
                      <a:pt x="112" y="0"/>
                      <a:pt x="112" y="0"/>
                    </a:cubicBezTo>
                    <a:cubicBezTo>
                      <a:pt x="119" y="0"/>
                      <a:pt x="125" y="6"/>
                      <a:pt x="125" y="14"/>
                    </a:cubicBezTo>
                    <a:cubicBezTo>
                      <a:pt x="125" y="22"/>
                      <a:pt x="119" y="28"/>
                      <a:pt x="112" y="28"/>
                    </a:cubicBezTo>
                    <a:cubicBezTo>
                      <a:pt x="13" y="28"/>
                      <a:pt x="13" y="28"/>
                      <a:pt x="13" y="28"/>
                    </a:cubicBezTo>
                    <a:cubicBezTo>
                      <a:pt x="6" y="28"/>
                      <a:pt x="0" y="22"/>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37" name="Freeform 76"/>
              <p:cNvSpPr/>
              <p:nvPr/>
            </p:nvSpPr>
            <p:spPr bwMode="auto">
              <a:xfrm>
                <a:off x="4158934" y="2911996"/>
                <a:ext cx="236538" cy="106363"/>
              </a:xfrm>
              <a:custGeom>
                <a:avLst/>
                <a:gdLst>
                  <a:gd name="T0" fmla="*/ 13 w 63"/>
                  <a:gd name="T1" fmla="*/ 28 h 28"/>
                  <a:gd name="T2" fmla="*/ 63 w 63"/>
                  <a:gd name="T3" fmla="*/ 28 h 28"/>
                  <a:gd name="T4" fmla="*/ 63 w 63"/>
                  <a:gd name="T5" fmla="*/ 0 h 28"/>
                  <a:gd name="T6" fmla="*/ 13 w 63"/>
                  <a:gd name="T7" fmla="*/ 0 h 28"/>
                  <a:gd name="T8" fmla="*/ 0 w 63"/>
                  <a:gd name="T9" fmla="*/ 14 h 28"/>
                  <a:gd name="T10" fmla="*/ 13 w 63"/>
                  <a:gd name="T11" fmla="*/ 28 h 28"/>
                </a:gdLst>
                <a:ahLst/>
                <a:cxnLst>
                  <a:cxn ang="0">
                    <a:pos x="T0" y="T1"/>
                  </a:cxn>
                  <a:cxn ang="0">
                    <a:pos x="T2" y="T3"/>
                  </a:cxn>
                  <a:cxn ang="0">
                    <a:pos x="T4" y="T5"/>
                  </a:cxn>
                  <a:cxn ang="0">
                    <a:pos x="T6" y="T7"/>
                  </a:cxn>
                  <a:cxn ang="0">
                    <a:pos x="T8" y="T9"/>
                  </a:cxn>
                  <a:cxn ang="0">
                    <a:pos x="T10" y="T11"/>
                  </a:cxn>
                </a:cxnLst>
                <a:rect l="0" t="0" r="r" b="b"/>
                <a:pathLst>
                  <a:path w="63" h="28">
                    <a:moveTo>
                      <a:pt x="13" y="28"/>
                    </a:moveTo>
                    <a:cubicBezTo>
                      <a:pt x="63" y="28"/>
                      <a:pt x="63" y="28"/>
                      <a:pt x="63" y="28"/>
                    </a:cubicBezTo>
                    <a:cubicBezTo>
                      <a:pt x="63" y="0"/>
                      <a:pt x="63" y="0"/>
                      <a:pt x="63" y="0"/>
                    </a:cubicBezTo>
                    <a:cubicBezTo>
                      <a:pt x="13" y="0"/>
                      <a:pt x="13" y="0"/>
                      <a:pt x="13" y="0"/>
                    </a:cubicBezTo>
                    <a:cubicBezTo>
                      <a:pt x="6" y="0"/>
                      <a:pt x="0" y="6"/>
                      <a:pt x="0" y="14"/>
                    </a:cubicBezTo>
                    <a:cubicBezTo>
                      <a:pt x="0" y="22"/>
                      <a:pt x="6" y="28"/>
                      <a:pt x="13"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38" name="Freeform 77"/>
              <p:cNvSpPr/>
              <p:nvPr/>
            </p:nvSpPr>
            <p:spPr bwMode="auto">
              <a:xfrm>
                <a:off x="4104959" y="2818333"/>
                <a:ext cx="344488" cy="93663"/>
              </a:xfrm>
              <a:custGeom>
                <a:avLst/>
                <a:gdLst>
                  <a:gd name="T0" fmla="*/ 91 w 91"/>
                  <a:gd name="T1" fmla="*/ 25 h 25"/>
                  <a:gd name="T2" fmla="*/ 0 w 91"/>
                  <a:gd name="T3" fmla="*/ 25 h 25"/>
                  <a:gd name="T4" fmla="*/ 46 w 91"/>
                  <a:gd name="T5" fmla="*/ 0 h 25"/>
                  <a:gd name="T6" fmla="*/ 91 w 91"/>
                  <a:gd name="T7" fmla="*/ 25 h 25"/>
                </a:gdLst>
                <a:ahLst/>
                <a:cxnLst>
                  <a:cxn ang="0">
                    <a:pos x="T0" y="T1"/>
                  </a:cxn>
                  <a:cxn ang="0">
                    <a:pos x="T2" y="T3"/>
                  </a:cxn>
                  <a:cxn ang="0">
                    <a:pos x="T4" y="T5"/>
                  </a:cxn>
                  <a:cxn ang="0">
                    <a:pos x="T6" y="T7"/>
                  </a:cxn>
                </a:cxnLst>
                <a:rect l="0" t="0" r="r" b="b"/>
                <a:pathLst>
                  <a:path w="91" h="25">
                    <a:moveTo>
                      <a:pt x="91" y="25"/>
                    </a:moveTo>
                    <a:cubicBezTo>
                      <a:pt x="0" y="25"/>
                      <a:pt x="0" y="25"/>
                      <a:pt x="0" y="25"/>
                    </a:cubicBezTo>
                    <a:cubicBezTo>
                      <a:pt x="0" y="10"/>
                      <a:pt x="24" y="0"/>
                      <a:pt x="46" y="0"/>
                    </a:cubicBezTo>
                    <a:cubicBezTo>
                      <a:pt x="67" y="0"/>
                      <a:pt x="91" y="10"/>
                      <a:pt x="91" y="25"/>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39" name="Freeform 78"/>
              <p:cNvSpPr/>
              <p:nvPr/>
            </p:nvSpPr>
            <p:spPr bwMode="auto">
              <a:xfrm>
                <a:off x="4190684" y="2818333"/>
                <a:ext cx="173038" cy="93663"/>
              </a:xfrm>
              <a:custGeom>
                <a:avLst/>
                <a:gdLst>
                  <a:gd name="T0" fmla="*/ 46 w 46"/>
                  <a:gd name="T1" fmla="*/ 0 h 25"/>
                  <a:gd name="T2" fmla="*/ 46 w 46"/>
                  <a:gd name="T3" fmla="*/ 0 h 25"/>
                  <a:gd name="T4" fmla="*/ 0 w 46"/>
                  <a:gd name="T5" fmla="*/ 25 h 25"/>
                  <a:gd name="T6" fmla="*/ 46 w 46"/>
                  <a:gd name="T7" fmla="*/ 25 h 25"/>
                  <a:gd name="T8" fmla="*/ 46 w 46"/>
                  <a:gd name="T9" fmla="*/ 0 h 25"/>
                </a:gdLst>
                <a:ahLst/>
                <a:cxnLst>
                  <a:cxn ang="0">
                    <a:pos x="T0" y="T1"/>
                  </a:cxn>
                  <a:cxn ang="0">
                    <a:pos x="T2" y="T3"/>
                  </a:cxn>
                  <a:cxn ang="0">
                    <a:pos x="T4" y="T5"/>
                  </a:cxn>
                  <a:cxn ang="0">
                    <a:pos x="T6" y="T7"/>
                  </a:cxn>
                  <a:cxn ang="0">
                    <a:pos x="T8" y="T9"/>
                  </a:cxn>
                </a:cxnLst>
                <a:rect l="0" t="0" r="r" b="b"/>
                <a:pathLst>
                  <a:path w="46" h="25">
                    <a:moveTo>
                      <a:pt x="46" y="0"/>
                    </a:moveTo>
                    <a:cubicBezTo>
                      <a:pt x="46" y="0"/>
                      <a:pt x="46" y="0"/>
                      <a:pt x="46" y="0"/>
                    </a:cubicBezTo>
                    <a:cubicBezTo>
                      <a:pt x="24" y="0"/>
                      <a:pt x="0" y="10"/>
                      <a:pt x="0" y="25"/>
                    </a:cubicBezTo>
                    <a:cubicBezTo>
                      <a:pt x="46" y="25"/>
                      <a:pt x="46" y="25"/>
                      <a:pt x="46" y="25"/>
                    </a:cubicBezTo>
                    <a:lnTo>
                      <a:pt x="46" y="0"/>
                    </a:ln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40" name="Rectangle 79"/>
              <p:cNvSpPr>
                <a:spLocks noChangeArrowheads="1"/>
              </p:cNvSpPr>
              <p:nvPr/>
            </p:nvSpPr>
            <p:spPr bwMode="auto">
              <a:xfrm>
                <a:off x="4254344" y="0"/>
                <a:ext cx="45719" cy="2829446"/>
              </a:xfrm>
              <a:prstGeom prst="rect">
                <a:avLst/>
              </a:prstGeom>
              <a:solidFill>
                <a:srgbClr val="0337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28" name="文本框 66"/>
            <p:cNvSpPr txBox="1">
              <a:spLocks noChangeArrowheads="1"/>
            </p:cNvSpPr>
            <p:nvPr/>
          </p:nvSpPr>
          <p:spPr bwMode="auto">
            <a:xfrm>
              <a:off x="3731424" y="3590957"/>
              <a:ext cx="11112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rPr>
                <a:t>02</a:t>
              </a:r>
              <a:endParaRPr lang="zh-CN" altLang="en-US"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endParaRPr>
            </a:p>
          </p:txBody>
        </p:sp>
      </p:grpSp>
      <p:grpSp>
        <p:nvGrpSpPr>
          <p:cNvPr id="50" name="组合 49"/>
          <p:cNvGrpSpPr/>
          <p:nvPr/>
        </p:nvGrpSpPr>
        <p:grpSpPr>
          <a:xfrm>
            <a:off x="6424708" y="-1957961"/>
            <a:ext cx="1446213" cy="4694758"/>
            <a:chOff x="3549141" y="0"/>
            <a:chExt cx="1446213" cy="4694758"/>
          </a:xfrm>
        </p:grpSpPr>
        <p:grpSp>
          <p:nvGrpSpPr>
            <p:cNvPr id="51" name="组合 50"/>
            <p:cNvGrpSpPr/>
            <p:nvPr/>
          </p:nvGrpSpPr>
          <p:grpSpPr>
            <a:xfrm>
              <a:off x="3549141" y="0"/>
              <a:ext cx="1446213" cy="4694758"/>
              <a:chOff x="3549141" y="0"/>
              <a:chExt cx="1446213" cy="4694758"/>
            </a:xfrm>
          </p:grpSpPr>
          <p:sp>
            <p:nvSpPr>
              <p:cNvPr id="53" name="Freeform 109"/>
              <p:cNvSpPr/>
              <p:nvPr/>
            </p:nvSpPr>
            <p:spPr bwMode="auto">
              <a:xfrm>
                <a:off x="3773086" y="3212230"/>
                <a:ext cx="1008234" cy="1246726"/>
              </a:xfrm>
              <a:custGeom>
                <a:avLst/>
                <a:gdLst>
                  <a:gd name="T0" fmla="*/ 168 w 335"/>
                  <a:gd name="T1" fmla="*/ 415 h 415"/>
                  <a:gd name="T2" fmla="*/ 335 w 335"/>
                  <a:gd name="T3" fmla="*/ 247 h 415"/>
                  <a:gd name="T4" fmla="*/ 313 w 335"/>
                  <a:gd name="T5" fmla="*/ 164 h 415"/>
                  <a:gd name="T6" fmla="*/ 254 w 335"/>
                  <a:gd name="T7" fmla="*/ 41 h 415"/>
                  <a:gd name="T8" fmla="*/ 215 w 335"/>
                  <a:gd name="T9" fmla="*/ 0 h 415"/>
                  <a:gd name="T10" fmla="*/ 168 w 335"/>
                  <a:gd name="T11" fmla="*/ 0 h 415"/>
                  <a:gd name="T12" fmla="*/ 120 w 335"/>
                  <a:gd name="T13" fmla="*/ 0 h 415"/>
                  <a:gd name="T14" fmla="*/ 81 w 335"/>
                  <a:gd name="T15" fmla="*/ 41 h 415"/>
                  <a:gd name="T16" fmla="*/ 23 w 335"/>
                  <a:gd name="T17" fmla="*/ 164 h 415"/>
                  <a:gd name="T18" fmla="*/ 0 w 335"/>
                  <a:gd name="T19" fmla="*/ 247 h 415"/>
                  <a:gd name="T20" fmla="*/ 168 w 335"/>
                  <a:gd name="T21"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5" h="415">
                    <a:moveTo>
                      <a:pt x="168" y="415"/>
                    </a:moveTo>
                    <a:cubicBezTo>
                      <a:pt x="260" y="415"/>
                      <a:pt x="335" y="340"/>
                      <a:pt x="335" y="247"/>
                    </a:cubicBezTo>
                    <a:cubicBezTo>
                      <a:pt x="335" y="217"/>
                      <a:pt x="326" y="189"/>
                      <a:pt x="313" y="164"/>
                    </a:cubicBezTo>
                    <a:cubicBezTo>
                      <a:pt x="272" y="90"/>
                      <a:pt x="261" y="82"/>
                      <a:pt x="254" y="41"/>
                    </a:cubicBezTo>
                    <a:cubicBezTo>
                      <a:pt x="248" y="8"/>
                      <a:pt x="241" y="0"/>
                      <a:pt x="215" y="0"/>
                    </a:cubicBezTo>
                    <a:cubicBezTo>
                      <a:pt x="204" y="0"/>
                      <a:pt x="186" y="0"/>
                      <a:pt x="168" y="0"/>
                    </a:cubicBezTo>
                    <a:cubicBezTo>
                      <a:pt x="149" y="0"/>
                      <a:pt x="131" y="0"/>
                      <a:pt x="120" y="0"/>
                    </a:cubicBezTo>
                    <a:cubicBezTo>
                      <a:pt x="95" y="0"/>
                      <a:pt x="87" y="8"/>
                      <a:pt x="81" y="41"/>
                    </a:cubicBezTo>
                    <a:cubicBezTo>
                      <a:pt x="75" y="82"/>
                      <a:pt x="64" y="90"/>
                      <a:pt x="23" y="164"/>
                    </a:cubicBezTo>
                    <a:cubicBezTo>
                      <a:pt x="9" y="188"/>
                      <a:pt x="0" y="217"/>
                      <a:pt x="0" y="247"/>
                    </a:cubicBezTo>
                    <a:cubicBezTo>
                      <a:pt x="0" y="340"/>
                      <a:pt x="75" y="415"/>
                      <a:pt x="168" y="415"/>
                    </a:cubicBezTo>
                    <a:close/>
                  </a:path>
                </a:pathLst>
              </a:custGeom>
              <a:solidFill>
                <a:srgbClr val="F3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cxnSp>
            <p:nvCxnSpPr>
              <p:cNvPr id="54" name="直接连接符 53"/>
              <p:cNvCxnSpPr/>
              <p:nvPr/>
            </p:nvCxnSpPr>
            <p:spPr>
              <a:xfrm flipV="1">
                <a:off x="4312763" y="11905"/>
                <a:ext cx="170497" cy="2829446"/>
              </a:xfrm>
              <a:prstGeom prst="line">
                <a:avLst/>
              </a:prstGeom>
              <a:ln w="44450">
                <a:solidFill>
                  <a:schemeClr val="bg1">
                    <a:alpha val="32000"/>
                  </a:schemeClr>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3549141" y="3612083"/>
                <a:ext cx="1446213" cy="1082675"/>
                <a:chOff x="1651000" y="3035300"/>
                <a:chExt cx="1446213" cy="1082675"/>
              </a:xfrm>
            </p:grpSpPr>
            <p:sp>
              <p:nvSpPr>
                <p:cNvPr id="65" name="Freeform 51"/>
                <p:cNvSpPr/>
                <p:nvPr/>
              </p:nvSpPr>
              <p:spPr bwMode="auto">
                <a:xfrm>
                  <a:off x="1651000" y="3370263"/>
                  <a:ext cx="188913" cy="33338"/>
                </a:xfrm>
                <a:custGeom>
                  <a:avLst/>
                  <a:gdLst>
                    <a:gd name="T0" fmla="*/ 46 w 50"/>
                    <a:gd name="T1" fmla="*/ 0 h 9"/>
                    <a:gd name="T2" fmla="*/ 5 w 50"/>
                    <a:gd name="T3" fmla="*/ 0 h 9"/>
                    <a:gd name="T4" fmla="*/ 5 w 50"/>
                    <a:gd name="T5" fmla="*/ 0 h 9"/>
                    <a:gd name="T6" fmla="*/ 0 w 50"/>
                    <a:gd name="T7" fmla="*/ 4 h 9"/>
                    <a:gd name="T8" fmla="*/ 5 w 50"/>
                    <a:gd name="T9" fmla="*/ 9 h 9"/>
                    <a:gd name="T10" fmla="*/ 46 w 50"/>
                    <a:gd name="T11" fmla="*/ 9 h 9"/>
                    <a:gd name="T12" fmla="*/ 50 w 50"/>
                    <a:gd name="T13" fmla="*/ 4 h 9"/>
                    <a:gd name="T14" fmla="*/ 46 w 5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9">
                      <a:moveTo>
                        <a:pt x="46" y="0"/>
                      </a:moveTo>
                      <a:cubicBezTo>
                        <a:pt x="5" y="0"/>
                        <a:pt x="5" y="0"/>
                        <a:pt x="5" y="0"/>
                      </a:cubicBezTo>
                      <a:cubicBezTo>
                        <a:pt x="5" y="0"/>
                        <a:pt x="5" y="0"/>
                        <a:pt x="5" y="0"/>
                      </a:cubicBezTo>
                      <a:cubicBezTo>
                        <a:pt x="2" y="0"/>
                        <a:pt x="0" y="2"/>
                        <a:pt x="0" y="4"/>
                      </a:cubicBezTo>
                      <a:cubicBezTo>
                        <a:pt x="0" y="7"/>
                        <a:pt x="2" y="9"/>
                        <a:pt x="5" y="9"/>
                      </a:cubicBezTo>
                      <a:cubicBezTo>
                        <a:pt x="46" y="9"/>
                        <a:pt x="46" y="9"/>
                        <a:pt x="46" y="9"/>
                      </a:cubicBezTo>
                      <a:cubicBezTo>
                        <a:pt x="48" y="9"/>
                        <a:pt x="50" y="7"/>
                        <a:pt x="50" y="4"/>
                      </a:cubicBezTo>
                      <a:cubicBezTo>
                        <a:pt x="50" y="2"/>
                        <a:pt x="48" y="0"/>
                        <a:pt x="4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6" name="Freeform 52"/>
                <p:cNvSpPr/>
                <p:nvPr/>
              </p:nvSpPr>
              <p:spPr bwMode="auto">
                <a:xfrm>
                  <a:off x="1722438" y="3625850"/>
                  <a:ext cx="169863" cy="112713"/>
                </a:xfrm>
                <a:custGeom>
                  <a:avLst/>
                  <a:gdLst>
                    <a:gd name="T0" fmla="*/ 40 w 45"/>
                    <a:gd name="T1" fmla="*/ 0 h 30"/>
                    <a:gd name="T2" fmla="*/ 38 w 45"/>
                    <a:gd name="T3" fmla="*/ 1 h 30"/>
                    <a:gd name="T4" fmla="*/ 2 w 45"/>
                    <a:gd name="T5" fmla="*/ 21 h 30"/>
                    <a:gd name="T6" fmla="*/ 1 w 45"/>
                    <a:gd name="T7" fmla="*/ 28 h 30"/>
                    <a:gd name="T8" fmla="*/ 5 w 45"/>
                    <a:gd name="T9" fmla="*/ 30 h 30"/>
                    <a:gd name="T10" fmla="*/ 7 w 45"/>
                    <a:gd name="T11" fmla="*/ 29 h 30"/>
                    <a:gd name="T12" fmla="*/ 42 w 45"/>
                    <a:gd name="T13" fmla="*/ 9 h 30"/>
                    <a:gd name="T14" fmla="*/ 44 w 45"/>
                    <a:gd name="T15" fmla="*/ 2 h 30"/>
                    <a:gd name="T16" fmla="*/ 40 w 4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0">
                      <a:moveTo>
                        <a:pt x="40" y="0"/>
                      </a:moveTo>
                      <a:cubicBezTo>
                        <a:pt x="39" y="0"/>
                        <a:pt x="38" y="0"/>
                        <a:pt x="38" y="1"/>
                      </a:cubicBezTo>
                      <a:cubicBezTo>
                        <a:pt x="2" y="21"/>
                        <a:pt x="2" y="21"/>
                        <a:pt x="2" y="21"/>
                      </a:cubicBezTo>
                      <a:cubicBezTo>
                        <a:pt x="0" y="23"/>
                        <a:pt x="0" y="25"/>
                        <a:pt x="1" y="28"/>
                      </a:cubicBezTo>
                      <a:cubicBezTo>
                        <a:pt x="2" y="29"/>
                        <a:pt x="3" y="30"/>
                        <a:pt x="5" y="30"/>
                      </a:cubicBezTo>
                      <a:cubicBezTo>
                        <a:pt x="5" y="30"/>
                        <a:pt x="6" y="30"/>
                        <a:pt x="7" y="29"/>
                      </a:cubicBezTo>
                      <a:cubicBezTo>
                        <a:pt x="42" y="9"/>
                        <a:pt x="42" y="9"/>
                        <a:pt x="42" y="9"/>
                      </a:cubicBezTo>
                      <a:cubicBezTo>
                        <a:pt x="44" y="7"/>
                        <a:pt x="45" y="5"/>
                        <a:pt x="44" y="2"/>
                      </a:cubicBezTo>
                      <a:cubicBezTo>
                        <a:pt x="43" y="1"/>
                        <a:pt x="42" y="0"/>
                        <a:pt x="4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7" name="Freeform 53"/>
                <p:cNvSpPr/>
                <p:nvPr/>
              </p:nvSpPr>
              <p:spPr bwMode="auto">
                <a:xfrm>
                  <a:off x="1979613" y="3851275"/>
                  <a:ext cx="117475" cy="168275"/>
                </a:xfrm>
                <a:custGeom>
                  <a:avLst/>
                  <a:gdLst>
                    <a:gd name="T0" fmla="*/ 26 w 31"/>
                    <a:gd name="T1" fmla="*/ 0 h 45"/>
                    <a:gd name="T2" fmla="*/ 22 w 31"/>
                    <a:gd name="T3" fmla="*/ 3 h 45"/>
                    <a:gd name="T4" fmla="*/ 2 w 31"/>
                    <a:gd name="T5" fmla="*/ 38 h 45"/>
                    <a:gd name="T6" fmla="*/ 3 w 31"/>
                    <a:gd name="T7" fmla="*/ 44 h 45"/>
                    <a:gd name="T8" fmla="*/ 5 w 31"/>
                    <a:gd name="T9" fmla="*/ 45 h 45"/>
                    <a:gd name="T10" fmla="*/ 9 w 31"/>
                    <a:gd name="T11" fmla="*/ 43 h 45"/>
                    <a:gd name="T12" fmla="*/ 30 w 31"/>
                    <a:gd name="T13" fmla="*/ 7 h 45"/>
                    <a:gd name="T14" fmla="*/ 28 w 31"/>
                    <a:gd name="T15" fmla="*/ 1 h 45"/>
                    <a:gd name="T16" fmla="*/ 2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26" y="0"/>
                      </a:moveTo>
                      <a:cubicBezTo>
                        <a:pt x="24" y="0"/>
                        <a:pt x="23" y="1"/>
                        <a:pt x="22" y="3"/>
                      </a:cubicBezTo>
                      <a:cubicBezTo>
                        <a:pt x="2" y="38"/>
                        <a:pt x="2" y="38"/>
                        <a:pt x="2" y="38"/>
                      </a:cubicBezTo>
                      <a:cubicBezTo>
                        <a:pt x="0" y="40"/>
                        <a:pt x="1" y="43"/>
                        <a:pt x="3" y="44"/>
                      </a:cubicBezTo>
                      <a:cubicBezTo>
                        <a:pt x="4" y="45"/>
                        <a:pt x="5" y="45"/>
                        <a:pt x="5" y="45"/>
                      </a:cubicBezTo>
                      <a:cubicBezTo>
                        <a:pt x="7" y="45"/>
                        <a:pt x="8" y="44"/>
                        <a:pt x="9" y="43"/>
                      </a:cubicBezTo>
                      <a:cubicBezTo>
                        <a:pt x="30" y="7"/>
                        <a:pt x="30" y="7"/>
                        <a:pt x="30" y="7"/>
                      </a:cubicBezTo>
                      <a:cubicBezTo>
                        <a:pt x="31" y="5"/>
                        <a:pt x="30" y="2"/>
                        <a:pt x="28" y="1"/>
                      </a:cubicBezTo>
                      <a:cubicBezTo>
                        <a:pt x="27" y="1"/>
                        <a:pt x="26" y="0"/>
                        <a:pt x="2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8" name="Freeform 54"/>
                <p:cNvSpPr/>
                <p:nvPr/>
              </p:nvSpPr>
              <p:spPr bwMode="auto">
                <a:xfrm>
                  <a:off x="2886075" y="3640138"/>
                  <a:ext cx="174625" cy="112713"/>
                </a:xfrm>
                <a:custGeom>
                  <a:avLst/>
                  <a:gdLst>
                    <a:gd name="T0" fmla="*/ 5 w 46"/>
                    <a:gd name="T1" fmla="*/ 0 h 30"/>
                    <a:gd name="T2" fmla="*/ 1 w 46"/>
                    <a:gd name="T3" fmla="*/ 2 h 30"/>
                    <a:gd name="T4" fmla="*/ 3 w 46"/>
                    <a:gd name="T5" fmla="*/ 9 h 30"/>
                    <a:gd name="T6" fmla="*/ 38 w 46"/>
                    <a:gd name="T7" fmla="*/ 29 h 30"/>
                    <a:gd name="T8" fmla="*/ 41 w 46"/>
                    <a:gd name="T9" fmla="*/ 30 h 30"/>
                    <a:gd name="T10" fmla="*/ 44 w 46"/>
                    <a:gd name="T11" fmla="*/ 28 h 30"/>
                    <a:gd name="T12" fmla="*/ 43 w 46"/>
                    <a:gd name="T13" fmla="*/ 21 h 30"/>
                    <a:gd name="T14" fmla="*/ 7 w 46"/>
                    <a:gd name="T15" fmla="*/ 1 h 30"/>
                    <a:gd name="T16" fmla="*/ 5 w 4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0">
                      <a:moveTo>
                        <a:pt x="5" y="0"/>
                      </a:moveTo>
                      <a:cubicBezTo>
                        <a:pt x="4" y="0"/>
                        <a:pt x="2" y="1"/>
                        <a:pt x="1" y="2"/>
                      </a:cubicBezTo>
                      <a:cubicBezTo>
                        <a:pt x="0" y="5"/>
                        <a:pt x="1" y="7"/>
                        <a:pt x="3" y="9"/>
                      </a:cubicBezTo>
                      <a:cubicBezTo>
                        <a:pt x="38" y="29"/>
                        <a:pt x="38" y="29"/>
                        <a:pt x="38" y="29"/>
                      </a:cubicBezTo>
                      <a:cubicBezTo>
                        <a:pt x="39" y="30"/>
                        <a:pt x="40" y="30"/>
                        <a:pt x="41" y="30"/>
                      </a:cubicBezTo>
                      <a:cubicBezTo>
                        <a:pt x="42" y="30"/>
                        <a:pt x="44" y="29"/>
                        <a:pt x="44" y="28"/>
                      </a:cubicBezTo>
                      <a:cubicBezTo>
                        <a:pt x="46" y="25"/>
                        <a:pt x="45" y="23"/>
                        <a:pt x="43" y="21"/>
                      </a:cubicBezTo>
                      <a:cubicBezTo>
                        <a:pt x="7" y="1"/>
                        <a:pt x="7" y="1"/>
                        <a:pt x="7" y="1"/>
                      </a:cubicBezTo>
                      <a:cubicBezTo>
                        <a:pt x="7" y="0"/>
                        <a:pt x="6"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9" name="Freeform 55"/>
                <p:cNvSpPr/>
                <p:nvPr/>
              </p:nvSpPr>
              <p:spPr bwMode="auto">
                <a:xfrm>
                  <a:off x="1722438" y="3049588"/>
                  <a:ext cx="169863" cy="109538"/>
                </a:xfrm>
                <a:custGeom>
                  <a:avLst/>
                  <a:gdLst>
                    <a:gd name="T0" fmla="*/ 5 w 45"/>
                    <a:gd name="T1" fmla="*/ 0 h 29"/>
                    <a:gd name="T2" fmla="*/ 1 w 45"/>
                    <a:gd name="T3" fmla="*/ 2 h 29"/>
                    <a:gd name="T4" fmla="*/ 2 w 45"/>
                    <a:gd name="T5" fmla="*/ 8 h 29"/>
                    <a:gd name="T6" fmla="*/ 38 w 45"/>
                    <a:gd name="T7" fmla="*/ 29 h 29"/>
                    <a:gd name="T8" fmla="*/ 40 w 45"/>
                    <a:gd name="T9" fmla="*/ 29 h 29"/>
                    <a:gd name="T10" fmla="*/ 44 w 45"/>
                    <a:gd name="T11" fmla="*/ 27 h 29"/>
                    <a:gd name="T12" fmla="*/ 42 w 45"/>
                    <a:gd name="T13" fmla="*/ 21 h 29"/>
                    <a:gd name="T14" fmla="*/ 7 w 45"/>
                    <a:gd name="T15" fmla="*/ 0 h 29"/>
                    <a:gd name="T16" fmla="*/ 5 w 4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5" y="0"/>
                      </a:moveTo>
                      <a:cubicBezTo>
                        <a:pt x="3" y="0"/>
                        <a:pt x="2" y="1"/>
                        <a:pt x="1" y="2"/>
                      </a:cubicBezTo>
                      <a:cubicBezTo>
                        <a:pt x="0" y="4"/>
                        <a:pt x="0" y="7"/>
                        <a:pt x="2" y="8"/>
                      </a:cubicBezTo>
                      <a:cubicBezTo>
                        <a:pt x="38" y="29"/>
                        <a:pt x="38" y="29"/>
                        <a:pt x="38" y="29"/>
                      </a:cubicBezTo>
                      <a:cubicBezTo>
                        <a:pt x="38" y="29"/>
                        <a:pt x="39" y="29"/>
                        <a:pt x="40" y="29"/>
                      </a:cubicBezTo>
                      <a:cubicBezTo>
                        <a:pt x="42" y="29"/>
                        <a:pt x="43" y="29"/>
                        <a:pt x="44" y="27"/>
                      </a:cubicBezTo>
                      <a:cubicBezTo>
                        <a:pt x="45" y="25"/>
                        <a:pt x="44" y="22"/>
                        <a:pt x="42" y="21"/>
                      </a:cubicBezTo>
                      <a:cubicBezTo>
                        <a:pt x="7" y="0"/>
                        <a:pt x="7" y="0"/>
                        <a:pt x="7" y="0"/>
                      </a:cubicBezTo>
                      <a:cubicBezTo>
                        <a:pt x="6" y="0"/>
                        <a:pt x="5"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70" name="Freeform 56"/>
                <p:cNvSpPr/>
                <p:nvPr/>
              </p:nvSpPr>
              <p:spPr bwMode="auto">
                <a:xfrm>
                  <a:off x="2886075" y="3035300"/>
                  <a:ext cx="174625" cy="107950"/>
                </a:xfrm>
                <a:custGeom>
                  <a:avLst/>
                  <a:gdLst>
                    <a:gd name="T0" fmla="*/ 41 w 46"/>
                    <a:gd name="T1" fmla="*/ 0 h 29"/>
                    <a:gd name="T2" fmla="*/ 38 w 46"/>
                    <a:gd name="T3" fmla="*/ 0 h 29"/>
                    <a:gd name="T4" fmla="*/ 3 w 46"/>
                    <a:gd name="T5" fmla="*/ 21 h 29"/>
                    <a:gd name="T6" fmla="*/ 1 w 46"/>
                    <a:gd name="T7" fmla="*/ 27 h 29"/>
                    <a:gd name="T8" fmla="*/ 5 w 46"/>
                    <a:gd name="T9" fmla="*/ 29 h 29"/>
                    <a:gd name="T10" fmla="*/ 7 w 46"/>
                    <a:gd name="T11" fmla="*/ 29 h 29"/>
                    <a:gd name="T12" fmla="*/ 43 w 46"/>
                    <a:gd name="T13" fmla="*/ 8 h 29"/>
                    <a:gd name="T14" fmla="*/ 44 w 46"/>
                    <a:gd name="T15" fmla="*/ 2 h 29"/>
                    <a:gd name="T16" fmla="*/ 41 w 4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9">
                      <a:moveTo>
                        <a:pt x="41" y="0"/>
                      </a:moveTo>
                      <a:cubicBezTo>
                        <a:pt x="40" y="0"/>
                        <a:pt x="39" y="0"/>
                        <a:pt x="38" y="0"/>
                      </a:cubicBezTo>
                      <a:cubicBezTo>
                        <a:pt x="3" y="21"/>
                        <a:pt x="3" y="21"/>
                        <a:pt x="3" y="21"/>
                      </a:cubicBezTo>
                      <a:cubicBezTo>
                        <a:pt x="1" y="22"/>
                        <a:pt x="0" y="25"/>
                        <a:pt x="1" y="27"/>
                      </a:cubicBezTo>
                      <a:cubicBezTo>
                        <a:pt x="2" y="29"/>
                        <a:pt x="4" y="29"/>
                        <a:pt x="5" y="29"/>
                      </a:cubicBezTo>
                      <a:cubicBezTo>
                        <a:pt x="6" y="29"/>
                        <a:pt x="7" y="29"/>
                        <a:pt x="7" y="29"/>
                      </a:cubicBezTo>
                      <a:cubicBezTo>
                        <a:pt x="43" y="8"/>
                        <a:pt x="43" y="8"/>
                        <a:pt x="43" y="8"/>
                      </a:cubicBezTo>
                      <a:cubicBezTo>
                        <a:pt x="45" y="7"/>
                        <a:pt x="46" y="4"/>
                        <a:pt x="44" y="2"/>
                      </a:cubicBezTo>
                      <a:cubicBezTo>
                        <a:pt x="44" y="1"/>
                        <a:pt x="42" y="0"/>
                        <a:pt x="4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71" name="Freeform 57"/>
                <p:cNvSpPr/>
                <p:nvPr/>
              </p:nvSpPr>
              <p:spPr bwMode="auto">
                <a:xfrm>
                  <a:off x="2682875" y="3865563"/>
                  <a:ext cx="115888" cy="169863"/>
                </a:xfrm>
                <a:custGeom>
                  <a:avLst/>
                  <a:gdLst>
                    <a:gd name="T0" fmla="*/ 6 w 31"/>
                    <a:gd name="T1" fmla="*/ 0 h 45"/>
                    <a:gd name="T2" fmla="*/ 3 w 31"/>
                    <a:gd name="T3" fmla="*/ 1 h 45"/>
                    <a:gd name="T4" fmla="*/ 2 w 31"/>
                    <a:gd name="T5" fmla="*/ 7 h 45"/>
                    <a:gd name="T6" fmla="*/ 22 w 31"/>
                    <a:gd name="T7" fmla="*/ 43 h 45"/>
                    <a:gd name="T8" fmla="*/ 26 w 31"/>
                    <a:gd name="T9" fmla="*/ 45 h 45"/>
                    <a:gd name="T10" fmla="*/ 28 w 31"/>
                    <a:gd name="T11" fmla="*/ 44 h 45"/>
                    <a:gd name="T12" fmla="*/ 30 w 31"/>
                    <a:gd name="T13" fmla="*/ 38 h 45"/>
                    <a:gd name="T14" fmla="*/ 9 w 31"/>
                    <a:gd name="T15" fmla="*/ 3 h 45"/>
                    <a:gd name="T16" fmla="*/ 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6" y="0"/>
                      </a:moveTo>
                      <a:cubicBezTo>
                        <a:pt x="5" y="0"/>
                        <a:pt x="4" y="1"/>
                        <a:pt x="3" y="1"/>
                      </a:cubicBezTo>
                      <a:cubicBezTo>
                        <a:pt x="1" y="2"/>
                        <a:pt x="0" y="5"/>
                        <a:pt x="2" y="7"/>
                      </a:cubicBezTo>
                      <a:cubicBezTo>
                        <a:pt x="22" y="43"/>
                        <a:pt x="22" y="43"/>
                        <a:pt x="22" y="43"/>
                      </a:cubicBezTo>
                      <a:cubicBezTo>
                        <a:pt x="23" y="44"/>
                        <a:pt x="24" y="45"/>
                        <a:pt x="26" y="45"/>
                      </a:cubicBezTo>
                      <a:cubicBezTo>
                        <a:pt x="27" y="45"/>
                        <a:pt x="27" y="45"/>
                        <a:pt x="28" y="44"/>
                      </a:cubicBezTo>
                      <a:cubicBezTo>
                        <a:pt x="30" y="43"/>
                        <a:pt x="31" y="40"/>
                        <a:pt x="30" y="38"/>
                      </a:cubicBezTo>
                      <a:cubicBezTo>
                        <a:pt x="9" y="3"/>
                        <a:pt x="9" y="3"/>
                        <a:pt x="9" y="3"/>
                      </a:cubicBezTo>
                      <a:cubicBezTo>
                        <a:pt x="9" y="1"/>
                        <a:pt x="7" y="0"/>
                        <a:pt x="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72" name="Freeform 58"/>
                <p:cNvSpPr/>
                <p:nvPr/>
              </p:nvSpPr>
              <p:spPr bwMode="auto">
                <a:xfrm>
                  <a:off x="2365375" y="3930650"/>
                  <a:ext cx="33338" cy="187325"/>
                </a:xfrm>
                <a:custGeom>
                  <a:avLst/>
                  <a:gdLst>
                    <a:gd name="T0" fmla="*/ 5 w 9"/>
                    <a:gd name="T1" fmla="*/ 0 h 50"/>
                    <a:gd name="T2" fmla="*/ 0 w 9"/>
                    <a:gd name="T3" fmla="*/ 5 h 50"/>
                    <a:gd name="T4" fmla="*/ 0 w 9"/>
                    <a:gd name="T5" fmla="*/ 46 h 50"/>
                    <a:gd name="T6" fmla="*/ 5 w 9"/>
                    <a:gd name="T7" fmla="*/ 50 h 50"/>
                    <a:gd name="T8" fmla="*/ 9 w 9"/>
                    <a:gd name="T9" fmla="*/ 46 h 50"/>
                    <a:gd name="T10" fmla="*/ 9 w 9"/>
                    <a:gd name="T11" fmla="*/ 5 h 50"/>
                    <a:gd name="T12" fmla="*/ 5 w 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9" h="50">
                      <a:moveTo>
                        <a:pt x="5" y="0"/>
                      </a:moveTo>
                      <a:cubicBezTo>
                        <a:pt x="2" y="0"/>
                        <a:pt x="0" y="2"/>
                        <a:pt x="0" y="5"/>
                      </a:cubicBezTo>
                      <a:cubicBezTo>
                        <a:pt x="0" y="46"/>
                        <a:pt x="0" y="46"/>
                        <a:pt x="0" y="46"/>
                      </a:cubicBezTo>
                      <a:cubicBezTo>
                        <a:pt x="0" y="48"/>
                        <a:pt x="2" y="50"/>
                        <a:pt x="5" y="50"/>
                      </a:cubicBezTo>
                      <a:cubicBezTo>
                        <a:pt x="7" y="50"/>
                        <a:pt x="9" y="48"/>
                        <a:pt x="9" y="46"/>
                      </a:cubicBezTo>
                      <a:cubicBezTo>
                        <a:pt x="9" y="5"/>
                        <a:pt x="9" y="5"/>
                        <a:pt x="9" y="5"/>
                      </a:cubicBezTo>
                      <a:cubicBezTo>
                        <a:pt x="9" y="2"/>
                        <a:pt x="7"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73" name="Freeform 59"/>
                <p:cNvSpPr/>
                <p:nvPr/>
              </p:nvSpPr>
              <p:spPr bwMode="auto">
                <a:xfrm>
                  <a:off x="2908300" y="3370263"/>
                  <a:ext cx="188913" cy="33338"/>
                </a:xfrm>
                <a:custGeom>
                  <a:avLst/>
                  <a:gdLst>
                    <a:gd name="T0" fmla="*/ 45 w 50"/>
                    <a:gd name="T1" fmla="*/ 0 h 9"/>
                    <a:gd name="T2" fmla="*/ 45 w 50"/>
                    <a:gd name="T3" fmla="*/ 0 h 9"/>
                    <a:gd name="T4" fmla="*/ 4 w 50"/>
                    <a:gd name="T5" fmla="*/ 0 h 9"/>
                    <a:gd name="T6" fmla="*/ 4 w 50"/>
                    <a:gd name="T7" fmla="*/ 0 h 9"/>
                    <a:gd name="T8" fmla="*/ 0 w 50"/>
                    <a:gd name="T9" fmla="*/ 4 h 9"/>
                    <a:gd name="T10" fmla="*/ 4 w 50"/>
                    <a:gd name="T11" fmla="*/ 9 h 9"/>
                    <a:gd name="T12" fmla="*/ 45 w 50"/>
                    <a:gd name="T13" fmla="*/ 9 h 9"/>
                    <a:gd name="T14" fmla="*/ 50 w 50"/>
                    <a:gd name="T15" fmla="*/ 4 h 9"/>
                    <a:gd name="T16" fmla="*/ 45 w 5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
                      <a:moveTo>
                        <a:pt x="45" y="0"/>
                      </a:moveTo>
                      <a:cubicBezTo>
                        <a:pt x="45" y="0"/>
                        <a:pt x="45" y="0"/>
                        <a:pt x="45" y="0"/>
                      </a:cubicBezTo>
                      <a:cubicBezTo>
                        <a:pt x="4" y="0"/>
                        <a:pt x="4" y="0"/>
                        <a:pt x="4" y="0"/>
                      </a:cubicBezTo>
                      <a:cubicBezTo>
                        <a:pt x="4" y="0"/>
                        <a:pt x="4" y="0"/>
                        <a:pt x="4" y="0"/>
                      </a:cubicBezTo>
                      <a:cubicBezTo>
                        <a:pt x="2" y="0"/>
                        <a:pt x="0" y="2"/>
                        <a:pt x="0" y="4"/>
                      </a:cubicBezTo>
                      <a:cubicBezTo>
                        <a:pt x="0" y="7"/>
                        <a:pt x="2" y="9"/>
                        <a:pt x="4" y="9"/>
                      </a:cubicBezTo>
                      <a:cubicBezTo>
                        <a:pt x="45" y="9"/>
                        <a:pt x="45" y="9"/>
                        <a:pt x="45" y="9"/>
                      </a:cubicBezTo>
                      <a:cubicBezTo>
                        <a:pt x="48" y="9"/>
                        <a:pt x="50" y="7"/>
                        <a:pt x="50" y="4"/>
                      </a:cubicBezTo>
                      <a:cubicBezTo>
                        <a:pt x="50" y="2"/>
                        <a:pt x="48" y="0"/>
                        <a:pt x="4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56" name="Freeform 71"/>
              <p:cNvSpPr/>
              <p:nvPr/>
            </p:nvSpPr>
            <p:spPr bwMode="auto">
              <a:xfrm>
                <a:off x="4018441" y="3123133"/>
                <a:ext cx="517525" cy="101600"/>
              </a:xfrm>
              <a:custGeom>
                <a:avLst/>
                <a:gdLst>
                  <a:gd name="T0" fmla="*/ 0 w 137"/>
                  <a:gd name="T1" fmla="*/ 14 h 27"/>
                  <a:gd name="T2" fmla="*/ 14 w 137"/>
                  <a:gd name="T3" fmla="*/ 0 h 27"/>
                  <a:gd name="T4" fmla="*/ 123 w 137"/>
                  <a:gd name="T5" fmla="*/ 0 h 27"/>
                  <a:gd name="T6" fmla="*/ 137 w 137"/>
                  <a:gd name="T7" fmla="*/ 14 h 27"/>
                  <a:gd name="T8" fmla="*/ 123 w 137"/>
                  <a:gd name="T9" fmla="*/ 27 h 27"/>
                  <a:gd name="T10" fmla="*/ 14 w 137"/>
                  <a:gd name="T11" fmla="*/ 27 h 27"/>
                  <a:gd name="T12" fmla="*/ 0 w 137"/>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137" h="27">
                    <a:moveTo>
                      <a:pt x="0" y="14"/>
                    </a:moveTo>
                    <a:cubicBezTo>
                      <a:pt x="0" y="6"/>
                      <a:pt x="7" y="0"/>
                      <a:pt x="14" y="0"/>
                    </a:cubicBezTo>
                    <a:cubicBezTo>
                      <a:pt x="123" y="0"/>
                      <a:pt x="123" y="0"/>
                      <a:pt x="123" y="0"/>
                    </a:cubicBezTo>
                    <a:cubicBezTo>
                      <a:pt x="131" y="0"/>
                      <a:pt x="137" y="6"/>
                      <a:pt x="137" y="14"/>
                    </a:cubicBezTo>
                    <a:cubicBezTo>
                      <a:pt x="137" y="21"/>
                      <a:pt x="131" y="27"/>
                      <a:pt x="123" y="27"/>
                    </a:cubicBezTo>
                    <a:cubicBezTo>
                      <a:pt x="14" y="27"/>
                      <a:pt x="14" y="27"/>
                      <a:pt x="14" y="27"/>
                    </a:cubicBezTo>
                    <a:cubicBezTo>
                      <a:pt x="7" y="27"/>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57" name="Freeform 72"/>
              <p:cNvSpPr/>
              <p:nvPr/>
            </p:nvSpPr>
            <p:spPr bwMode="auto">
              <a:xfrm>
                <a:off x="4147028" y="3123133"/>
                <a:ext cx="260350" cy="101600"/>
              </a:xfrm>
              <a:custGeom>
                <a:avLst/>
                <a:gdLst>
                  <a:gd name="T0" fmla="*/ 14 w 69"/>
                  <a:gd name="T1" fmla="*/ 27 h 27"/>
                  <a:gd name="T2" fmla="*/ 69 w 69"/>
                  <a:gd name="T3" fmla="*/ 27 h 27"/>
                  <a:gd name="T4" fmla="*/ 69 w 69"/>
                  <a:gd name="T5" fmla="*/ 0 h 27"/>
                  <a:gd name="T6" fmla="*/ 14 w 69"/>
                  <a:gd name="T7" fmla="*/ 0 h 27"/>
                  <a:gd name="T8" fmla="*/ 0 w 69"/>
                  <a:gd name="T9" fmla="*/ 14 h 27"/>
                  <a:gd name="T10" fmla="*/ 14 w 69"/>
                  <a:gd name="T11" fmla="*/ 27 h 27"/>
                </a:gdLst>
                <a:ahLst/>
                <a:cxnLst>
                  <a:cxn ang="0">
                    <a:pos x="T0" y="T1"/>
                  </a:cxn>
                  <a:cxn ang="0">
                    <a:pos x="T2" y="T3"/>
                  </a:cxn>
                  <a:cxn ang="0">
                    <a:pos x="T4" y="T5"/>
                  </a:cxn>
                  <a:cxn ang="0">
                    <a:pos x="T6" y="T7"/>
                  </a:cxn>
                  <a:cxn ang="0">
                    <a:pos x="T8" y="T9"/>
                  </a:cxn>
                  <a:cxn ang="0">
                    <a:pos x="T10" y="T11"/>
                  </a:cxn>
                </a:cxnLst>
                <a:rect l="0" t="0" r="r" b="b"/>
                <a:pathLst>
                  <a:path w="69" h="27">
                    <a:moveTo>
                      <a:pt x="14" y="27"/>
                    </a:moveTo>
                    <a:cubicBezTo>
                      <a:pt x="69" y="27"/>
                      <a:pt x="69" y="27"/>
                      <a:pt x="69" y="27"/>
                    </a:cubicBezTo>
                    <a:cubicBezTo>
                      <a:pt x="69" y="0"/>
                      <a:pt x="69" y="0"/>
                      <a:pt x="69" y="0"/>
                    </a:cubicBezTo>
                    <a:cubicBezTo>
                      <a:pt x="14" y="0"/>
                      <a:pt x="14" y="0"/>
                      <a:pt x="14" y="0"/>
                    </a:cubicBezTo>
                    <a:cubicBezTo>
                      <a:pt x="7" y="0"/>
                      <a:pt x="0" y="6"/>
                      <a:pt x="0" y="14"/>
                    </a:cubicBezTo>
                    <a:cubicBezTo>
                      <a:pt x="0" y="21"/>
                      <a:pt x="7" y="27"/>
                      <a:pt x="14" y="27"/>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58" name="Freeform 73"/>
              <p:cNvSpPr/>
              <p:nvPr/>
            </p:nvSpPr>
            <p:spPr bwMode="auto">
              <a:xfrm>
                <a:off x="4029553" y="3018358"/>
                <a:ext cx="495300" cy="104775"/>
              </a:xfrm>
              <a:custGeom>
                <a:avLst/>
                <a:gdLst>
                  <a:gd name="T0" fmla="*/ 0 w 131"/>
                  <a:gd name="T1" fmla="*/ 14 h 28"/>
                  <a:gd name="T2" fmla="*/ 14 w 131"/>
                  <a:gd name="T3" fmla="*/ 0 h 28"/>
                  <a:gd name="T4" fmla="*/ 118 w 131"/>
                  <a:gd name="T5" fmla="*/ 0 h 28"/>
                  <a:gd name="T6" fmla="*/ 131 w 131"/>
                  <a:gd name="T7" fmla="*/ 14 h 28"/>
                  <a:gd name="T8" fmla="*/ 118 w 131"/>
                  <a:gd name="T9" fmla="*/ 28 h 28"/>
                  <a:gd name="T10" fmla="*/ 14 w 131"/>
                  <a:gd name="T11" fmla="*/ 28 h 28"/>
                  <a:gd name="T12" fmla="*/ 0 w 131"/>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31" h="28">
                    <a:moveTo>
                      <a:pt x="0" y="14"/>
                    </a:moveTo>
                    <a:cubicBezTo>
                      <a:pt x="0" y="6"/>
                      <a:pt x="6" y="0"/>
                      <a:pt x="14" y="0"/>
                    </a:cubicBezTo>
                    <a:cubicBezTo>
                      <a:pt x="118" y="0"/>
                      <a:pt x="118" y="0"/>
                      <a:pt x="118" y="0"/>
                    </a:cubicBezTo>
                    <a:cubicBezTo>
                      <a:pt x="125" y="0"/>
                      <a:pt x="131" y="6"/>
                      <a:pt x="131" y="14"/>
                    </a:cubicBezTo>
                    <a:cubicBezTo>
                      <a:pt x="131" y="21"/>
                      <a:pt x="125" y="28"/>
                      <a:pt x="118" y="28"/>
                    </a:cubicBezTo>
                    <a:cubicBezTo>
                      <a:pt x="14" y="28"/>
                      <a:pt x="14" y="28"/>
                      <a:pt x="14" y="28"/>
                    </a:cubicBezTo>
                    <a:cubicBezTo>
                      <a:pt x="6" y="28"/>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59" name="Freeform 74"/>
              <p:cNvSpPr/>
              <p:nvPr/>
            </p:nvSpPr>
            <p:spPr bwMode="auto">
              <a:xfrm>
                <a:off x="4152584" y="3018358"/>
                <a:ext cx="249238" cy="104775"/>
              </a:xfrm>
              <a:custGeom>
                <a:avLst/>
                <a:gdLst>
                  <a:gd name="T0" fmla="*/ 14 w 66"/>
                  <a:gd name="T1" fmla="*/ 28 h 28"/>
                  <a:gd name="T2" fmla="*/ 66 w 66"/>
                  <a:gd name="T3" fmla="*/ 28 h 28"/>
                  <a:gd name="T4" fmla="*/ 66 w 66"/>
                  <a:gd name="T5" fmla="*/ 0 h 28"/>
                  <a:gd name="T6" fmla="*/ 14 w 66"/>
                  <a:gd name="T7" fmla="*/ 0 h 28"/>
                  <a:gd name="T8" fmla="*/ 0 w 66"/>
                  <a:gd name="T9" fmla="*/ 14 h 28"/>
                  <a:gd name="T10" fmla="*/ 14 w 66"/>
                  <a:gd name="T11" fmla="*/ 28 h 28"/>
                </a:gdLst>
                <a:ahLst/>
                <a:cxnLst>
                  <a:cxn ang="0">
                    <a:pos x="T0" y="T1"/>
                  </a:cxn>
                  <a:cxn ang="0">
                    <a:pos x="T2" y="T3"/>
                  </a:cxn>
                  <a:cxn ang="0">
                    <a:pos x="T4" y="T5"/>
                  </a:cxn>
                  <a:cxn ang="0">
                    <a:pos x="T6" y="T7"/>
                  </a:cxn>
                  <a:cxn ang="0">
                    <a:pos x="T8" y="T9"/>
                  </a:cxn>
                  <a:cxn ang="0">
                    <a:pos x="T10" y="T11"/>
                  </a:cxn>
                </a:cxnLst>
                <a:rect l="0" t="0" r="r" b="b"/>
                <a:pathLst>
                  <a:path w="66" h="28">
                    <a:moveTo>
                      <a:pt x="14" y="28"/>
                    </a:moveTo>
                    <a:cubicBezTo>
                      <a:pt x="66" y="28"/>
                      <a:pt x="66" y="28"/>
                      <a:pt x="66" y="28"/>
                    </a:cubicBezTo>
                    <a:cubicBezTo>
                      <a:pt x="66" y="0"/>
                      <a:pt x="66" y="0"/>
                      <a:pt x="66" y="0"/>
                    </a:cubicBezTo>
                    <a:cubicBezTo>
                      <a:pt x="14" y="0"/>
                      <a:pt x="14" y="0"/>
                      <a:pt x="14" y="0"/>
                    </a:cubicBezTo>
                    <a:cubicBezTo>
                      <a:pt x="6" y="0"/>
                      <a:pt x="0" y="6"/>
                      <a:pt x="0" y="14"/>
                    </a:cubicBezTo>
                    <a:cubicBezTo>
                      <a:pt x="0" y="21"/>
                      <a:pt x="6" y="28"/>
                      <a:pt x="14"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0" name="Freeform 75"/>
              <p:cNvSpPr/>
              <p:nvPr/>
            </p:nvSpPr>
            <p:spPr bwMode="auto">
              <a:xfrm>
                <a:off x="4041459" y="2911996"/>
                <a:ext cx="471488" cy="106363"/>
              </a:xfrm>
              <a:custGeom>
                <a:avLst/>
                <a:gdLst>
                  <a:gd name="T0" fmla="*/ 0 w 125"/>
                  <a:gd name="T1" fmla="*/ 14 h 28"/>
                  <a:gd name="T2" fmla="*/ 13 w 125"/>
                  <a:gd name="T3" fmla="*/ 0 h 28"/>
                  <a:gd name="T4" fmla="*/ 112 w 125"/>
                  <a:gd name="T5" fmla="*/ 0 h 28"/>
                  <a:gd name="T6" fmla="*/ 125 w 125"/>
                  <a:gd name="T7" fmla="*/ 14 h 28"/>
                  <a:gd name="T8" fmla="*/ 112 w 125"/>
                  <a:gd name="T9" fmla="*/ 28 h 28"/>
                  <a:gd name="T10" fmla="*/ 13 w 125"/>
                  <a:gd name="T11" fmla="*/ 28 h 28"/>
                  <a:gd name="T12" fmla="*/ 0 w 125"/>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25" h="28">
                    <a:moveTo>
                      <a:pt x="0" y="14"/>
                    </a:moveTo>
                    <a:cubicBezTo>
                      <a:pt x="0" y="6"/>
                      <a:pt x="6" y="0"/>
                      <a:pt x="13" y="0"/>
                    </a:cubicBezTo>
                    <a:cubicBezTo>
                      <a:pt x="112" y="0"/>
                      <a:pt x="112" y="0"/>
                      <a:pt x="112" y="0"/>
                    </a:cubicBezTo>
                    <a:cubicBezTo>
                      <a:pt x="119" y="0"/>
                      <a:pt x="125" y="6"/>
                      <a:pt x="125" y="14"/>
                    </a:cubicBezTo>
                    <a:cubicBezTo>
                      <a:pt x="125" y="22"/>
                      <a:pt x="119" y="28"/>
                      <a:pt x="112" y="28"/>
                    </a:cubicBezTo>
                    <a:cubicBezTo>
                      <a:pt x="13" y="28"/>
                      <a:pt x="13" y="28"/>
                      <a:pt x="13" y="28"/>
                    </a:cubicBezTo>
                    <a:cubicBezTo>
                      <a:pt x="6" y="28"/>
                      <a:pt x="0" y="22"/>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1" name="Freeform 76"/>
              <p:cNvSpPr/>
              <p:nvPr/>
            </p:nvSpPr>
            <p:spPr bwMode="auto">
              <a:xfrm>
                <a:off x="4158934" y="2911996"/>
                <a:ext cx="236538" cy="106363"/>
              </a:xfrm>
              <a:custGeom>
                <a:avLst/>
                <a:gdLst>
                  <a:gd name="T0" fmla="*/ 13 w 63"/>
                  <a:gd name="T1" fmla="*/ 28 h 28"/>
                  <a:gd name="T2" fmla="*/ 63 w 63"/>
                  <a:gd name="T3" fmla="*/ 28 h 28"/>
                  <a:gd name="T4" fmla="*/ 63 w 63"/>
                  <a:gd name="T5" fmla="*/ 0 h 28"/>
                  <a:gd name="T6" fmla="*/ 13 w 63"/>
                  <a:gd name="T7" fmla="*/ 0 h 28"/>
                  <a:gd name="T8" fmla="*/ 0 w 63"/>
                  <a:gd name="T9" fmla="*/ 14 h 28"/>
                  <a:gd name="T10" fmla="*/ 13 w 63"/>
                  <a:gd name="T11" fmla="*/ 28 h 28"/>
                </a:gdLst>
                <a:ahLst/>
                <a:cxnLst>
                  <a:cxn ang="0">
                    <a:pos x="T0" y="T1"/>
                  </a:cxn>
                  <a:cxn ang="0">
                    <a:pos x="T2" y="T3"/>
                  </a:cxn>
                  <a:cxn ang="0">
                    <a:pos x="T4" y="T5"/>
                  </a:cxn>
                  <a:cxn ang="0">
                    <a:pos x="T6" y="T7"/>
                  </a:cxn>
                  <a:cxn ang="0">
                    <a:pos x="T8" y="T9"/>
                  </a:cxn>
                  <a:cxn ang="0">
                    <a:pos x="T10" y="T11"/>
                  </a:cxn>
                </a:cxnLst>
                <a:rect l="0" t="0" r="r" b="b"/>
                <a:pathLst>
                  <a:path w="63" h="28">
                    <a:moveTo>
                      <a:pt x="13" y="28"/>
                    </a:moveTo>
                    <a:cubicBezTo>
                      <a:pt x="63" y="28"/>
                      <a:pt x="63" y="28"/>
                      <a:pt x="63" y="28"/>
                    </a:cubicBezTo>
                    <a:cubicBezTo>
                      <a:pt x="63" y="0"/>
                      <a:pt x="63" y="0"/>
                      <a:pt x="63" y="0"/>
                    </a:cubicBezTo>
                    <a:cubicBezTo>
                      <a:pt x="13" y="0"/>
                      <a:pt x="13" y="0"/>
                      <a:pt x="13" y="0"/>
                    </a:cubicBezTo>
                    <a:cubicBezTo>
                      <a:pt x="6" y="0"/>
                      <a:pt x="0" y="6"/>
                      <a:pt x="0" y="14"/>
                    </a:cubicBezTo>
                    <a:cubicBezTo>
                      <a:pt x="0" y="22"/>
                      <a:pt x="6" y="28"/>
                      <a:pt x="13"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2" name="Freeform 77"/>
              <p:cNvSpPr/>
              <p:nvPr/>
            </p:nvSpPr>
            <p:spPr bwMode="auto">
              <a:xfrm>
                <a:off x="4104959" y="2818333"/>
                <a:ext cx="344488" cy="93663"/>
              </a:xfrm>
              <a:custGeom>
                <a:avLst/>
                <a:gdLst>
                  <a:gd name="T0" fmla="*/ 91 w 91"/>
                  <a:gd name="T1" fmla="*/ 25 h 25"/>
                  <a:gd name="T2" fmla="*/ 0 w 91"/>
                  <a:gd name="T3" fmla="*/ 25 h 25"/>
                  <a:gd name="T4" fmla="*/ 46 w 91"/>
                  <a:gd name="T5" fmla="*/ 0 h 25"/>
                  <a:gd name="T6" fmla="*/ 91 w 91"/>
                  <a:gd name="T7" fmla="*/ 25 h 25"/>
                </a:gdLst>
                <a:ahLst/>
                <a:cxnLst>
                  <a:cxn ang="0">
                    <a:pos x="T0" y="T1"/>
                  </a:cxn>
                  <a:cxn ang="0">
                    <a:pos x="T2" y="T3"/>
                  </a:cxn>
                  <a:cxn ang="0">
                    <a:pos x="T4" y="T5"/>
                  </a:cxn>
                  <a:cxn ang="0">
                    <a:pos x="T6" y="T7"/>
                  </a:cxn>
                </a:cxnLst>
                <a:rect l="0" t="0" r="r" b="b"/>
                <a:pathLst>
                  <a:path w="91" h="25">
                    <a:moveTo>
                      <a:pt x="91" y="25"/>
                    </a:moveTo>
                    <a:cubicBezTo>
                      <a:pt x="0" y="25"/>
                      <a:pt x="0" y="25"/>
                      <a:pt x="0" y="25"/>
                    </a:cubicBezTo>
                    <a:cubicBezTo>
                      <a:pt x="0" y="10"/>
                      <a:pt x="24" y="0"/>
                      <a:pt x="46" y="0"/>
                    </a:cubicBezTo>
                    <a:cubicBezTo>
                      <a:pt x="67" y="0"/>
                      <a:pt x="91" y="10"/>
                      <a:pt x="91" y="25"/>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3" name="Freeform 78"/>
              <p:cNvSpPr/>
              <p:nvPr/>
            </p:nvSpPr>
            <p:spPr bwMode="auto">
              <a:xfrm>
                <a:off x="4190684" y="2818333"/>
                <a:ext cx="173038" cy="93663"/>
              </a:xfrm>
              <a:custGeom>
                <a:avLst/>
                <a:gdLst>
                  <a:gd name="T0" fmla="*/ 46 w 46"/>
                  <a:gd name="T1" fmla="*/ 0 h 25"/>
                  <a:gd name="T2" fmla="*/ 46 w 46"/>
                  <a:gd name="T3" fmla="*/ 0 h 25"/>
                  <a:gd name="T4" fmla="*/ 0 w 46"/>
                  <a:gd name="T5" fmla="*/ 25 h 25"/>
                  <a:gd name="T6" fmla="*/ 46 w 46"/>
                  <a:gd name="T7" fmla="*/ 25 h 25"/>
                  <a:gd name="T8" fmla="*/ 46 w 46"/>
                  <a:gd name="T9" fmla="*/ 0 h 25"/>
                </a:gdLst>
                <a:ahLst/>
                <a:cxnLst>
                  <a:cxn ang="0">
                    <a:pos x="T0" y="T1"/>
                  </a:cxn>
                  <a:cxn ang="0">
                    <a:pos x="T2" y="T3"/>
                  </a:cxn>
                  <a:cxn ang="0">
                    <a:pos x="T4" y="T5"/>
                  </a:cxn>
                  <a:cxn ang="0">
                    <a:pos x="T6" y="T7"/>
                  </a:cxn>
                  <a:cxn ang="0">
                    <a:pos x="T8" y="T9"/>
                  </a:cxn>
                </a:cxnLst>
                <a:rect l="0" t="0" r="r" b="b"/>
                <a:pathLst>
                  <a:path w="46" h="25">
                    <a:moveTo>
                      <a:pt x="46" y="0"/>
                    </a:moveTo>
                    <a:cubicBezTo>
                      <a:pt x="46" y="0"/>
                      <a:pt x="46" y="0"/>
                      <a:pt x="46" y="0"/>
                    </a:cubicBezTo>
                    <a:cubicBezTo>
                      <a:pt x="24" y="0"/>
                      <a:pt x="0" y="10"/>
                      <a:pt x="0" y="25"/>
                    </a:cubicBezTo>
                    <a:cubicBezTo>
                      <a:pt x="46" y="25"/>
                      <a:pt x="46" y="25"/>
                      <a:pt x="46" y="25"/>
                    </a:cubicBezTo>
                    <a:lnTo>
                      <a:pt x="46" y="0"/>
                    </a:ln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64" name="Rectangle 79"/>
              <p:cNvSpPr>
                <a:spLocks noChangeArrowheads="1"/>
              </p:cNvSpPr>
              <p:nvPr/>
            </p:nvSpPr>
            <p:spPr bwMode="auto">
              <a:xfrm>
                <a:off x="4254344" y="0"/>
                <a:ext cx="45719" cy="2829446"/>
              </a:xfrm>
              <a:prstGeom prst="rect">
                <a:avLst/>
              </a:prstGeom>
              <a:solidFill>
                <a:srgbClr val="0337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52" name="文本框 66"/>
            <p:cNvSpPr txBox="1">
              <a:spLocks noChangeArrowheads="1"/>
            </p:cNvSpPr>
            <p:nvPr/>
          </p:nvSpPr>
          <p:spPr bwMode="auto">
            <a:xfrm>
              <a:off x="3731424" y="3578910"/>
              <a:ext cx="11112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rPr>
                <a:t>03</a:t>
              </a:r>
              <a:endParaRPr lang="zh-CN" altLang="en-US"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endParaRPr>
            </a:p>
          </p:txBody>
        </p:sp>
      </p:grpSp>
      <p:grpSp>
        <p:nvGrpSpPr>
          <p:cNvPr id="74" name="组合 73"/>
          <p:cNvGrpSpPr/>
          <p:nvPr/>
        </p:nvGrpSpPr>
        <p:grpSpPr>
          <a:xfrm>
            <a:off x="8834568" y="-1186122"/>
            <a:ext cx="1446213" cy="4694758"/>
            <a:chOff x="3549141" y="0"/>
            <a:chExt cx="1446213" cy="4694758"/>
          </a:xfrm>
        </p:grpSpPr>
        <p:grpSp>
          <p:nvGrpSpPr>
            <p:cNvPr id="75" name="组合 74"/>
            <p:cNvGrpSpPr/>
            <p:nvPr/>
          </p:nvGrpSpPr>
          <p:grpSpPr>
            <a:xfrm>
              <a:off x="3549141" y="0"/>
              <a:ext cx="1446213" cy="4694758"/>
              <a:chOff x="3549141" y="0"/>
              <a:chExt cx="1446213" cy="4694758"/>
            </a:xfrm>
          </p:grpSpPr>
          <p:sp>
            <p:nvSpPr>
              <p:cNvPr id="77" name="Freeform 109"/>
              <p:cNvSpPr/>
              <p:nvPr/>
            </p:nvSpPr>
            <p:spPr bwMode="auto">
              <a:xfrm>
                <a:off x="3773086" y="3212230"/>
                <a:ext cx="1008234" cy="1246726"/>
              </a:xfrm>
              <a:custGeom>
                <a:avLst/>
                <a:gdLst>
                  <a:gd name="T0" fmla="*/ 168 w 335"/>
                  <a:gd name="T1" fmla="*/ 415 h 415"/>
                  <a:gd name="T2" fmla="*/ 335 w 335"/>
                  <a:gd name="T3" fmla="*/ 247 h 415"/>
                  <a:gd name="T4" fmla="*/ 313 w 335"/>
                  <a:gd name="T5" fmla="*/ 164 h 415"/>
                  <a:gd name="T6" fmla="*/ 254 w 335"/>
                  <a:gd name="T7" fmla="*/ 41 h 415"/>
                  <a:gd name="T8" fmla="*/ 215 w 335"/>
                  <a:gd name="T9" fmla="*/ 0 h 415"/>
                  <a:gd name="T10" fmla="*/ 168 w 335"/>
                  <a:gd name="T11" fmla="*/ 0 h 415"/>
                  <a:gd name="T12" fmla="*/ 120 w 335"/>
                  <a:gd name="T13" fmla="*/ 0 h 415"/>
                  <a:gd name="T14" fmla="*/ 81 w 335"/>
                  <a:gd name="T15" fmla="*/ 41 h 415"/>
                  <a:gd name="T16" fmla="*/ 23 w 335"/>
                  <a:gd name="T17" fmla="*/ 164 h 415"/>
                  <a:gd name="T18" fmla="*/ 0 w 335"/>
                  <a:gd name="T19" fmla="*/ 247 h 415"/>
                  <a:gd name="T20" fmla="*/ 168 w 335"/>
                  <a:gd name="T21"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5" h="415">
                    <a:moveTo>
                      <a:pt x="168" y="415"/>
                    </a:moveTo>
                    <a:cubicBezTo>
                      <a:pt x="260" y="415"/>
                      <a:pt x="335" y="340"/>
                      <a:pt x="335" y="247"/>
                    </a:cubicBezTo>
                    <a:cubicBezTo>
                      <a:pt x="335" y="217"/>
                      <a:pt x="326" y="189"/>
                      <a:pt x="313" y="164"/>
                    </a:cubicBezTo>
                    <a:cubicBezTo>
                      <a:pt x="272" y="90"/>
                      <a:pt x="261" y="82"/>
                      <a:pt x="254" y="41"/>
                    </a:cubicBezTo>
                    <a:cubicBezTo>
                      <a:pt x="248" y="8"/>
                      <a:pt x="241" y="0"/>
                      <a:pt x="215" y="0"/>
                    </a:cubicBezTo>
                    <a:cubicBezTo>
                      <a:pt x="204" y="0"/>
                      <a:pt x="186" y="0"/>
                      <a:pt x="168" y="0"/>
                    </a:cubicBezTo>
                    <a:cubicBezTo>
                      <a:pt x="149" y="0"/>
                      <a:pt x="131" y="0"/>
                      <a:pt x="120" y="0"/>
                    </a:cubicBezTo>
                    <a:cubicBezTo>
                      <a:pt x="95" y="0"/>
                      <a:pt x="87" y="8"/>
                      <a:pt x="81" y="41"/>
                    </a:cubicBezTo>
                    <a:cubicBezTo>
                      <a:pt x="75" y="82"/>
                      <a:pt x="64" y="90"/>
                      <a:pt x="23" y="164"/>
                    </a:cubicBezTo>
                    <a:cubicBezTo>
                      <a:pt x="9" y="188"/>
                      <a:pt x="0" y="217"/>
                      <a:pt x="0" y="247"/>
                    </a:cubicBezTo>
                    <a:cubicBezTo>
                      <a:pt x="0" y="340"/>
                      <a:pt x="75" y="415"/>
                      <a:pt x="168" y="415"/>
                    </a:cubicBezTo>
                    <a:close/>
                  </a:path>
                </a:pathLst>
              </a:custGeom>
              <a:solidFill>
                <a:srgbClr val="F3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cxnSp>
            <p:nvCxnSpPr>
              <p:cNvPr id="78" name="直接连接符 77"/>
              <p:cNvCxnSpPr/>
              <p:nvPr/>
            </p:nvCxnSpPr>
            <p:spPr>
              <a:xfrm flipV="1">
                <a:off x="4312763" y="11905"/>
                <a:ext cx="170497" cy="2829446"/>
              </a:xfrm>
              <a:prstGeom prst="line">
                <a:avLst/>
              </a:prstGeom>
              <a:ln w="44450">
                <a:solidFill>
                  <a:schemeClr val="bg1">
                    <a:alpha val="32000"/>
                  </a:schemeClr>
                </a:solidFill>
              </a:ln>
            </p:spPr>
            <p:style>
              <a:lnRef idx="1">
                <a:schemeClr val="accent1"/>
              </a:lnRef>
              <a:fillRef idx="0">
                <a:schemeClr val="accent1"/>
              </a:fillRef>
              <a:effectRef idx="0">
                <a:schemeClr val="accent1"/>
              </a:effectRef>
              <a:fontRef idx="minor">
                <a:schemeClr val="tx1"/>
              </a:fontRef>
            </p:style>
          </p:cxnSp>
          <p:grpSp>
            <p:nvGrpSpPr>
              <p:cNvPr id="79" name="组合 78"/>
              <p:cNvGrpSpPr/>
              <p:nvPr/>
            </p:nvGrpSpPr>
            <p:grpSpPr>
              <a:xfrm>
                <a:off x="3549141" y="3612083"/>
                <a:ext cx="1446213" cy="1082675"/>
                <a:chOff x="1651000" y="3035300"/>
                <a:chExt cx="1446213" cy="1082675"/>
              </a:xfrm>
            </p:grpSpPr>
            <p:sp>
              <p:nvSpPr>
                <p:cNvPr id="89" name="Freeform 51"/>
                <p:cNvSpPr/>
                <p:nvPr/>
              </p:nvSpPr>
              <p:spPr bwMode="auto">
                <a:xfrm>
                  <a:off x="1651000" y="3370263"/>
                  <a:ext cx="188913" cy="33338"/>
                </a:xfrm>
                <a:custGeom>
                  <a:avLst/>
                  <a:gdLst>
                    <a:gd name="T0" fmla="*/ 46 w 50"/>
                    <a:gd name="T1" fmla="*/ 0 h 9"/>
                    <a:gd name="T2" fmla="*/ 5 w 50"/>
                    <a:gd name="T3" fmla="*/ 0 h 9"/>
                    <a:gd name="T4" fmla="*/ 5 w 50"/>
                    <a:gd name="T5" fmla="*/ 0 h 9"/>
                    <a:gd name="T6" fmla="*/ 0 w 50"/>
                    <a:gd name="T7" fmla="*/ 4 h 9"/>
                    <a:gd name="T8" fmla="*/ 5 w 50"/>
                    <a:gd name="T9" fmla="*/ 9 h 9"/>
                    <a:gd name="T10" fmla="*/ 46 w 50"/>
                    <a:gd name="T11" fmla="*/ 9 h 9"/>
                    <a:gd name="T12" fmla="*/ 50 w 50"/>
                    <a:gd name="T13" fmla="*/ 4 h 9"/>
                    <a:gd name="T14" fmla="*/ 46 w 5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9">
                      <a:moveTo>
                        <a:pt x="46" y="0"/>
                      </a:moveTo>
                      <a:cubicBezTo>
                        <a:pt x="5" y="0"/>
                        <a:pt x="5" y="0"/>
                        <a:pt x="5" y="0"/>
                      </a:cubicBezTo>
                      <a:cubicBezTo>
                        <a:pt x="5" y="0"/>
                        <a:pt x="5" y="0"/>
                        <a:pt x="5" y="0"/>
                      </a:cubicBezTo>
                      <a:cubicBezTo>
                        <a:pt x="2" y="0"/>
                        <a:pt x="0" y="2"/>
                        <a:pt x="0" y="4"/>
                      </a:cubicBezTo>
                      <a:cubicBezTo>
                        <a:pt x="0" y="7"/>
                        <a:pt x="2" y="9"/>
                        <a:pt x="5" y="9"/>
                      </a:cubicBezTo>
                      <a:cubicBezTo>
                        <a:pt x="46" y="9"/>
                        <a:pt x="46" y="9"/>
                        <a:pt x="46" y="9"/>
                      </a:cubicBezTo>
                      <a:cubicBezTo>
                        <a:pt x="48" y="9"/>
                        <a:pt x="50" y="7"/>
                        <a:pt x="50" y="4"/>
                      </a:cubicBezTo>
                      <a:cubicBezTo>
                        <a:pt x="50" y="2"/>
                        <a:pt x="48" y="0"/>
                        <a:pt x="4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0" name="Freeform 52"/>
                <p:cNvSpPr/>
                <p:nvPr/>
              </p:nvSpPr>
              <p:spPr bwMode="auto">
                <a:xfrm>
                  <a:off x="1722438" y="3625850"/>
                  <a:ext cx="169863" cy="112713"/>
                </a:xfrm>
                <a:custGeom>
                  <a:avLst/>
                  <a:gdLst>
                    <a:gd name="T0" fmla="*/ 40 w 45"/>
                    <a:gd name="T1" fmla="*/ 0 h 30"/>
                    <a:gd name="T2" fmla="*/ 38 w 45"/>
                    <a:gd name="T3" fmla="*/ 1 h 30"/>
                    <a:gd name="T4" fmla="*/ 2 w 45"/>
                    <a:gd name="T5" fmla="*/ 21 h 30"/>
                    <a:gd name="T6" fmla="*/ 1 w 45"/>
                    <a:gd name="T7" fmla="*/ 28 h 30"/>
                    <a:gd name="T8" fmla="*/ 5 w 45"/>
                    <a:gd name="T9" fmla="*/ 30 h 30"/>
                    <a:gd name="T10" fmla="*/ 7 w 45"/>
                    <a:gd name="T11" fmla="*/ 29 h 30"/>
                    <a:gd name="T12" fmla="*/ 42 w 45"/>
                    <a:gd name="T13" fmla="*/ 9 h 30"/>
                    <a:gd name="T14" fmla="*/ 44 w 45"/>
                    <a:gd name="T15" fmla="*/ 2 h 30"/>
                    <a:gd name="T16" fmla="*/ 40 w 4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0">
                      <a:moveTo>
                        <a:pt x="40" y="0"/>
                      </a:moveTo>
                      <a:cubicBezTo>
                        <a:pt x="39" y="0"/>
                        <a:pt x="38" y="0"/>
                        <a:pt x="38" y="1"/>
                      </a:cubicBezTo>
                      <a:cubicBezTo>
                        <a:pt x="2" y="21"/>
                        <a:pt x="2" y="21"/>
                        <a:pt x="2" y="21"/>
                      </a:cubicBezTo>
                      <a:cubicBezTo>
                        <a:pt x="0" y="23"/>
                        <a:pt x="0" y="25"/>
                        <a:pt x="1" y="28"/>
                      </a:cubicBezTo>
                      <a:cubicBezTo>
                        <a:pt x="2" y="29"/>
                        <a:pt x="3" y="30"/>
                        <a:pt x="5" y="30"/>
                      </a:cubicBezTo>
                      <a:cubicBezTo>
                        <a:pt x="5" y="30"/>
                        <a:pt x="6" y="30"/>
                        <a:pt x="7" y="29"/>
                      </a:cubicBezTo>
                      <a:cubicBezTo>
                        <a:pt x="42" y="9"/>
                        <a:pt x="42" y="9"/>
                        <a:pt x="42" y="9"/>
                      </a:cubicBezTo>
                      <a:cubicBezTo>
                        <a:pt x="44" y="7"/>
                        <a:pt x="45" y="5"/>
                        <a:pt x="44" y="2"/>
                      </a:cubicBezTo>
                      <a:cubicBezTo>
                        <a:pt x="43" y="1"/>
                        <a:pt x="42" y="0"/>
                        <a:pt x="4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1" name="Freeform 53"/>
                <p:cNvSpPr/>
                <p:nvPr/>
              </p:nvSpPr>
              <p:spPr bwMode="auto">
                <a:xfrm>
                  <a:off x="1979613" y="3851275"/>
                  <a:ext cx="117475" cy="168275"/>
                </a:xfrm>
                <a:custGeom>
                  <a:avLst/>
                  <a:gdLst>
                    <a:gd name="T0" fmla="*/ 26 w 31"/>
                    <a:gd name="T1" fmla="*/ 0 h 45"/>
                    <a:gd name="T2" fmla="*/ 22 w 31"/>
                    <a:gd name="T3" fmla="*/ 3 h 45"/>
                    <a:gd name="T4" fmla="*/ 2 w 31"/>
                    <a:gd name="T5" fmla="*/ 38 h 45"/>
                    <a:gd name="T6" fmla="*/ 3 w 31"/>
                    <a:gd name="T7" fmla="*/ 44 h 45"/>
                    <a:gd name="T8" fmla="*/ 5 w 31"/>
                    <a:gd name="T9" fmla="*/ 45 h 45"/>
                    <a:gd name="T10" fmla="*/ 9 w 31"/>
                    <a:gd name="T11" fmla="*/ 43 h 45"/>
                    <a:gd name="T12" fmla="*/ 30 w 31"/>
                    <a:gd name="T13" fmla="*/ 7 h 45"/>
                    <a:gd name="T14" fmla="*/ 28 w 31"/>
                    <a:gd name="T15" fmla="*/ 1 h 45"/>
                    <a:gd name="T16" fmla="*/ 2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26" y="0"/>
                      </a:moveTo>
                      <a:cubicBezTo>
                        <a:pt x="24" y="0"/>
                        <a:pt x="23" y="1"/>
                        <a:pt x="22" y="3"/>
                      </a:cubicBezTo>
                      <a:cubicBezTo>
                        <a:pt x="2" y="38"/>
                        <a:pt x="2" y="38"/>
                        <a:pt x="2" y="38"/>
                      </a:cubicBezTo>
                      <a:cubicBezTo>
                        <a:pt x="0" y="40"/>
                        <a:pt x="1" y="43"/>
                        <a:pt x="3" y="44"/>
                      </a:cubicBezTo>
                      <a:cubicBezTo>
                        <a:pt x="4" y="45"/>
                        <a:pt x="5" y="45"/>
                        <a:pt x="5" y="45"/>
                      </a:cubicBezTo>
                      <a:cubicBezTo>
                        <a:pt x="7" y="45"/>
                        <a:pt x="8" y="44"/>
                        <a:pt x="9" y="43"/>
                      </a:cubicBezTo>
                      <a:cubicBezTo>
                        <a:pt x="30" y="7"/>
                        <a:pt x="30" y="7"/>
                        <a:pt x="30" y="7"/>
                      </a:cubicBezTo>
                      <a:cubicBezTo>
                        <a:pt x="31" y="5"/>
                        <a:pt x="30" y="2"/>
                        <a:pt x="28" y="1"/>
                      </a:cubicBezTo>
                      <a:cubicBezTo>
                        <a:pt x="27" y="1"/>
                        <a:pt x="26" y="0"/>
                        <a:pt x="2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2" name="Freeform 54"/>
                <p:cNvSpPr/>
                <p:nvPr/>
              </p:nvSpPr>
              <p:spPr bwMode="auto">
                <a:xfrm>
                  <a:off x="2886075" y="3640138"/>
                  <a:ext cx="174625" cy="112713"/>
                </a:xfrm>
                <a:custGeom>
                  <a:avLst/>
                  <a:gdLst>
                    <a:gd name="T0" fmla="*/ 5 w 46"/>
                    <a:gd name="T1" fmla="*/ 0 h 30"/>
                    <a:gd name="T2" fmla="*/ 1 w 46"/>
                    <a:gd name="T3" fmla="*/ 2 h 30"/>
                    <a:gd name="T4" fmla="*/ 3 w 46"/>
                    <a:gd name="T5" fmla="*/ 9 h 30"/>
                    <a:gd name="T6" fmla="*/ 38 w 46"/>
                    <a:gd name="T7" fmla="*/ 29 h 30"/>
                    <a:gd name="T8" fmla="*/ 41 w 46"/>
                    <a:gd name="T9" fmla="*/ 30 h 30"/>
                    <a:gd name="T10" fmla="*/ 44 w 46"/>
                    <a:gd name="T11" fmla="*/ 28 h 30"/>
                    <a:gd name="T12" fmla="*/ 43 w 46"/>
                    <a:gd name="T13" fmla="*/ 21 h 30"/>
                    <a:gd name="T14" fmla="*/ 7 w 46"/>
                    <a:gd name="T15" fmla="*/ 1 h 30"/>
                    <a:gd name="T16" fmla="*/ 5 w 4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0">
                      <a:moveTo>
                        <a:pt x="5" y="0"/>
                      </a:moveTo>
                      <a:cubicBezTo>
                        <a:pt x="4" y="0"/>
                        <a:pt x="2" y="1"/>
                        <a:pt x="1" y="2"/>
                      </a:cubicBezTo>
                      <a:cubicBezTo>
                        <a:pt x="0" y="5"/>
                        <a:pt x="1" y="7"/>
                        <a:pt x="3" y="9"/>
                      </a:cubicBezTo>
                      <a:cubicBezTo>
                        <a:pt x="38" y="29"/>
                        <a:pt x="38" y="29"/>
                        <a:pt x="38" y="29"/>
                      </a:cubicBezTo>
                      <a:cubicBezTo>
                        <a:pt x="39" y="30"/>
                        <a:pt x="40" y="30"/>
                        <a:pt x="41" y="30"/>
                      </a:cubicBezTo>
                      <a:cubicBezTo>
                        <a:pt x="42" y="30"/>
                        <a:pt x="44" y="29"/>
                        <a:pt x="44" y="28"/>
                      </a:cubicBezTo>
                      <a:cubicBezTo>
                        <a:pt x="46" y="25"/>
                        <a:pt x="45" y="23"/>
                        <a:pt x="43" y="21"/>
                      </a:cubicBezTo>
                      <a:cubicBezTo>
                        <a:pt x="7" y="1"/>
                        <a:pt x="7" y="1"/>
                        <a:pt x="7" y="1"/>
                      </a:cubicBezTo>
                      <a:cubicBezTo>
                        <a:pt x="7" y="0"/>
                        <a:pt x="6"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3" name="Freeform 55"/>
                <p:cNvSpPr/>
                <p:nvPr/>
              </p:nvSpPr>
              <p:spPr bwMode="auto">
                <a:xfrm>
                  <a:off x="1722438" y="3049588"/>
                  <a:ext cx="169863" cy="109538"/>
                </a:xfrm>
                <a:custGeom>
                  <a:avLst/>
                  <a:gdLst>
                    <a:gd name="T0" fmla="*/ 5 w 45"/>
                    <a:gd name="T1" fmla="*/ 0 h 29"/>
                    <a:gd name="T2" fmla="*/ 1 w 45"/>
                    <a:gd name="T3" fmla="*/ 2 h 29"/>
                    <a:gd name="T4" fmla="*/ 2 w 45"/>
                    <a:gd name="T5" fmla="*/ 8 h 29"/>
                    <a:gd name="T6" fmla="*/ 38 w 45"/>
                    <a:gd name="T7" fmla="*/ 29 h 29"/>
                    <a:gd name="T8" fmla="*/ 40 w 45"/>
                    <a:gd name="T9" fmla="*/ 29 h 29"/>
                    <a:gd name="T10" fmla="*/ 44 w 45"/>
                    <a:gd name="T11" fmla="*/ 27 h 29"/>
                    <a:gd name="T12" fmla="*/ 42 w 45"/>
                    <a:gd name="T13" fmla="*/ 21 h 29"/>
                    <a:gd name="T14" fmla="*/ 7 w 45"/>
                    <a:gd name="T15" fmla="*/ 0 h 29"/>
                    <a:gd name="T16" fmla="*/ 5 w 4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9">
                      <a:moveTo>
                        <a:pt x="5" y="0"/>
                      </a:moveTo>
                      <a:cubicBezTo>
                        <a:pt x="3" y="0"/>
                        <a:pt x="2" y="1"/>
                        <a:pt x="1" y="2"/>
                      </a:cubicBezTo>
                      <a:cubicBezTo>
                        <a:pt x="0" y="4"/>
                        <a:pt x="0" y="7"/>
                        <a:pt x="2" y="8"/>
                      </a:cubicBezTo>
                      <a:cubicBezTo>
                        <a:pt x="38" y="29"/>
                        <a:pt x="38" y="29"/>
                        <a:pt x="38" y="29"/>
                      </a:cubicBezTo>
                      <a:cubicBezTo>
                        <a:pt x="38" y="29"/>
                        <a:pt x="39" y="29"/>
                        <a:pt x="40" y="29"/>
                      </a:cubicBezTo>
                      <a:cubicBezTo>
                        <a:pt x="42" y="29"/>
                        <a:pt x="43" y="29"/>
                        <a:pt x="44" y="27"/>
                      </a:cubicBezTo>
                      <a:cubicBezTo>
                        <a:pt x="45" y="25"/>
                        <a:pt x="44" y="22"/>
                        <a:pt x="42" y="21"/>
                      </a:cubicBezTo>
                      <a:cubicBezTo>
                        <a:pt x="7" y="0"/>
                        <a:pt x="7" y="0"/>
                        <a:pt x="7" y="0"/>
                      </a:cubicBezTo>
                      <a:cubicBezTo>
                        <a:pt x="6" y="0"/>
                        <a:pt x="5"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4" name="Freeform 56"/>
                <p:cNvSpPr/>
                <p:nvPr/>
              </p:nvSpPr>
              <p:spPr bwMode="auto">
                <a:xfrm>
                  <a:off x="2886075" y="3035300"/>
                  <a:ext cx="174625" cy="107950"/>
                </a:xfrm>
                <a:custGeom>
                  <a:avLst/>
                  <a:gdLst>
                    <a:gd name="T0" fmla="*/ 41 w 46"/>
                    <a:gd name="T1" fmla="*/ 0 h 29"/>
                    <a:gd name="T2" fmla="*/ 38 w 46"/>
                    <a:gd name="T3" fmla="*/ 0 h 29"/>
                    <a:gd name="T4" fmla="*/ 3 w 46"/>
                    <a:gd name="T5" fmla="*/ 21 h 29"/>
                    <a:gd name="T6" fmla="*/ 1 w 46"/>
                    <a:gd name="T7" fmla="*/ 27 h 29"/>
                    <a:gd name="T8" fmla="*/ 5 w 46"/>
                    <a:gd name="T9" fmla="*/ 29 h 29"/>
                    <a:gd name="T10" fmla="*/ 7 w 46"/>
                    <a:gd name="T11" fmla="*/ 29 h 29"/>
                    <a:gd name="T12" fmla="*/ 43 w 46"/>
                    <a:gd name="T13" fmla="*/ 8 h 29"/>
                    <a:gd name="T14" fmla="*/ 44 w 46"/>
                    <a:gd name="T15" fmla="*/ 2 h 29"/>
                    <a:gd name="T16" fmla="*/ 41 w 4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9">
                      <a:moveTo>
                        <a:pt x="41" y="0"/>
                      </a:moveTo>
                      <a:cubicBezTo>
                        <a:pt x="40" y="0"/>
                        <a:pt x="39" y="0"/>
                        <a:pt x="38" y="0"/>
                      </a:cubicBezTo>
                      <a:cubicBezTo>
                        <a:pt x="3" y="21"/>
                        <a:pt x="3" y="21"/>
                        <a:pt x="3" y="21"/>
                      </a:cubicBezTo>
                      <a:cubicBezTo>
                        <a:pt x="1" y="22"/>
                        <a:pt x="0" y="25"/>
                        <a:pt x="1" y="27"/>
                      </a:cubicBezTo>
                      <a:cubicBezTo>
                        <a:pt x="2" y="29"/>
                        <a:pt x="4" y="29"/>
                        <a:pt x="5" y="29"/>
                      </a:cubicBezTo>
                      <a:cubicBezTo>
                        <a:pt x="6" y="29"/>
                        <a:pt x="7" y="29"/>
                        <a:pt x="7" y="29"/>
                      </a:cubicBezTo>
                      <a:cubicBezTo>
                        <a:pt x="43" y="8"/>
                        <a:pt x="43" y="8"/>
                        <a:pt x="43" y="8"/>
                      </a:cubicBezTo>
                      <a:cubicBezTo>
                        <a:pt x="45" y="7"/>
                        <a:pt x="46" y="4"/>
                        <a:pt x="44" y="2"/>
                      </a:cubicBezTo>
                      <a:cubicBezTo>
                        <a:pt x="44" y="1"/>
                        <a:pt x="42" y="0"/>
                        <a:pt x="4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5" name="Freeform 57"/>
                <p:cNvSpPr/>
                <p:nvPr/>
              </p:nvSpPr>
              <p:spPr bwMode="auto">
                <a:xfrm>
                  <a:off x="2682875" y="3865563"/>
                  <a:ext cx="115888" cy="169863"/>
                </a:xfrm>
                <a:custGeom>
                  <a:avLst/>
                  <a:gdLst>
                    <a:gd name="T0" fmla="*/ 6 w 31"/>
                    <a:gd name="T1" fmla="*/ 0 h 45"/>
                    <a:gd name="T2" fmla="*/ 3 w 31"/>
                    <a:gd name="T3" fmla="*/ 1 h 45"/>
                    <a:gd name="T4" fmla="*/ 2 w 31"/>
                    <a:gd name="T5" fmla="*/ 7 h 45"/>
                    <a:gd name="T6" fmla="*/ 22 w 31"/>
                    <a:gd name="T7" fmla="*/ 43 h 45"/>
                    <a:gd name="T8" fmla="*/ 26 w 31"/>
                    <a:gd name="T9" fmla="*/ 45 h 45"/>
                    <a:gd name="T10" fmla="*/ 28 w 31"/>
                    <a:gd name="T11" fmla="*/ 44 h 45"/>
                    <a:gd name="T12" fmla="*/ 30 w 31"/>
                    <a:gd name="T13" fmla="*/ 38 h 45"/>
                    <a:gd name="T14" fmla="*/ 9 w 31"/>
                    <a:gd name="T15" fmla="*/ 3 h 45"/>
                    <a:gd name="T16" fmla="*/ 6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6" y="0"/>
                      </a:moveTo>
                      <a:cubicBezTo>
                        <a:pt x="5" y="0"/>
                        <a:pt x="4" y="1"/>
                        <a:pt x="3" y="1"/>
                      </a:cubicBezTo>
                      <a:cubicBezTo>
                        <a:pt x="1" y="2"/>
                        <a:pt x="0" y="5"/>
                        <a:pt x="2" y="7"/>
                      </a:cubicBezTo>
                      <a:cubicBezTo>
                        <a:pt x="22" y="43"/>
                        <a:pt x="22" y="43"/>
                        <a:pt x="22" y="43"/>
                      </a:cubicBezTo>
                      <a:cubicBezTo>
                        <a:pt x="23" y="44"/>
                        <a:pt x="24" y="45"/>
                        <a:pt x="26" y="45"/>
                      </a:cubicBezTo>
                      <a:cubicBezTo>
                        <a:pt x="27" y="45"/>
                        <a:pt x="27" y="45"/>
                        <a:pt x="28" y="44"/>
                      </a:cubicBezTo>
                      <a:cubicBezTo>
                        <a:pt x="30" y="43"/>
                        <a:pt x="31" y="40"/>
                        <a:pt x="30" y="38"/>
                      </a:cubicBezTo>
                      <a:cubicBezTo>
                        <a:pt x="9" y="3"/>
                        <a:pt x="9" y="3"/>
                        <a:pt x="9" y="3"/>
                      </a:cubicBezTo>
                      <a:cubicBezTo>
                        <a:pt x="9" y="1"/>
                        <a:pt x="7" y="0"/>
                        <a:pt x="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6" name="Freeform 58"/>
                <p:cNvSpPr/>
                <p:nvPr/>
              </p:nvSpPr>
              <p:spPr bwMode="auto">
                <a:xfrm>
                  <a:off x="2365375" y="3930650"/>
                  <a:ext cx="33338" cy="187325"/>
                </a:xfrm>
                <a:custGeom>
                  <a:avLst/>
                  <a:gdLst>
                    <a:gd name="T0" fmla="*/ 5 w 9"/>
                    <a:gd name="T1" fmla="*/ 0 h 50"/>
                    <a:gd name="T2" fmla="*/ 0 w 9"/>
                    <a:gd name="T3" fmla="*/ 5 h 50"/>
                    <a:gd name="T4" fmla="*/ 0 w 9"/>
                    <a:gd name="T5" fmla="*/ 46 h 50"/>
                    <a:gd name="T6" fmla="*/ 5 w 9"/>
                    <a:gd name="T7" fmla="*/ 50 h 50"/>
                    <a:gd name="T8" fmla="*/ 9 w 9"/>
                    <a:gd name="T9" fmla="*/ 46 h 50"/>
                    <a:gd name="T10" fmla="*/ 9 w 9"/>
                    <a:gd name="T11" fmla="*/ 5 h 50"/>
                    <a:gd name="T12" fmla="*/ 5 w 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9" h="50">
                      <a:moveTo>
                        <a:pt x="5" y="0"/>
                      </a:moveTo>
                      <a:cubicBezTo>
                        <a:pt x="2" y="0"/>
                        <a:pt x="0" y="2"/>
                        <a:pt x="0" y="5"/>
                      </a:cubicBezTo>
                      <a:cubicBezTo>
                        <a:pt x="0" y="46"/>
                        <a:pt x="0" y="46"/>
                        <a:pt x="0" y="46"/>
                      </a:cubicBezTo>
                      <a:cubicBezTo>
                        <a:pt x="0" y="48"/>
                        <a:pt x="2" y="50"/>
                        <a:pt x="5" y="50"/>
                      </a:cubicBezTo>
                      <a:cubicBezTo>
                        <a:pt x="7" y="50"/>
                        <a:pt x="9" y="48"/>
                        <a:pt x="9" y="46"/>
                      </a:cubicBezTo>
                      <a:cubicBezTo>
                        <a:pt x="9" y="5"/>
                        <a:pt x="9" y="5"/>
                        <a:pt x="9" y="5"/>
                      </a:cubicBezTo>
                      <a:cubicBezTo>
                        <a:pt x="9" y="2"/>
                        <a:pt x="7" y="0"/>
                        <a:pt x="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97" name="Freeform 59"/>
                <p:cNvSpPr/>
                <p:nvPr/>
              </p:nvSpPr>
              <p:spPr bwMode="auto">
                <a:xfrm>
                  <a:off x="2908300" y="3370263"/>
                  <a:ext cx="188913" cy="33338"/>
                </a:xfrm>
                <a:custGeom>
                  <a:avLst/>
                  <a:gdLst>
                    <a:gd name="T0" fmla="*/ 45 w 50"/>
                    <a:gd name="T1" fmla="*/ 0 h 9"/>
                    <a:gd name="T2" fmla="*/ 45 w 50"/>
                    <a:gd name="T3" fmla="*/ 0 h 9"/>
                    <a:gd name="T4" fmla="*/ 4 w 50"/>
                    <a:gd name="T5" fmla="*/ 0 h 9"/>
                    <a:gd name="T6" fmla="*/ 4 w 50"/>
                    <a:gd name="T7" fmla="*/ 0 h 9"/>
                    <a:gd name="T8" fmla="*/ 0 w 50"/>
                    <a:gd name="T9" fmla="*/ 4 h 9"/>
                    <a:gd name="T10" fmla="*/ 4 w 50"/>
                    <a:gd name="T11" fmla="*/ 9 h 9"/>
                    <a:gd name="T12" fmla="*/ 45 w 50"/>
                    <a:gd name="T13" fmla="*/ 9 h 9"/>
                    <a:gd name="T14" fmla="*/ 50 w 50"/>
                    <a:gd name="T15" fmla="*/ 4 h 9"/>
                    <a:gd name="T16" fmla="*/ 45 w 5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
                      <a:moveTo>
                        <a:pt x="45" y="0"/>
                      </a:moveTo>
                      <a:cubicBezTo>
                        <a:pt x="45" y="0"/>
                        <a:pt x="45" y="0"/>
                        <a:pt x="45" y="0"/>
                      </a:cubicBezTo>
                      <a:cubicBezTo>
                        <a:pt x="4" y="0"/>
                        <a:pt x="4" y="0"/>
                        <a:pt x="4" y="0"/>
                      </a:cubicBezTo>
                      <a:cubicBezTo>
                        <a:pt x="4" y="0"/>
                        <a:pt x="4" y="0"/>
                        <a:pt x="4" y="0"/>
                      </a:cubicBezTo>
                      <a:cubicBezTo>
                        <a:pt x="2" y="0"/>
                        <a:pt x="0" y="2"/>
                        <a:pt x="0" y="4"/>
                      </a:cubicBezTo>
                      <a:cubicBezTo>
                        <a:pt x="0" y="7"/>
                        <a:pt x="2" y="9"/>
                        <a:pt x="4" y="9"/>
                      </a:cubicBezTo>
                      <a:cubicBezTo>
                        <a:pt x="45" y="9"/>
                        <a:pt x="45" y="9"/>
                        <a:pt x="45" y="9"/>
                      </a:cubicBezTo>
                      <a:cubicBezTo>
                        <a:pt x="48" y="9"/>
                        <a:pt x="50" y="7"/>
                        <a:pt x="50" y="4"/>
                      </a:cubicBezTo>
                      <a:cubicBezTo>
                        <a:pt x="50" y="2"/>
                        <a:pt x="48" y="0"/>
                        <a:pt x="4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80" name="Freeform 71"/>
              <p:cNvSpPr/>
              <p:nvPr/>
            </p:nvSpPr>
            <p:spPr bwMode="auto">
              <a:xfrm>
                <a:off x="4018441" y="3123133"/>
                <a:ext cx="517525" cy="101600"/>
              </a:xfrm>
              <a:custGeom>
                <a:avLst/>
                <a:gdLst>
                  <a:gd name="T0" fmla="*/ 0 w 137"/>
                  <a:gd name="T1" fmla="*/ 14 h 27"/>
                  <a:gd name="T2" fmla="*/ 14 w 137"/>
                  <a:gd name="T3" fmla="*/ 0 h 27"/>
                  <a:gd name="T4" fmla="*/ 123 w 137"/>
                  <a:gd name="T5" fmla="*/ 0 h 27"/>
                  <a:gd name="T6" fmla="*/ 137 w 137"/>
                  <a:gd name="T7" fmla="*/ 14 h 27"/>
                  <a:gd name="T8" fmla="*/ 123 w 137"/>
                  <a:gd name="T9" fmla="*/ 27 h 27"/>
                  <a:gd name="T10" fmla="*/ 14 w 137"/>
                  <a:gd name="T11" fmla="*/ 27 h 27"/>
                  <a:gd name="T12" fmla="*/ 0 w 137"/>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137" h="27">
                    <a:moveTo>
                      <a:pt x="0" y="14"/>
                    </a:moveTo>
                    <a:cubicBezTo>
                      <a:pt x="0" y="6"/>
                      <a:pt x="7" y="0"/>
                      <a:pt x="14" y="0"/>
                    </a:cubicBezTo>
                    <a:cubicBezTo>
                      <a:pt x="123" y="0"/>
                      <a:pt x="123" y="0"/>
                      <a:pt x="123" y="0"/>
                    </a:cubicBezTo>
                    <a:cubicBezTo>
                      <a:pt x="131" y="0"/>
                      <a:pt x="137" y="6"/>
                      <a:pt x="137" y="14"/>
                    </a:cubicBezTo>
                    <a:cubicBezTo>
                      <a:pt x="137" y="21"/>
                      <a:pt x="131" y="27"/>
                      <a:pt x="123" y="27"/>
                    </a:cubicBezTo>
                    <a:cubicBezTo>
                      <a:pt x="14" y="27"/>
                      <a:pt x="14" y="27"/>
                      <a:pt x="14" y="27"/>
                    </a:cubicBezTo>
                    <a:cubicBezTo>
                      <a:pt x="7" y="27"/>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1" name="Freeform 72"/>
              <p:cNvSpPr/>
              <p:nvPr/>
            </p:nvSpPr>
            <p:spPr bwMode="auto">
              <a:xfrm>
                <a:off x="4147028" y="3123133"/>
                <a:ext cx="260350" cy="101600"/>
              </a:xfrm>
              <a:custGeom>
                <a:avLst/>
                <a:gdLst>
                  <a:gd name="T0" fmla="*/ 14 w 69"/>
                  <a:gd name="T1" fmla="*/ 27 h 27"/>
                  <a:gd name="T2" fmla="*/ 69 w 69"/>
                  <a:gd name="T3" fmla="*/ 27 h 27"/>
                  <a:gd name="T4" fmla="*/ 69 w 69"/>
                  <a:gd name="T5" fmla="*/ 0 h 27"/>
                  <a:gd name="T6" fmla="*/ 14 w 69"/>
                  <a:gd name="T7" fmla="*/ 0 h 27"/>
                  <a:gd name="T8" fmla="*/ 0 w 69"/>
                  <a:gd name="T9" fmla="*/ 14 h 27"/>
                  <a:gd name="T10" fmla="*/ 14 w 69"/>
                  <a:gd name="T11" fmla="*/ 27 h 27"/>
                </a:gdLst>
                <a:ahLst/>
                <a:cxnLst>
                  <a:cxn ang="0">
                    <a:pos x="T0" y="T1"/>
                  </a:cxn>
                  <a:cxn ang="0">
                    <a:pos x="T2" y="T3"/>
                  </a:cxn>
                  <a:cxn ang="0">
                    <a:pos x="T4" y="T5"/>
                  </a:cxn>
                  <a:cxn ang="0">
                    <a:pos x="T6" y="T7"/>
                  </a:cxn>
                  <a:cxn ang="0">
                    <a:pos x="T8" y="T9"/>
                  </a:cxn>
                  <a:cxn ang="0">
                    <a:pos x="T10" y="T11"/>
                  </a:cxn>
                </a:cxnLst>
                <a:rect l="0" t="0" r="r" b="b"/>
                <a:pathLst>
                  <a:path w="69" h="27">
                    <a:moveTo>
                      <a:pt x="14" y="27"/>
                    </a:moveTo>
                    <a:cubicBezTo>
                      <a:pt x="69" y="27"/>
                      <a:pt x="69" y="27"/>
                      <a:pt x="69" y="27"/>
                    </a:cubicBezTo>
                    <a:cubicBezTo>
                      <a:pt x="69" y="0"/>
                      <a:pt x="69" y="0"/>
                      <a:pt x="69" y="0"/>
                    </a:cubicBezTo>
                    <a:cubicBezTo>
                      <a:pt x="14" y="0"/>
                      <a:pt x="14" y="0"/>
                      <a:pt x="14" y="0"/>
                    </a:cubicBezTo>
                    <a:cubicBezTo>
                      <a:pt x="7" y="0"/>
                      <a:pt x="0" y="6"/>
                      <a:pt x="0" y="14"/>
                    </a:cubicBezTo>
                    <a:cubicBezTo>
                      <a:pt x="0" y="21"/>
                      <a:pt x="7" y="27"/>
                      <a:pt x="14" y="27"/>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2" name="Freeform 73"/>
              <p:cNvSpPr/>
              <p:nvPr/>
            </p:nvSpPr>
            <p:spPr bwMode="auto">
              <a:xfrm>
                <a:off x="4029553" y="3018358"/>
                <a:ext cx="495300" cy="104775"/>
              </a:xfrm>
              <a:custGeom>
                <a:avLst/>
                <a:gdLst>
                  <a:gd name="T0" fmla="*/ 0 w 131"/>
                  <a:gd name="T1" fmla="*/ 14 h 28"/>
                  <a:gd name="T2" fmla="*/ 14 w 131"/>
                  <a:gd name="T3" fmla="*/ 0 h 28"/>
                  <a:gd name="T4" fmla="*/ 118 w 131"/>
                  <a:gd name="T5" fmla="*/ 0 h 28"/>
                  <a:gd name="T6" fmla="*/ 131 w 131"/>
                  <a:gd name="T7" fmla="*/ 14 h 28"/>
                  <a:gd name="T8" fmla="*/ 118 w 131"/>
                  <a:gd name="T9" fmla="*/ 28 h 28"/>
                  <a:gd name="T10" fmla="*/ 14 w 131"/>
                  <a:gd name="T11" fmla="*/ 28 h 28"/>
                  <a:gd name="T12" fmla="*/ 0 w 131"/>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31" h="28">
                    <a:moveTo>
                      <a:pt x="0" y="14"/>
                    </a:moveTo>
                    <a:cubicBezTo>
                      <a:pt x="0" y="6"/>
                      <a:pt x="6" y="0"/>
                      <a:pt x="14" y="0"/>
                    </a:cubicBezTo>
                    <a:cubicBezTo>
                      <a:pt x="118" y="0"/>
                      <a:pt x="118" y="0"/>
                      <a:pt x="118" y="0"/>
                    </a:cubicBezTo>
                    <a:cubicBezTo>
                      <a:pt x="125" y="0"/>
                      <a:pt x="131" y="6"/>
                      <a:pt x="131" y="14"/>
                    </a:cubicBezTo>
                    <a:cubicBezTo>
                      <a:pt x="131" y="21"/>
                      <a:pt x="125" y="28"/>
                      <a:pt x="118" y="28"/>
                    </a:cubicBezTo>
                    <a:cubicBezTo>
                      <a:pt x="14" y="28"/>
                      <a:pt x="14" y="28"/>
                      <a:pt x="14" y="28"/>
                    </a:cubicBezTo>
                    <a:cubicBezTo>
                      <a:pt x="6" y="28"/>
                      <a:pt x="0" y="21"/>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3" name="Freeform 74"/>
              <p:cNvSpPr/>
              <p:nvPr/>
            </p:nvSpPr>
            <p:spPr bwMode="auto">
              <a:xfrm>
                <a:off x="4152584" y="3018358"/>
                <a:ext cx="249238" cy="104775"/>
              </a:xfrm>
              <a:custGeom>
                <a:avLst/>
                <a:gdLst>
                  <a:gd name="T0" fmla="*/ 14 w 66"/>
                  <a:gd name="T1" fmla="*/ 28 h 28"/>
                  <a:gd name="T2" fmla="*/ 66 w 66"/>
                  <a:gd name="T3" fmla="*/ 28 h 28"/>
                  <a:gd name="T4" fmla="*/ 66 w 66"/>
                  <a:gd name="T5" fmla="*/ 0 h 28"/>
                  <a:gd name="T6" fmla="*/ 14 w 66"/>
                  <a:gd name="T7" fmla="*/ 0 h 28"/>
                  <a:gd name="T8" fmla="*/ 0 w 66"/>
                  <a:gd name="T9" fmla="*/ 14 h 28"/>
                  <a:gd name="T10" fmla="*/ 14 w 66"/>
                  <a:gd name="T11" fmla="*/ 28 h 28"/>
                </a:gdLst>
                <a:ahLst/>
                <a:cxnLst>
                  <a:cxn ang="0">
                    <a:pos x="T0" y="T1"/>
                  </a:cxn>
                  <a:cxn ang="0">
                    <a:pos x="T2" y="T3"/>
                  </a:cxn>
                  <a:cxn ang="0">
                    <a:pos x="T4" y="T5"/>
                  </a:cxn>
                  <a:cxn ang="0">
                    <a:pos x="T6" y="T7"/>
                  </a:cxn>
                  <a:cxn ang="0">
                    <a:pos x="T8" y="T9"/>
                  </a:cxn>
                  <a:cxn ang="0">
                    <a:pos x="T10" y="T11"/>
                  </a:cxn>
                </a:cxnLst>
                <a:rect l="0" t="0" r="r" b="b"/>
                <a:pathLst>
                  <a:path w="66" h="28">
                    <a:moveTo>
                      <a:pt x="14" y="28"/>
                    </a:moveTo>
                    <a:cubicBezTo>
                      <a:pt x="66" y="28"/>
                      <a:pt x="66" y="28"/>
                      <a:pt x="66" y="28"/>
                    </a:cubicBezTo>
                    <a:cubicBezTo>
                      <a:pt x="66" y="0"/>
                      <a:pt x="66" y="0"/>
                      <a:pt x="66" y="0"/>
                    </a:cubicBezTo>
                    <a:cubicBezTo>
                      <a:pt x="14" y="0"/>
                      <a:pt x="14" y="0"/>
                      <a:pt x="14" y="0"/>
                    </a:cubicBezTo>
                    <a:cubicBezTo>
                      <a:pt x="6" y="0"/>
                      <a:pt x="0" y="6"/>
                      <a:pt x="0" y="14"/>
                    </a:cubicBezTo>
                    <a:cubicBezTo>
                      <a:pt x="0" y="21"/>
                      <a:pt x="6" y="28"/>
                      <a:pt x="14"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4" name="Freeform 75"/>
              <p:cNvSpPr/>
              <p:nvPr/>
            </p:nvSpPr>
            <p:spPr bwMode="auto">
              <a:xfrm>
                <a:off x="4041459" y="2911996"/>
                <a:ext cx="471488" cy="106363"/>
              </a:xfrm>
              <a:custGeom>
                <a:avLst/>
                <a:gdLst>
                  <a:gd name="T0" fmla="*/ 0 w 125"/>
                  <a:gd name="T1" fmla="*/ 14 h 28"/>
                  <a:gd name="T2" fmla="*/ 13 w 125"/>
                  <a:gd name="T3" fmla="*/ 0 h 28"/>
                  <a:gd name="T4" fmla="*/ 112 w 125"/>
                  <a:gd name="T5" fmla="*/ 0 h 28"/>
                  <a:gd name="T6" fmla="*/ 125 w 125"/>
                  <a:gd name="T7" fmla="*/ 14 h 28"/>
                  <a:gd name="T8" fmla="*/ 112 w 125"/>
                  <a:gd name="T9" fmla="*/ 28 h 28"/>
                  <a:gd name="T10" fmla="*/ 13 w 125"/>
                  <a:gd name="T11" fmla="*/ 28 h 28"/>
                  <a:gd name="T12" fmla="*/ 0 w 125"/>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25" h="28">
                    <a:moveTo>
                      <a:pt x="0" y="14"/>
                    </a:moveTo>
                    <a:cubicBezTo>
                      <a:pt x="0" y="6"/>
                      <a:pt x="6" y="0"/>
                      <a:pt x="13" y="0"/>
                    </a:cubicBezTo>
                    <a:cubicBezTo>
                      <a:pt x="112" y="0"/>
                      <a:pt x="112" y="0"/>
                      <a:pt x="112" y="0"/>
                    </a:cubicBezTo>
                    <a:cubicBezTo>
                      <a:pt x="119" y="0"/>
                      <a:pt x="125" y="6"/>
                      <a:pt x="125" y="14"/>
                    </a:cubicBezTo>
                    <a:cubicBezTo>
                      <a:pt x="125" y="22"/>
                      <a:pt x="119" y="28"/>
                      <a:pt x="112" y="28"/>
                    </a:cubicBezTo>
                    <a:cubicBezTo>
                      <a:pt x="13" y="28"/>
                      <a:pt x="13" y="28"/>
                      <a:pt x="13" y="28"/>
                    </a:cubicBezTo>
                    <a:cubicBezTo>
                      <a:pt x="6" y="28"/>
                      <a:pt x="0" y="22"/>
                      <a:pt x="0" y="14"/>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5" name="Freeform 76"/>
              <p:cNvSpPr/>
              <p:nvPr/>
            </p:nvSpPr>
            <p:spPr bwMode="auto">
              <a:xfrm>
                <a:off x="4158934" y="2911996"/>
                <a:ext cx="236538" cy="106363"/>
              </a:xfrm>
              <a:custGeom>
                <a:avLst/>
                <a:gdLst>
                  <a:gd name="T0" fmla="*/ 13 w 63"/>
                  <a:gd name="T1" fmla="*/ 28 h 28"/>
                  <a:gd name="T2" fmla="*/ 63 w 63"/>
                  <a:gd name="T3" fmla="*/ 28 h 28"/>
                  <a:gd name="T4" fmla="*/ 63 w 63"/>
                  <a:gd name="T5" fmla="*/ 0 h 28"/>
                  <a:gd name="T6" fmla="*/ 13 w 63"/>
                  <a:gd name="T7" fmla="*/ 0 h 28"/>
                  <a:gd name="T8" fmla="*/ 0 w 63"/>
                  <a:gd name="T9" fmla="*/ 14 h 28"/>
                  <a:gd name="T10" fmla="*/ 13 w 63"/>
                  <a:gd name="T11" fmla="*/ 28 h 28"/>
                </a:gdLst>
                <a:ahLst/>
                <a:cxnLst>
                  <a:cxn ang="0">
                    <a:pos x="T0" y="T1"/>
                  </a:cxn>
                  <a:cxn ang="0">
                    <a:pos x="T2" y="T3"/>
                  </a:cxn>
                  <a:cxn ang="0">
                    <a:pos x="T4" y="T5"/>
                  </a:cxn>
                  <a:cxn ang="0">
                    <a:pos x="T6" y="T7"/>
                  </a:cxn>
                  <a:cxn ang="0">
                    <a:pos x="T8" y="T9"/>
                  </a:cxn>
                  <a:cxn ang="0">
                    <a:pos x="T10" y="T11"/>
                  </a:cxn>
                </a:cxnLst>
                <a:rect l="0" t="0" r="r" b="b"/>
                <a:pathLst>
                  <a:path w="63" h="28">
                    <a:moveTo>
                      <a:pt x="13" y="28"/>
                    </a:moveTo>
                    <a:cubicBezTo>
                      <a:pt x="63" y="28"/>
                      <a:pt x="63" y="28"/>
                      <a:pt x="63" y="28"/>
                    </a:cubicBezTo>
                    <a:cubicBezTo>
                      <a:pt x="63" y="0"/>
                      <a:pt x="63" y="0"/>
                      <a:pt x="63" y="0"/>
                    </a:cubicBezTo>
                    <a:cubicBezTo>
                      <a:pt x="13" y="0"/>
                      <a:pt x="13" y="0"/>
                      <a:pt x="13" y="0"/>
                    </a:cubicBezTo>
                    <a:cubicBezTo>
                      <a:pt x="6" y="0"/>
                      <a:pt x="0" y="6"/>
                      <a:pt x="0" y="14"/>
                    </a:cubicBezTo>
                    <a:cubicBezTo>
                      <a:pt x="0" y="22"/>
                      <a:pt x="6" y="28"/>
                      <a:pt x="13" y="28"/>
                    </a:cubicBez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6" name="Freeform 77"/>
              <p:cNvSpPr/>
              <p:nvPr/>
            </p:nvSpPr>
            <p:spPr bwMode="auto">
              <a:xfrm>
                <a:off x="4104959" y="2818333"/>
                <a:ext cx="344488" cy="93663"/>
              </a:xfrm>
              <a:custGeom>
                <a:avLst/>
                <a:gdLst>
                  <a:gd name="T0" fmla="*/ 91 w 91"/>
                  <a:gd name="T1" fmla="*/ 25 h 25"/>
                  <a:gd name="T2" fmla="*/ 0 w 91"/>
                  <a:gd name="T3" fmla="*/ 25 h 25"/>
                  <a:gd name="T4" fmla="*/ 46 w 91"/>
                  <a:gd name="T5" fmla="*/ 0 h 25"/>
                  <a:gd name="T6" fmla="*/ 91 w 91"/>
                  <a:gd name="T7" fmla="*/ 25 h 25"/>
                </a:gdLst>
                <a:ahLst/>
                <a:cxnLst>
                  <a:cxn ang="0">
                    <a:pos x="T0" y="T1"/>
                  </a:cxn>
                  <a:cxn ang="0">
                    <a:pos x="T2" y="T3"/>
                  </a:cxn>
                  <a:cxn ang="0">
                    <a:pos x="T4" y="T5"/>
                  </a:cxn>
                  <a:cxn ang="0">
                    <a:pos x="T6" y="T7"/>
                  </a:cxn>
                </a:cxnLst>
                <a:rect l="0" t="0" r="r" b="b"/>
                <a:pathLst>
                  <a:path w="91" h="25">
                    <a:moveTo>
                      <a:pt x="91" y="25"/>
                    </a:moveTo>
                    <a:cubicBezTo>
                      <a:pt x="0" y="25"/>
                      <a:pt x="0" y="25"/>
                      <a:pt x="0" y="25"/>
                    </a:cubicBezTo>
                    <a:cubicBezTo>
                      <a:pt x="0" y="10"/>
                      <a:pt x="24" y="0"/>
                      <a:pt x="46" y="0"/>
                    </a:cubicBezTo>
                    <a:cubicBezTo>
                      <a:pt x="67" y="0"/>
                      <a:pt x="91" y="10"/>
                      <a:pt x="91" y="25"/>
                    </a:cubicBezTo>
                    <a:close/>
                  </a:path>
                </a:pathLst>
              </a:custGeom>
              <a:solidFill>
                <a:srgbClr val="033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7" name="Freeform 78"/>
              <p:cNvSpPr/>
              <p:nvPr/>
            </p:nvSpPr>
            <p:spPr bwMode="auto">
              <a:xfrm>
                <a:off x="4190684" y="2818333"/>
                <a:ext cx="173038" cy="93663"/>
              </a:xfrm>
              <a:custGeom>
                <a:avLst/>
                <a:gdLst>
                  <a:gd name="T0" fmla="*/ 46 w 46"/>
                  <a:gd name="T1" fmla="*/ 0 h 25"/>
                  <a:gd name="T2" fmla="*/ 46 w 46"/>
                  <a:gd name="T3" fmla="*/ 0 h 25"/>
                  <a:gd name="T4" fmla="*/ 0 w 46"/>
                  <a:gd name="T5" fmla="*/ 25 h 25"/>
                  <a:gd name="T6" fmla="*/ 46 w 46"/>
                  <a:gd name="T7" fmla="*/ 25 h 25"/>
                  <a:gd name="T8" fmla="*/ 46 w 46"/>
                  <a:gd name="T9" fmla="*/ 0 h 25"/>
                </a:gdLst>
                <a:ahLst/>
                <a:cxnLst>
                  <a:cxn ang="0">
                    <a:pos x="T0" y="T1"/>
                  </a:cxn>
                  <a:cxn ang="0">
                    <a:pos x="T2" y="T3"/>
                  </a:cxn>
                  <a:cxn ang="0">
                    <a:pos x="T4" y="T5"/>
                  </a:cxn>
                  <a:cxn ang="0">
                    <a:pos x="T6" y="T7"/>
                  </a:cxn>
                  <a:cxn ang="0">
                    <a:pos x="T8" y="T9"/>
                  </a:cxn>
                </a:cxnLst>
                <a:rect l="0" t="0" r="r" b="b"/>
                <a:pathLst>
                  <a:path w="46" h="25">
                    <a:moveTo>
                      <a:pt x="46" y="0"/>
                    </a:moveTo>
                    <a:cubicBezTo>
                      <a:pt x="46" y="0"/>
                      <a:pt x="46" y="0"/>
                      <a:pt x="46" y="0"/>
                    </a:cubicBezTo>
                    <a:cubicBezTo>
                      <a:pt x="24" y="0"/>
                      <a:pt x="0" y="10"/>
                      <a:pt x="0" y="25"/>
                    </a:cubicBezTo>
                    <a:cubicBezTo>
                      <a:pt x="46" y="25"/>
                      <a:pt x="46" y="25"/>
                      <a:pt x="46" y="25"/>
                    </a:cubicBezTo>
                    <a:lnTo>
                      <a:pt x="46" y="0"/>
                    </a:lnTo>
                    <a:close/>
                  </a:path>
                </a:pathLst>
              </a:custGeom>
              <a:solidFill>
                <a:srgbClr val="05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sp>
            <p:nvSpPr>
              <p:cNvPr id="88" name="Rectangle 79"/>
              <p:cNvSpPr>
                <a:spLocks noChangeArrowheads="1"/>
              </p:cNvSpPr>
              <p:nvPr/>
            </p:nvSpPr>
            <p:spPr bwMode="auto">
              <a:xfrm>
                <a:off x="4254344" y="0"/>
                <a:ext cx="45719" cy="2829446"/>
              </a:xfrm>
              <a:prstGeom prst="rect">
                <a:avLst/>
              </a:prstGeom>
              <a:solidFill>
                <a:srgbClr val="0337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5400">
                  <a:solidFill>
                    <a:schemeClr val="tx1">
                      <a:lumMod val="75000"/>
                      <a:lumOff val="25000"/>
                    </a:schemeClr>
                  </a:solidFill>
                </a:endParaRPr>
              </a:p>
            </p:txBody>
          </p:sp>
        </p:grpSp>
        <p:sp>
          <p:nvSpPr>
            <p:cNvPr id="76" name="文本框 66"/>
            <p:cNvSpPr txBox="1">
              <a:spLocks noChangeArrowheads="1"/>
            </p:cNvSpPr>
            <p:nvPr/>
          </p:nvSpPr>
          <p:spPr bwMode="auto">
            <a:xfrm>
              <a:off x="3731424" y="3565391"/>
              <a:ext cx="11112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rPr>
                <a:t>04</a:t>
              </a:r>
              <a:endParaRPr lang="zh-CN" altLang="en-US" sz="4000" dirty="0">
                <a:solidFill>
                  <a:schemeClr val="tx1">
                    <a:lumMod val="75000"/>
                    <a:lumOff val="25000"/>
                  </a:schemeClr>
                </a:solidFill>
                <a:latin typeface="Helvetica" panose="020B0604020202020204" pitchFamily="34" charset="0"/>
                <a:ea typeface="SimSun-ExtB" panose="02010609060101010101" pitchFamily="49" charset="-122"/>
                <a:cs typeface="Arial" panose="020B0604020202020204" pitchFamily="34" charset="0"/>
              </a:endParaRPr>
            </a:p>
          </p:txBody>
        </p:sp>
      </p:grpSp>
      <p:sp>
        <p:nvSpPr>
          <p:cNvPr id="98" name="Freeform 10"/>
          <p:cNvSpPr/>
          <p:nvPr/>
        </p:nvSpPr>
        <p:spPr bwMode="auto">
          <a:xfrm>
            <a:off x="629654" y="4197271"/>
            <a:ext cx="1675448" cy="947935"/>
          </a:xfrm>
          <a:custGeom>
            <a:avLst/>
            <a:gdLst>
              <a:gd name="T0" fmla="*/ 45 w 588"/>
              <a:gd name="T1" fmla="*/ 143 h 331"/>
              <a:gd name="T2" fmla="*/ 45 w 588"/>
              <a:gd name="T3" fmla="*/ 141 h 331"/>
              <a:gd name="T4" fmla="*/ 124 w 588"/>
              <a:gd name="T5" fmla="*/ 63 h 331"/>
              <a:gd name="T6" fmla="*/ 152 w 588"/>
              <a:gd name="T7" fmla="*/ 68 h 331"/>
              <a:gd name="T8" fmla="*/ 259 w 588"/>
              <a:gd name="T9" fmla="*/ 0 h 331"/>
              <a:gd name="T10" fmla="*/ 374 w 588"/>
              <a:gd name="T11" fmla="*/ 86 h 331"/>
              <a:gd name="T12" fmla="*/ 417 w 588"/>
              <a:gd name="T13" fmla="*/ 75 h 331"/>
              <a:gd name="T14" fmla="*/ 502 w 588"/>
              <a:gd name="T15" fmla="*/ 160 h 331"/>
              <a:gd name="T16" fmla="*/ 588 w 588"/>
              <a:gd name="T17" fmla="*/ 246 h 331"/>
              <a:gd name="T18" fmla="*/ 502 w 588"/>
              <a:gd name="T19" fmla="*/ 331 h 331"/>
              <a:gd name="T20" fmla="*/ 103 w 588"/>
              <a:gd name="T21" fmla="*/ 331 h 331"/>
              <a:gd name="T22" fmla="*/ 0 w 588"/>
              <a:gd name="T23" fmla="*/ 228 h 331"/>
              <a:gd name="T24" fmla="*/ 45 w 588"/>
              <a:gd name="T25" fmla="*/ 14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331">
                <a:moveTo>
                  <a:pt x="45" y="143"/>
                </a:moveTo>
                <a:cubicBezTo>
                  <a:pt x="45" y="142"/>
                  <a:pt x="45" y="142"/>
                  <a:pt x="45" y="141"/>
                </a:cubicBezTo>
                <a:cubicBezTo>
                  <a:pt x="45" y="98"/>
                  <a:pt x="81" y="63"/>
                  <a:pt x="124" y="63"/>
                </a:cubicBezTo>
                <a:cubicBezTo>
                  <a:pt x="134" y="63"/>
                  <a:pt x="143" y="64"/>
                  <a:pt x="152" y="68"/>
                </a:cubicBezTo>
                <a:cubicBezTo>
                  <a:pt x="171" y="28"/>
                  <a:pt x="212" y="0"/>
                  <a:pt x="259" y="0"/>
                </a:cubicBezTo>
                <a:cubicBezTo>
                  <a:pt x="314" y="0"/>
                  <a:pt x="360" y="36"/>
                  <a:pt x="374" y="86"/>
                </a:cubicBezTo>
                <a:cubicBezTo>
                  <a:pt x="386" y="79"/>
                  <a:pt x="401" y="75"/>
                  <a:pt x="417" y="75"/>
                </a:cubicBezTo>
                <a:cubicBezTo>
                  <a:pt x="464" y="75"/>
                  <a:pt x="502" y="113"/>
                  <a:pt x="502" y="160"/>
                </a:cubicBezTo>
                <a:cubicBezTo>
                  <a:pt x="550" y="160"/>
                  <a:pt x="588" y="198"/>
                  <a:pt x="588" y="246"/>
                </a:cubicBezTo>
                <a:cubicBezTo>
                  <a:pt x="588" y="293"/>
                  <a:pt x="550" y="331"/>
                  <a:pt x="502" y="331"/>
                </a:cubicBezTo>
                <a:cubicBezTo>
                  <a:pt x="103" y="331"/>
                  <a:pt x="103" y="331"/>
                  <a:pt x="103" y="331"/>
                </a:cubicBezTo>
                <a:cubicBezTo>
                  <a:pt x="46" y="331"/>
                  <a:pt x="0" y="285"/>
                  <a:pt x="0" y="228"/>
                </a:cubicBezTo>
                <a:cubicBezTo>
                  <a:pt x="0" y="193"/>
                  <a:pt x="18" y="161"/>
                  <a:pt x="45" y="1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Rectangle 10"/>
          <p:cNvSpPr>
            <a:spLocks noChangeArrowheads="1"/>
          </p:cNvSpPr>
          <p:nvPr/>
        </p:nvSpPr>
        <p:spPr bwMode="auto">
          <a:xfrm>
            <a:off x="1830103" y="3884812"/>
            <a:ext cx="17685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bg1">
                    <a:lumMod val="95000"/>
                  </a:schemeClr>
                </a:solidFill>
                <a:effectLst/>
                <a:latin typeface="Bebas" pitchFamily="2" charset="0"/>
              </a:rPr>
              <a:t>集团简介</a:t>
            </a:r>
            <a:endParaRPr kumimoji="0" lang="zh-CN" altLang="zh-CN" sz="1100" b="1" i="0" u="none" strike="noStrike" cap="none" normalizeH="0" baseline="0" dirty="0">
              <a:ln>
                <a:noFill/>
              </a:ln>
              <a:solidFill>
                <a:schemeClr val="bg1">
                  <a:lumMod val="95000"/>
                </a:schemeClr>
              </a:solidFill>
              <a:effectLst/>
            </a:endParaRPr>
          </a:p>
        </p:txBody>
      </p:sp>
      <p:sp>
        <p:nvSpPr>
          <p:cNvPr id="104" name="Rectangle 10"/>
          <p:cNvSpPr>
            <a:spLocks noChangeArrowheads="1"/>
          </p:cNvSpPr>
          <p:nvPr/>
        </p:nvSpPr>
        <p:spPr bwMode="auto">
          <a:xfrm>
            <a:off x="4023058" y="3490905"/>
            <a:ext cx="17685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algn="ctr" defTabSz="914400" eaLnBrk="0" fontAlgn="base" hangingPunct="0">
              <a:spcBef>
                <a:spcPct val="0"/>
              </a:spcBef>
              <a:spcAft>
                <a:spcPct val="0"/>
              </a:spcAft>
            </a:pPr>
            <a:r>
              <a:rPr lang="zh-CN" altLang="en-US" sz="2800" b="1" dirty="0">
                <a:solidFill>
                  <a:schemeClr val="bg1">
                    <a:lumMod val="95000"/>
                  </a:schemeClr>
                </a:solidFill>
                <a:latin typeface="Bebas" pitchFamily="2" charset="0"/>
              </a:rPr>
              <a:t>招聘岗位</a:t>
            </a:r>
            <a:endParaRPr lang="zh-CN" altLang="zh-CN" sz="2800" b="1" dirty="0">
              <a:solidFill>
                <a:schemeClr val="bg1">
                  <a:lumMod val="95000"/>
                </a:schemeClr>
              </a:solidFill>
              <a:latin typeface="Bebas" pitchFamily="2" charset="0"/>
            </a:endParaRPr>
          </a:p>
        </p:txBody>
      </p:sp>
      <p:sp>
        <p:nvSpPr>
          <p:cNvPr id="105" name="Rectangle 10"/>
          <p:cNvSpPr>
            <a:spLocks noChangeArrowheads="1"/>
          </p:cNvSpPr>
          <p:nvPr/>
        </p:nvSpPr>
        <p:spPr bwMode="auto">
          <a:xfrm>
            <a:off x="6326315" y="3143512"/>
            <a:ext cx="17685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bg1">
                    <a:lumMod val="95000"/>
                  </a:schemeClr>
                </a:solidFill>
                <a:effectLst/>
                <a:latin typeface="Bebas" pitchFamily="2" charset="0"/>
              </a:rPr>
              <a:t>晋升发展</a:t>
            </a:r>
            <a:endParaRPr kumimoji="0" lang="zh-CN" altLang="zh-CN" sz="1100" b="1" i="0" u="none" strike="noStrike" cap="none" normalizeH="0" baseline="0" dirty="0">
              <a:ln>
                <a:noFill/>
              </a:ln>
              <a:solidFill>
                <a:schemeClr val="bg1">
                  <a:lumMod val="95000"/>
                </a:schemeClr>
              </a:solidFill>
              <a:effectLst/>
            </a:endParaRPr>
          </a:p>
        </p:txBody>
      </p:sp>
      <p:sp>
        <p:nvSpPr>
          <p:cNvPr id="106" name="Rectangle 10"/>
          <p:cNvSpPr>
            <a:spLocks noChangeArrowheads="1"/>
          </p:cNvSpPr>
          <p:nvPr/>
        </p:nvSpPr>
        <p:spPr bwMode="auto">
          <a:xfrm>
            <a:off x="8764856" y="3843640"/>
            <a:ext cx="17685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algn="ctr" defTabSz="914400" eaLnBrk="0" fontAlgn="base" hangingPunct="0">
              <a:spcBef>
                <a:spcPct val="0"/>
              </a:spcBef>
              <a:spcAft>
                <a:spcPct val="0"/>
              </a:spcAft>
            </a:pPr>
            <a:r>
              <a:rPr lang="zh-CN" altLang="en-US" sz="2800" b="1" dirty="0">
                <a:solidFill>
                  <a:schemeClr val="bg1">
                    <a:lumMod val="95000"/>
                  </a:schemeClr>
                </a:solidFill>
                <a:latin typeface="Bebas" pitchFamily="2" charset="0"/>
              </a:rPr>
              <a:t>薪酬福利</a:t>
            </a:r>
            <a:endParaRPr lang="zh-CN" altLang="zh-CN" sz="2800" b="1" dirty="0">
              <a:solidFill>
                <a:schemeClr val="bg1">
                  <a:lumMod val="95000"/>
                </a:schemeClr>
              </a:solidFill>
              <a:latin typeface="Bebas" pitchFamily="2" charset="0"/>
            </a:endParaRPr>
          </a:p>
        </p:txBody>
      </p:sp>
      <p:sp>
        <p:nvSpPr>
          <p:cNvPr id="107" name="Freeform 10"/>
          <p:cNvSpPr/>
          <p:nvPr/>
        </p:nvSpPr>
        <p:spPr bwMode="auto">
          <a:xfrm>
            <a:off x="5985507" y="4178602"/>
            <a:ext cx="3596774" cy="2034983"/>
          </a:xfrm>
          <a:custGeom>
            <a:avLst/>
            <a:gdLst>
              <a:gd name="T0" fmla="*/ 45 w 588"/>
              <a:gd name="T1" fmla="*/ 143 h 331"/>
              <a:gd name="T2" fmla="*/ 45 w 588"/>
              <a:gd name="T3" fmla="*/ 141 h 331"/>
              <a:gd name="T4" fmla="*/ 124 w 588"/>
              <a:gd name="T5" fmla="*/ 63 h 331"/>
              <a:gd name="T6" fmla="*/ 152 w 588"/>
              <a:gd name="T7" fmla="*/ 68 h 331"/>
              <a:gd name="T8" fmla="*/ 259 w 588"/>
              <a:gd name="T9" fmla="*/ 0 h 331"/>
              <a:gd name="T10" fmla="*/ 374 w 588"/>
              <a:gd name="T11" fmla="*/ 86 h 331"/>
              <a:gd name="T12" fmla="*/ 417 w 588"/>
              <a:gd name="T13" fmla="*/ 75 h 331"/>
              <a:gd name="T14" fmla="*/ 502 w 588"/>
              <a:gd name="T15" fmla="*/ 160 h 331"/>
              <a:gd name="T16" fmla="*/ 588 w 588"/>
              <a:gd name="T17" fmla="*/ 246 h 331"/>
              <a:gd name="T18" fmla="*/ 502 w 588"/>
              <a:gd name="T19" fmla="*/ 331 h 331"/>
              <a:gd name="T20" fmla="*/ 103 w 588"/>
              <a:gd name="T21" fmla="*/ 331 h 331"/>
              <a:gd name="T22" fmla="*/ 0 w 588"/>
              <a:gd name="T23" fmla="*/ 228 h 331"/>
              <a:gd name="T24" fmla="*/ 45 w 588"/>
              <a:gd name="T25" fmla="*/ 14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331">
                <a:moveTo>
                  <a:pt x="45" y="143"/>
                </a:moveTo>
                <a:cubicBezTo>
                  <a:pt x="45" y="142"/>
                  <a:pt x="45" y="142"/>
                  <a:pt x="45" y="141"/>
                </a:cubicBezTo>
                <a:cubicBezTo>
                  <a:pt x="45" y="98"/>
                  <a:pt x="81" y="63"/>
                  <a:pt x="124" y="63"/>
                </a:cubicBezTo>
                <a:cubicBezTo>
                  <a:pt x="134" y="63"/>
                  <a:pt x="143" y="64"/>
                  <a:pt x="152" y="68"/>
                </a:cubicBezTo>
                <a:cubicBezTo>
                  <a:pt x="171" y="28"/>
                  <a:pt x="212" y="0"/>
                  <a:pt x="259" y="0"/>
                </a:cubicBezTo>
                <a:cubicBezTo>
                  <a:pt x="314" y="0"/>
                  <a:pt x="360" y="36"/>
                  <a:pt x="374" y="86"/>
                </a:cubicBezTo>
                <a:cubicBezTo>
                  <a:pt x="386" y="79"/>
                  <a:pt x="401" y="75"/>
                  <a:pt x="417" y="75"/>
                </a:cubicBezTo>
                <a:cubicBezTo>
                  <a:pt x="464" y="75"/>
                  <a:pt x="502" y="113"/>
                  <a:pt x="502" y="160"/>
                </a:cubicBezTo>
                <a:cubicBezTo>
                  <a:pt x="550" y="160"/>
                  <a:pt x="588" y="198"/>
                  <a:pt x="588" y="246"/>
                </a:cubicBezTo>
                <a:cubicBezTo>
                  <a:pt x="588" y="293"/>
                  <a:pt x="550" y="331"/>
                  <a:pt x="502" y="331"/>
                </a:cubicBezTo>
                <a:cubicBezTo>
                  <a:pt x="103" y="331"/>
                  <a:pt x="103" y="331"/>
                  <a:pt x="103" y="331"/>
                </a:cubicBezTo>
                <a:cubicBezTo>
                  <a:pt x="46" y="331"/>
                  <a:pt x="0" y="285"/>
                  <a:pt x="0" y="228"/>
                </a:cubicBezTo>
                <a:cubicBezTo>
                  <a:pt x="0" y="193"/>
                  <a:pt x="18" y="161"/>
                  <a:pt x="45" y="1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Rectangle 10"/>
          <p:cNvSpPr>
            <a:spLocks noChangeArrowheads="1"/>
          </p:cNvSpPr>
          <p:nvPr/>
        </p:nvSpPr>
        <p:spPr bwMode="auto">
          <a:xfrm>
            <a:off x="6369389" y="5119594"/>
            <a:ext cx="25102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800" b="1" i="0" u="none" strike="noStrike" cap="none" normalizeH="0" baseline="0" dirty="0">
                <a:ln>
                  <a:noFill/>
                </a:ln>
                <a:solidFill>
                  <a:schemeClr val="tx1">
                    <a:lumMod val="75000"/>
                    <a:lumOff val="25000"/>
                  </a:schemeClr>
                </a:solidFill>
                <a:effectLst/>
              </a:rPr>
              <a:t>校园招聘</a:t>
            </a:r>
            <a:endParaRPr kumimoji="0" lang="zh-CN" altLang="zh-CN" sz="4800" b="1" i="0" u="none" strike="noStrike" cap="none" normalizeH="0" baseline="0" dirty="0">
              <a:ln>
                <a:noFill/>
              </a:ln>
              <a:solidFill>
                <a:schemeClr val="tx1">
                  <a:lumMod val="75000"/>
                  <a:lumOff val="25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750"/>
                                        <p:tgtEl>
                                          <p:spTgt spid="98"/>
                                        </p:tgtEl>
                                        <p:attrNameLst>
                                          <p:attrName>ppt_x</p:attrName>
                                        </p:attrNameLst>
                                      </p:cBhvr>
                                      <p:tavLst>
                                        <p:tav tm="0">
                                          <p:val>
                                            <p:strVal val="#ppt_x-#ppt_w*1.125000"/>
                                          </p:val>
                                        </p:tav>
                                        <p:tav tm="100000">
                                          <p:val>
                                            <p:strVal val="#ppt_x"/>
                                          </p:val>
                                        </p:tav>
                                      </p:tavLst>
                                    </p:anim>
                                    <p:animEffect transition="in" filter="wipe(right)">
                                      <p:cBhvr>
                                        <p:cTn id="8" dur="750"/>
                                        <p:tgtEl>
                                          <p:spTgt spid="98"/>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750"/>
                                        <p:tgtEl>
                                          <p:spTgt spid="107"/>
                                        </p:tgtEl>
                                        <p:attrNameLst>
                                          <p:attrName>ppt_x</p:attrName>
                                        </p:attrNameLst>
                                      </p:cBhvr>
                                      <p:tavLst>
                                        <p:tav tm="0">
                                          <p:val>
                                            <p:strVal val="#ppt_x-#ppt_w*1.125000"/>
                                          </p:val>
                                        </p:tav>
                                        <p:tav tm="100000">
                                          <p:val>
                                            <p:strVal val="#ppt_x"/>
                                          </p:val>
                                        </p:tav>
                                      </p:tavLst>
                                    </p:anim>
                                    <p:animEffect transition="in" filter="wipe(right)">
                                      <p:cBhvr>
                                        <p:cTn id="12" dur="750"/>
                                        <p:tgtEl>
                                          <p:spTgt spid="10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randombar(horizontal)">
                                      <p:cBhvr>
                                        <p:cTn id="15" dur="1000"/>
                                        <p:tgtEl>
                                          <p:spTgt spid="108"/>
                                        </p:tgtEl>
                                      </p:cBhvr>
                                    </p:animEffect>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30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500"/>
                                        <p:tgtEl>
                                          <p:spTgt spid="10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500"/>
                                        <p:tgtEl>
                                          <p:spTgt spid="10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500"/>
                                        <p:tgtEl>
                                          <p:spTgt spid="10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fade">
                                      <p:cBhvr>
                                        <p:cTn id="4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03" grpId="0"/>
      <p:bldP spid="104" grpId="0"/>
      <p:bldP spid="105" grpId="0"/>
      <p:bldP spid="106" grpId="0"/>
      <p:bldP spid="107" grpId="0" animBg="1"/>
      <p:bldP spid="1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p:cNvSpPr/>
          <p:nvPr/>
        </p:nvSpPr>
        <p:spPr>
          <a:xfrm>
            <a:off x="3879698" y="1740412"/>
            <a:ext cx="1850959" cy="1850959"/>
          </a:xfrm>
          <a:prstGeom prst="roundRect">
            <a:avLst>
              <a:gd name="adj" fmla="val 50000"/>
            </a:avLst>
          </a:prstGeom>
          <a:blipFill>
            <a:blip r:embed="rId2"/>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sp>
        <p:nvSpPr>
          <p:cNvPr id="5" name="Rounded Rectangle 6"/>
          <p:cNvSpPr/>
          <p:nvPr/>
        </p:nvSpPr>
        <p:spPr>
          <a:xfrm>
            <a:off x="7946386" y="2850390"/>
            <a:ext cx="1850959" cy="1850959"/>
          </a:xfrm>
          <a:prstGeom prst="roundRect">
            <a:avLst>
              <a:gd name="adj" fmla="val 50000"/>
            </a:avLst>
          </a:prstGeom>
          <a:blipFill rotWithShape="1">
            <a:blip r:embed="rId3"/>
            <a:srcRect/>
            <a:stretch>
              <a:fillRect l="-23114" t="-60" r="-23114" b="-6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sp>
        <p:nvSpPr>
          <p:cNvPr id="6" name="Rounded Rectangle 7"/>
          <p:cNvSpPr/>
          <p:nvPr/>
        </p:nvSpPr>
        <p:spPr>
          <a:xfrm>
            <a:off x="2283389" y="3091862"/>
            <a:ext cx="1850959" cy="1850959"/>
          </a:xfrm>
          <a:prstGeom prst="roundRect">
            <a:avLst>
              <a:gd name="adj" fmla="val 50000"/>
            </a:avLst>
          </a:prstGeom>
          <a:blipFill rotWithShape="1">
            <a:blip r:embed="rId4" cstate="print"/>
            <a:srcRect/>
            <a:stretch>
              <a:fillRect l="-23114" t="-60" r="-23114" b="-6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grpSp>
        <p:nvGrpSpPr>
          <p:cNvPr id="7" name="组合 6"/>
          <p:cNvGrpSpPr/>
          <p:nvPr/>
        </p:nvGrpSpPr>
        <p:grpSpPr>
          <a:xfrm>
            <a:off x="719668" y="2154676"/>
            <a:ext cx="2277533" cy="2277533"/>
            <a:chOff x="719668" y="1820335"/>
            <a:chExt cx="2277533" cy="2277533"/>
          </a:xfrm>
        </p:grpSpPr>
        <p:sp>
          <p:nvSpPr>
            <p:cNvPr id="8" name="Rounded Rectangle 9"/>
            <p:cNvSpPr/>
            <p:nvPr/>
          </p:nvSpPr>
          <p:spPr>
            <a:xfrm>
              <a:off x="719668" y="1820335"/>
              <a:ext cx="2277533" cy="2277533"/>
            </a:xfrm>
            <a:prstGeom prst="roundRect">
              <a:avLst>
                <a:gd name="adj" fmla="val 50000"/>
              </a:avLst>
            </a:prstGeom>
            <a:solidFill>
              <a:srgbClr val="1FB4C2">
                <a:alpha val="9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sp>
          <p:nvSpPr>
            <p:cNvPr id="9" name="TextBox 10"/>
            <p:cNvSpPr txBox="1"/>
            <p:nvPr/>
          </p:nvSpPr>
          <p:spPr>
            <a:xfrm>
              <a:off x="1099852" y="2326147"/>
              <a:ext cx="1541467" cy="297454"/>
            </a:xfrm>
            <a:prstGeom prst="rect">
              <a:avLst/>
            </a:prstGeom>
            <a:noFill/>
          </p:spPr>
          <p:txBody>
            <a:bodyPr wrap="square" rtlCol="0">
              <a:spAutoFit/>
            </a:bodyPr>
            <a:lstStyle/>
            <a:p>
              <a:pPr lvl="0" algn="ctr"/>
              <a:r>
                <a:rPr lang="zh-CN" altLang="en-US" sz="1335" b="1" dirty="0">
                  <a:solidFill>
                    <a:srgbClr val="FFFFFF"/>
                  </a:solidFill>
                  <a:latin typeface="Roboto condensed"/>
                  <a:cs typeface="Roboto condensed"/>
                </a:rPr>
                <a:t>李先生</a:t>
              </a:r>
              <a:endParaRPr lang="ko-KR" altLang="en-US" sz="1335" b="1" dirty="0">
                <a:solidFill>
                  <a:srgbClr val="FFFFFF"/>
                </a:solidFill>
                <a:latin typeface="Roboto condensed"/>
                <a:cs typeface="Roboto condensed"/>
              </a:endParaRPr>
            </a:p>
          </p:txBody>
        </p:sp>
        <p:sp>
          <p:nvSpPr>
            <p:cNvPr id="10" name="텍스트 개체 틀 2"/>
            <p:cNvSpPr txBox="1"/>
            <p:nvPr/>
          </p:nvSpPr>
          <p:spPr>
            <a:xfrm>
              <a:off x="938706" y="2637509"/>
              <a:ext cx="1863761" cy="1013529"/>
            </a:xfrm>
            <a:prstGeom prst="rect">
              <a:avLst/>
            </a:prstGeom>
          </p:spPr>
          <p:txBody>
            <a:bodyPr vert="horz" lIns="121920" tIns="60960" rIns="121920" bIns="60960" rtlCol="0" anchor="t">
              <a:normAutofit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65" dirty="0">
                  <a:solidFill>
                    <a:srgbClr val="FFFFFF">
                      <a:alpha val="70000"/>
                    </a:srgbClr>
                  </a:solidFill>
                  <a:latin typeface="Roboto condensed"/>
                  <a:cs typeface="Roboto condensed"/>
                </a:rPr>
                <a:t>Lorem ipsum dolor sit amet, consectetur adipiscing elit. Curabitur elementum posuere pretium. </a:t>
              </a:r>
            </a:p>
          </p:txBody>
        </p:sp>
      </p:grpSp>
      <p:grpSp>
        <p:nvGrpSpPr>
          <p:cNvPr id="11" name="组合 10"/>
          <p:cNvGrpSpPr/>
          <p:nvPr/>
        </p:nvGrpSpPr>
        <p:grpSpPr>
          <a:xfrm>
            <a:off x="4936068" y="2400209"/>
            <a:ext cx="2277533" cy="2277533"/>
            <a:chOff x="4936068" y="2065868"/>
            <a:chExt cx="2277533" cy="2277533"/>
          </a:xfrm>
        </p:grpSpPr>
        <p:sp>
          <p:nvSpPr>
            <p:cNvPr id="12" name="Rounded Rectangle 13"/>
            <p:cNvSpPr/>
            <p:nvPr/>
          </p:nvSpPr>
          <p:spPr>
            <a:xfrm>
              <a:off x="4936068" y="2065868"/>
              <a:ext cx="2277533" cy="2277533"/>
            </a:xfrm>
            <a:prstGeom prst="roundRect">
              <a:avLst>
                <a:gd name="adj" fmla="val 50000"/>
              </a:avLst>
            </a:prstGeom>
            <a:solidFill>
              <a:srgbClr val="EF53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sp>
          <p:nvSpPr>
            <p:cNvPr id="13" name="TextBox 15"/>
            <p:cNvSpPr txBox="1"/>
            <p:nvPr/>
          </p:nvSpPr>
          <p:spPr>
            <a:xfrm>
              <a:off x="5272401" y="2593372"/>
              <a:ext cx="1541467" cy="297454"/>
            </a:xfrm>
            <a:prstGeom prst="rect">
              <a:avLst/>
            </a:prstGeom>
            <a:noFill/>
          </p:spPr>
          <p:txBody>
            <a:bodyPr wrap="square" rtlCol="0">
              <a:spAutoFit/>
            </a:bodyPr>
            <a:lstStyle/>
            <a:p>
              <a:pPr lvl="0" algn="ctr"/>
              <a:r>
                <a:rPr lang="zh-CN" altLang="en-US" sz="1335" b="1" dirty="0">
                  <a:solidFill>
                    <a:srgbClr val="FFFFFF"/>
                  </a:solidFill>
                  <a:latin typeface="Roboto condensed"/>
                  <a:cs typeface="Roboto condensed"/>
                </a:rPr>
                <a:t>李女士</a:t>
              </a:r>
              <a:endParaRPr lang="ko-KR" altLang="en-US" sz="1335" b="1" dirty="0">
                <a:solidFill>
                  <a:srgbClr val="FFFFFF"/>
                </a:solidFill>
                <a:latin typeface="Roboto condensed"/>
                <a:cs typeface="Roboto condensed"/>
              </a:endParaRPr>
            </a:p>
          </p:txBody>
        </p:sp>
        <p:sp>
          <p:nvSpPr>
            <p:cNvPr id="14" name="텍스트 개체 틀 2"/>
            <p:cNvSpPr txBox="1"/>
            <p:nvPr/>
          </p:nvSpPr>
          <p:spPr>
            <a:xfrm>
              <a:off x="5111256" y="2904734"/>
              <a:ext cx="1863761" cy="1013529"/>
            </a:xfrm>
            <a:prstGeom prst="rect">
              <a:avLst/>
            </a:prstGeom>
          </p:spPr>
          <p:txBody>
            <a:bodyPr vert="horz" lIns="121920" tIns="60960" rIns="121920" bIns="60960" rtlCol="0" anchor="t">
              <a:normAutofit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65" dirty="0">
                  <a:solidFill>
                    <a:srgbClr val="FFFFFF">
                      <a:alpha val="70000"/>
                    </a:srgbClr>
                  </a:solidFill>
                  <a:latin typeface="Roboto condensed"/>
                  <a:cs typeface="Roboto condensed"/>
                </a:rPr>
                <a:t>Lorem ipsum dolor sit amet, consectetur adipiscing elit. Curabitur elementum posuere pretium. </a:t>
              </a:r>
            </a:p>
          </p:txBody>
        </p:sp>
      </p:grpSp>
      <p:cxnSp>
        <p:nvCxnSpPr>
          <p:cNvPr id="41" name="Straight Connector 51"/>
          <p:cNvCxnSpPr/>
          <p:nvPr/>
        </p:nvCxnSpPr>
        <p:spPr>
          <a:xfrm flipH="1">
            <a:off x="512984" y="5882029"/>
            <a:ext cx="111964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42" name="组合 41"/>
          <p:cNvGrpSpPr/>
          <p:nvPr/>
        </p:nvGrpSpPr>
        <p:grpSpPr>
          <a:xfrm>
            <a:off x="9248082" y="1754481"/>
            <a:ext cx="2137206" cy="2125133"/>
            <a:chOff x="9378456" y="1263426"/>
            <a:chExt cx="2137206" cy="2125133"/>
          </a:xfrm>
        </p:grpSpPr>
        <p:sp>
          <p:nvSpPr>
            <p:cNvPr id="43" name="TextBox 19"/>
            <p:cNvSpPr txBox="1"/>
            <p:nvPr/>
          </p:nvSpPr>
          <p:spPr>
            <a:xfrm>
              <a:off x="9539601" y="1927120"/>
              <a:ext cx="1541467" cy="297454"/>
            </a:xfrm>
            <a:prstGeom prst="rect">
              <a:avLst/>
            </a:prstGeom>
            <a:noFill/>
          </p:spPr>
          <p:txBody>
            <a:bodyPr wrap="square" rtlCol="0">
              <a:spAutoFit/>
            </a:bodyPr>
            <a:lstStyle/>
            <a:p>
              <a:pPr lvl="0" algn="ctr"/>
              <a:r>
                <a:rPr lang="en-US" altLang="ko-KR" sz="1335" b="1" dirty="0">
                  <a:solidFill>
                    <a:srgbClr val="FFFFFF"/>
                  </a:solidFill>
                  <a:latin typeface="Roboto condensed"/>
                  <a:cs typeface="Roboto condensed"/>
                </a:rPr>
                <a:t>Lorem Ipsum</a:t>
              </a:r>
              <a:endParaRPr lang="ko-KR" altLang="en-US" sz="1335" b="1" dirty="0">
                <a:solidFill>
                  <a:srgbClr val="FFFFFF"/>
                </a:solidFill>
                <a:latin typeface="Roboto condensed"/>
                <a:cs typeface="Roboto condensed"/>
              </a:endParaRPr>
            </a:p>
          </p:txBody>
        </p:sp>
        <p:sp>
          <p:nvSpPr>
            <p:cNvPr id="44" name="텍스트 개체 틀 2"/>
            <p:cNvSpPr txBox="1"/>
            <p:nvPr/>
          </p:nvSpPr>
          <p:spPr>
            <a:xfrm>
              <a:off x="9378456" y="2238482"/>
              <a:ext cx="1863761" cy="1013529"/>
            </a:xfrm>
            <a:prstGeom prst="rect">
              <a:avLst/>
            </a:prstGeom>
          </p:spPr>
          <p:txBody>
            <a:bodyPr vert="horz" lIns="121920" tIns="60960" rIns="121920" bIns="60960" rtlCol="0" anchor="t">
              <a:normAutofit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65" dirty="0">
                  <a:solidFill>
                    <a:srgbClr val="FFFFFF">
                      <a:alpha val="70000"/>
                    </a:srgbClr>
                  </a:solidFill>
                  <a:latin typeface="Roboto condensed"/>
                  <a:cs typeface="Roboto condensed"/>
                </a:rPr>
                <a:t>Lorem ipsum dolor sit amet, consectetur adipiscing elit. Curabitur elementum posuere pretium. </a:t>
              </a:r>
            </a:p>
          </p:txBody>
        </p:sp>
        <p:sp>
          <p:nvSpPr>
            <p:cNvPr id="45" name="Rounded Rectangle 18"/>
            <p:cNvSpPr/>
            <p:nvPr/>
          </p:nvSpPr>
          <p:spPr>
            <a:xfrm>
              <a:off x="9390529" y="1263426"/>
              <a:ext cx="2125133" cy="2125133"/>
            </a:xfrm>
            <a:prstGeom prst="roundRect">
              <a:avLst>
                <a:gd name="adj" fmla="val 50000"/>
              </a:avLst>
            </a:prstGeom>
            <a:solidFill>
              <a:srgbClr val="6158A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sp>
          <p:nvSpPr>
            <p:cNvPr id="46" name="TextBox 19"/>
            <p:cNvSpPr txBox="1"/>
            <p:nvPr/>
          </p:nvSpPr>
          <p:spPr>
            <a:xfrm>
              <a:off x="9684530" y="1632679"/>
              <a:ext cx="1541467" cy="297454"/>
            </a:xfrm>
            <a:prstGeom prst="rect">
              <a:avLst/>
            </a:prstGeom>
            <a:noFill/>
          </p:spPr>
          <p:txBody>
            <a:bodyPr wrap="square" rtlCol="0">
              <a:spAutoFit/>
            </a:bodyPr>
            <a:lstStyle/>
            <a:p>
              <a:pPr lvl="0" algn="ctr"/>
              <a:r>
                <a:rPr lang="zh-CN" altLang="en-US" sz="1335" b="1" dirty="0">
                  <a:solidFill>
                    <a:srgbClr val="FFFFFF"/>
                  </a:solidFill>
                  <a:latin typeface="Roboto condensed"/>
                  <a:cs typeface="Roboto condensed"/>
                </a:rPr>
                <a:t>王女士</a:t>
              </a:r>
              <a:endParaRPr lang="ko-KR" altLang="en-US" sz="1335" b="1" dirty="0">
                <a:solidFill>
                  <a:srgbClr val="FFFFFF"/>
                </a:solidFill>
                <a:latin typeface="Roboto condensed"/>
                <a:cs typeface="Roboto condensed"/>
              </a:endParaRPr>
            </a:p>
          </p:txBody>
        </p:sp>
        <p:sp>
          <p:nvSpPr>
            <p:cNvPr id="47" name="텍스트 개체 틀 2"/>
            <p:cNvSpPr txBox="1"/>
            <p:nvPr/>
          </p:nvSpPr>
          <p:spPr>
            <a:xfrm>
              <a:off x="9523385" y="1944041"/>
              <a:ext cx="1863761" cy="1013529"/>
            </a:xfrm>
            <a:prstGeom prst="rect">
              <a:avLst/>
            </a:prstGeom>
          </p:spPr>
          <p:txBody>
            <a:bodyPr vert="horz" lIns="121920" tIns="60960" rIns="121920" bIns="60960" rtlCol="0" anchor="t">
              <a:normAutofit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65" dirty="0">
                  <a:solidFill>
                    <a:srgbClr val="FFFFFF">
                      <a:alpha val="70000"/>
                    </a:srgbClr>
                  </a:solidFill>
                  <a:latin typeface="Roboto condensed"/>
                  <a:cs typeface="Roboto condensed"/>
                </a:rPr>
                <a:t>Lorem ipsum dolor sit amet, consectetur adipiscing elit. Curabitur elementum posuere pretium. </a:t>
              </a:r>
            </a:p>
          </p:txBody>
        </p:sp>
      </p:grpSp>
      <p:sp>
        <p:nvSpPr>
          <p:cNvPr id="48" name="Rectangle 1"/>
          <p:cNvSpPr>
            <a:spLocks noChangeArrowheads="1"/>
          </p:cNvSpPr>
          <p:nvPr/>
        </p:nvSpPr>
        <p:spPr bwMode="auto">
          <a:xfrm>
            <a:off x="1259503" y="5986659"/>
            <a:ext cx="8920457" cy="341656"/>
          </a:xfrm>
          <a:prstGeom prst="rect">
            <a:avLst/>
          </a:prstGeom>
        </p:spPr>
        <p:txBody>
          <a:bodyPr vert="horz" numCol="1" spcCol="274320"/>
          <a:lstStyle/>
          <a:p>
            <a:pPr algn="ctr" defTabSz="457200">
              <a:lnSpc>
                <a:spcPct val="140000"/>
              </a:lnSpc>
              <a:spcBef>
                <a:spcPct val="20000"/>
              </a:spcBef>
              <a:buFont typeface="Arial" panose="020B0604020202020204"/>
              <a:buNone/>
            </a:pPr>
            <a:r>
              <a:rPr lang="zh-CN" altLang="zh-CN" sz="1200" dirty="0">
                <a:solidFill>
                  <a:schemeClr val="tx1">
                    <a:lumMod val="75000"/>
                    <a:lumOff val="25000"/>
                  </a:schemeClr>
                </a:solidFill>
                <a:latin typeface="Roboto condensed"/>
                <a:cs typeface="Roboto condensed"/>
              </a:rPr>
              <a:t>得人者得天下所谓知易行难，虽然所有的企业都号称重视人才、珍惜人才，但能够真正做到的企业可谓凤毛麟角，所以也只有这寥寥可数的企业成为某一行业、某一商业领域的绝对的霸主和领袖。 </a:t>
            </a:r>
          </a:p>
        </p:txBody>
      </p:sp>
      <p:grpSp>
        <p:nvGrpSpPr>
          <p:cNvPr id="51" name="组合 50"/>
          <p:cNvGrpSpPr/>
          <p:nvPr/>
        </p:nvGrpSpPr>
        <p:grpSpPr>
          <a:xfrm>
            <a:off x="1331422" y="4257009"/>
            <a:ext cx="9452780" cy="1580192"/>
            <a:chOff x="1331422" y="4257009"/>
            <a:chExt cx="9452780" cy="1580192"/>
          </a:xfrm>
        </p:grpSpPr>
        <p:sp>
          <p:nvSpPr>
            <p:cNvPr id="21" name="Oval 26"/>
            <p:cNvSpPr/>
            <p:nvPr/>
          </p:nvSpPr>
          <p:spPr>
            <a:xfrm>
              <a:off x="1712304" y="4677743"/>
              <a:ext cx="172353" cy="175201"/>
            </a:xfrm>
            <a:prstGeom prst="ellipse">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lumMod val="75000"/>
                    <a:lumOff val="25000"/>
                  </a:schemeClr>
                </a:solidFill>
                <a:latin typeface="Roboto condensed"/>
                <a:cs typeface="Roboto condensed"/>
              </a:endParaRPr>
            </a:p>
          </p:txBody>
        </p:sp>
        <p:sp>
          <p:nvSpPr>
            <p:cNvPr id="22" name="Oval 27"/>
            <p:cNvSpPr/>
            <p:nvPr/>
          </p:nvSpPr>
          <p:spPr>
            <a:xfrm>
              <a:off x="3109304" y="5211143"/>
              <a:ext cx="172353" cy="175201"/>
            </a:xfrm>
            <a:prstGeom prst="ellipse">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lumMod val="75000"/>
                    <a:lumOff val="25000"/>
                  </a:schemeClr>
                </a:solidFill>
                <a:latin typeface="Roboto condensed"/>
                <a:cs typeface="Roboto condensed"/>
              </a:endParaRPr>
            </a:p>
          </p:txBody>
        </p:sp>
        <p:sp>
          <p:nvSpPr>
            <p:cNvPr id="23" name="Oval 28"/>
            <p:cNvSpPr/>
            <p:nvPr/>
          </p:nvSpPr>
          <p:spPr>
            <a:xfrm>
              <a:off x="4328504" y="4432210"/>
              <a:ext cx="172353" cy="175201"/>
            </a:xfrm>
            <a:prstGeom prst="ellipse">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lumMod val="75000"/>
                    <a:lumOff val="25000"/>
                  </a:schemeClr>
                </a:solidFill>
                <a:latin typeface="Roboto condensed"/>
                <a:cs typeface="Roboto condensed"/>
              </a:endParaRPr>
            </a:p>
          </p:txBody>
        </p:sp>
        <p:sp>
          <p:nvSpPr>
            <p:cNvPr id="24" name="Oval 29"/>
            <p:cNvSpPr/>
            <p:nvPr/>
          </p:nvSpPr>
          <p:spPr>
            <a:xfrm>
              <a:off x="5987970" y="5035942"/>
              <a:ext cx="172353" cy="175201"/>
            </a:xfrm>
            <a:prstGeom prst="ellipse">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lumMod val="75000"/>
                    <a:lumOff val="25000"/>
                  </a:schemeClr>
                </a:solidFill>
                <a:latin typeface="Roboto condensed"/>
                <a:cs typeface="Roboto condensed"/>
              </a:endParaRPr>
            </a:p>
          </p:txBody>
        </p:sp>
        <p:sp>
          <p:nvSpPr>
            <p:cNvPr id="25" name="Oval 30"/>
            <p:cNvSpPr/>
            <p:nvPr/>
          </p:nvSpPr>
          <p:spPr>
            <a:xfrm>
              <a:off x="7435770" y="4257009"/>
              <a:ext cx="172353" cy="175201"/>
            </a:xfrm>
            <a:prstGeom prst="ellipse">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lumMod val="75000"/>
                    <a:lumOff val="25000"/>
                  </a:schemeClr>
                </a:solidFill>
                <a:latin typeface="Roboto condensed"/>
                <a:cs typeface="Roboto condensed"/>
              </a:endParaRPr>
            </a:p>
          </p:txBody>
        </p:sp>
        <p:sp>
          <p:nvSpPr>
            <p:cNvPr id="26" name="Oval 31"/>
            <p:cNvSpPr/>
            <p:nvPr/>
          </p:nvSpPr>
          <p:spPr>
            <a:xfrm>
              <a:off x="8748104" y="5211143"/>
              <a:ext cx="172353" cy="175201"/>
            </a:xfrm>
            <a:prstGeom prst="ellipse">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lumMod val="75000"/>
                    <a:lumOff val="25000"/>
                  </a:schemeClr>
                </a:solidFill>
                <a:latin typeface="Roboto condensed"/>
                <a:cs typeface="Roboto condensed"/>
              </a:endParaRPr>
            </a:p>
          </p:txBody>
        </p:sp>
        <p:sp>
          <p:nvSpPr>
            <p:cNvPr id="27" name="Oval 32"/>
            <p:cNvSpPr/>
            <p:nvPr/>
          </p:nvSpPr>
          <p:spPr>
            <a:xfrm>
              <a:off x="10222984" y="4344609"/>
              <a:ext cx="172353" cy="175201"/>
            </a:xfrm>
            <a:prstGeom prst="ellipse">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lumMod val="75000"/>
                    <a:lumOff val="25000"/>
                  </a:schemeClr>
                </a:solidFill>
                <a:latin typeface="Roboto condensed"/>
                <a:cs typeface="Roboto condensed"/>
              </a:endParaRPr>
            </a:p>
          </p:txBody>
        </p:sp>
        <p:cxnSp>
          <p:nvCxnSpPr>
            <p:cNvPr id="28" name="Straight Connector 33"/>
            <p:cNvCxnSpPr>
              <a:stCxn id="21" idx="6"/>
              <a:endCxn id="22" idx="2"/>
            </p:cNvCxnSpPr>
            <p:nvPr/>
          </p:nvCxnSpPr>
          <p:spPr>
            <a:xfrm>
              <a:off x="1884657" y="4765342"/>
              <a:ext cx="1224647" cy="533400"/>
            </a:xfrm>
            <a:prstGeom prst="line">
              <a:avLst/>
            </a:prstGeom>
            <a:ln>
              <a:solidFill>
                <a:schemeClr val="tx1">
                  <a:lumMod val="50000"/>
                  <a:lumOff val="50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29" name="Straight Connector 34"/>
            <p:cNvCxnSpPr>
              <a:stCxn id="22" idx="6"/>
              <a:endCxn id="23" idx="2"/>
            </p:cNvCxnSpPr>
            <p:nvPr/>
          </p:nvCxnSpPr>
          <p:spPr>
            <a:xfrm flipV="1">
              <a:off x="3281657" y="4519809"/>
              <a:ext cx="1046847" cy="778933"/>
            </a:xfrm>
            <a:prstGeom prst="line">
              <a:avLst/>
            </a:prstGeom>
            <a:ln>
              <a:solidFill>
                <a:schemeClr val="tx1">
                  <a:lumMod val="50000"/>
                  <a:lumOff val="50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0" name="Straight Connector 35"/>
            <p:cNvCxnSpPr>
              <a:stCxn id="23" idx="6"/>
              <a:endCxn id="24" idx="2"/>
            </p:cNvCxnSpPr>
            <p:nvPr/>
          </p:nvCxnSpPr>
          <p:spPr>
            <a:xfrm>
              <a:off x="4500857" y="4519811"/>
              <a:ext cx="1487113" cy="603732"/>
            </a:xfrm>
            <a:prstGeom prst="line">
              <a:avLst/>
            </a:prstGeom>
            <a:ln>
              <a:solidFill>
                <a:schemeClr val="tx1">
                  <a:lumMod val="50000"/>
                  <a:lumOff val="50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1" name="Straight Connector 36"/>
            <p:cNvCxnSpPr>
              <a:stCxn id="24" idx="6"/>
              <a:endCxn id="25" idx="2"/>
            </p:cNvCxnSpPr>
            <p:nvPr/>
          </p:nvCxnSpPr>
          <p:spPr>
            <a:xfrm flipV="1">
              <a:off x="6160323" y="4344609"/>
              <a:ext cx="1275447" cy="778933"/>
            </a:xfrm>
            <a:prstGeom prst="line">
              <a:avLst/>
            </a:prstGeom>
            <a:ln>
              <a:solidFill>
                <a:schemeClr val="tx1">
                  <a:lumMod val="50000"/>
                  <a:lumOff val="50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2" name="Straight Connector 37"/>
            <p:cNvCxnSpPr>
              <a:stCxn id="25" idx="6"/>
              <a:endCxn id="26" idx="2"/>
            </p:cNvCxnSpPr>
            <p:nvPr/>
          </p:nvCxnSpPr>
          <p:spPr>
            <a:xfrm>
              <a:off x="7608123" y="4344610"/>
              <a:ext cx="1139980" cy="954135"/>
            </a:xfrm>
            <a:prstGeom prst="line">
              <a:avLst/>
            </a:prstGeom>
            <a:ln>
              <a:solidFill>
                <a:schemeClr val="tx1">
                  <a:lumMod val="50000"/>
                  <a:lumOff val="50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3" name="Straight Connector 38"/>
            <p:cNvCxnSpPr>
              <a:stCxn id="26" idx="6"/>
              <a:endCxn id="27" idx="2"/>
            </p:cNvCxnSpPr>
            <p:nvPr/>
          </p:nvCxnSpPr>
          <p:spPr>
            <a:xfrm flipV="1">
              <a:off x="8920457" y="4432210"/>
              <a:ext cx="1302527" cy="866535"/>
            </a:xfrm>
            <a:prstGeom prst="line">
              <a:avLst/>
            </a:prstGeom>
            <a:ln>
              <a:solidFill>
                <a:schemeClr val="tx1">
                  <a:lumMod val="50000"/>
                  <a:lumOff val="50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sp>
          <p:nvSpPr>
            <p:cNvPr id="34" name="TextBox 39"/>
            <p:cNvSpPr txBox="1"/>
            <p:nvPr/>
          </p:nvSpPr>
          <p:spPr>
            <a:xfrm>
              <a:off x="1331422" y="4859480"/>
              <a:ext cx="935033" cy="453260"/>
            </a:xfrm>
            <a:prstGeom prst="rect">
              <a:avLst/>
            </a:prstGeom>
            <a:noFill/>
          </p:spPr>
          <p:txBody>
            <a:bodyPr wrap="square" lIns="0" tIns="0" rIns="0" bIns="0" rtlCol="0" anchor="ctr">
              <a:noAutofit/>
            </a:bodyPr>
            <a:lstStyle/>
            <a:p>
              <a:pPr lvl="0" algn="ctr"/>
              <a:r>
                <a:rPr lang="zh-CN" altLang="en-US" sz="1865" dirty="0">
                  <a:solidFill>
                    <a:schemeClr val="tx1">
                      <a:lumMod val="75000"/>
                      <a:lumOff val="25000"/>
                    </a:schemeClr>
                  </a:solidFill>
                  <a:latin typeface="Roboto condensed"/>
                  <a:ea typeface="Roboto Condensed Regular"/>
                  <a:cs typeface="Roboto condensed"/>
                </a:rPr>
                <a:t>勤奋</a:t>
              </a:r>
              <a:endParaRPr lang="nb-NO" altLang="ko-KR" sz="1865" b="1" dirty="0">
                <a:solidFill>
                  <a:schemeClr val="tx1">
                    <a:lumMod val="75000"/>
                    <a:lumOff val="25000"/>
                  </a:schemeClr>
                </a:solidFill>
                <a:latin typeface="Roboto condensed"/>
                <a:ea typeface="Roboto Light" pitchFamily="2" charset="0"/>
                <a:cs typeface="Roboto condensed"/>
              </a:endParaRPr>
            </a:p>
          </p:txBody>
        </p:sp>
        <p:sp>
          <p:nvSpPr>
            <p:cNvPr id="35" name="TextBox 40"/>
            <p:cNvSpPr txBox="1"/>
            <p:nvPr/>
          </p:nvSpPr>
          <p:spPr>
            <a:xfrm>
              <a:off x="7168749" y="4823926"/>
              <a:ext cx="935033" cy="453260"/>
            </a:xfrm>
            <a:prstGeom prst="rect">
              <a:avLst/>
            </a:prstGeom>
            <a:noFill/>
          </p:spPr>
          <p:txBody>
            <a:bodyPr wrap="square" lIns="0" tIns="0" rIns="0" bIns="0" rtlCol="0" anchor="ctr">
              <a:noAutofit/>
            </a:bodyPr>
            <a:lstStyle/>
            <a:p>
              <a:pPr lvl="0" algn="ctr"/>
              <a:r>
                <a:rPr lang="zh-CN" altLang="en-US" sz="1865" dirty="0">
                  <a:solidFill>
                    <a:schemeClr val="tx1">
                      <a:lumMod val="75000"/>
                      <a:lumOff val="25000"/>
                    </a:schemeClr>
                  </a:solidFill>
                  <a:latin typeface="Roboto condensed"/>
                  <a:ea typeface="Roboto Condensed Regular"/>
                  <a:cs typeface="Roboto condensed"/>
                </a:rPr>
                <a:t>努力</a:t>
              </a:r>
              <a:endParaRPr lang="nb-NO" altLang="ko-KR" sz="1865" b="1" dirty="0">
                <a:solidFill>
                  <a:schemeClr val="tx1">
                    <a:lumMod val="75000"/>
                    <a:lumOff val="25000"/>
                  </a:schemeClr>
                </a:solidFill>
                <a:latin typeface="Roboto condensed"/>
                <a:ea typeface="Roboto Light" pitchFamily="2" charset="0"/>
                <a:cs typeface="Roboto condensed"/>
              </a:endParaRPr>
            </a:p>
          </p:txBody>
        </p:sp>
        <p:sp>
          <p:nvSpPr>
            <p:cNvPr id="36" name="TextBox 41"/>
            <p:cNvSpPr txBox="1"/>
            <p:nvPr/>
          </p:nvSpPr>
          <p:spPr>
            <a:xfrm>
              <a:off x="8366763" y="5383941"/>
              <a:ext cx="935033" cy="453260"/>
            </a:xfrm>
            <a:prstGeom prst="rect">
              <a:avLst/>
            </a:prstGeom>
            <a:noFill/>
          </p:spPr>
          <p:txBody>
            <a:bodyPr wrap="square" lIns="0" tIns="0" rIns="0" bIns="0" rtlCol="0" anchor="ctr">
              <a:noAutofit/>
            </a:bodyPr>
            <a:lstStyle/>
            <a:p>
              <a:pPr lvl="0" algn="ctr"/>
              <a:r>
                <a:rPr lang="zh-CN" altLang="en-US" sz="1865" dirty="0">
                  <a:solidFill>
                    <a:schemeClr val="tx1">
                      <a:lumMod val="75000"/>
                      <a:lumOff val="25000"/>
                    </a:schemeClr>
                  </a:solidFill>
                  <a:latin typeface="Roboto condensed"/>
                  <a:ea typeface="Roboto Condensed Regular"/>
                  <a:cs typeface="Roboto condensed"/>
                </a:rPr>
                <a:t>进取</a:t>
              </a:r>
              <a:endParaRPr lang="nb-NO" altLang="ko-KR" sz="1865" b="1" dirty="0">
                <a:solidFill>
                  <a:schemeClr val="tx1">
                    <a:lumMod val="75000"/>
                    <a:lumOff val="25000"/>
                  </a:schemeClr>
                </a:solidFill>
                <a:latin typeface="Roboto condensed"/>
                <a:ea typeface="Roboto Light" pitchFamily="2" charset="0"/>
                <a:cs typeface="Roboto condensed"/>
              </a:endParaRPr>
            </a:p>
          </p:txBody>
        </p:sp>
        <p:sp>
          <p:nvSpPr>
            <p:cNvPr id="37" name="TextBox 42"/>
            <p:cNvSpPr txBox="1"/>
            <p:nvPr/>
          </p:nvSpPr>
          <p:spPr>
            <a:xfrm>
              <a:off x="5615836" y="5211143"/>
              <a:ext cx="935033" cy="453260"/>
            </a:xfrm>
            <a:prstGeom prst="rect">
              <a:avLst/>
            </a:prstGeom>
            <a:noFill/>
          </p:spPr>
          <p:txBody>
            <a:bodyPr wrap="square" lIns="0" tIns="0" rIns="0" bIns="0" rtlCol="0" anchor="ctr">
              <a:noAutofit/>
            </a:bodyPr>
            <a:lstStyle/>
            <a:p>
              <a:pPr lvl="0" algn="ctr"/>
              <a:r>
                <a:rPr lang="zh-CN" altLang="en-US" sz="1865" dirty="0">
                  <a:solidFill>
                    <a:schemeClr val="tx1">
                      <a:lumMod val="75000"/>
                      <a:lumOff val="25000"/>
                    </a:schemeClr>
                  </a:solidFill>
                  <a:latin typeface="Roboto condensed"/>
                  <a:ea typeface="Roboto Condensed Regular"/>
                  <a:cs typeface="Roboto condensed"/>
                </a:rPr>
                <a:t>担当</a:t>
              </a:r>
              <a:endParaRPr lang="nb-NO" altLang="ko-KR" sz="1865" b="1" dirty="0">
                <a:solidFill>
                  <a:schemeClr val="tx1">
                    <a:lumMod val="75000"/>
                    <a:lumOff val="25000"/>
                  </a:schemeClr>
                </a:solidFill>
                <a:latin typeface="Roboto condensed"/>
                <a:ea typeface="Roboto Light" pitchFamily="2" charset="0"/>
                <a:cs typeface="Roboto condensed"/>
              </a:endParaRPr>
            </a:p>
          </p:txBody>
        </p:sp>
        <p:sp>
          <p:nvSpPr>
            <p:cNvPr id="38" name="TextBox 43"/>
            <p:cNvSpPr txBox="1"/>
            <p:nvPr/>
          </p:nvSpPr>
          <p:spPr>
            <a:xfrm>
              <a:off x="2727963" y="5369395"/>
              <a:ext cx="935033" cy="453260"/>
            </a:xfrm>
            <a:prstGeom prst="rect">
              <a:avLst/>
            </a:prstGeom>
            <a:noFill/>
          </p:spPr>
          <p:txBody>
            <a:bodyPr wrap="square" lIns="0" tIns="0" rIns="0" bIns="0" rtlCol="0" anchor="ctr">
              <a:noAutofit/>
            </a:bodyPr>
            <a:lstStyle/>
            <a:p>
              <a:pPr lvl="0" algn="ctr"/>
              <a:r>
                <a:rPr lang="zh-CN" altLang="en-US" sz="1865" dirty="0">
                  <a:solidFill>
                    <a:schemeClr val="tx1">
                      <a:lumMod val="75000"/>
                      <a:lumOff val="25000"/>
                    </a:schemeClr>
                  </a:solidFill>
                  <a:latin typeface="Roboto condensed"/>
                  <a:ea typeface="Roboto Condensed Regular"/>
                  <a:cs typeface="Roboto condensed"/>
                </a:rPr>
                <a:t>好学</a:t>
              </a:r>
              <a:endParaRPr lang="nb-NO" altLang="ko-KR" sz="1865" b="1" dirty="0">
                <a:solidFill>
                  <a:schemeClr val="tx1">
                    <a:lumMod val="75000"/>
                    <a:lumOff val="25000"/>
                  </a:schemeClr>
                </a:solidFill>
                <a:latin typeface="Roboto condensed"/>
                <a:ea typeface="Roboto Light" pitchFamily="2" charset="0"/>
                <a:cs typeface="Roboto condensed"/>
              </a:endParaRPr>
            </a:p>
          </p:txBody>
        </p:sp>
        <p:sp>
          <p:nvSpPr>
            <p:cNvPr id="40" name="TextBox 45"/>
            <p:cNvSpPr txBox="1"/>
            <p:nvPr/>
          </p:nvSpPr>
          <p:spPr>
            <a:xfrm>
              <a:off x="9849169" y="4519808"/>
              <a:ext cx="935033" cy="453260"/>
            </a:xfrm>
            <a:prstGeom prst="rect">
              <a:avLst/>
            </a:prstGeom>
            <a:noFill/>
          </p:spPr>
          <p:txBody>
            <a:bodyPr wrap="square" lIns="0" tIns="0" rIns="0" bIns="0" rtlCol="0" anchor="ctr">
              <a:noAutofit/>
            </a:bodyPr>
            <a:lstStyle/>
            <a:p>
              <a:pPr lvl="0" algn="ctr"/>
              <a:r>
                <a:rPr lang="zh-CN" altLang="en-US" sz="1865" dirty="0">
                  <a:solidFill>
                    <a:schemeClr val="tx1">
                      <a:lumMod val="75000"/>
                      <a:lumOff val="25000"/>
                    </a:schemeClr>
                  </a:solidFill>
                  <a:latin typeface="Roboto condensed"/>
                  <a:ea typeface="Roboto Condensed Regular"/>
                  <a:cs typeface="Roboto condensed"/>
                </a:rPr>
                <a:t>荣耀</a:t>
              </a:r>
              <a:endParaRPr lang="nb-NO" altLang="ko-KR" sz="1865" b="1" dirty="0">
                <a:solidFill>
                  <a:schemeClr val="tx1">
                    <a:lumMod val="75000"/>
                    <a:lumOff val="25000"/>
                  </a:schemeClr>
                </a:solidFill>
                <a:latin typeface="Roboto condensed"/>
                <a:ea typeface="Roboto Light" pitchFamily="2" charset="0"/>
                <a:cs typeface="Roboto condensed"/>
              </a:endParaRPr>
            </a:p>
          </p:txBody>
        </p:sp>
        <p:sp>
          <p:nvSpPr>
            <p:cNvPr id="49" name="TextBox 42"/>
            <p:cNvSpPr txBox="1"/>
            <p:nvPr/>
          </p:nvSpPr>
          <p:spPr>
            <a:xfrm>
              <a:off x="3937246" y="4759690"/>
              <a:ext cx="935033" cy="453260"/>
            </a:xfrm>
            <a:prstGeom prst="rect">
              <a:avLst/>
            </a:prstGeom>
            <a:noFill/>
          </p:spPr>
          <p:txBody>
            <a:bodyPr wrap="square" lIns="0" tIns="0" rIns="0" bIns="0" rtlCol="0" anchor="ctr">
              <a:noAutofit/>
            </a:bodyPr>
            <a:lstStyle/>
            <a:p>
              <a:pPr lvl="0" algn="ctr"/>
              <a:r>
                <a:rPr lang="zh-CN" altLang="en-US" sz="1865" dirty="0">
                  <a:solidFill>
                    <a:schemeClr val="tx1">
                      <a:lumMod val="75000"/>
                      <a:lumOff val="25000"/>
                    </a:schemeClr>
                  </a:solidFill>
                  <a:latin typeface="Roboto condensed"/>
                  <a:ea typeface="Roboto Condensed Regular"/>
                  <a:cs typeface="Roboto condensed"/>
                </a:rPr>
                <a:t>责任</a:t>
              </a:r>
              <a:endParaRPr lang="nb-NO" altLang="ko-KR" sz="1865" b="1" dirty="0">
                <a:solidFill>
                  <a:schemeClr val="tx1">
                    <a:lumMod val="75000"/>
                    <a:lumOff val="25000"/>
                  </a:schemeClr>
                </a:solidFill>
                <a:latin typeface="Roboto condensed"/>
                <a:ea typeface="Roboto Light" pitchFamily="2" charset="0"/>
                <a:cs typeface="Roboto condensed"/>
              </a:endParaRPr>
            </a:p>
          </p:txBody>
        </p:sp>
      </p:grpSp>
      <p:sp>
        <p:nvSpPr>
          <p:cNvPr id="50" name="标题 4"/>
          <p:cNvSpPr txBox="1"/>
          <p:nvPr/>
        </p:nvSpPr>
        <p:spPr>
          <a:xfrm>
            <a:off x="3409781" y="620295"/>
            <a:ext cx="551067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3600" b="0" dirty="0">
                <a:solidFill>
                  <a:schemeClr val="tx1">
                    <a:lumMod val="75000"/>
                    <a:lumOff val="25000"/>
                  </a:schemeClr>
                </a:solidFill>
              </a:rPr>
              <a:t>我们的榜样</a:t>
            </a:r>
            <a:r>
              <a:rPr lang="en-US" altLang="zh-CN" sz="3600" b="0" dirty="0">
                <a:solidFill>
                  <a:schemeClr val="tx1">
                    <a:lumMod val="75000"/>
                    <a:lumOff val="25000"/>
                  </a:schemeClr>
                </a:solidFill>
              </a:rPr>
              <a:t>……</a:t>
            </a:r>
            <a:endParaRPr lang="zh-CN" altLang="en-US" sz="3600" b="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16"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任意多边形 93"/>
          <p:cNvSpPr/>
          <p:nvPr/>
        </p:nvSpPr>
        <p:spPr>
          <a:xfrm>
            <a:off x="1588168" y="1359568"/>
            <a:ext cx="10720137" cy="5775158"/>
          </a:xfrm>
          <a:custGeom>
            <a:avLst/>
            <a:gdLst>
              <a:gd name="connsiteX0" fmla="*/ 0 w 10720137"/>
              <a:gd name="connsiteY0" fmla="*/ 5715000 h 5775158"/>
              <a:gd name="connsiteX1" fmla="*/ 0 w 10720137"/>
              <a:gd name="connsiteY1" fmla="*/ 4692316 h 5775158"/>
              <a:gd name="connsiteX2" fmla="*/ 2454443 w 10720137"/>
              <a:gd name="connsiteY2" fmla="*/ 4692316 h 5775158"/>
              <a:gd name="connsiteX3" fmla="*/ 2454443 w 10720137"/>
              <a:gd name="connsiteY3" fmla="*/ 3753853 h 5775158"/>
              <a:gd name="connsiteX4" fmla="*/ 4030579 w 10720137"/>
              <a:gd name="connsiteY4" fmla="*/ 3753853 h 5775158"/>
              <a:gd name="connsiteX5" fmla="*/ 4030579 w 10720137"/>
              <a:gd name="connsiteY5" fmla="*/ 2851485 h 5775158"/>
              <a:gd name="connsiteX6" fmla="*/ 5835316 w 10720137"/>
              <a:gd name="connsiteY6" fmla="*/ 2851485 h 5775158"/>
              <a:gd name="connsiteX7" fmla="*/ 5835316 w 10720137"/>
              <a:gd name="connsiteY7" fmla="*/ 1852864 h 5775158"/>
              <a:gd name="connsiteX8" fmla="*/ 7411453 w 10720137"/>
              <a:gd name="connsiteY8" fmla="*/ 1852864 h 5775158"/>
              <a:gd name="connsiteX9" fmla="*/ 7411453 w 10720137"/>
              <a:gd name="connsiteY9" fmla="*/ 950495 h 5775158"/>
              <a:gd name="connsiteX10" fmla="*/ 8951495 w 10720137"/>
              <a:gd name="connsiteY10" fmla="*/ 950495 h 5775158"/>
              <a:gd name="connsiteX11" fmla="*/ 8951495 w 10720137"/>
              <a:gd name="connsiteY11" fmla="*/ 0 h 5775158"/>
              <a:gd name="connsiteX12" fmla="*/ 10720137 w 10720137"/>
              <a:gd name="connsiteY12" fmla="*/ 0 h 5775158"/>
              <a:gd name="connsiteX13" fmla="*/ 10720137 w 10720137"/>
              <a:gd name="connsiteY13" fmla="*/ 5775158 h 5775158"/>
              <a:gd name="connsiteX14" fmla="*/ 0 w 10720137"/>
              <a:gd name="connsiteY14" fmla="*/ 5715000 h 5775158"/>
              <a:gd name="connsiteX0-1" fmla="*/ 0 w 10720137"/>
              <a:gd name="connsiteY0-2" fmla="*/ 5715000 h 5775158"/>
              <a:gd name="connsiteX1-3" fmla="*/ 0 w 10720137"/>
              <a:gd name="connsiteY1-4" fmla="*/ 4692316 h 5775158"/>
              <a:gd name="connsiteX2-5" fmla="*/ 2454443 w 10720137"/>
              <a:gd name="connsiteY2-6" fmla="*/ 4692316 h 5775158"/>
              <a:gd name="connsiteX3-7" fmla="*/ 2454443 w 10720137"/>
              <a:gd name="connsiteY3-8" fmla="*/ 3753853 h 5775158"/>
              <a:gd name="connsiteX4-9" fmla="*/ 4030579 w 10720137"/>
              <a:gd name="connsiteY4-10" fmla="*/ 3753853 h 5775158"/>
              <a:gd name="connsiteX5-11" fmla="*/ 4030579 w 10720137"/>
              <a:gd name="connsiteY5-12" fmla="*/ 2851485 h 5775158"/>
              <a:gd name="connsiteX6-13" fmla="*/ 5835316 w 10720137"/>
              <a:gd name="connsiteY6-14" fmla="*/ 2851485 h 5775158"/>
              <a:gd name="connsiteX7-15" fmla="*/ 5715000 w 10720137"/>
              <a:gd name="connsiteY7-16" fmla="*/ 1864896 h 5775158"/>
              <a:gd name="connsiteX8-17" fmla="*/ 7411453 w 10720137"/>
              <a:gd name="connsiteY8-18" fmla="*/ 1852864 h 5775158"/>
              <a:gd name="connsiteX9-19" fmla="*/ 7411453 w 10720137"/>
              <a:gd name="connsiteY9-20" fmla="*/ 950495 h 5775158"/>
              <a:gd name="connsiteX10-21" fmla="*/ 8951495 w 10720137"/>
              <a:gd name="connsiteY10-22" fmla="*/ 950495 h 5775158"/>
              <a:gd name="connsiteX11-23" fmla="*/ 8951495 w 10720137"/>
              <a:gd name="connsiteY11-24" fmla="*/ 0 h 5775158"/>
              <a:gd name="connsiteX12-25" fmla="*/ 10720137 w 10720137"/>
              <a:gd name="connsiteY12-26" fmla="*/ 0 h 5775158"/>
              <a:gd name="connsiteX13-27" fmla="*/ 10720137 w 10720137"/>
              <a:gd name="connsiteY13-28" fmla="*/ 5775158 h 5775158"/>
              <a:gd name="connsiteX14-29" fmla="*/ 0 w 10720137"/>
              <a:gd name="connsiteY14-30" fmla="*/ 5715000 h 5775158"/>
              <a:gd name="connsiteX0-31" fmla="*/ 0 w 10720137"/>
              <a:gd name="connsiteY0-32" fmla="*/ 5715000 h 5775158"/>
              <a:gd name="connsiteX1-33" fmla="*/ 0 w 10720137"/>
              <a:gd name="connsiteY1-34" fmla="*/ 4692316 h 5775158"/>
              <a:gd name="connsiteX2-35" fmla="*/ 2454443 w 10720137"/>
              <a:gd name="connsiteY2-36" fmla="*/ 4692316 h 5775158"/>
              <a:gd name="connsiteX3-37" fmla="*/ 2454443 w 10720137"/>
              <a:gd name="connsiteY3-38" fmla="*/ 3753853 h 5775158"/>
              <a:gd name="connsiteX4-39" fmla="*/ 4030579 w 10720137"/>
              <a:gd name="connsiteY4-40" fmla="*/ 3753853 h 5775158"/>
              <a:gd name="connsiteX5-41" fmla="*/ 4030579 w 10720137"/>
              <a:gd name="connsiteY5-42" fmla="*/ 2851485 h 5775158"/>
              <a:gd name="connsiteX6-43" fmla="*/ 5715000 w 10720137"/>
              <a:gd name="connsiteY6-44" fmla="*/ 2851485 h 5775158"/>
              <a:gd name="connsiteX7-45" fmla="*/ 5715000 w 10720137"/>
              <a:gd name="connsiteY7-46" fmla="*/ 1864896 h 5775158"/>
              <a:gd name="connsiteX8-47" fmla="*/ 7411453 w 10720137"/>
              <a:gd name="connsiteY8-48" fmla="*/ 1852864 h 5775158"/>
              <a:gd name="connsiteX9-49" fmla="*/ 7411453 w 10720137"/>
              <a:gd name="connsiteY9-50" fmla="*/ 950495 h 5775158"/>
              <a:gd name="connsiteX10-51" fmla="*/ 8951495 w 10720137"/>
              <a:gd name="connsiteY10-52" fmla="*/ 950495 h 5775158"/>
              <a:gd name="connsiteX11-53" fmla="*/ 8951495 w 10720137"/>
              <a:gd name="connsiteY11-54" fmla="*/ 0 h 5775158"/>
              <a:gd name="connsiteX12-55" fmla="*/ 10720137 w 10720137"/>
              <a:gd name="connsiteY12-56" fmla="*/ 0 h 5775158"/>
              <a:gd name="connsiteX13-57" fmla="*/ 10720137 w 10720137"/>
              <a:gd name="connsiteY13-58" fmla="*/ 5775158 h 5775158"/>
              <a:gd name="connsiteX14-59" fmla="*/ 0 w 10720137"/>
              <a:gd name="connsiteY14-60" fmla="*/ 5715000 h 57751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720137" h="5775158">
                <a:moveTo>
                  <a:pt x="0" y="5715000"/>
                </a:moveTo>
                <a:lnTo>
                  <a:pt x="0" y="4692316"/>
                </a:lnTo>
                <a:lnTo>
                  <a:pt x="2454443" y="4692316"/>
                </a:lnTo>
                <a:lnTo>
                  <a:pt x="2454443" y="3753853"/>
                </a:lnTo>
                <a:lnTo>
                  <a:pt x="4030579" y="3753853"/>
                </a:lnTo>
                <a:lnTo>
                  <a:pt x="4030579" y="2851485"/>
                </a:lnTo>
                <a:lnTo>
                  <a:pt x="5715000" y="2851485"/>
                </a:lnTo>
                <a:lnTo>
                  <a:pt x="5715000" y="1864896"/>
                </a:lnTo>
                <a:lnTo>
                  <a:pt x="7411453" y="1852864"/>
                </a:lnTo>
                <a:lnTo>
                  <a:pt x="7411453" y="950495"/>
                </a:lnTo>
                <a:lnTo>
                  <a:pt x="8951495" y="950495"/>
                </a:lnTo>
                <a:lnTo>
                  <a:pt x="8951495" y="0"/>
                </a:lnTo>
                <a:lnTo>
                  <a:pt x="10720137" y="0"/>
                </a:lnTo>
                <a:lnTo>
                  <a:pt x="10720137" y="5775158"/>
                </a:lnTo>
                <a:lnTo>
                  <a:pt x="0" y="5715000"/>
                </a:lnTo>
                <a:close/>
              </a:path>
            </a:pathLst>
          </a:cu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grpSp>
        <p:nvGrpSpPr>
          <p:cNvPr id="25" name="Group 104"/>
          <p:cNvGrpSpPr>
            <a:grpSpLocks noChangeAspect="1"/>
          </p:cNvGrpSpPr>
          <p:nvPr/>
        </p:nvGrpSpPr>
        <p:grpSpPr bwMode="auto">
          <a:xfrm>
            <a:off x="784818" y="1859109"/>
            <a:ext cx="3451190" cy="4194212"/>
            <a:chOff x="5264" y="989"/>
            <a:chExt cx="2174" cy="2642"/>
          </a:xfrm>
        </p:grpSpPr>
        <p:sp>
          <p:nvSpPr>
            <p:cNvPr id="26" name="Rectangle 105"/>
            <p:cNvSpPr>
              <a:spLocks noChangeArrowheads="1"/>
            </p:cNvSpPr>
            <p:nvPr/>
          </p:nvSpPr>
          <p:spPr bwMode="auto">
            <a:xfrm>
              <a:off x="6438" y="2625"/>
              <a:ext cx="137" cy="940"/>
            </a:xfrm>
            <a:prstGeom prst="rect">
              <a:avLst/>
            </a:prstGeom>
            <a:solidFill>
              <a:srgbClr val="2D2E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106"/>
            <p:cNvSpPr>
              <a:spLocks noChangeArrowheads="1"/>
            </p:cNvSpPr>
            <p:nvPr/>
          </p:nvSpPr>
          <p:spPr bwMode="auto">
            <a:xfrm>
              <a:off x="6130" y="2625"/>
              <a:ext cx="135" cy="940"/>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107"/>
            <p:cNvSpPr>
              <a:spLocks noChangeArrowheads="1"/>
            </p:cNvSpPr>
            <p:nvPr/>
          </p:nvSpPr>
          <p:spPr bwMode="auto">
            <a:xfrm>
              <a:off x="6120" y="1882"/>
              <a:ext cx="465" cy="452"/>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108"/>
            <p:cNvSpPr>
              <a:spLocks noChangeArrowheads="1"/>
            </p:cNvSpPr>
            <p:nvPr/>
          </p:nvSpPr>
          <p:spPr bwMode="auto">
            <a:xfrm>
              <a:off x="6293" y="1830"/>
              <a:ext cx="119" cy="66"/>
            </a:xfrm>
            <a:prstGeom prst="rect">
              <a:avLst/>
            </a:prstGeom>
            <a:solidFill>
              <a:srgbClr val="0077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Freeform 109"/>
            <p:cNvSpPr/>
            <p:nvPr/>
          </p:nvSpPr>
          <p:spPr bwMode="auto">
            <a:xfrm>
              <a:off x="6281" y="1882"/>
              <a:ext cx="143" cy="743"/>
            </a:xfrm>
            <a:custGeom>
              <a:avLst/>
              <a:gdLst>
                <a:gd name="T0" fmla="*/ 0 w 143"/>
                <a:gd name="T1" fmla="*/ 682 h 743"/>
                <a:gd name="T2" fmla="*/ 71 w 143"/>
                <a:gd name="T3" fmla="*/ 743 h 743"/>
                <a:gd name="T4" fmla="*/ 143 w 143"/>
                <a:gd name="T5" fmla="*/ 682 h 743"/>
                <a:gd name="T6" fmla="*/ 93 w 143"/>
                <a:gd name="T7" fmla="*/ 0 h 743"/>
                <a:gd name="T8" fmla="*/ 50 w 143"/>
                <a:gd name="T9" fmla="*/ 0 h 743"/>
                <a:gd name="T10" fmla="*/ 0 w 143"/>
                <a:gd name="T11" fmla="*/ 682 h 743"/>
              </a:gdLst>
              <a:ahLst/>
              <a:cxnLst>
                <a:cxn ang="0">
                  <a:pos x="T0" y="T1"/>
                </a:cxn>
                <a:cxn ang="0">
                  <a:pos x="T2" y="T3"/>
                </a:cxn>
                <a:cxn ang="0">
                  <a:pos x="T4" y="T5"/>
                </a:cxn>
                <a:cxn ang="0">
                  <a:pos x="T6" y="T7"/>
                </a:cxn>
                <a:cxn ang="0">
                  <a:pos x="T8" y="T9"/>
                </a:cxn>
                <a:cxn ang="0">
                  <a:pos x="T10" y="T11"/>
                </a:cxn>
              </a:cxnLst>
              <a:rect l="0" t="0" r="r" b="b"/>
              <a:pathLst>
                <a:path w="143" h="743">
                  <a:moveTo>
                    <a:pt x="0" y="682"/>
                  </a:moveTo>
                  <a:lnTo>
                    <a:pt x="71" y="743"/>
                  </a:lnTo>
                  <a:lnTo>
                    <a:pt x="143" y="682"/>
                  </a:lnTo>
                  <a:lnTo>
                    <a:pt x="93" y="0"/>
                  </a:lnTo>
                  <a:lnTo>
                    <a:pt x="50" y="0"/>
                  </a:lnTo>
                  <a:lnTo>
                    <a:pt x="0" y="682"/>
                  </a:lnTo>
                  <a:close/>
                </a:path>
              </a:pathLst>
            </a:custGeom>
            <a:solidFill>
              <a:srgbClr val="007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10"/>
            <p:cNvSpPr/>
            <p:nvPr/>
          </p:nvSpPr>
          <p:spPr bwMode="auto">
            <a:xfrm>
              <a:off x="6390" y="1830"/>
              <a:ext cx="133" cy="90"/>
            </a:xfrm>
            <a:custGeom>
              <a:avLst/>
              <a:gdLst>
                <a:gd name="T0" fmla="*/ 29 w 133"/>
                <a:gd name="T1" fmla="*/ 90 h 90"/>
                <a:gd name="T2" fmla="*/ 133 w 133"/>
                <a:gd name="T3" fmla="*/ 52 h 90"/>
                <a:gd name="T4" fmla="*/ 133 w 133"/>
                <a:gd name="T5" fmla="*/ 0 h 90"/>
                <a:gd name="T6" fmla="*/ 0 w 133"/>
                <a:gd name="T7" fmla="*/ 0 h 90"/>
                <a:gd name="T8" fmla="*/ 29 w 133"/>
                <a:gd name="T9" fmla="*/ 90 h 90"/>
              </a:gdLst>
              <a:ahLst/>
              <a:cxnLst>
                <a:cxn ang="0">
                  <a:pos x="T0" y="T1"/>
                </a:cxn>
                <a:cxn ang="0">
                  <a:pos x="T2" y="T3"/>
                </a:cxn>
                <a:cxn ang="0">
                  <a:pos x="T4" y="T5"/>
                </a:cxn>
                <a:cxn ang="0">
                  <a:pos x="T6" y="T7"/>
                </a:cxn>
                <a:cxn ang="0">
                  <a:pos x="T8" y="T9"/>
                </a:cxn>
              </a:cxnLst>
              <a:rect l="0" t="0" r="r" b="b"/>
              <a:pathLst>
                <a:path w="133" h="90">
                  <a:moveTo>
                    <a:pt x="29" y="90"/>
                  </a:moveTo>
                  <a:lnTo>
                    <a:pt x="133" y="52"/>
                  </a:lnTo>
                  <a:lnTo>
                    <a:pt x="133" y="0"/>
                  </a:lnTo>
                  <a:lnTo>
                    <a:pt x="0" y="0"/>
                  </a:lnTo>
                  <a:lnTo>
                    <a:pt x="29" y="90"/>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11"/>
            <p:cNvSpPr/>
            <p:nvPr/>
          </p:nvSpPr>
          <p:spPr bwMode="auto">
            <a:xfrm>
              <a:off x="6182" y="1830"/>
              <a:ext cx="133" cy="90"/>
            </a:xfrm>
            <a:custGeom>
              <a:avLst/>
              <a:gdLst>
                <a:gd name="T0" fmla="*/ 104 w 133"/>
                <a:gd name="T1" fmla="*/ 90 h 90"/>
                <a:gd name="T2" fmla="*/ 0 w 133"/>
                <a:gd name="T3" fmla="*/ 52 h 90"/>
                <a:gd name="T4" fmla="*/ 0 w 133"/>
                <a:gd name="T5" fmla="*/ 0 h 90"/>
                <a:gd name="T6" fmla="*/ 133 w 133"/>
                <a:gd name="T7" fmla="*/ 0 h 90"/>
                <a:gd name="T8" fmla="*/ 104 w 133"/>
                <a:gd name="T9" fmla="*/ 90 h 90"/>
              </a:gdLst>
              <a:ahLst/>
              <a:cxnLst>
                <a:cxn ang="0">
                  <a:pos x="T0" y="T1"/>
                </a:cxn>
                <a:cxn ang="0">
                  <a:pos x="T2" y="T3"/>
                </a:cxn>
                <a:cxn ang="0">
                  <a:pos x="T4" y="T5"/>
                </a:cxn>
                <a:cxn ang="0">
                  <a:pos x="T6" y="T7"/>
                </a:cxn>
                <a:cxn ang="0">
                  <a:pos x="T8" y="T9"/>
                </a:cxn>
              </a:cxnLst>
              <a:rect l="0" t="0" r="r" b="b"/>
              <a:pathLst>
                <a:path w="133" h="90">
                  <a:moveTo>
                    <a:pt x="104" y="90"/>
                  </a:moveTo>
                  <a:lnTo>
                    <a:pt x="0" y="52"/>
                  </a:lnTo>
                  <a:lnTo>
                    <a:pt x="0" y="0"/>
                  </a:lnTo>
                  <a:lnTo>
                    <a:pt x="133" y="0"/>
                  </a:lnTo>
                  <a:lnTo>
                    <a:pt x="104" y="90"/>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2"/>
            <p:cNvSpPr/>
            <p:nvPr/>
          </p:nvSpPr>
          <p:spPr bwMode="auto">
            <a:xfrm>
              <a:off x="6331" y="1882"/>
              <a:ext cx="427" cy="873"/>
            </a:xfrm>
            <a:custGeom>
              <a:avLst/>
              <a:gdLst>
                <a:gd name="T0" fmla="*/ 32 w 180"/>
                <a:gd name="T1" fmla="*/ 369 h 369"/>
                <a:gd name="T2" fmla="*/ 32 w 180"/>
                <a:gd name="T3" fmla="*/ 369 h 369"/>
                <a:gd name="T4" fmla="*/ 31 w 180"/>
                <a:gd name="T5" fmla="*/ 369 h 369"/>
                <a:gd name="T6" fmla="*/ 0 w 180"/>
                <a:gd name="T7" fmla="*/ 346 h 369"/>
                <a:gd name="T8" fmla="*/ 0 w 180"/>
                <a:gd name="T9" fmla="*/ 346 h 369"/>
                <a:gd name="T10" fmla="*/ 0 w 180"/>
                <a:gd name="T11" fmla="*/ 181 h 369"/>
                <a:gd name="T12" fmla="*/ 79 w 180"/>
                <a:gd name="T13" fmla="*/ 0 h 369"/>
                <a:gd name="T14" fmla="*/ 180 w 180"/>
                <a:gd name="T15" fmla="*/ 0 h 369"/>
                <a:gd name="T16" fmla="*/ 140 w 180"/>
                <a:gd name="T17" fmla="*/ 181 h 369"/>
                <a:gd name="T18" fmla="*/ 140 w 180"/>
                <a:gd name="T19" fmla="*/ 369 h 369"/>
                <a:gd name="T20" fmla="*/ 32 w 180"/>
                <a:gd name="T21"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369">
                  <a:moveTo>
                    <a:pt x="32" y="369"/>
                  </a:moveTo>
                  <a:cubicBezTo>
                    <a:pt x="32" y="369"/>
                    <a:pt x="32" y="369"/>
                    <a:pt x="32" y="369"/>
                  </a:cubicBezTo>
                  <a:cubicBezTo>
                    <a:pt x="32" y="369"/>
                    <a:pt x="31" y="369"/>
                    <a:pt x="31" y="369"/>
                  </a:cubicBezTo>
                  <a:cubicBezTo>
                    <a:pt x="15" y="369"/>
                    <a:pt x="2" y="359"/>
                    <a:pt x="0" y="346"/>
                  </a:cubicBezTo>
                  <a:cubicBezTo>
                    <a:pt x="0" y="346"/>
                    <a:pt x="0" y="346"/>
                    <a:pt x="0" y="346"/>
                  </a:cubicBezTo>
                  <a:cubicBezTo>
                    <a:pt x="0" y="181"/>
                    <a:pt x="0" y="181"/>
                    <a:pt x="0" y="181"/>
                  </a:cubicBezTo>
                  <a:cubicBezTo>
                    <a:pt x="79" y="0"/>
                    <a:pt x="79" y="0"/>
                    <a:pt x="79" y="0"/>
                  </a:cubicBezTo>
                  <a:cubicBezTo>
                    <a:pt x="180" y="0"/>
                    <a:pt x="180" y="0"/>
                    <a:pt x="180" y="0"/>
                  </a:cubicBezTo>
                  <a:cubicBezTo>
                    <a:pt x="140" y="181"/>
                    <a:pt x="140" y="181"/>
                    <a:pt x="140" y="181"/>
                  </a:cubicBezTo>
                  <a:cubicBezTo>
                    <a:pt x="140" y="369"/>
                    <a:pt x="140" y="369"/>
                    <a:pt x="140" y="369"/>
                  </a:cubicBezTo>
                  <a:lnTo>
                    <a:pt x="32" y="369"/>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13"/>
            <p:cNvSpPr/>
            <p:nvPr/>
          </p:nvSpPr>
          <p:spPr bwMode="auto">
            <a:xfrm>
              <a:off x="6331" y="1853"/>
              <a:ext cx="294" cy="457"/>
            </a:xfrm>
            <a:custGeom>
              <a:avLst/>
              <a:gdLst>
                <a:gd name="T0" fmla="*/ 157 w 294"/>
                <a:gd name="T1" fmla="*/ 230 h 457"/>
                <a:gd name="T2" fmla="*/ 0 w 294"/>
                <a:gd name="T3" fmla="*/ 457 h 457"/>
                <a:gd name="T4" fmla="*/ 199 w 294"/>
                <a:gd name="T5" fmla="*/ 0 h 457"/>
                <a:gd name="T6" fmla="*/ 294 w 294"/>
                <a:gd name="T7" fmla="*/ 29 h 457"/>
                <a:gd name="T8" fmla="*/ 230 w 294"/>
                <a:gd name="T9" fmla="*/ 124 h 457"/>
                <a:gd name="T10" fmla="*/ 230 w 294"/>
                <a:gd name="T11" fmla="*/ 124 h 457"/>
                <a:gd name="T12" fmla="*/ 161 w 294"/>
                <a:gd name="T13" fmla="*/ 223 h 457"/>
                <a:gd name="T14" fmla="*/ 157 w 294"/>
                <a:gd name="T15" fmla="*/ 230 h 457"/>
                <a:gd name="T16" fmla="*/ 157 w 294"/>
                <a:gd name="T17" fmla="*/ 23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457">
                  <a:moveTo>
                    <a:pt x="157" y="230"/>
                  </a:moveTo>
                  <a:lnTo>
                    <a:pt x="0" y="457"/>
                  </a:lnTo>
                  <a:lnTo>
                    <a:pt x="199" y="0"/>
                  </a:lnTo>
                  <a:lnTo>
                    <a:pt x="294" y="29"/>
                  </a:lnTo>
                  <a:lnTo>
                    <a:pt x="230" y="124"/>
                  </a:lnTo>
                  <a:lnTo>
                    <a:pt x="230" y="124"/>
                  </a:lnTo>
                  <a:lnTo>
                    <a:pt x="161" y="223"/>
                  </a:lnTo>
                  <a:lnTo>
                    <a:pt x="157" y="230"/>
                  </a:lnTo>
                  <a:lnTo>
                    <a:pt x="157" y="230"/>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4"/>
            <p:cNvSpPr/>
            <p:nvPr/>
          </p:nvSpPr>
          <p:spPr bwMode="auto">
            <a:xfrm>
              <a:off x="5947" y="1882"/>
              <a:ext cx="427" cy="873"/>
            </a:xfrm>
            <a:custGeom>
              <a:avLst/>
              <a:gdLst>
                <a:gd name="T0" fmla="*/ 148 w 180"/>
                <a:gd name="T1" fmla="*/ 369 h 369"/>
                <a:gd name="T2" fmla="*/ 148 w 180"/>
                <a:gd name="T3" fmla="*/ 369 h 369"/>
                <a:gd name="T4" fmla="*/ 149 w 180"/>
                <a:gd name="T5" fmla="*/ 369 h 369"/>
                <a:gd name="T6" fmla="*/ 180 w 180"/>
                <a:gd name="T7" fmla="*/ 346 h 369"/>
                <a:gd name="T8" fmla="*/ 180 w 180"/>
                <a:gd name="T9" fmla="*/ 346 h 369"/>
                <a:gd name="T10" fmla="*/ 180 w 180"/>
                <a:gd name="T11" fmla="*/ 181 h 369"/>
                <a:gd name="T12" fmla="*/ 100 w 180"/>
                <a:gd name="T13" fmla="*/ 0 h 369"/>
                <a:gd name="T14" fmla="*/ 0 w 180"/>
                <a:gd name="T15" fmla="*/ 0 h 369"/>
                <a:gd name="T16" fmla="*/ 39 w 180"/>
                <a:gd name="T17" fmla="*/ 181 h 369"/>
                <a:gd name="T18" fmla="*/ 39 w 180"/>
                <a:gd name="T19" fmla="*/ 369 h 369"/>
                <a:gd name="T20" fmla="*/ 148 w 180"/>
                <a:gd name="T21"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369">
                  <a:moveTo>
                    <a:pt x="148" y="369"/>
                  </a:moveTo>
                  <a:cubicBezTo>
                    <a:pt x="148" y="369"/>
                    <a:pt x="148" y="369"/>
                    <a:pt x="148" y="369"/>
                  </a:cubicBezTo>
                  <a:cubicBezTo>
                    <a:pt x="148" y="369"/>
                    <a:pt x="149" y="369"/>
                    <a:pt x="149" y="369"/>
                  </a:cubicBezTo>
                  <a:cubicBezTo>
                    <a:pt x="165" y="369"/>
                    <a:pt x="178" y="359"/>
                    <a:pt x="180" y="346"/>
                  </a:cubicBezTo>
                  <a:cubicBezTo>
                    <a:pt x="180" y="346"/>
                    <a:pt x="180" y="346"/>
                    <a:pt x="180" y="346"/>
                  </a:cubicBezTo>
                  <a:cubicBezTo>
                    <a:pt x="180" y="181"/>
                    <a:pt x="180" y="181"/>
                    <a:pt x="180" y="181"/>
                  </a:cubicBezTo>
                  <a:cubicBezTo>
                    <a:pt x="100" y="0"/>
                    <a:pt x="100" y="0"/>
                    <a:pt x="100" y="0"/>
                  </a:cubicBezTo>
                  <a:cubicBezTo>
                    <a:pt x="0" y="0"/>
                    <a:pt x="0" y="0"/>
                    <a:pt x="0" y="0"/>
                  </a:cubicBezTo>
                  <a:cubicBezTo>
                    <a:pt x="39" y="181"/>
                    <a:pt x="39" y="181"/>
                    <a:pt x="39" y="181"/>
                  </a:cubicBezTo>
                  <a:cubicBezTo>
                    <a:pt x="39" y="369"/>
                    <a:pt x="39" y="369"/>
                    <a:pt x="39" y="369"/>
                  </a:cubicBezTo>
                  <a:lnTo>
                    <a:pt x="148" y="369"/>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15"/>
            <p:cNvSpPr/>
            <p:nvPr/>
          </p:nvSpPr>
          <p:spPr bwMode="auto">
            <a:xfrm>
              <a:off x="6080" y="1853"/>
              <a:ext cx="294" cy="457"/>
            </a:xfrm>
            <a:custGeom>
              <a:avLst/>
              <a:gdLst>
                <a:gd name="T0" fmla="*/ 0 w 294"/>
                <a:gd name="T1" fmla="*/ 29 h 457"/>
                <a:gd name="T2" fmla="*/ 95 w 294"/>
                <a:gd name="T3" fmla="*/ 0 h 457"/>
                <a:gd name="T4" fmla="*/ 294 w 294"/>
                <a:gd name="T5" fmla="*/ 457 h 457"/>
                <a:gd name="T6" fmla="*/ 64 w 294"/>
                <a:gd name="T7" fmla="*/ 124 h 457"/>
                <a:gd name="T8" fmla="*/ 64 w 294"/>
                <a:gd name="T9" fmla="*/ 124 h 457"/>
                <a:gd name="T10" fmla="*/ 0 w 294"/>
                <a:gd name="T11" fmla="*/ 29 h 457"/>
              </a:gdLst>
              <a:ahLst/>
              <a:cxnLst>
                <a:cxn ang="0">
                  <a:pos x="T0" y="T1"/>
                </a:cxn>
                <a:cxn ang="0">
                  <a:pos x="T2" y="T3"/>
                </a:cxn>
                <a:cxn ang="0">
                  <a:pos x="T4" y="T5"/>
                </a:cxn>
                <a:cxn ang="0">
                  <a:pos x="T6" y="T7"/>
                </a:cxn>
                <a:cxn ang="0">
                  <a:pos x="T8" y="T9"/>
                </a:cxn>
                <a:cxn ang="0">
                  <a:pos x="T10" y="T11"/>
                </a:cxn>
              </a:cxnLst>
              <a:rect l="0" t="0" r="r" b="b"/>
              <a:pathLst>
                <a:path w="294" h="457">
                  <a:moveTo>
                    <a:pt x="0" y="29"/>
                  </a:moveTo>
                  <a:lnTo>
                    <a:pt x="95" y="0"/>
                  </a:lnTo>
                  <a:lnTo>
                    <a:pt x="294" y="457"/>
                  </a:lnTo>
                  <a:lnTo>
                    <a:pt x="64" y="124"/>
                  </a:lnTo>
                  <a:lnTo>
                    <a:pt x="64" y="124"/>
                  </a:lnTo>
                  <a:lnTo>
                    <a:pt x="0" y="29"/>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Rectangle 116"/>
            <p:cNvSpPr>
              <a:spLocks noChangeArrowheads="1"/>
            </p:cNvSpPr>
            <p:nvPr/>
          </p:nvSpPr>
          <p:spPr bwMode="auto">
            <a:xfrm>
              <a:off x="6227" y="1761"/>
              <a:ext cx="256" cy="69"/>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Freeform 117"/>
            <p:cNvSpPr/>
            <p:nvPr/>
          </p:nvSpPr>
          <p:spPr bwMode="auto">
            <a:xfrm>
              <a:off x="5983" y="1183"/>
              <a:ext cx="737" cy="625"/>
            </a:xfrm>
            <a:custGeom>
              <a:avLst/>
              <a:gdLst>
                <a:gd name="T0" fmla="*/ 278 w 311"/>
                <a:gd name="T1" fmla="*/ 100 h 264"/>
                <a:gd name="T2" fmla="*/ 277 w 311"/>
                <a:gd name="T3" fmla="*/ 100 h 264"/>
                <a:gd name="T4" fmla="*/ 273 w 311"/>
                <a:gd name="T5" fmla="*/ 0 h 264"/>
                <a:gd name="T6" fmla="*/ 155 w 311"/>
                <a:gd name="T7" fmla="*/ 0 h 264"/>
                <a:gd name="T8" fmla="*/ 38 w 311"/>
                <a:gd name="T9" fmla="*/ 0 h 264"/>
                <a:gd name="T10" fmla="*/ 34 w 311"/>
                <a:gd name="T11" fmla="*/ 100 h 264"/>
                <a:gd name="T12" fmla="*/ 33 w 311"/>
                <a:gd name="T13" fmla="*/ 100 h 264"/>
                <a:gd name="T14" fmla="*/ 0 w 311"/>
                <a:gd name="T15" fmla="*/ 131 h 264"/>
                <a:gd name="T16" fmla="*/ 33 w 311"/>
                <a:gd name="T17" fmla="*/ 161 h 264"/>
                <a:gd name="T18" fmla="*/ 35 w 311"/>
                <a:gd name="T19" fmla="*/ 161 h 264"/>
                <a:gd name="T20" fmla="*/ 35 w 311"/>
                <a:gd name="T21" fmla="*/ 161 h 264"/>
                <a:gd name="T22" fmla="*/ 35 w 311"/>
                <a:gd name="T23" fmla="*/ 161 h 264"/>
                <a:gd name="T24" fmla="*/ 126 w 311"/>
                <a:gd name="T25" fmla="*/ 263 h 264"/>
                <a:gd name="T26" fmla="*/ 126 w 311"/>
                <a:gd name="T27" fmla="*/ 263 h 264"/>
                <a:gd name="T28" fmla="*/ 155 w 311"/>
                <a:gd name="T29" fmla="*/ 263 h 264"/>
                <a:gd name="T30" fmla="*/ 185 w 311"/>
                <a:gd name="T31" fmla="*/ 263 h 264"/>
                <a:gd name="T32" fmla="*/ 276 w 311"/>
                <a:gd name="T33" fmla="*/ 161 h 264"/>
                <a:gd name="T34" fmla="*/ 278 w 311"/>
                <a:gd name="T35" fmla="*/ 161 h 264"/>
                <a:gd name="T36" fmla="*/ 311 w 311"/>
                <a:gd name="T37" fmla="*/ 131 h 264"/>
                <a:gd name="T38" fmla="*/ 278 w 311"/>
                <a:gd name="T39" fmla="*/ 10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 h="264">
                  <a:moveTo>
                    <a:pt x="278" y="100"/>
                  </a:moveTo>
                  <a:cubicBezTo>
                    <a:pt x="278" y="100"/>
                    <a:pt x="277" y="100"/>
                    <a:pt x="277" y="100"/>
                  </a:cubicBezTo>
                  <a:cubicBezTo>
                    <a:pt x="276" y="51"/>
                    <a:pt x="273" y="0"/>
                    <a:pt x="273" y="0"/>
                  </a:cubicBezTo>
                  <a:cubicBezTo>
                    <a:pt x="155" y="0"/>
                    <a:pt x="155" y="0"/>
                    <a:pt x="155" y="0"/>
                  </a:cubicBezTo>
                  <a:cubicBezTo>
                    <a:pt x="38" y="0"/>
                    <a:pt x="38" y="0"/>
                    <a:pt x="38" y="0"/>
                  </a:cubicBezTo>
                  <a:cubicBezTo>
                    <a:pt x="38" y="0"/>
                    <a:pt x="35" y="51"/>
                    <a:pt x="34" y="100"/>
                  </a:cubicBezTo>
                  <a:cubicBezTo>
                    <a:pt x="33" y="100"/>
                    <a:pt x="33" y="100"/>
                    <a:pt x="33" y="100"/>
                  </a:cubicBezTo>
                  <a:cubicBezTo>
                    <a:pt x="14" y="100"/>
                    <a:pt x="0" y="114"/>
                    <a:pt x="0" y="131"/>
                  </a:cubicBezTo>
                  <a:cubicBezTo>
                    <a:pt x="0" y="148"/>
                    <a:pt x="14" y="161"/>
                    <a:pt x="33" y="161"/>
                  </a:cubicBezTo>
                  <a:cubicBezTo>
                    <a:pt x="33" y="161"/>
                    <a:pt x="34" y="161"/>
                    <a:pt x="35" y="161"/>
                  </a:cubicBezTo>
                  <a:cubicBezTo>
                    <a:pt x="35" y="161"/>
                    <a:pt x="35" y="161"/>
                    <a:pt x="35" y="161"/>
                  </a:cubicBezTo>
                  <a:cubicBezTo>
                    <a:pt x="35" y="161"/>
                    <a:pt x="35" y="161"/>
                    <a:pt x="35" y="161"/>
                  </a:cubicBezTo>
                  <a:cubicBezTo>
                    <a:pt x="35" y="161"/>
                    <a:pt x="67" y="242"/>
                    <a:pt x="126" y="263"/>
                  </a:cubicBezTo>
                  <a:cubicBezTo>
                    <a:pt x="126" y="263"/>
                    <a:pt x="126" y="263"/>
                    <a:pt x="126" y="263"/>
                  </a:cubicBezTo>
                  <a:cubicBezTo>
                    <a:pt x="133" y="264"/>
                    <a:pt x="155" y="263"/>
                    <a:pt x="155" y="263"/>
                  </a:cubicBezTo>
                  <a:cubicBezTo>
                    <a:pt x="155" y="263"/>
                    <a:pt x="178" y="264"/>
                    <a:pt x="185" y="263"/>
                  </a:cubicBezTo>
                  <a:cubicBezTo>
                    <a:pt x="244" y="242"/>
                    <a:pt x="276" y="161"/>
                    <a:pt x="276" y="161"/>
                  </a:cubicBezTo>
                  <a:cubicBezTo>
                    <a:pt x="277" y="161"/>
                    <a:pt x="277" y="161"/>
                    <a:pt x="278" y="161"/>
                  </a:cubicBezTo>
                  <a:cubicBezTo>
                    <a:pt x="296" y="161"/>
                    <a:pt x="311" y="148"/>
                    <a:pt x="311" y="131"/>
                  </a:cubicBezTo>
                  <a:cubicBezTo>
                    <a:pt x="311" y="114"/>
                    <a:pt x="296" y="100"/>
                    <a:pt x="278" y="100"/>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8"/>
            <p:cNvSpPr/>
            <p:nvPr/>
          </p:nvSpPr>
          <p:spPr bwMode="auto">
            <a:xfrm>
              <a:off x="6013" y="1475"/>
              <a:ext cx="43" cy="45"/>
            </a:xfrm>
            <a:custGeom>
              <a:avLst/>
              <a:gdLst>
                <a:gd name="T0" fmla="*/ 4 w 18"/>
                <a:gd name="T1" fmla="*/ 14 h 19"/>
                <a:gd name="T2" fmla="*/ 14 w 18"/>
                <a:gd name="T3" fmla="*/ 5 h 19"/>
                <a:gd name="T4" fmla="*/ 18 w 18"/>
                <a:gd name="T5" fmla="*/ 6 h 19"/>
                <a:gd name="T6" fmla="*/ 10 w 18"/>
                <a:gd name="T7" fmla="*/ 0 h 19"/>
                <a:gd name="T8" fmla="*/ 0 w 18"/>
                <a:gd name="T9" fmla="*/ 10 h 19"/>
                <a:gd name="T10" fmla="*/ 5 w 18"/>
                <a:gd name="T11" fmla="*/ 19 h 19"/>
                <a:gd name="T12" fmla="*/ 4 w 18"/>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18" h="19">
                  <a:moveTo>
                    <a:pt x="4" y="14"/>
                  </a:moveTo>
                  <a:cubicBezTo>
                    <a:pt x="4" y="9"/>
                    <a:pt x="9" y="5"/>
                    <a:pt x="14" y="5"/>
                  </a:cubicBezTo>
                  <a:cubicBezTo>
                    <a:pt x="16" y="5"/>
                    <a:pt x="17" y="5"/>
                    <a:pt x="18" y="6"/>
                  </a:cubicBezTo>
                  <a:cubicBezTo>
                    <a:pt x="17" y="2"/>
                    <a:pt x="14" y="0"/>
                    <a:pt x="10" y="0"/>
                  </a:cubicBezTo>
                  <a:cubicBezTo>
                    <a:pt x="4" y="0"/>
                    <a:pt x="0" y="5"/>
                    <a:pt x="0" y="10"/>
                  </a:cubicBezTo>
                  <a:cubicBezTo>
                    <a:pt x="0" y="14"/>
                    <a:pt x="2" y="17"/>
                    <a:pt x="5" y="19"/>
                  </a:cubicBezTo>
                  <a:cubicBezTo>
                    <a:pt x="5" y="18"/>
                    <a:pt x="4" y="16"/>
                    <a:pt x="4" y="14"/>
                  </a:cubicBezTo>
                  <a:close/>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9"/>
            <p:cNvSpPr/>
            <p:nvPr/>
          </p:nvSpPr>
          <p:spPr bwMode="auto">
            <a:xfrm>
              <a:off x="6644" y="1475"/>
              <a:ext cx="45" cy="45"/>
            </a:xfrm>
            <a:custGeom>
              <a:avLst/>
              <a:gdLst>
                <a:gd name="T0" fmla="*/ 15 w 19"/>
                <a:gd name="T1" fmla="*/ 14 h 19"/>
                <a:gd name="T2" fmla="*/ 5 w 19"/>
                <a:gd name="T3" fmla="*/ 5 h 19"/>
                <a:gd name="T4" fmla="*/ 0 w 19"/>
                <a:gd name="T5" fmla="*/ 6 h 19"/>
                <a:gd name="T6" fmla="*/ 9 w 19"/>
                <a:gd name="T7" fmla="*/ 0 h 19"/>
                <a:gd name="T8" fmla="*/ 19 w 19"/>
                <a:gd name="T9" fmla="*/ 10 h 19"/>
                <a:gd name="T10" fmla="*/ 14 w 19"/>
                <a:gd name="T11" fmla="*/ 19 h 19"/>
                <a:gd name="T12" fmla="*/ 15 w 19"/>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5" y="14"/>
                  </a:moveTo>
                  <a:cubicBezTo>
                    <a:pt x="15" y="9"/>
                    <a:pt x="10" y="5"/>
                    <a:pt x="5" y="5"/>
                  </a:cubicBezTo>
                  <a:cubicBezTo>
                    <a:pt x="3" y="5"/>
                    <a:pt x="2" y="5"/>
                    <a:pt x="0" y="6"/>
                  </a:cubicBezTo>
                  <a:cubicBezTo>
                    <a:pt x="2" y="2"/>
                    <a:pt x="5" y="0"/>
                    <a:pt x="9" y="0"/>
                  </a:cubicBezTo>
                  <a:cubicBezTo>
                    <a:pt x="15" y="0"/>
                    <a:pt x="19" y="5"/>
                    <a:pt x="19" y="10"/>
                  </a:cubicBezTo>
                  <a:cubicBezTo>
                    <a:pt x="19" y="14"/>
                    <a:pt x="17" y="17"/>
                    <a:pt x="14" y="19"/>
                  </a:cubicBezTo>
                  <a:cubicBezTo>
                    <a:pt x="14" y="18"/>
                    <a:pt x="15" y="16"/>
                    <a:pt x="15" y="14"/>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20"/>
            <p:cNvSpPr/>
            <p:nvPr/>
          </p:nvSpPr>
          <p:spPr bwMode="auto">
            <a:xfrm>
              <a:off x="6009" y="1475"/>
              <a:ext cx="42" cy="45"/>
            </a:xfrm>
            <a:custGeom>
              <a:avLst/>
              <a:gdLst>
                <a:gd name="T0" fmla="*/ 4 w 18"/>
                <a:gd name="T1" fmla="*/ 14 h 19"/>
                <a:gd name="T2" fmla="*/ 14 w 18"/>
                <a:gd name="T3" fmla="*/ 5 h 19"/>
                <a:gd name="T4" fmla="*/ 18 w 18"/>
                <a:gd name="T5" fmla="*/ 6 h 19"/>
                <a:gd name="T6" fmla="*/ 9 w 18"/>
                <a:gd name="T7" fmla="*/ 0 h 19"/>
                <a:gd name="T8" fmla="*/ 0 w 18"/>
                <a:gd name="T9" fmla="*/ 10 h 19"/>
                <a:gd name="T10" fmla="*/ 5 w 18"/>
                <a:gd name="T11" fmla="*/ 19 h 19"/>
                <a:gd name="T12" fmla="*/ 4 w 18"/>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18" h="19">
                  <a:moveTo>
                    <a:pt x="4" y="14"/>
                  </a:moveTo>
                  <a:cubicBezTo>
                    <a:pt x="4" y="9"/>
                    <a:pt x="8" y="5"/>
                    <a:pt x="14" y="5"/>
                  </a:cubicBezTo>
                  <a:cubicBezTo>
                    <a:pt x="15" y="5"/>
                    <a:pt x="17" y="5"/>
                    <a:pt x="18" y="6"/>
                  </a:cubicBezTo>
                  <a:cubicBezTo>
                    <a:pt x="17" y="2"/>
                    <a:pt x="13" y="0"/>
                    <a:pt x="9" y="0"/>
                  </a:cubicBezTo>
                  <a:cubicBezTo>
                    <a:pt x="4" y="0"/>
                    <a:pt x="0" y="5"/>
                    <a:pt x="0" y="10"/>
                  </a:cubicBezTo>
                  <a:cubicBezTo>
                    <a:pt x="0" y="14"/>
                    <a:pt x="2" y="17"/>
                    <a:pt x="5" y="19"/>
                  </a:cubicBezTo>
                  <a:cubicBezTo>
                    <a:pt x="4" y="18"/>
                    <a:pt x="4" y="16"/>
                    <a:pt x="4" y="14"/>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21"/>
            <p:cNvSpPr/>
            <p:nvPr/>
          </p:nvSpPr>
          <p:spPr bwMode="auto">
            <a:xfrm>
              <a:off x="6298" y="1539"/>
              <a:ext cx="109" cy="59"/>
            </a:xfrm>
            <a:custGeom>
              <a:avLst/>
              <a:gdLst>
                <a:gd name="T0" fmla="*/ 23 w 46"/>
                <a:gd name="T1" fmla="*/ 22 h 25"/>
                <a:gd name="T2" fmla="*/ 0 w 46"/>
                <a:gd name="T3" fmla="*/ 0 h 25"/>
                <a:gd name="T4" fmla="*/ 0 w 46"/>
                <a:gd name="T5" fmla="*/ 1 h 25"/>
                <a:gd name="T6" fmla="*/ 23 w 46"/>
                <a:gd name="T7" fmla="*/ 25 h 25"/>
                <a:gd name="T8" fmla="*/ 46 w 46"/>
                <a:gd name="T9" fmla="*/ 1 h 25"/>
                <a:gd name="T10" fmla="*/ 46 w 46"/>
                <a:gd name="T11" fmla="*/ 0 h 25"/>
                <a:gd name="T12" fmla="*/ 23 w 46"/>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46" h="25">
                  <a:moveTo>
                    <a:pt x="23" y="22"/>
                  </a:moveTo>
                  <a:cubicBezTo>
                    <a:pt x="10" y="22"/>
                    <a:pt x="0" y="12"/>
                    <a:pt x="0" y="0"/>
                  </a:cubicBezTo>
                  <a:cubicBezTo>
                    <a:pt x="0" y="1"/>
                    <a:pt x="0" y="1"/>
                    <a:pt x="0" y="1"/>
                  </a:cubicBezTo>
                  <a:cubicBezTo>
                    <a:pt x="0" y="14"/>
                    <a:pt x="10" y="25"/>
                    <a:pt x="23" y="25"/>
                  </a:cubicBezTo>
                  <a:cubicBezTo>
                    <a:pt x="35" y="25"/>
                    <a:pt x="46" y="14"/>
                    <a:pt x="46" y="1"/>
                  </a:cubicBezTo>
                  <a:cubicBezTo>
                    <a:pt x="46" y="1"/>
                    <a:pt x="46" y="1"/>
                    <a:pt x="46" y="0"/>
                  </a:cubicBezTo>
                  <a:cubicBezTo>
                    <a:pt x="45" y="12"/>
                    <a:pt x="35" y="22"/>
                    <a:pt x="23" y="22"/>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22"/>
            <p:cNvSpPr/>
            <p:nvPr/>
          </p:nvSpPr>
          <p:spPr bwMode="auto">
            <a:xfrm>
              <a:off x="6125" y="1281"/>
              <a:ext cx="185" cy="66"/>
            </a:xfrm>
            <a:custGeom>
              <a:avLst/>
              <a:gdLst>
                <a:gd name="T0" fmla="*/ 78 w 78"/>
                <a:gd name="T1" fmla="*/ 16 h 28"/>
                <a:gd name="T2" fmla="*/ 74 w 78"/>
                <a:gd name="T3" fmla="*/ 26 h 28"/>
                <a:gd name="T4" fmla="*/ 0 w 78"/>
                <a:gd name="T5" fmla="*/ 28 h 28"/>
                <a:gd name="T6" fmla="*/ 78 w 78"/>
                <a:gd name="T7" fmla="*/ 16 h 28"/>
              </a:gdLst>
              <a:ahLst/>
              <a:cxnLst>
                <a:cxn ang="0">
                  <a:pos x="T0" y="T1"/>
                </a:cxn>
                <a:cxn ang="0">
                  <a:pos x="T2" y="T3"/>
                </a:cxn>
                <a:cxn ang="0">
                  <a:pos x="T4" y="T5"/>
                </a:cxn>
                <a:cxn ang="0">
                  <a:pos x="T6" y="T7"/>
                </a:cxn>
              </a:cxnLst>
              <a:rect l="0" t="0" r="r" b="b"/>
              <a:pathLst>
                <a:path w="78" h="28">
                  <a:moveTo>
                    <a:pt x="78" y="16"/>
                  </a:moveTo>
                  <a:cubicBezTo>
                    <a:pt x="74" y="26"/>
                    <a:pt x="74" y="26"/>
                    <a:pt x="74" y="26"/>
                  </a:cubicBezTo>
                  <a:cubicBezTo>
                    <a:pt x="74" y="26"/>
                    <a:pt x="39" y="7"/>
                    <a:pt x="0" y="28"/>
                  </a:cubicBezTo>
                  <a:cubicBezTo>
                    <a:pt x="0" y="28"/>
                    <a:pt x="28" y="0"/>
                    <a:pt x="78" y="16"/>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23"/>
            <p:cNvSpPr/>
            <p:nvPr/>
          </p:nvSpPr>
          <p:spPr bwMode="auto">
            <a:xfrm>
              <a:off x="6390" y="1281"/>
              <a:ext cx="188" cy="66"/>
            </a:xfrm>
            <a:custGeom>
              <a:avLst/>
              <a:gdLst>
                <a:gd name="T0" fmla="*/ 0 w 79"/>
                <a:gd name="T1" fmla="*/ 16 h 28"/>
                <a:gd name="T2" fmla="*/ 5 w 79"/>
                <a:gd name="T3" fmla="*/ 26 h 28"/>
                <a:gd name="T4" fmla="*/ 79 w 79"/>
                <a:gd name="T5" fmla="*/ 28 h 28"/>
                <a:gd name="T6" fmla="*/ 0 w 79"/>
                <a:gd name="T7" fmla="*/ 16 h 28"/>
              </a:gdLst>
              <a:ahLst/>
              <a:cxnLst>
                <a:cxn ang="0">
                  <a:pos x="T0" y="T1"/>
                </a:cxn>
                <a:cxn ang="0">
                  <a:pos x="T2" y="T3"/>
                </a:cxn>
                <a:cxn ang="0">
                  <a:pos x="T4" y="T5"/>
                </a:cxn>
                <a:cxn ang="0">
                  <a:pos x="T6" y="T7"/>
                </a:cxn>
              </a:cxnLst>
              <a:rect l="0" t="0" r="r" b="b"/>
              <a:pathLst>
                <a:path w="79" h="28">
                  <a:moveTo>
                    <a:pt x="0" y="16"/>
                  </a:moveTo>
                  <a:cubicBezTo>
                    <a:pt x="5" y="26"/>
                    <a:pt x="5" y="26"/>
                    <a:pt x="5" y="26"/>
                  </a:cubicBezTo>
                  <a:cubicBezTo>
                    <a:pt x="5" y="26"/>
                    <a:pt x="40" y="7"/>
                    <a:pt x="79" y="28"/>
                  </a:cubicBezTo>
                  <a:cubicBezTo>
                    <a:pt x="79" y="28"/>
                    <a:pt x="51" y="0"/>
                    <a:pt x="0" y="16"/>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24"/>
            <p:cNvSpPr/>
            <p:nvPr/>
          </p:nvSpPr>
          <p:spPr bwMode="auto">
            <a:xfrm>
              <a:off x="6023" y="989"/>
              <a:ext cx="652" cy="469"/>
            </a:xfrm>
            <a:custGeom>
              <a:avLst/>
              <a:gdLst>
                <a:gd name="T0" fmla="*/ 272 w 275"/>
                <a:gd name="T1" fmla="*/ 83 h 198"/>
                <a:gd name="T2" fmla="*/ 70 w 275"/>
                <a:gd name="T3" fmla="*/ 14 h 198"/>
                <a:gd name="T4" fmla="*/ 78 w 275"/>
                <a:gd name="T5" fmla="*/ 1 h 198"/>
                <a:gd name="T6" fmla="*/ 38 w 275"/>
                <a:gd name="T7" fmla="*/ 27 h 198"/>
                <a:gd name="T8" fmla="*/ 32 w 275"/>
                <a:gd name="T9" fmla="*/ 32 h 198"/>
                <a:gd name="T10" fmla="*/ 31 w 275"/>
                <a:gd name="T11" fmla="*/ 33 h 198"/>
                <a:gd name="T12" fmla="*/ 31 w 275"/>
                <a:gd name="T13" fmla="*/ 33 h 198"/>
                <a:gd name="T14" fmla="*/ 21 w 275"/>
                <a:gd name="T15" fmla="*/ 68 h 198"/>
                <a:gd name="T16" fmla="*/ 18 w 275"/>
                <a:gd name="T17" fmla="*/ 187 h 198"/>
                <a:gd name="T18" fmla="*/ 18 w 275"/>
                <a:gd name="T19" fmla="*/ 188 h 198"/>
                <a:gd name="T20" fmla="*/ 19 w 275"/>
                <a:gd name="T21" fmla="*/ 193 h 198"/>
                <a:gd name="T22" fmla="*/ 24 w 275"/>
                <a:gd name="T23" fmla="*/ 186 h 198"/>
                <a:gd name="T24" fmla="*/ 28 w 275"/>
                <a:gd name="T25" fmla="*/ 157 h 198"/>
                <a:gd name="T26" fmla="*/ 41 w 275"/>
                <a:gd name="T27" fmla="*/ 102 h 198"/>
                <a:gd name="T28" fmla="*/ 45 w 275"/>
                <a:gd name="T29" fmla="*/ 103 h 198"/>
                <a:gd name="T30" fmla="*/ 202 w 275"/>
                <a:gd name="T31" fmla="*/ 130 h 198"/>
                <a:gd name="T32" fmla="*/ 195 w 275"/>
                <a:gd name="T33" fmla="*/ 125 h 198"/>
                <a:gd name="T34" fmla="*/ 227 w 275"/>
                <a:gd name="T35" fmla="*/ 115 h 198"/>
                <a:gd name="T36" fmla="*/ 238 w 275"/>
                <a:gd name="T37" fmla="*/ 114 h 198"/>
                <a:gd name="T38" fmla="*/ 244 w 275"/>
                <a:gd name="T39" fmla="*/ 122 h 198"/>
                <a:gd name="T40" fmla="*/ 249 w 275"/>
                <a:gd name="T41" fmla="*/ 146 h 198"/>
                <a:gd name="T42" fmla="*/ 257 w 275"/>
                <a:gd name="T43" fmla="*/ 198 h 198"/>
                <a:gd name="T44" fmla="*/ 262 w 275"/>
                <a:gd name="T45" fmla="*/ 193 h 198"/>
                <a:gd name="T46" fmla="*/ 270 w 275"/>
                <a:gd name="T47" fmla="*/ 127 h 198"/>
                <a:gd name="T48" fmla="*/ 272 w 275"/>
                <a:gd name="T49" fmla="*/ 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98">
                  <a:moveTo>
                    <a:pt x="272" y="83"/>
                  </a:moveTo>
                  <a:cubicBezTo>
                    <a:pt x="250" y="0"/>
                    <a:pt x="121" y="6"/>
                    <a:pt x="70" y="14"/>
                  </a:cubicBezTo>
                  <a:cubicBezTo>
                    <a:pt x="69" y="9"/>
                    <a:pt x="78" y="1"/>
                    <a:pt x="78" y="1"/>
                  </a:cubicBezTo>
                  <a:cubicBezTo>
                    <a:pt x="59" y="10"/>
                    <a:pt x="45" y="20"/>
                    <a:pt x="38" y="27"/>
                  </a:cubicBezTo>
                  <a:cubicBezTo>
                    <a:pt x="35" y="29"/>
                    <a:pt x="33" y="30"/>
                    <a:pt x="32" y="32"/>
                  </a:cubicBezTo>
                  <a:cubicBezTo>
                    <a:pt x="31" y="33"/>
                    <a:pt x="31" y="33"/>
                    <a:pt x="31" y="33"/>
                  </a:cubicBezTo>
                  <a:cubicBezTo>
                    <a:pt x="31" y="33"/>
                    <a:pt x="31" y="33"/>
                    <a:pt x="31" y="33"/>
                  </a:cubicBezTo>
                  <a:cubicBezTo>
                    <a:pt x="21" y="44"/>
                    <a:pt x="19" y="57"/>
                    <a:pt x="21" y="68"/>
                  </a:cubicBezTo>
                  <a:cubicBezTo>
                    <a:pt x="8" y="94"/>
                    <a:pt x="0" y="133"/>
                    <a:pt x="18" y="187"/>
                  </a:cubicBezTo>
                  <a:cubicBezTo>
                    <a:pt x="18" y="187"/>
                    <a:pt x="18" y="188"/>
                    <a:pt x="18" y="188"/>
                  </a:cubicBezTo>
                  <a:cubicBezTo>
                    <a:pt x="18" y="190"/>
                    <a:pt x="19" y="191"/>
                    <a:pt x="19" y="193"/>
                  </a:cubicBezTo>
                  <a:cubicBezTo>
                    <a:pt x="24" y="186"/>
                    <a:pt x="24" y="186"/>
                    <a:pt x="24" y="186"/>
                  </a:cubicBezTo>
                  <a:cubicBezTo>
                    <a:pt x="24" y="186"/>
                    <a:pt x="25" y="173"/>
                    <a:pt x="28" y="157"/>
                  </a:cubicBezTo>
                  <a:cubicBezTo>
                    <a:pt x="41" y="102"/>
                    <a:pt x="41" y="102"/>
                    <a:pt x="41" y="102"/>
                  </a:cubicBezTo>
                  <a:cubicBezTo>
                    <a:pt x="41" y="102"/>
                    <a:pt x="42" y="103"/>
                    <a:pt x="45" y="103"/>
                  </a:cubicBezTo>
                  <a:cubicBezTo>
                    <a:pt x="76" y="115"/>
                    <a:pt x="133" y="131"/>
                    <a:pt x="202" y="130"/>
                  </a:cubicBezTo>
                  <a:cubicBezTo>
                    <a:pt x="195" y="125"/>
                    <a:pt x="195" y="125"/>
                    <a:pt x="195" y="125"/>
                  </a:cubicBezTo>
                  <a:cubicBezTo>
                    <a:pt x="195" y="125"/>
                    <a:pt x="210" y="121"/>
                    <a:pt x="227" y="115"/>
                  </a:cubicBezTo>
                  <a:cubicBezTo>
                    <a:pt x="231" y="115"/>
                    <a:pt x="235" y="114"/>
                    <a:pt x="238" y="114"/>
                  </a:cubicBezTo>
                  <a:cubicBezTo>
                    <a:pt x="244" y="122"/>
                    <a:pt x="244" y="122"/>
                    <a:pt x="244" y="122"/>
                  </a:cubicBezTo>
                  <a:cubicBezTo>
                    <a:pt x="244" y="122"/>
                    <a:pt x="248" y="139"/>
                    <a:pt x="249" y="146"/>
                  </a:cubicBezTo>
                  <a:cubicBezTo>
                    <a:pt x="251" y="154"/>
                    <a:pt x="257" y="198"/>
                    <a:pt x="257" y="198"/>
                  </a:cubicBezTo>
                  <a:cubicBezTo>
                    <a:pt x="262" y="193"/>
                    <a:pt x="262" y="193"/>
                    <a:pt x="262" y="193"/>
                  </a:cubicBezTo>
                  <a:cubicBezTo>
                    <a:pt x="262" y="193"/>
                    <a:pt x="270" y="140"/>
                    <a:pt x="270" y="127"/>
                  </a:cubicBezTo>
                  <a:cubicBezTo>
                    <a:pt x="270" y="116"/>
                    <a:pt x="275" y="92"/>
                    <a:pt x="272" y="83"/>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5"/>
            <p:cNvSpPr/>
            <p:nvPr/>
          </p:nvSpPr>
          <p:spPr bwMode="auto">
            <a:xfrm>
              <a:off x="6438" y="3541"/>
              <a:ext cx="258" cy="90"/>
            </a:xfrm>
            <a:custGeom>
              <a:avLst/>
              <a:gdLst>
                <a:gd name="T0" fmla="*/ 52 w 109"/>
                <a:gd name="T1" fmla="*/ 0 h 38"/>
                <a:gd name="T2" fmla="*/ 55 w 109"/>
                <a:gd name="T3" fmla="*/ 0 h 38"/>
                <a:gd name="T4" fmla="*/ 57 w 109"/>
                <a:gd name="T5" fmla="*/ 0 h 38"/>
                <a:gd name="T6" fmla="*/ 58 w 109"/>
                <a:gd name="T7" fmla="*/ 0 h 38"/>
                <a:gd name="T8" fmla="*/ 58 w 109"/>
                <a:gd name="T9" fmla="*/ 0 h 38"/>
                <a:gd name="T10" fmla="*/ 109 w 109"/>
                <a:gd name="T11" fmla="*/ 38 h 38"/>
                <a:gd name="T12" fmla="*/ 0 w 109"/>
                <a:gd name="T13" fmla="*/ 38 h 38"/>
                <a:gd name="T14" fmla="*/ 0 w 109"/>
                <a:gd name="T15" fmla="*/ 0 h 38"/>
                <a:gd name="T16" fmla="*/ 52 w 109"/>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38">
                  <a:moveTo>
                    <a:pt x="52" y="0"/>
                  </a:moveTo>
                  <a:cubicBezTo>
                    <a:pt x="53" y="0"/>
                    <a:pt x="54" y="0"/>
                    <a:pt x="55" y="0"/>
                  </a:cubicBezTo>
                  <a:cubicBezTo>
                    <a:pt x="55" y="0"/>
                    <a:pt x="56" y="0"/>
                    <a:pt x="57" y="0"/>
                  </a:cubicBezTo>
                  <a:cubicBezTo>
                    <a:pt x="58" y="0"/>
                    <a:pt x="58" y="0"/>
                    <a:pt x="58" y="0"/>
                  </a:cubicBezTo>
                  <a:cubicBezTo>
                    <a:pt x="58" y="0"/>
                    <a:pt x="58" y="0"/>
                    <a:pt x="58" y="0"/>
                  </a:cubicBezTo>
                  <a:cubicBezTo>
                    <a:pt x="86" y="1"/>
                    <a:pt x="109" y="18"/>
                    <a:pt x="109" y="38"/>
                  </a:cubicBezTo>
                  <a:cubicBezTo>
                    <a:pt x="0" y="38"/>
                    <a:pt x="0" y="38"/>
                    <a:pt x="0" y="38"/>
                  </a:cubicBezTo>
                  <a:cubicBezTo>
                    <a:pt x="0" y="0"/>
                    <a:pt x="0" y="0"/>
                    <a:pt x="0"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6"/>
            <p:cNvSpPr/>
            <p:nvPr/>
          </p:nvSpPr>
          <p:spPr bwMode="auto">
            <a:xfrm>
              <a:off x="6009" y="3541"/>
              <a:ext cx="256" cy="90"/>
            </a:xfrm>
            <a:custGeom>
              <a:avLst/>
              <a:gdLst>
                <a:gd name="T0" fmla="*/ 56 w 108"/>
                <a:gd name="T1" fmla="*/ 0 h 38"/>
                <a:gd name="T2" fmla="*/ 54 w 108"/>
                <a:gd name="T3" fmla="*/ 0 h 38"/>
                <a:gd name="T4" fmla="*/ 52 w 108"/>
                <a:gd name="T5" fmla="*/ 0 h 38"/>
                <a:gd name="T6" fmla="*/ 51 w 108"/>
                <a:gd name="T7" fmla="*/ 0 h 38"/>
                <a:gd name="T8" fmla="*/ 51 w 108"/>
                <a:gd name="T9" fmla="*/ 0 h 38"/>
                <a:gd name="T10" fmla="*/ 0 w 108"/>
                <a:gd name="T11" fmla="*/ 38 h 38"/>
                <a:gd name="T12" fmla="*/ 108 w 108"/>
                <a:gd name="T13" fmla="*/ 38 h 38"/>
                <a:gd name="T14" fmla="*/ 108 w 108"/>
                <a:gd name="T15" fmla="*/ 0 h 38"/>
                <a:gd name="T16" fmla="*/ 56 w 108"/>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8">
                  <a:moveTo>
                    <a:pt x="56" y="0"/>
                  </a:moveTo>
                  <a:cubicBezTo>
                    <a:pt x="56" y="0"/>
                    <a:pt x="55" y="0"/>
                    <a:pt x="54" y="0"/>
                  </a:cubicBezTo>
                  <a:cubicBezTo>
                    <a:pt x="53" y="0"/>
                    <a:pt x="53" y="0"/>
                    <a:pt x="52" y="0"/>
                  </a:cubicBezTo>
                  <a:cubicBezTo>
                    <a:pt x="51" y="0"/>
                    <a:pt x="51" y="0"/>
                    <a:pt x="51" y="0"/>
                  </a:cubicBezTo>
                  <a:cubicBezTo>
                    <a:pt x="51" y="0"/>
                    <a:pt x="51" y="0"/>
                    <a:pt x="51" y="0"/>
                  </a:cubicBezTo>
                  <a:cubicBezTo>
                    <a:pt x="23" y="1"/>
                    <a:pt x="0" y="18"/>
                    <a:pt x="0" y="38"/>
                  </a:cubicBezTo>
                  <a:cubicBezTo>
                    <a:pt x="108" y="38"/>
                    <a:pt x="108" y="38"/>
                    <a:pt x="108" y="38"/>
                  </a:cubicBezTo>
                  <a:cubicBezTo>
                    <a:pt x="108" y="0"/>
                    <a:pt x="108" y="0"/>
                    <a:pt x="108" y="0"/>
                  </a:cubicBezTo>
                  <a:lnTo>
                    <a:pt x="56"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7"/>
            <p:cNvSpPr/>
            <p:nvPr/>
          </p:nvSpPr>
          <p:spPr bwMode="auto">
            <a:xfrm>
              <a:off x="6426" y="2493"/>
              <a:ext cx="232" cy="54"/>
            </a:xfrm>
            <a:custGeom>
              <a:avLst/>
              <a:gdLst>
                <a:gd name="T0" fmla="*/ 6 w 98"/>
                <a:gd name="T1" fmla="*/ 23 h 23"/>
                <a:gd name="T2" fmla="*/ 92 w 98"/>
                <a:gd name="T3" fmla="*/ 23 h 23"/>
                <a:gd name="T4" fmla="*/ 98 w 98"/>
                <a:gd name="T5" fmla="*/ 17 h 23"/>
                <a:gd name="T6" fmla="*/ 98 w 98"/>
                <a:gd name="T7" fmla="*/ 5 h 23"/>
                <a:gd name="T8" fmla="*/ 92 w 98"/>
                <a:gd name="T9" fmla="*/ 0 h 23"/>
                <a:gd name="T10" fmla="*/ 6 w 98"/>
                <a:gd name="T11" fmla="*/ 0 h 23"/>
                <a:gd name="T12" fmla="*/ 0 w 98"/>
                <a:gd name="T13" fmla="*/ 5 h 23"/>
                <a:gd name="T14" fmla="*/ 0 w 98"/>
                <a:gd name="T15" fmla="*/ 17 h 23"/>
                <a:gd name="T16" fmla="*/ 6 w 98"/>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3">
                  <a:moveTo>
                    <a:pt x="6" y="23"/>
                  </a:moveTo>
                  <a:cubicBezTo>
                    <a:pt x="92" y="23"/>
                    <a:pt x="92" y="23"/>
                    <a:pt x="92" y="23"/>
                  </a:cubicBezTo>
                  <a:cubicBezTo>
                    <a:pt x="96" y="23"/>
                    <a:pt x="98" y="20"/>
                    <a:pt x="98" y="17"/>
                  </a:cubicBezTo>
                  <a:cubicBezTo>
                    <a:pt x="98" y="5"/>
                    <a:pt x="98" y="5"/>
                    <a:pt x="98" y="5"/>
                  </a:cubicBezTo>
                  <a:cubicBezTo>
                    <a:pt x="98" y="2"/>
                    <a:pt x="96" y="0"/>
                    <a:pt x="92" y="0"/>
                  </a:cubicBezTo>
                  <a:cubicBezTo>
                    <a:pt x="6" y="0"/>
                    <a:pt x="6" y="0"/>
                    <a:pt x="6" y="0"/>
                  </a:cubicBezTo>
                  <a:cubicBezTo>
                    <a:pt x="3" y="0"/>
                    <a:pt x="0" y="2"/>
                    <a:pt x="0" y="5"/>
                  </a:cubicBezTo>
                  <a:cubicBezTo>
                    <a:pt x="0" y="17"/>
                    <a:pt x="0" y="17"/>
                    <a:pt x="0" y="17"/>
                  </a:cubicBezTo>
                  <a:cubicBezTo>
                    <a:pt x="0" y="20"/>
                    <a:pt x="3" y="23"/>
                    <a:pt x="6" y="23"/>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8"/>
            <p:cNvSpPr/>
            <p:nvPr/>
          </p:nvSpPr>
          <p:spPr bwMode="auto">
            <a:xfrm>
              <a:off x="6047" y="2493"/>
              <a:ext cx="230" cy="54"/>
            </a:xfrm>
            <a:custGeom>
              <a:avLst/>
              <a:gdLst>
                <a:gd name="T0" fmla="*/ 5 w 97"/>
                <a:gd name="T1" fmla="*/ 23 h 23"/>
                <a:gd name="T2" fmla="*/ 92 w 97"/>
                <a:gd name="T3" fmla="*/ 23 h 23"/>
                <a:gd name="T4" fmla="*/ 97 w 97"/>
                <a:gd name="T5" fmla="*/ 17 h 23"/>
                <a:gd name="T6" fmla="*/ 97 w 97"/>
                <a:gd name="T7" fmla="*/ 5 h 23"/>
                <a:gd name="T8" fmla="*/ 92 w 97"/>
                <a:gd name="T9" fmla="*/ 0 h 23"/>
                <a:gd name="T10" fmla="*/ 5 w 97"/>
                <a:gd name="T11" fmla="*/ 0 h 23"/>
                <a:gd name="T12" fmla="*/ 0 w 97"/>
                <a:gd name="T13" fmla="*/ 5 h 23"/>
                <a:gd name="T14" fmla="*/ 0 w 97"/>
                <a:gd name="T15" fmla="*/ 17 h 23"/>
                <a:gd name="T16" fmla="*/ 5 w 97"/>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3">
                  <a:moveTo>
                    <a:pt x="5" y="23"/>
                  </a:moveTo>
                  <a:cubicBezTo>
                    <a:pt x="92" y="23"/>
                    <a:pt x="92" y="23"/>
                    <a:pt x="92" y="23"/>
                  </a:cubicBezTo>
                  <a:cubicBezTo>
                    <a:pt x="95" y="23"/>
                    <a:pt x="97" y="20"/>
                    <a:pt x="97" y="17"/>
                  </a:cubicBezTo>
                  <a:cubicBezTo>
                    <a:pt x="97" y="5"/>
                    <a:pt x="97" y="5"/>
                    <a:pt x="97" y="5"/>
                  </a:cubicBezTo>
                  <a:cubicBezTo>
                    <a:pt x="97" y="2"/>
                    <a:pt x="95" y="0"/>
                    <a:pt x="92" y="0"/>
                  </a:cubicBezTo>
                  <a:cubicBezTo>
                    <a:pt x="5" y="0"/>
                    <a:pt x="5" y="0"/>
                    <a:pt x="5" y="0"/>
                  </a:cubicBezTo>
                  <a:cubicBezTo>
                    <a:pt x="2" y="0"/>
                    <a:pt x="0" y="2"/>
                    <a:pt x="0" y="5"/>
                  </a:cubicBezTo>
                  <a:cubicBezTo>
                    <a:pt x="0" y="17"/>
                    <a:pt x="0" y="17"/>
                    <a:pt x="0" y="17"/>
                  </a:cubicBezTo>
                  <a:cubicBezTo>
                    <a:pt x="0" y="20"/>
                    <a:pt x="2" y="23"/>
                    <a:pt x="5" y="23"/>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9"/>
            <p:cNvSpPr/>
            <p:nvPr/>
          </p:nvSpPr>
          <p:spPr bwMode="auto">
            <a:xfrm>
              <a:off x="7135" y="1946"/>
              <a:ext cx="303" cy="206"/>
            </a:xfrm>
            <a:custGeom>
              <a:avLst/>
              <a:gdLst>
                <a:gd name="T0" fmla="*/ 0 w 128"/>
                <a:gd name="T1" fmla="*/ 20 h 87"/>
                <a:gd name="T2" fmla="*/ 50 w 128"/>
                <a:gd name="T3" fmla="*/ 11 h 87"/>
                <a:gd name="T4" fmla="*/ 105 w 128"/>
                <a:gd name="T5" fmla="*/ 85 h 87"/>
                <a:gd name="T6" fmla="*/ 21 w 128"/>
                <a:gd name="T7" fmla="*/ 50 h 87"/>
                <a:gd name="T8" fmla="*/ 0 w 128"/>
                <a:gd name="T9" fmla="*/ 20 h 87"/>
              </a:gdLst>
              <a:ahLst/>
              <a:cxnLst>
                <a:cxn ang="0">
                  <a:pos x="T0" y="T1"/>
                </a:cxn>
                <a:cxn ang="0">
                  <a:pos x="T2" y="T3"/>
                </a:cxn>
                <a:cxn ang="0">
                  <a:pos x="T4" y="T5"/>
                </a:cxn>
                <a:cxn ang="0">
                  <a:pos x="T6" y="T7"/>
                </a:cxn>
                <a:cxn ang="0">
                  <a:pos x="T8" y="T9"/>
                </a:cxn>
              </a:cxnLst>
              <a:rect l="0" t="0" r="r" b="b"/>
              <a:pathLst>
                <a:path w="128" h="87">
                  <a:moveTo>
                    <a:pt x="0" y="20"/>
                  </a:moveTo>
                  <a:cubicBezTo>
                    <a:pt x="0" y="20"/>
                    <a:pt x="27" y="0"/>
                    <a:pt x="50" y="11"/>
                  </a:cubicBezTo>
                  <a:cubicBezTo>
                    <a:pt x="72" y="22"/>
                    <a:pt x="128" y="87"/>
                    <a:pt x="105" y="85"/>
                  </a:cubicBezTo>
                  <a:cubicBezTo>
                    <a:pt x="82" y="83"/>
                    <a:pt x="30" y="52"/>
                    <a:pt x="21" y="50"/>
                  </a:cubicBezTo>
                  <a:cubicBezTo>
                    <a:pt x="12" y="49"/>
                    <a:pt x="0" y="20"/>
                    <a:pt x="0" y="20"/>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30"/>
            <p:cNvSpPr/>
            <p:nvPr/>
          </p:nvSpPr>
          <p:spPr bwMode="auto">
            <a:xfrm>
              <a:off x="5264" y="1946"/>
              <a:ext cx="301" cy="208"/>
            </a:xfrm>
            <a:custGeom>
              <a:avLst/>
              <a:gdLst>
                <a:gd name="T0" fmla="*/ 127 w 127"/>
                <a:gd name="T1" fmla="*/ 21 h 88"/>
                <a:gd name="T2" fmla="*/ 78 w 127"/>
                <a:gd name="T3" fmla="*/ 11 h 88"/>
                <a:gd name="T4" fmla="*/ 23 w 127"/>
                <a:gd name="T5" fmla="*/ 86 h 88"/>
                <a:gd name="T6" fmla="*/ 107 w 127"/>
                <a:gd name="T7" fmla="*/ 51 h 88"/>
                <a:gd name="T8" fmla="*/ 127 w 127"/>
                <a:gd name="T9" fmla="*/ 21 h 88"/>
              </a:gdLst>
              <a:ahLst/>
              <a:cxnLst>
                <a:cxn ang="0">
                  <a:pos x="T0" y="T1"/>
                </a:cxn>
                <a:cxn ang="0">
                  <a:pos x="T2" y="T3"/>
                </a:cxn>
                <a:cxn ang="0">
                  <a:pos x="T4" y="T5"/>
                </a:cxn>
                <a:cxn ang="0">
                  <a:pos x="T6" y="T7"/>
                </a:cxn>
                <a:cxn ang="0">
                  <a:pos x="T8" y="T9"/>
                </a:cxn>
              </a:cxnLst>
              <a:rect l="0" t="0" r="r" b="b"/>
              <a:pathLst>
                <a:path w="127" h="88">
                  <a:moveTo>
                    <a:pt x="127" y="21"/>
                  </a:moveTo>
                  <a:cubicBezTo>
                    <a:pt x="127" y="21"/>
                    <a:pt x="100" y="0"/>
                    <a:pt x="78" y="11"/>
                  </a:cubicBezTo>
                  <a:cubicBezTo>
                    <a:pt x="56" y="22"/>
                    <a:pt x="0" y="88"/>
                    <a:pt x="23" y="86"/>
                  </a:cubicBezTo>
                  <a:cubicBezTo>
                    <a:pt x="46" y="84"/>
                    <a:pt x="98" y="52"/>
                    <a:pt x="107" y="51"/>
                  </a:cubicBezTo>
                  <a:cubicBezTo>
                    <a:pt x="116" y="50"/>
                    <a:pt x="127" y="21"/>
                    <a:pt x="127" y="21"/>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31"/>
            <p:cNvSpPr/>
            <p:nvPr/>
          </p:nvSpPr>
          <p:spPr bwMode="auto">
            <a:xfrm>
              <a:off x="6658" y="1882"/>
              <a:ext cx="527" cy="407"/>
            </a:xfrm>
            <a:custGeom>
              <a:avLst/>
              <a:gdLst>
                <a:gd name="T0" fmla="*/ 42 w 222"/>
                <a:gd name="T1" fmla="*/ 0 h 172"/>
                <a:gd name="T2" fmla="*/ 86 w 222"/>
                <a:gd name="T3" fmla="*/ 115 h 172"/>
                <a:gd name="T4" fmla="*/ 197 w 222"/>
                <a:gd name="T5" fmla="*/ 40 h 172"/>
                <a:gd name="T6" fmla="*/ 222 w 222"/>
                <a:gd name="T7" fmla="*/ 77 h 172"/>
                <a:gd name="T8" fmla="*/ 87 w 222"/>
                <a:gd name="T9" fmla="*/ 168 h 172"/>
                <a:gd name="T10" fmla="*/ 68 w 222"/>
                <a:gd name="T11" fmla="*/ 170 h 172"/>
                <a:gd name="T12" fmla="*/ 64 w 222"/>
                <a:gd name="T13" fmla="*/ 169 h 172"/>
                <a:gd name="T14" fmla="*/ 54 w 222"/>
                <a:gd name="T15" fmla="*/ 157 h 172"/>
                <a:gd name="T16" fmla="*/ 0 w 222"/>
                <a:gd name="T17" fmla="*/ 16 h 172"/>
                <a:gd name="T18" fmla="*/ 42 w 22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172">
                  <a:moveTo>
                    <a:pt x="42" y="0"/>
                  </a:moveTo>
                  <a:cubicBezTo>
                    <a:pt x="86" y="115"/>
                    <a:pt x="86" y="115"/>
                    <a:pt x="86" y="115"/>
                  </a:cubicBezTo>
                  <a:cubicBezTo>
                    <a:pt x="197" y="40"/>
                    <a:pt x="197" y="40"/>
                    <a:pt x="197" y="40"/>
                  </a:cubicBezTo>
                  <a:cubicBezTo>
                    <a:pt x="222" y="77"/>
                    <a:pt x="222" y="77"/>
                    <a:pt x="222" y="77"/>
                  </a:cubicBezTo>
                  <a:cubicBezTo>
                    <a:pt x="87" y="168"/>
                    <a:pt x="87" y="168"/>
                    <a:pt x="87" y="168"/>
                  </a:cubicBezTo>
                  <a:cubicBezTo>
                    <a:pt x="82" y="171"/>
                    <a:pt x="75" y="172"/>
                    <a:pt x="68" y="170"/>
                  </a:cubicBezTo>
                  <a:cubicBezTo>
                    <a:pt x="67" y="170"/>
                    <a:pt x="65" y="169"/>
                    <a:pt x="64" y="169"/>
                  </a:cubicBezTo>
                  <a:cubicBezTo>
                    <a:pt x="60" y="166"/>
                    <a:pt x="56" y="162"/>
                    <a:pt x="54" y="157"/>
                  </a:cubicBezTo>
                  <a:cubicBezTo>
                    <a:pt x="0" y="16"/>
                    <a:pt x="0" y="16"/>
                    <a:pt x="0" y="16"/>
                  </a:cubicBezTo>
                  <a:lnTo>
                    <a:pt x="42" y="0"/>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32"/>
            <p:cNvSpPr/>
            <p:nvPr/>
          </p:nvSpPr>
          <p:spPr bwMode="auto">
            <a:xfrm>
              <a:off x="5520" y="1882"/>
              <a:ext cx="524" cy="407"/>
            </a:xfrm>
            <a:custGeom>
              <a:avLst/>
              <a:gdLst>
                <a:gd name="T0" fmla="*/ 180 w 221"/>
                <a:gd name="T1" fmla="*/ 0 h 172"/>
                <a:gd name="T2" fmla="*/ 136 w 221"/>
                <a:gd name="T3" fmla="*/ 115 h 172"/>
                <a:gd name="T4" fmla="*/ 24 w 221"/>
                <a:gd name="T5" fmla="*/ 40 h 172"/>
                <a:gd name="T6" fmla="*/ 0 w 221"/>
                <a:gd name="T7" fmla="*/ 77 h 172"/>
                <a:gd name="T8" fmla="*/ 134 w 221"/>
                <a:gd name="T9" fmla="*/ 168 h 172"/>
                <a:gd name="T10" fmla="*/ 153 w 221"/>
                <a:gd name="T11" fmla="*/ 170 h 172"/>
                <a:gd name="T12" fmla="*/ 157 w 221"/>
                <a:gd name="T13" fmla="*/ 169 h 172"/>
                <a:gd name="T14" fmla="*/ 167 w 221"/>
                <a:gd name="T15" fmla="*/ 157 h 172"/>
                <a:gd name="T16" fmla="*/ 221 w 221"/>
                <a:gd name="T17" fmla="*/ 16 h 172"/>
                <a:gd name="T18" fmla="*/ 180 w 221"/>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172">
                  <a:moveTo>
                    <a:pt x="180" y="0"/>
                  </a:moveTo>
                  <a:cubicBezTo>
                    <a:pt x="136" y="115"/>
                    <a:pt x="136" y="115"/>
                    <a:pt x="136" y="115"/>
                  </a:cubicBezTo>
                  <a:cubicBezTo>
                    <a:pt x="24" y="40"/>
                    <a:pt x="24" y="40"/>
                    <a:pt x="24" y="40"/>
                  </a:cubicBezTo>
                  <a:cubicBezTo>
                    <a:pt x="0" y="77"/>
                    <a:pt x="0" y="77"/>
                    <a:pt x="0" y="77"/>
                  </a:cubicBezTo>
                  <a:cubicBezTo>
                    <a:pt x="134" y="168"/>
                    <a:pt x="134" y="168"/>
                    <a:pt x="134" y="168"/>
                  </a:cubicBezTo>
                  <a:cubicBezTo>
                    <a:pt x="139" y="171"/>
                    <a:pt x="146" y="172"/>
                    <a:pt x="153" y="170"/>
                  </a:cubicBezTo>
                  <a:cubicBezTo>
                    <a:pt x="154" y="170"/>
                    <a:pt x="156" y="169"/>
                    <a:pt x="157" y="169"/>
                  </a:cubicBezTo>
                  <a:cubicBezTo>
                    <a:pt x="162" y="166"/>
                    <a:pt x="165" y="162"/>
                    <a:pt x="167" y="157"/>
                  </a:cubicBezTo>
                  <a:cubicBezTo>
                    <a:pt x="221" y="16"/>
                    <a:pt x="221" y="16"/>
                    <a:pt x="221" y="16"/>
                  </a:cubicBezTo>
                  <a:lnTo>
                    <a:pt x="180" y="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35"/>
            <p:cNvSpPr/>
            <p:nvPr/>
          </p:nvSpPr>
          <p:spPr bwMode="auto">
            <a:xfrm>
              <a:off x="6120" y="1442"/>
              <a:ext cx="249" cy="87"/>
            </a:xfrm>
            <a:custGeom>
              <a:avLst/>
              <a:gdLst>
                <a:gd name="T0" fmla="*/ 0 w 105"/>
                <a:gd name="T1" fmla="*/ 16 h 37"/>
                <a:gd name="T2" fmla="*/ 80 w 105"/>
                <a:gd name="T3" fmla="*/ 11 h 37"/>
                <a:gd name="T4" fmla="*/ 42 w 105"/>
                <a:gd name="T5" fmla="*/ 37 h 37"/>
                <a:gd name="T6" fmla="*/ 6 w 105"/>
                <a:gd name="T7" fmla="*/ 37 h 37"/>
                <a:gd name="T8" fmla="*/ 0 w 105"/>
                <a:gd name="T9" fmla="*/ 16 h 37"/>
              </a:gdLst>
              <a:ahLst/>
              <a:cxnLst>
                <a:cxn ang="0">
                  <a:pos x="T0" y="T1"/>
                </a:cxn>
                <a:cxn ang="0">
                  <a:pos x="T2" y="T3"/>
                </a:cxn>
                <a:cxn ang="0">
                  <a:pos x="T4" y="T5"/>
                </a:cxn>
                <a:cxn ang="0">
                  <a:pos x="T6" y="T7"/>
                </a:cxn>
                <a:cxn ang="0">
                  <a:pos x="T8" y="T9"/>
                </a:cxn>
              </a:cxnLst>
              <a:rect l="0" t="0" r="r" b="b"/>
              <a:pathLst>
                <a:path w="105" h="37">
                  <a:moveTo>
                    <a:pt x="0" y="16"/>
                  </a:moveTo>
                  <a:cubicBezTo>
                    <a:pt x="0" y="16"/>
                    <a:pt x="55" y="0"/>
                    <a:pt x="80" y="11"/>
                  </a:cubicBezTo>
                  <a:cubicBezTo>
                    <a:pt x="105" y="21"/>
                    <a:pt x="42" y="37"/>
                    <a:pt x="42" y="37"/>
                  </a:cubicBezTo>
                  <a:cubicBezTo>
                    <a:pt x="6" y="37"/>
                    <a:pt x="6" y="37"/>
                    <a:pt x="6" y="37"/>
                  </a:cubicBezTo>
                  <a:lnTo>
                    <a:pt x="0" y="16"/>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36"/>
            <p:cNvSpPr/>
            <p:nvPr/>
          </p:nvSpPr>
          <p:spPr bwMode="auto">
            <a:xfrm>
              <a:off x="6336" y="1442"/>
              <a:ext cx="246" cy="87"/>
            </a:xfrm>
            <a:custGeom>
              <a:avLst/>
              <a:gdLst>
                <a:gd name="T0" fmla="*/ 104 w 104"/>
                <a:gd name="T1" fmla="*/ 16 h 37"/>
                <a:gd name="T2" fmla="*/ 25 w 104"/>
                <a:gd name="T3" fmla="*/ 11 h 37"/>
                <a:gd name="T4" fmla="*/ 63 w 104"/>
                <a:gd name="T5" fmla="*/ 37 h 37"/>
                <a:gd name="T6" fmla="*/ 98 w 104"/>
                <a:gd name="T7" fmla="*/ 37 h 37"/>
                <a:gd name="T8" fmla="*/ 104 w 104"/>
                <a:gd name="T9" fmla="*/ 16 h 37"/>
              </a:gdLst>
              <a:ahLst/>
              <a:cxnLst>
                <a:cxn ang="0">
                  <a:pos x="T0" y="T1"/>
                </a:cxn>
                <a:cxn ang="0">
                  <a:pos x="T2" y="T3"/>
                </a:cxn>
                <a:cxn ang="0">
                  <a:pos x="T4" y="T5"/>
                </a:cxn>
                <a:cxn ang="0">
                  <a:pos x="T6" y="T7"/>
                </a:cxn>
                <a:cxn ang="0">
                  <a:pos x="T8" y="T9"/>
                </a:cxn>
              </a:cxnLst>
              <a:rect l="0" t="0" r="r" b="b"/>
              <a:pathLst>
                <a:path w="104" h="37">
                  <a:moveTo>
                    <a:pt x="104" y="16"/>
                  </a:moveTo>
                  <a:cubicBezTo>
                    <a:pt x="104" y="16"/>
                    <a:pt x="50" y="0"/>
                    <a:pt x="25" y="11"/>
                  </a:cubicBezTo>
                  <a:cubicBezTo>
                    <a:pt x="0" y="21"/>
                    <a:pt x="63" y="37"/>
                    <a:pt x="63" y="37"/>
                  </a:cubicBezTo>
                  <a:cubicBezTo>
                    <a:pt x="98" y="37"/>
                    <a:pt x="98" y="37"/>
                    <a:pt x="98" y="37"/>
                  </a:cubicBezTo>
                  <a:lnTo>
                    <a:pt x="104" y="16"/>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37"/>
            <p:cNvSpPr/>
            <p:nvPr/>
          </p:nvSpPr>
          <p:spPr bwMode="auto">
            <a:xfrm>
              <a:off x="6229" y="1638"/>
              <a:ext cx="251" cy="102"/>
            </a:xfrm>
            <a:custGeom>
              <a:avLst/>
              <a:gdLst>
                <a:gd name="T0" fmla="*/ 0 w 106"/>
                <a:gd name="T1" fmla="*/ 2 h 43"/>
                <a:gd name="T2" fmla="*/ 54 w 106"/>
                <a:gd name="T3" fmla="*/ 42 h 43"/>
                <a:gd name="T4" fmla="*/ 106 w 106"/>
                <a:gd name="T5" fmla="*/ 0 h 43"/>
                <a:gd name="T6" fmla="*/ 0 w 106"/>
                <a:gd name="T7" fmla="*/ 2 h 43"/>
              </a:gdLst>
              <a:ahLst/>
              <a:cxnLst>
                <a:cxn ang="0">
                  <a:pos x="T0" y="T1"/>
                </a:cxn>
                <a:cxn ang="0">
                  <a:pos x="T2" y="T3"/>
                </a:cxn>
                <a:cxn ang="0">
                  <a:pos x="T4" y="T5"/>
                </a:cxn>
                <a:cxn ang="0">
                  <a:pos x="T6" y="T7"/>
                </a:cxn>
              </a:cxnLst>
              <a:rect l="0" t="0" r="r" b="b"/>
              <a:pathLst>
                <a:path w="106" h="43">
                  <a:moveTo>
                    <a:pt x="0" y="2"/>
                  </a:moveTo>
                  <a:cubicBezTo>
                    <a:pt x="1" y="25"/>
                    <a:pt x="25" y="43"/>
                    <a:pt x="54" y="42"/>
                  </a:cubicBezTo>
                  <a:cubicBezTo>
                    <a:pt x="83" y="41"/>
                    <a:pt x="106" y="23"/>
                    <a:pt x="106" y="0"/>
                  </a:cubicBezTo>
                  <a:lnTo>
                    <a:pt x="0" y="2"/>
                  </a:ln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8"/>
            <p:cNvSpPr/>
            <p:nvPr/>
          </p:nvSpPr>
          <p:spPr bwMode="auto">
            <a:xfrm>
              <a:off x="6293" y="1702"/>
              <a:ext cx="126" cy="35"/>
            </a:xfrm>
            <a:custGeom>
              <a:avLst/>
              <a:gdLst>
                <a:gd name="T0" fmla="*/ 0 w 53"/>
                <a:gd name="T1" fmla="*/ 10 h 15"/>
                <a:gd name="T2" fmla="*/ 27 w 53"/>
                <a:gd name="T3" fmla="*/ 15 h 15"/>
                <a:gd name="T4" fmla="*/ 53 w 53"/>
                <a:gd name="T5" fmla="*/ 9 h 15"/>
                <a:gd name="T6" fmla="*/ 27 w 53"/>
                <a:gd name="T7" fmla="*/ 0 h 15"/>
                <a:gd name="T8" fmla="*/ 0 w 53"/>
                <a:gd name="T9" fmla="*/ 10 h 15"/>
              </a:gdLst>
              <a:ahLst/>
              <a:cxnLst>
                <a:cxn ang="0">
                  <a:pos x="T0" y="T1"/>
                </a:cxn>
                <a:cxn ang="0">
                  <a:pos x="T2" y="T3"/>
                </a:cxn>
                <a:cxn ang="0">
                  <a:pos x="T4" y="T5"/>
                </a:cxn>
                <a:cxn ang="0">
                  <a:pos x="T6" y="T7"/>
                </a:cxn>
                <a:cxn ang="0">
                  <a:pos x="T8" y="T9"/>
                </a:cxn>
              </a:cxnLst>
              <a:rect l="0" t="0" r="r" b="b"/>
              <a:pathLst>
                <a:path w="53" h="15">
                  <a:moveTo>
                    <a:pt x="0" y="10"/>
                  </a:moveTo>
                  <a:cubicBezTo>
                    <a:pt x="8" y="13"/>
                    <a:pt x="17" y="15"/>
                    <a:pt x="27" y="15"/>
                  </a:cubicBezTo>
                  <a:cubicBezTo>
                    <a:pt x="36" y="15"/>
                    <a:pt x="45" y="13"/>
                    <a:pt x="53" y="9"/>
                  </a:cubicBezTo>
                  <a:cubicBezTo>
                    <a:pt x="48" y="4"/>
                    <a:pt x="38" y="0"/>
                    <a:pt x="27" y="0"/>
                  </a:cubicBezTo>
                  <a:cubicBezTo>
                    <a:pt x="15" y="1"/>
                    <a:pt x="5" y="5"/>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9"/>
            <p:cNvSpPr/>
            <p:nvPr/>
          </p:nvSpPr>
          <p:spPr bwMode="auto">
            <a:xfrm>
              <a:off x="6236" y="1638"/>
              <a:ext cx="237" cy="40"/>
            </a:xfrm>
            <a:custGeom>
              <a:avLst/>
              <a:gdLst>
                <a:gd name="T0" fmla="*/ 50 w 100"/>
                <a:gd name="T1" fmla="*/ 17 h 17"/>
                <a:gd name="T2" fmla="*/ 100 w 100"/>
                <a:gd name="T3" fmla="*/ 0 h 17"/>
                <a:gd name="T4" fmla="*/ 0 w 100"/>
                <a:gd name="T5" fmla="*/ 2 h 17"/>
                <a:gd name="T6" fmla="*/ 50 w 100"/>
                <a:gd name="T7" fmla="*/ 17 h 17"/>
              </a:gdLst>
              <a:ahLst/>
              <a:cxnLst>
                <a:cxn ang="0">
                  <a:pos x="T0" y="T1"/>
                </a:cxn>
                <a:cxn ang="0">
                  <a:pos x="T2" y="T3"/>
                </a:cxn>
                <a:cxn ang="0">
                  <a:pos x="T4" y="T5"/>
                </a:cxn>
                <a:cxn ang="0">
                  <a:pos x="T6" y="T7"/>
                </a:cxn>
              </a:cxnLst>
              <a:rect l="0" t="0" r="r" b="b"/>
              <a:pathLst>
                <a:path w="100" h="17">
                  <a:moveTo>
                    <a:pt x="50" y="17"/>
                  </a:moveTo>
                  <a:cubicBezTo>
                    <a:pt x="74" y="16"/>
                    <a:pt x="94" y="9"/>
                    <a:pt x="100" y="0"/>
                  </a:cubicBezTo>
                  <a:cubicBezTo>
                    <a:pt x="0" y="2"/>
                    <a:pt x="0" y="2"/>
                    <a:pt x="0" y="2"/>
                  </a:cubicBezTo>
                  <a:cubicBezTo>
                    <a:pt x="6" y="11"/>
                    <a:pt x="27" y="17"/>
                    <a:pt x="5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45"/>
            <p:cNvSpPr/>
            <p:nvPr/>
          </p:nvSpPr>
          <p:spPr bwMode="auto">
            <a:xfrm>
              <a:off x="6405" y="1359"/>
              <a:ext cx="151" cy="146"/>
            </a:xfrm>
            <a:custGeom>
              <a:avLst/>
              <a:gdLst>
                <a:gd name="T0" fmla="*/ 60 w 64"/>
                <a:gd name="T1" fmla="*/ 36 h 62"/>
                <a:gd name="T2" fmla="*/ 39 w 64"/>
                <a:gd name="T3" fmla="*/ 6 h 62"/>
                <a:gd name="T4" fmla="*/ 3 w 64"/>
                <a:gd name="T5" fmla="*/ 33 h 62"/>
                <a:gd name="T6" fmla="*/ 60 w 64"/>
                <a:gd name="T7" fmla="*/ 36 h 62"/>
              </a:gdLst>
              <a:ahLst/>
              <a:cxnLst>
                <a:cxn ang="0">
                  <a:pos x="T0" y="T1"/>
                </a:cxn>
                <a:cxn ang="0">
                  <a:pos x="T2" y="T3"/>
                </a:cxn>
                <a:cxn ang="0">
                  <a:pos x="T4" y="T5"/>
                </a:cxn>
                <a:cxn ang="0">
                  <a:pos x="T6" y="T7"/>
                </a:cxn>
              </a:cxnLst>
              <a:rect l="0" t="0" r="r" b="b"/>
              <a:pathLst>
                <a:path w="64" h="62">
                  <a:moveTo>
                    <a:pt x="60" y="36"/>
                  </a:moveTo>
                  <a:cubicBezTo>
                    <a:pt x="60" y="36"/>
                    <a:pt x="64" y="13"/>
                    <a:pt x="39" y="6"/>
                  </a:cubicBezTo>
                  <a:cubicBezTo>
                    <a:pt x="14" y="0"/>
                    <a:pt x="0" y="26"/>
                    <a:pt x="3" y="33"/>
                  </a:cubicBezTo>
                  <a:cubicBezTo>
                    <a:pt x="5" y="41"/>
                    <a:pt x="24" y="62"/>
                    <a:pt x="60" y="36"/>
                  </a:cubicBezTo>
                  <a:close/>
                </a:path>
              </a:pathLst>
            </a:cu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Oval 146"/>
            <p:cNvSpPr>
              <a:spLocks noChangeArrowheads="1"/>
            </p:cNvSpPr>
            <p:nvPr/>
          </p:nvSpPr>
          <p:spPr bwMode="auto">
            <a:xfrm>
              <a:off x="6435" y="1380"/>
              <a:ext cx="88" cy="88"/>
            </a:xfrm>
            <a:prstGeom prst="ellipse">
              <a:avLst/>
            </a:prstGeom>
            <a:solidFill>
              <a:srgbClr val="C17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47"/>
            <p:cNvSpPr/>
            <p:nvPr/>
          </p:nvSpPr>
          <p:spPr bwMode="auto">
            <a:xfrm>
              <a:off x="6457" y="1399"/>
              <a:ext cx="50" cy="50"/>
            </a:xfrm>
            <a:custGeom>
              <a:avLst/>
              <a:gdLst>
                <a:gd name="T0" fmla="*/ 1 w 21"/>
                <a:gd name="T1" fmla="*/ 13 h 21"/>
                <a:gd name="T2" fmla="*/ 12 w 21"/>
                <a:gd name="T3" fmla="*/ 20 h 21"/>
                <a:gd name="T4" fmla="*/ 19 w 21"/>
                <a:gd name="T5" fmla="*/ 8 h 21"/>
                <a:gd name="T6" fmla="*/ 8 w 21"/>
                <a:gd name="T7" fmla="*/ 2 h 21"/>
                <a:gd name="T8" fmla="*/ 1 w 21"/>
                <a:gd name="T9" fmla="*/ 13 h 21"/>
              </a:gdLst>
              <a:ahLst/>
              <a:cxnLst>
                <a:cxn ang="0">
                  <a:pos x="T0" y="T1"/>
                </a:cxn>
                <a:cxn ang="0">
                  <a:pos x="T2" y="T3"/>
                </a:cxn>
                <a:cxn ang="0">
                  <a:pos x="T4" y="T5"/>
                </a:cxn>
                <a:cxn ang="0">
                  <a:pos x="T6" y="T7"/>
                </a:cxn>
                <a:cxn ang="0">
                  <a:pos x="T8" y="T9"/>
                </a:cxn>
              </a:cxnLst>
              <a:rect l="0" t="0" r="r" b="b"/>
              <a:pathLst>
                <a:path w="21" h="21">
                  <a:moveTo>
                    <a:pt x="1" y="13"/>
                  </a:moveTo>
                  <a:cubicBezTo>
                    <a:pt x="2" y="18"/>
                    <a:pt x="7" y="21"/>
                    <a:pt x="12" y="20"/>
                  </a:cubicBezTo>
                  <a:cubicBezTo>
                    <a:pt x="18" y="19"/>
                    <a:pt x="21" y="13"/>
                    <a:pt x="19" y="8"/>
                  </a:cubicBezTo>
                  <a:cubicBezTo>
                    <a:pt x="18" y="3"/>
                    <a:pt x="13" y="0"/>
                    <a:pt x="8" y="2"/>
                  </a:cubicBezTo>
                  <a:cubicBezTo>
                    <a:pt x="3" y="3"/>
                    <a:pt x="0" y="8"/>
                    <a:pt x="1" y="13"/>
                  </a:cubicBezTo>
                  <a:close/>
                </a:path>
              </a:pathLst>
            </a:custGeom>
            <a:solidFill>
              <a:srgbClr val="482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8"/>
            <p:cNvSpPr/>
            <p:nvPr/>
          </p:nvSpPr>
          <p:spPr bwMode="auto">
            <a:xfrm>
              <a:off x="6149" y="1359"/>
              <a:ext cx="151" cy="146"/>
            </a:xfrm>
            <a:custGeom>
              <a:avLst/>
              <a:gdLst>
                <a:gd name="T0" fmla="*/ 4 w 64"/>
                <a:gd name="T1" fmla="*/ 36 h 62"/>
                <a:gd name="T2" fmla="*/ 25 w 64"/>
                <a:gd name="T3" fmla="*/ 6 h 62"/>
                <a:gd name="T4" fmla="*/ 61 w 64"/>
                <a:gd name="T5" fmla="*/ 33 h 62"/>
                <a:gd name="T6" fmla="*/ 4 w 64"/>
                <a:gd name="T7" fmla="*/ 36 h 62"/>
              </a:gdLst>
              <a:ahLst/>
              <a:cxnLst>
                <a:cxn ang="0">
                  <a:pos x="T0" y="T1"/>
                </a:cxn>
                <a:cxn ang="0">
                  <a:pos x="T2" y="T3"/>
                </a:cxn>
                <a:cxn ang="0">
                  <a:pos x="T4" y="T5"/>
                </a:cxn>
                <a:cxn ang="0">
                  <a:pos x="T6" y="T7"/>
                </a:cxn>
              </a:cxnLst>
              <a:rect l="0" t="0" r="r" b="b"/>
              <a:pathLst>
                <a:path w="64" h="62">
                  <a:moveTo>
                    <a:pt x="4" y="36"/>
                  </a:moveTo>
                  <a:cubicBezTo>
                    <a:pt x="4" y="36"/>
                    <a:pt x="0" y="13"/>
                    <a:pt x="25" y="6"/>
                  </a:cubicBezTo>
                  <a:cubicBezTo>
                    <a:pt x="49" y="0"/>
                    <a:pt x="64" y="26"/>
                    <a:pt x="61" y="33"/>
                  </a:cubicBezTo>
                  <a:cubicBezTo>
                    <a:pt x="58" y="41"/>
                    <a:pt x="39" y="62"/>
                    <a:pt x="4" y="36"/>
                  </a:cubicBezTo>
                  <a:close/>
                </a:path>
              </a:pathLst>
            </a:cu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149"/>
            <p:cNvSpPr>
              <a:spLocks noChangeArrowheads="1"/>
            </p:cNvSpPr>
            <p:nvPr/>
          </p:nvSpPr>
          <p:spPr bwMode="auto">
            <a:xfrm>
              <a:off x="6182" y="1380"/>
              <a:ext cx="87" cy="88"/>
            </a:xfrm>
            <a:prstGeom prst="ellipse">
              <a:avLst/>
            </a:prstGeom>
            <a:solidFill>
              <a:srgbClr val="C17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50"/>
            <p:cNvSpPr/>
            <p:nvPr/>
          </p:nvSpPr>
          <p:spPr bwMode="auto">
            <a:xfrm>
              <a:off x="6198" y="1399"/>
              <a:ext cx="50" cy="50"/>
            </a:xfrm>
            <a:custGeom>
              <a:avLst/>
              <a:gdLst>
                <a:gd name="T0" fmla="*/ 20 w 21"/>
                <a:gd name="T1" fmla="*/ 13 h 21"/>
                <a:gd name="T2" fmla="*/ 8 w 21"/>
                <a:gd name="T3" fmla="*/ 20 h 21"/>
                <a:gd name="T4" fmla="*/ 1 w 21"/>
                <a:gd name="T5" fmla="*/ 8 h 21"/>
                <a:gd name="T6" fmla="*/ 13 w 21"/>
                <a:gd name="T7" fmla="*/ 2 h 21"/>
                <a:gd name="T8" fmla="*/ 20 w 21"/>
                <a:gd name="T9" fmla="*/ 13 h 21"/>
              </a:gdLst>
              <a:ahLst/>
              <a:cxnLst>
                <a:cxn ang="0">
                  <a:pos x="T0" y="T1"/>
                </a:cxn>
                <a:cxn ang="0">
                  <a:pos x="T2" y="T3"/>
                </a:cxn>
                <a:cxn ang="0">
                  <a:pos x="T4" y="T5"/>
                </a:cxn>
                <a:cxn ang="0">
                  <a:pos x="T6" y="T7"/>
                </a:cxn>
                <a:cxn ang="0">
                  <a:pos x="T8" y="T9"/>
                </a:cxn>
              </a:cxnLst>
              <a:rect l="0" t="0" r="r" b="b"/>
              <a:pathLst>
                <a:path w="21" h="21">
                  <a:moveTo>
                    <a:pt x="20" y="13"/>
                  </a:moveTo>
                  <a:cubicBezTo>
                    <a:pt x="18" y="18"/>
                    <a:pt x="13" y="21"/>
                    <a:pt x="8" y="20"/>
                  </a:cubicBezTo>
                  <a:cubicBezTo>
                    <a:pt x="3" y="19"/>
                    <a:pt x="0" y="13"/>
                    <a:pt x="1" y="8"/>
                  </a:cubicBezTo>
                  <a:cubicBezTo>
                    <a:pt x="3" y="3"/>
                    <a:pt x="8" y="0"/>
                    <a:pt x="13" y="2"/>
                  </a:cubicBezTo>
                  <a:cubicBezTo>
                    <a:pt x="18" y="3"/>
                    <a:pt x="21" y="8"/>
                    <a:pt x="20" y="13"/>
                  </a:cubicBezTo>
                  <a:close/>
                </a:path>
              </a:pathLst>
            </a:custGeom>
            <a:solidFill>
              <a:srgbClr val="482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Oval 151"/>
            <p:cNvSpPr>
              <a:spLocks noChangeArrowheads="1"/>
            </p:cNvSpPr>
            <p:nvPr/>
          </p:nvSpPr>
          <p:spPr bwMode="auto">
            <a:xfrm>
              <a:off x="6229" y="1394"/>
              <a:ext cx="29" cy="29"/>
            </a:xfrm>
            <a:prstGeom prst="ellipse">
              <a:avLst/>
            </a:pr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Oval 152"/>
            <p:cNvSpPr>
              <a:spLocks noChangeArrowheads="1"/>
            </p:cNvSpPr>
            <p:nvPr/>
          </p:nvSpPr>
          <p:spPr bwMode="auto">
            <a:xfrm>
              <a:off x="6447" y="1394"/>
              <a:ext cx="29" cy="29"/>
            </a:xfrm>
            <a:prstGeom prst="ellipse">
              <a:avLst/>
            </a:pr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标题 4"/>
          <p:cNvSpPr txBox="1"/>
          <p:nvPr/>
        </p:nvSpPr>
        <p:spPr>
          <a:xfrm rot="19537427">
            <a:off x="3893312" y="1611675"/>
            <a:ext cx="3683012"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3600" b="0" dirty="0">
                <a:solidFill>
                  <a:schemeClr val="tx1">
                    <a:lumMod val="75000"/>
                    <a:lumOff val="25000"/>
                  </a:schemeClr>
                </a:solidFill>
              </a:rPr>
              <a:t>我们的发展</a:t>
            </a:r>
            <a:r>
              <a:rPr lang="en-US" altLang="zh-CN" sz="3600" b="0" dirty="0">
                <a:solidFill>
                  <a:schemeClr val="tx1">
                    <a:lumMod val="75000"/>
                    <a:lumOff val="25000"/>
                  </a:schemeClr>
                </a:solidFill>
              </a:rPr>
              <a:t>……</a:t>
            </a:r>
            <a:endParaRPr lang="zh-CN" altLang="en-US" sz="3600" b="0" dirty="0">
              <a:solidFill>
                <a:schemeClr val="tx1">
                  <a:lumMod val="75000"/>
                  <a:lumOff val="25000"/>
                </a:schemeClr>
              </a:solidFill>
            </a:endParaRPr>
          </a:p>
        </p:txBody>
      </p:sp>
      <p:sp>
        <p:nvSpPr>
          <p:cNvPr id="75" name="标题 4"/>
          <p:cNvSpPr txBox="1"/>
          <p:nvPr/>
        </p:nvSpPr>
        <p:spPr>
          <a:xfrm>
            <a:off x="4275816" y="4656168"/>
            <a:ext cx="1145748"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试用期</a:t>
            </a:r>
          </a:p>
        </p:txBody>
      </p:sp>
      <p:sp>
        <p:nvSpPr>
          <p:cNvPr id="76" name="标题 4"/>
          <p:cNvSpPr txBox="1"/>
          <p:nvPr/>
        </p:nvSpPr>
        <p:spPr>
          <a:xfrm>
            <a:off x="4275815" y="5163799"/>
            <a:ext cx="1255741"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入职</a:t>
            </a:r>
            <a:r>
              <a:rPr lang="en-US" altLang="zh-CN" sz="1800" b="0" dirty="0">
                <a:solidFill>
                  <a:schemeClr val="tx1">
                    <a:lumMod val="75000"/>
                    <a:lumOff val="25000"/>
                  </a:schemeClr>
                </a:solidFill>
              </a:rPr>
              <a:t>3</a:t>
            </a:r>
            <a:r>
              <a:rPr lang="zh-CN" altLang="en-US" sz="1800" b="0" dirty="0">
                <a:solidFill>
                  <a:schemeClr val="tx1">
                    <a:lumMod val="75000"/>
                    <a:lumOff val="25000"/>
                  </a:schemeClr>
                </a:solidFill>
              </a:rPr>
              <a:t>个月</a:t>
            </a:r>
          </a:p>
        </p:txBody>
      </p:sp>
      <p:sp>
        <p:nvSpPr>
          <p:cNvPr id="77" name="标题 4"/>
          <p:cNvSpPr txBox="1"/>
          <p:nvPr/>
        </p:nvSpPr>
        <p:spPr>
          <a:xfrm>
            <a:off x="5929060" y="3753441"/>
            <a:ext cx="1127511"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职能助理</a:t>
            </a:r>
          </a:p>
        </p:txBody>
      </p:sp>
      <p:sp>
        <p:nvSpPr>
          <p:cNvPr id="78" name="标题 4"/>
          <p:cNvSpPr txBox="1"/>
          <p:nvPr/>
        </p:nvSpPr>
        <p:spPr>
          <a:xfrm>
            <a:off x="5929060" y="4250024"/>
            <a:ext cx="1936933"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助理工程师</a:t>
            </a:r>
          </a:p>
        </p:txBody>
      </p:sp>
      <p:sp>
        <p:nvSpPr>
          <p:cNvPr id="79" name="标题 4"/>
          <p:cNvSpPr txBox="1"/>
          <p:nvPr/>
        </p:nvSpPr>
        <p:spPr>
          <a:xfrm>
            <a:off x="7553796" y="3292451"/>
            <a:ext cx="1477315"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初级工程师</a:t>
            </a:r>
          </a:p>
        </p:txBody>
      </p:sp>
      <p:grpSp>
        <p:nvGrpSpPr>
          <p:cNvPr id="97" name="组合 96"/>
          <p:cNvGrpSpPr/>
          <p:nvPr/>
        </p:nvGrpSpPr>
        <p:grpSpPr>
          <a:xfrm>
            <a:off x="6956492" y="2934843"/>
            <a:ext cx="677856" cy="560680"/>
            <a:chOff x="6956492" y="2934843"/>
            <a:chExt cx="677856" cy="560680"/>
          </a:xfrm>
        </p:grpSpPr>
        <p:sp>
          <p:nvSpPr>
            <p:cNvPr id="21" name="椭圆 20"/>
            <p:cNvSpPr/>
            <p:nvPr/>
          </p:nvSpPr>
          <p:spPr>
            <a:xfrm>
              <a:off x="7006635" y="2934843"/>
              <a:ext cx="560680" cy="560680"/>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80" name="标题 4"/>
            <p:cNvSpPr txBox="1"/>
            <p:nvPr/>
          </p:nvSpPr>
          <p:spPr>
            <a:xfrm>
              <a:off x="6956492" y="3022112"/>
              <a:ext cx="67785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1600" b="0" dirty="0">
                  <a:solidFill>
                    <a:schemeClr val="tx1">
                      <a:lumMod val="75000"/>
                      <a:lumOff val="25000"/>
                    </a:schemeClr>
                  </a:solidFill>
                </a:rPr>
                <a:t>两年</a:t>
              </a:r>
            </a:p>
          </p:txBody>
        </p:sp>
      </p:grpSp>
      <p:sp>
        <p:nvSpPr>
          <p:cNvPr id="81" name="标题 4"/>
          <p:cNvSpPr txBox="1"/>
          <p:nvPr/>
        </p:nvSpPr>
        <p:spPr>
          <a:xfrm>
            <a:off x="7553796" y="2818535"/>
            <a:ext cx="1368185"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职能专员</a:t>
            </a:r>
          </a:p>
        </p:txBody>
      </p:sp>
      <p:grpSp>
        <p:nvGrpSpPr>
          <p:cNvPr id="96" name="组合 95"/>
          <p:cNvGrpSpPr/>
          <p:nvPr/>
        </p:nvGrpSpPr>
        <p:grpSpPr>
          <a:xfrm>
            <a:off x="5313041" y="3869536"/>
            <a:ext cx="677856" cy="560680"/>
            <a:chOff x="5313041" y="3869536"/>
            <a:chExt cx="677856" cy="560680"/>
          </a:xfrm>
        </p:grpSpPr>
        <p:sp>
          <p:nvSpPr>
            <p:cNvPr id="20" name="椭圆 19"/>
            <p:cNvSpPr/>
            <p:nvPr/>
          </p:nvSpPr>
          <p:spPr>
            <a:xfrm>
              <a:off x="5371629" y="3869536"/>
              <a:ext cx="560680" cy="560680"/>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82" name="标题 4"/>
            <p:cNvSpPr txBox="1"/>
            <p:nvPr/>
          </p:nvSpPr>
          <p:spPr>
            <a:xfrm>
              <a:off x="5313041" y="3970628"/>
              <a:ext cx="67785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1600" b="0" dirty="0">
                  <a:solidFill>
                    <a:schemeClr val="tx1">
                      <a:lumMod val="75000"/>
                      <a:lumOff val="25000"/>
                    </a:schemeClr>
                  </a:solidFill>
                </a:rPr>
                <a:t>一年</a:t>
              </a:r>
            </a:p>
          </p:txBody>
        </p:sp>
      </p:grpSp>
      <p:grpSp>
        <p:nvGrpSpPr>
          <p:cNvPr id="95" name="组合 94"/>
          <p:cNvGrpSpPr/>
          <p:nvPr/>
        </p:nvGrpSpPr>
        <p:grpSpPr>
          <a:xfrm>
            <a:off x="3652780" y="4804231"/>
            <a:ext cx="772464" cy="560680"/>
            <a:chOff x="3652780" y="4804231"/>
            <a:chExt cx="772464" cy="560680"/>
          </a:xfrm>
        </p:grpSpPr>
        <p:sp>
          <p:nvSpPr>
            <p:cNvPr id="19" name="椭圆 18"/>
            <p:cNvSpPr/>
            <p:nvPr/>
          </p:nvSpPr>
          <p:spPr>
            <a:xfrm>
              <a:off x="3736621" y="4804231"/>
              <a:ext cx="560680" cy="560680"/>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83" name="标题 4"/>
            <p:cNvSpPr txBox="1"/>
            <p:nvPr/>
          </p:nvSpPr>
          <p:spPr>
            <a:xfrm>
              <a:off x="3652780" y="4896836"/>
              <a:ext cx="772464"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en-US" altLang="zh-CN" sz="1600" b="0" dirty="0">
                  <a:solidFill>
                    <a:schemeClr val="tx1">
                      <a:lumMod val="75000"/>
                      <a:lumOff val="25000"/>
                    </a:schemeClr>
                  </a:solidFill>
                </a:rPr>
                <a:t>3</a:t>
              </a:r>
              <a:r>
                <a:rPr lang="zh-CN" altLang="en-US" sz="1600" b="0" dirty="0">
                  <a:solidFill>
                    <a:schemeClr val="tx1">
                      <a:lumMod val="75000"/>
                      <a:lumOff val="25000"/>
                    </a:schemeClr>
                  </a:solidFill>
                </a:rPr>
                <a:t>个月</a:t>
              </a:r>
            </a:p>
          </p:txBody>
        </p:sp>
      </p:grpSp>
      <p:sp>
        <p:nvSpPr>
          <p:cNvPr id="84" name="标题 4"/>
          <p:cNvSpPr txBox="1"/>
          <p:nvPr/>
        </p:nvSpPr>
        <p:spPr>
          <a:xfrm>
            <a:off x="9256495" y="2357755"/>
            <a:ext cx="1477315"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中级工程师</a:t>
            </a:r>
          </a:p>
        </p:txBody>
      </p:sp>
      <p:grpSp>
        <p:nvGrpSpPr>
          <p:cNvPr id="98" name="组合 97"/>
          <p:cNvGrpSpPr/>
          <p:nvPr/>
        </p:nvGrpSpPr>
        <p:grpSpPr>
          <a:xfrm>
            <a:off x="8659191" y="2000152"/>
            <a:ext cx="677856" cy="560680"/>
            <a:chOff x="8659191" y="2000152"/>
            <a:chExt cx="677856" cy="560680"/>
          </a:xfrm>
        </p:grpSpPr>
        <p:sp>
          <p:nvSpPr>
            <p:cNvPr id="22" name="椭圆 21"/>
            <p:cNvSpPr/>
            <p:nvPr/>
          </p:nvSpPr>
          <p:spPr>
            <a:xfrm>
              <a:off x="8666101" y="2000152"/>
              <a:ext cx="560680" cy="560680"/>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85" name="标题 4"/>
            <p:cNvSpPr txBox="1"/>
            <p:nvPr/>
          </p:nvSpPr>
          <p:spPr>
            <a:xfrm>
              <a:off x="8659191" y="2087416"/>
              <a:ext cx="67785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1600" b="0" dirty="0">
                  <a:solidFill>
                    <a:schemeClr val="tx1">
                      <a:lumMod val="75000"/>
                      <a:lumOff val="25000"/>
                    </a:schemeClr>
                  </a:solidFill>
                </a:rPr>
                <a:t>三年</a:t>
              </a:r>
            </a:p>
          </p:txBody>
        </p:sp>
      </p:grpSp>
      <p:sp>
        <p:nvSpPr>
          <p:cNvPr id="86" name="标题 4"/>
          <p:cNvSpPr txBox="1"/>
          <p:nvPr/>
        </p:nvSpPr>
        <p:spPr>
          <a:xfrm>
            <a:off x="9256495" y="1883839"/>
            <a:ext cx="1368185"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职能主管</a:t>
            </a:r>
          </a:p>
        </p:txBody>
      </p:sp>
      <p:sp>
        <p:nvSpPr>
          <p:cNvPr id="87" name="标题 4"/>
          <p:cNvSpPr txBox="1"/>
          <p:nvPr/>
        </p:nvSpPr>
        <p:spPr>
          <a:xfrm>
            <a:off x="10837333" y="1409923"/>
            <a:ext cx="1477315"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高级工程师</a:t>
            </a:r>
          </a:p>
        </p:txBody>
      </p:sp>
      <p:grpSp>
        <p:nvGrpSpPr>
          <p:cNvPr id="99" name="组合 98"/>
          <p:cNvGrpSpPr/>
          <p:nvPr/>
        </p:nvGrpSpPr>
        <p:grpSpPr>
          <a:xfrm>
            <a:off x="10240029" y="1065456"/>
            <a:ext cx="677856" cy="560680"/>
            <a:chOff x="10240029" y="1065456"/>
            <a:chExt cx="677856" cy="560680"/>
          </a:xfrm>
        </p:grpSpPr>
        <p:sp>
          <p:nvSpPr>
            <p:cNvPr id="23" name="椭圆 22"/>
            <p:cNvSpPr/>
            <p:nvPr/>
          </p:nvSpPr>
          <p:spPr>
            <a:xfrm>
              <a:off x="10276653" y="1065456"/>
              <a:ext cx="560680" cy="560680"/>
            </a:xfrm>
            <a:prstGeom prst="ellipse">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88" name="标题 4"/>
            <p:cNvSpPr txBox="1"/>
            <p:nvPr/>
          </p:nvSpPr>
          <p:spPr>
            <a:xfrm>
              <a:off x="10240029" y="1139584"/>
              <a:ext cx="67785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1600" b="0" dirty="0">
                  <a:solidFill>
                    <a:schemeClr val="tx1">
                      <a:lumMod val="75000"/>
                      <a:lumOff val="25000"/>
                    </a:schemeClr>
                  </a:solidFill>
                </a:rPr>
                <a:t>四年</a:t>
              </a:r>
            </a:p>
          </p:txBody>
        </p:sp>
      </p:grpSp>
      <p:sp>
        <p:nvSpPr>
          <p:cNvPr id="89" name="标题 4"/>
          <p:cNvSpPr txBox="1"/>
          <p:nvPr/>
        </p:nvSpPr>
        <p:spPr>
          <a:xfrm>
            <a:off x="10837333" y="936007"/>
            <a:ext cx="1368185"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dirty="0">
                <a:solidFill>
                  <a:schemeClr val="tx1">
                    <a:lumMod val="75000"/>
                    <a:lumOff val="25000"/>
                  </a:schemeClr>
                </a:solidFill>
              </a:rPr>
              <a:t>职能经理</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down)">
                                      <p:cBhvr>
                                        <p:cTn id="7" dur="500"/>
                                        <p:tgtEl>
                                          <p:spTgt spid="94"/>
                                        </p:tgtEl>
                                      </p:cBhvr>
                                    </p:animEffect>
                                  </p:childTnLst>
                                </p:cTn>
                              </p:par>
                              <p:par>
                                <p:cTn id="8" presetID="47"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par>
                                <p:cTn id="19" presetID="53" presetClass="entr" presetSubtype="16" fill="hold" nodeType="withEffect">
                                  <p:stCondLst>
                                    <p:cond delay="100"/>
                                  </p:stCondLst>
                                  <p:childTnLst>
                                    <p:set>
                                      <p:cBhvr>
                                        <p:cTn id="20" dur="1" fill="hold">
                                          <p:stCondLst>
                                            <p:cond delay="0"/>
                                          </p:stCondLst>
                                        </p:cTn>
                                        <p:tgtEl>
                                          <p:spTgt spid="96"/>
                                        </p:tgtEl>
                                        <p:attrNameLst>
                                          <p:attrName>style.visibility</p:attrName>
                                        </p:attrNameLst>
                                      </p:cBhvr>
                                      <p:to>
                                        <p:strVal val="visible"/>
                                      </p:to>
                                    </p:set>
                                    <p:anim calcmode="lin" valueType="num">
                                      <p:cBhvr>
                                        <p:cTn id="21" dur="500" fill="hold"/>
                                        <p:tgtEl>
                                          <p:spTgt spid="96"/>
                                        </p:tgtEl>
                                        <p:attrNameLst>
                                          <p:attrName>ppt_w</p:attrName>
                                        </p:attrNameLst>
                                      </p:cBhvr>
                                      <p:tavLst>
                                        <p:tav tm="0">
                                          <p:val>
                                            <p:fltVal val="0"/>
                                          </p:val>
                                        </p:tav>
                                        <p:tav tm="100000">
                                          <p:val>
                                            <p:strVal val="#ppt_w"/>
                                          </p:val>
                                        </p:tav>
                                      </p:tavLst>
                                    </p:anim>
                                    <p:anim calcmode="lin" valueType="num">
                                      <p:cBhvr>
                                        <p:cTn id="22" dur="500" fill="hold"/>
                                        <p:tgtEl>
                                          <p:spTgt spid="96"/>
                                        </p:tgtEl>
                                        <p:attrNameLst>
                                          <p:attrName>ppt_h</p:attrName>
                                        </p:attrNameLst>
                                      </p:cBhvr>
                                      <p:tavLst>
                                        <p:tav tm="0">
                                          <p:val>
                                            <p:fltVal val="0"/>
                                          </p:val>
                                        </p:tav>
                                        <p:tav tm="100000">
                                          <p:val>
                                            <p:strVal val="#ppt_h"/>
                                          </p:val>
                                        </p:tav>
                                      </p:tavLst>
                                    </p:anim>
                                    <p:animEffect transition="in" filter="fade">
                                      <p:cBhvr>
                                        <p:cTn id="23" dur="500"/>
                                        <p:tgtEl>
                                          <p:spTgt spid="96"/>
                                        </p:tgtEl>
                                      </p:cBhvr>
                                    </p:animEffect>
                                  </p:childTnLst>
                                </p:cTn>
                              </p:par>
                              <p:par>
                                <p:cTn id="24" presetID="53" presetClass="entr" presetSubtype="16" fill="hold" nodeType="withEffect">
                                  <p:stCondLst>
                                    <p:cond delay="200"/>
                                  </p:stCondLst>
                                  <p:childTnLst>
                                    <p:set>
                                      <p:cBhvr>
                                        <p:cTn id="25" dur="1" fill="hold">
                                          <p:stCondLst>
                                            <p:cond delay="0"/>
                                          </p:stCondLst>
                                        </p:cTn>
                                        <p:tgtEl>
                                          <p:spTgt spid="97"/>
                                        </p:tgtEl>
                                        <p:attrNameLst>
                                          <p:attrName>style.visibility</p:attrName>
                                        </p:attrNameLst>
                                      </p:cBhvr>
                                      <p:to>
                                        <p:strVal val="visible"/>
                                      </p:to>
                                    </p:set>
                                    <p:anim calcmode="lin" valueType="num">
                                      <p:cBhvr>
                                        <p:cTn id="26" dur="500" fill="hold"/>
                                        <p:tgtEl>
                                          <p:spTgt spid="97"/>
                                        </p:tgtEl>
                                        <p:attrNameLst>
                                          <p:attrName>ppt_w</p:attrName>
                                        </p:attrNameLst>
                                      </p:cBhvr>
                                      <p:tavLst>
                                        <p:tav tm="0">
                                          <p:val>
                                            <p:fltVal val="0"/>
                                          </p:val>
                                        </p:tav>
                                        <p:tav tm="100000">
                                          <p:val>
                                            <p:strVal val="#ppt_w"/>
                                          </p:val>
                                        </p:tav>
                                      </p:tavLst>
                                    </p:anim>
                                    <p:anim calcmode="lin" valueType="num">
                                      <p:cBhvr>
                                        <p:cTn id="27" dur="500" fill="hold"/>
                                        <p:tgtEl>
                                          <p:spTgt spid="97"/>
                                        </p:tgtEl>
                                        <p:attrNameLst>
                                          <p:attrName>ppt_h</p:attrName>
                                        </p:attrNameLst>
                                      </p:cBhvr>
                                      <p:tavLst>
                                        <p:tav tm="0">
                                          <p:val>
                                            <p:fltVal val="0"/>
                                          </p:val>
                                        </p:tav>
                                        <p:tav tm="100000">
                                          <p:val>
                                            <p:strVal val="#ppt_h"/>
                                          </p:val>
                                        </p:tav>
                                      </p:tavLst>
                                    </p:anim>
                                    <p:animEffect transition="in" filter="fade">
                                      <p:cBhvr>
                                        <p:cTn id="28" dur="500"/>
                                        <p:tgtEl>
                                          <p:spTgt spid="97"/>
                                        </p:tgtEl>
                                      </p:cBhvr>
                                    </p:animEffect>
                                  </p:childTnLst>
                                </p:cTn>
                              </p:par>
                              <p:par>
                                <p:cTn id="29" presetID="53" presetClass="entr" presetSubtype="16" fill="hold" nodeType="withEffect">
                                  <p:stCondLst>
                                    <p:cond delay="300"/>
                                  </p:stCondLst>
                                  <p:childTnLst>
                                    <p:set>
                                      <p:cBhvr>
                                        <p:cTn id="30" dur="1" fill="hold">
                                          <p:stCondLst>
                                            <p:cond delay="0"/>
                                          </p:stCondLst>
                                        </p:cTn>
                                        <p:tgtEl>
                                          <p:spTgt spid="98"/>
                                        </p:tgtEl>
                                        <p:attrNameLst>
                                          <p:attrName>style.visibility</p:attrName>
                                        </p:attrNameLst>
                                      </p:cBhvr>
                                      <p:to>
                                        <p:strVal val="visible"/>
                                      </p:to>
                                    </p:set>
                                    <p:anim calcmode="lin" valueType="num">
                                      <p:cBhvr>
                                        <p:cTn id="31" dur="500" fill="hold"/>
                                        <p:tgtEl>
                                          <p:spTgt spid="98"/>
                                        </p:tgtEl>
                                        <p:attrNameLst>
                                          <p:attrName>ppt_w</p:attrName>
                                        </p:attrNameLst>
                                      </p:cBhvr>
                                      <p:tavLst>
                                        <p:tav tm="0">
                                          <p:val>
                                            <p:fltVal val="0"/>
                                          </p:val>
                                        </p:tav>
                                        <p:tav tm="100000">
                                          <p:val>
                                            <p:strVal val="#ppt_w"/>
                                          </p:val>
                                        </p:tav>
                                      </p:tavLst>
                                    </p:anim>
                                    <p:anim calcmode="lin" valueType="num">
                                      <p:cBhvr>
                                        <p:cTn id="32" dur="500" fill="hold"/>
                                        <p:tgtEl>
                                          <p:spTgt spid="98"/>
                                        </p:tgtEl>
                                        <p:attrNameLst>
                                          <p:attrName>ppt_h</p:attrName>
                                        </p:attrNameLst>
                                      </p:cBhvr>
                                      <p:tavLst>
                                        <p:tav tm="0">
                                          <p:val>
                                            <p:fltVal val="0"/>
                                          </p:val>
                                        </p:tav>
                                        <p:tav tm="100000">
                                          <p:val>
                                            <p:strVal val="#ppt_h"/>
                                          </p:val>
                                        </p:tav>
                                      </p:tavLst>
                                    </p:anim>
                                    <p:animEffect transition="in" filter="fade">
                                      <p:cBhvr>
                                        <p:cTn id="33" dur="500"/>
                                        <p:tgtEl>
                                          <p:spTgt spid="98"/>
                                        </p:tgtEl>
                                      </p:cBhvr>
                                    </p:animEffect>
                                  </p:childTnLst>
                                </p:cTn>
                              </p:par>
                              <p:par>
                                <p:cTn id="34" presetID="53" presetClass="entr" presetSubtype="16" fill="hold" nodeType="withEffect">
                                  <p:stCondLst>
                                    <p:cond delay="400"/>
                                  </p:stCondLst>
                                  <p:childTnLst>
                                    <p:set>
                                      <p:cBhvr>
                                        <p:cTn id="35" dur="1" fill="hold">
                                          <p:stCondLst>
                                            <p:cond delay="0"/>
                                          </p:stCondLst>
                                        </p:cTn>
                                        <p:tgtEl>
                                          <p:spTgt spid="99"/>
                                        </p:tgtEl>
                                        <p:attrNameLst>
                                          <p:attrName>style.visibility</p:attrName>
                                        </p:attrNameLst>
                                      </p:cBhvr>
                                      <p:to>
                                        <p:strVal val="visible"/>
                                      </p:to>
                                    </p:set>
                                    <p:anim calcmode="lin" valueType="num">
                                      <p:cBhvr>
                                        <p:cTn id="36" dur="500" fill="hold"/>
                                        <p:tgtEl>
                                          <p:spTgt spid="99"/>
                                        </p:tgtEl>
                                        <p:attrNameLst>
                                          <p:attrName>ppt_w</p:attrName>
                                        </p:attrNameLst>
                                      </p:cBhvr>
                                      <p:tavLst>
                                        <p:tav tm="0">
                                          <p:val>
                                            <p:fltVal val="0"/>
                                          </p:val>
                                        </p:tav>
                                        <p:tav tm="100000">
                                          <p:val>
                                            <p:strVal val="#ppt_w"/>
                                          </p:val>
                                        </p:tav>
                                      </p:tavLst>
                                    </p:anim>
                                    <p:anim calcmode="lin" valueType="num">
                                      <p:cBhvr>
                                        <p:cTn id="37" dur="500" fill="hold"/>
                                        <p:tgtEl>
                                          <p:spTgt spid="99"/>
                                        </p:tgtEl>
                                        <p:attrNameLst>
                                          <p:attrName>ppt_h</p:attrName>
                                        </p:attrNameLst>
                                      </p:cBhvr>
                                      <p:tavLst>
                                        <p:tav tm="0">
                                          <p:val>
                                            <p:fltVal val="0"/>
                                          </p:val>
                                        </p:tav>
                                        <p:tav tm="100000">
                                          <p:val>
                                            <p:strVal val="#ppt_h"/>
                                          </p:val>
                                        </p:tav>
                                      </p:tavLst>
                                    </p:anim>
                                    <p:animEffect transition="in" filter="fade">
                                      <p:cBhvr>
                                        <p:cTn id="38" dur="500"/>
                                        <p:tgtEl>
                                          <p:spTgt spid="99"/>
                                        </p:tgtEl>
                                      </p:cBhvr>
                                    </p:animEffect>
                                  </p:childTnLst>
                                </p:cTn>
                              </p:par>
                              <p:par>
                                <p:cTn id="39" presetID="2" presetClass="entr" presetSubtype="12"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0-#ppt_w/2"/>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 presetClass="entr" presetSubtype="2" fill="hold" grpId="0" nodeType="afterEffect">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cBhvr additive="base">
                                        <p:cTn id="46" dur="500" fill="hold"/>
                                        <p:tgtEl>
                                          <p:spTgt spid="75"/>
                                        </p:tgtEl>
                                        <p:attrNameLst>
                                          <p:attrName>ppt_x</p:attrName>
                                        </p:attrNameLst>
                                      </p:cBhvr>
                                      <p:tavLst>
                                        <p:tav tm="0">
                                          <p:val>
                                            <p:strVal val="1+#ppt_w/2"/>
                                          </p:val>
                                        </p:tav>
                                        <p:tav tm="100000">
                                          <p:val>
                                            <p:strVal val="#ppt_x"/>
                                          </p:val>
                                        </p:tav>
                                      </p:tavLst>
                                    </p:anim>
                                    <p:anim calcmode="lin" valueType="num">
                                      <p:cBhvr additive="base">
                                        <p:cTn id="47" dur="500" fill="hold"/>
                                        <p:tgtEl>
                                          <p:spTgt spid="7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additive="base">
                                        <p:cTn id="50" dur="500" fill="hold"/>
                                        <p:tgtEl>
                                          <p:spTgt spid="76"/>
                                        </p:tgtEl>
                                        <p:attrNameLst>
                                          <p:attrName>ppt_x</p:attrName>
                                        </p:attrNameLst>
                                      </p:cBhvr>
                                      <p:tavLst>
                                        <p:tav tm="0">
                                          <p:val>
                                            <p:strVal val="1+#ppt_w/2"/>
                                          </p:val>
                                        </p:tav>
                                        <p:tav tm="100000">
                                          <p:val>
                                            <p:strVal val="#ppt_x"/>
                                          </p:val>
                                        </p:tav>
                                      </p:tavLst>
                                    </p:anim>
                                    <p:anim calcmode="lin" valueType="num">
                                      <p:cBhvr additive="base">
                                        <p:cTn id="51" dur="500" fill="hold"/>
                                        <p:tgtEl>
                                          <p:spTgt spid="7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additive="base">
                                        <p:cTn id="54" dur="500" fill="hold"/>
                                        <p:tgtEl>
                                          <p:spTgt spid="77"/>
                                        </p:tgtEl>
                                        <p:attrNameLst>
                                          <p:attrName>ppt_x</p:attrName>
                                        </p:attrNameLst>
                                      </p:cBhvr>
                                      <p:tavLst>
                                        <p:tav tm="0">
                                          <p:val>
                                            <p:strVal val="1+#ppt_w/2"/>
                                          </p:val>
                                        </p:tav>
                                        <p:tav tm="100000">
                                          <p:val>
                                            <p:strVal val="#ppt_x"/>
                                          </p:val>
                                        </p:tav>
                                      </p:tavLst>
                                    </p:anim>
                                    <p:anim calcmode="lin" valueType="num">
                                      <p:cBhvr additive="base">
                                        <p:cTn id="55" dur="500" fill="hold"/>
                                        <p:tgtEl>
                                          <p:spTgt spid="77"/>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additive="base">
                                        <p:cTn id="58" dur="500" fill="hold"/>
                                        <p:tgtEl>
                                          <p:spTgt spid="78"/>
                                        </p:tgtEl>
                                        <p:attrNameLst>
                                          <p:attrName>ppt_x</p:attrName>
                                        </p:attrNameLst>
                                      </p:cBhvr>
                                      <p:tavLst>
                                        <p:tav tm="0">
                                          <p:val>
                                            <p:strVal val="1+#ppt_w/2"/>
                                          </p:val>
                                        </p:tav>
                                        <p:tav tm="100000">
                                          <p:val>
                                            <p:strVal val="#ppt_x"/>
                                          </p:val>
                                        </p:tav>
                                      </p:tavLst>
                                    </p:anim>
                                    <p:anim calcmode="lin" valueType="num">
                                      <p:cBhvr additive="base">
                                        <p:cTn id="59" dur="500" fill="hold"/>
                                        <p:tgtEl>
                                          <p:spTgt spid="78"/>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additive="base">
                                        <p:cTn id="62" dur="500" fill="hold"/>
                                        <p:tgtEl>
                                          <p:spTgt spid="81"/>
                                        </p:tgtEl>
                                        <p:attrNameLst>
                                          <p:attrName>ppt_x</p:attrName>
                                        </p:attrNameLst>
                                      </p:cBhvr>
                                      <p:tavLst>
                                        <p:tav tm="0">
                                          <p:val>
                                            <p:strVal val="1+#ppt_w/2"/>
                                          </p:val>
                                        </p:tav>
                                        <p:tav tm="100000">
                                          <p:val>
                                            <p:strVal val="#ppt_x"/>
                                          </p:val>
                                        </p:tav>
                                      </p:tavLst>
                                    </p:anim>
                                    <p:anim calcmode="lin" valueType="num">
                                      <p:cBhvr additive="base">
                                        <p:cTn id="63" dur="500" fill="hold"/>
                                        <p:tgtEl>
                                          <p:spTgt spid="81"/>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500" fill="hold"/>
                                        <p:tgtEl>
                                          <p:spTgt spid="79"/>
                                        </p:tgtEl>
                                        <p:attrNameLst>
                                          <p:attrName>ppt_x</p:attrName>
                                        </p:attrNameLst>
                                      </p:cBhvr>
                                      <p:tavLst>
                                        <p:tav tm="0">
                                          <p:val>
                                            <p:strVal val="1+#ppt_w/2"/>
                                          </p:val>
                                        </p:tav>
                                        <p:tav tm="100000">
                                          <p:val>
                                            <p:strVal val="#ppt_x"/>
                                          </p:val>
                                        </p:tav>
                                      </p:tavLst>
                                    </p:anim>
                                    <p:anim calcmode="lin" valueType="num">
                                      <p:cBhvr additive="base">
                                        <p:cTn id="67" dur="500" fill="hold"/>
                                        <p:tgtEl>
                                          <p:spTgt spid="79"/>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6"/>
                                        </p:tgtEl>
                                        <p:attrNameLst>
                                          <p:attrName>style.visibility</p:attrName>
                                        </p:attrNameLst>
                                      </p:cBhvr>
                                      <p:to>
                                        <p:strVal val="visible"/>
                                      </p:to>
                                    </p:set>
                                    <p:anim calcmode="lin" valueType="num">
                                      <p:cBhvr additive="base">
                                        <p:cTn id="70" dur="500" fill="hold"/>
                                        <p:tgtEl>
                                          <p:spTgt spid="86"/>
                                        </p:tgtEl>
                                        <p:attrNameLst>
                                          <p:attrName>ppt_x</p:attrName>
                                        </p:attrNameLst>
                                      </p:cBhvr>
                                      <p:tavLst>
                                        <p:tav tm="0">
                                          <p:val>
                                            <p:strVal val="1+#ppt_w/2"/>
                                          </p:val>
                                        </p:tav>
                                        <p:tav tm="100000">
                                          <p:val>
                                            <p:strVal val="#ppt_x"/>
                                          </p:val>
                                        </p:tav>
                                      </p:tavLst>
                                    </p:anim>
                                    <p:anim calcmode="lin" valueType="num">
                                      <p:cBhvr additive="base">
                                        <p:cTn id="71" dur="500" fill="hold"/>
                                        <p:tgtEl>
                                          <p:spTgt spid="86"/>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84"/>
                                        </p:tgtEl>
                                        <p:attrNameLst>
                                          <p:attrName>style.visibility</p:attrName>
                                        </p:attrNameLst>
                                      </p:cBhvr>
                                      <p:to>
                                        <p:strVal val="visible"/>
                                      </p:to>
                                    </p:set>
                                    <p:anim calcmode="lin" valueType="num">
                                      <p:cBhvr additive="base">
                                        <p:cTn id="74" dur="500" fill="hold"/>
                                        <p:tgtEl>
                                          <p:spTgt spid="84"/>
                                        </p:tgtEl>
                                        <p:attrNameLst>
                                          <p:attrName>ppt_x</p:attrName>
                                        </p:attrNameLst>
                                      </p:cBhvr>
                                      <p:tavLst>
                                        <p:tav tm="0">
                                          <p:val>
                                            <p:strVal val="1+#ppt_w/2"/>
                                          </p:val>
                                        </p:tav>
                                        <p:tav tm="100000">
                                          <p:val>
                                            <p:strVal val="#ppt_x"/>
                                          </p:val>
                                        </p:tav>
                                      </p:tavLst>
                                    </p:anim>
                                    <p:anim calcmode="lin" valueType="num">
                                      <p:cBhvr additive="base">
                                        <p:cTn id="75" dur="500" fill="hold"/>
                                        <p:tgtEl>
                                          <p:spTgt spid="84"/>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89"/>
                                        </p:tgtEl>
                                        <p:attrNameLst>
                                          <p:attrName>style.visibility</p:attrName>
                                        </p:attrNameLst>
                                      </p:cBhvr>
                                      <p:to>
                                        <p:strVal val="visible"/>
                                      </p:to>
                                    </p:set>
                                    <p:anim calcmode="lin" valueType="num">
                                      <p:cBhvr additive="base">
                                        <p:cTn id="78" dur="500" fill="hold"/>
                                        <p:tgtEl>
                                          <p:spTgt spid="89"/>
                                        </p:tgtEl>
                                        <p:attrNameLst>
                                          <p:attrName>ppt_x</p:attrName>
                                        </p:attrNameLst>
                                      </p:cBhvr>
                                      <p:tavLst>
                                        <p:tav tm="0">
                                          <p:val>
                                            <p:strVal val="1+#ppt_w/2"/>
                                          </p:val>
                                        </p:tav>
                                        <p:tav tm="100000">
                                          <p:val>
                                            <p:strVal val="#ppt_x"/>
                                          </p:val>
                                        </p:tav>
                                      </p:tavLst>
                                    </p:anim>
                                    <p:anim calcmode="lin" valueType="num">
                                      <p:cBhvr additive="base">
                                        <p:cTn id="79" dur="500" fill="hold"/>
                                        <p:tgtEl>
                                          <p:spTgt spid="89"/>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87"/>
                                        </p:tgtEl>
                                        <p:attrNameLst>
                                          <p:attrName>style.visibility</p:attrName>
                                        </p:attrNameLst>
                                      </p:cBhvr>
                                      <p:to>
                                        <p:strVal val="visible"/>
                                      </p:to>
                                    </p:set>
                                    <p:anim calcmode="lin" valueType="num">
                                      <p:cBhvr additive="base">
                                        <p:cTn id="82" dur="500" fill="hold"/>
                                        <p:tgtEl>
                                          <p:spTgt spid="87"/>
                                        </p:tgtEl>
                                        <p:attrNameLst>
                                          <p:attrName>ppt_x</p:attrName>
                                        </p:attrNameLst>
                                      </p:cBhvr>
                                      <p:tavLst>
                                        <p:tav tm="0">
                                          <p:val>
                                            <p:strVal val="1+#ppt_w/2"/>
                                          </p:val>
                                        </p:tav>
                                        <p:tav tm="100000">
                                          <p:val>
                                            <p:strVal val="#ppt_x"/>
                                          </p:val>
                                        </p:tav>
                                      </p:tavLst>
                                    </p:anim>
                                    <p:anim calcmode="lin" valueType="num">
                                      <p:cBhvr additive="base">
                                        <p:cTn id="83"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24" grpId="0"/>
      <p:bldP spid="75" grpId="0"/>
      <p:bldP spid="76" grpId="0"/>
      <p:bldP spid="77" grpId="0"/>
      <p:bldP spid="78" grpId="0"/>
      <p:bldP spid="79" grpId="0"/>
      <p:bldP spid="81" grpId="0"/>
      <p:bldP spid="84" grpId="0"/>
      <p:bldP spid="86" grpId="0"/>
      <p:bldP spid="87"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944600" y="1970000"/>
            <a:ext cx="2428875" cy="4265613"/>
            <a:chOff x="1449" y="454"/>
            <a:chExt cx="1530" cy="2687"/>
          </a:xfrm>
        </p:grpSpPr>
        <p:sp>
          <p:nvSpPr>
            <p:cNvPr id="4" name="Freeform 6"/>
            <p:cNvSpPr/>
            <p:nvPr/>
          </p:nvSpPr>
          <p:spPr bwMode="auto">
            <a:xfrm>
              <a:off x="2116" y="807"/>
              <a:ext cx="68" cy="161"/>
            </a:xfrm>
            <a:custGeom>
              <a:avLst/>
              <a:gdLst>
                <a:gd name="T0" fmla="*/ 10 w 29"/>
                <a:gd name="T1" fmla="*/ 0 h 68"/>
                <a:gd name="T2" fmla="*/ 0 w 29"/>
                <a:gd name="T3" fmla="*/ 4 h 68"/>
                <a:gd name="T4" fmla="*/ 0 w 29"/>
                <a:gd name="T5" fmla="*/ 5 h 68"/>
                <a:gd name="T6" fmla="*/ 0 w 29"/>
                <a:gd name="T7" fmla="*/ 15 h 68"/>
                <a:gd name="T8" fmla="*/ 0 w 29"/>
                <a:gd name="T9" fmla="*/ 53 h 68"/>
                <a:gd name="T10" fmla="*/ 0 w 29"/>
                <a:gd name="T11" fmla="*/ 65 h 68"/>
                <a:gd name="T12" fmla="*/ 10 w 29"/>
                <a:gd name="T13" fmla="*/ 68 h 68"/>
                <a:gd name="T14" fmla="*/ 29 w 29"/>
                <a:gd name="T15" fmla="*/ 46 h 68"/>
                <a:gd name="T16" fmla="*/ 29 w 29"/>
                <a:gd name="T17" fmla="*/ 23 h 68"/>
                <a:gd name="T18" fmla="*/ 10 w 29"/>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68">
                  <a:moveTo>
                    <a:pt x="10" y="0"/>
                  </a:moveTo>
                  <a:cubicBezTo>
                    <a:pt x="6" y="0"/>
                    <a:pt x="3" y="2"/>
                    <a:pt x="0" y="4"/>
                  </a:cubicBezTo>
                  <a:cubicBezTo>
                    <a:pt x="0" y="5"/>
                    <a:pt x="0" y="5"/>
                    <a:pt x="0" y="5"/>
                  </a:cubicBezTo>
                  <a:cubicBezTo>
                    <a:pt x="0" y="8"/>
                    <a:pt x="0" y="12"/>
                    <a:pt x="0" y="15"/>
                  </a:cubicBezTo>
                  <a:cubicBezTo>
                    <a:pt x="0" y="53"/>
                    <a:pt x="0" y="53"/>
                    <a:pt x="0" y="53"/>
                  </a:cubicBezTo>
                  <a:cubicBezTo>
                    <a:pt x="0" y="57"/>
                    <a:pt x="0" y="61"/>
                    <a:pt x="0" y="65"/>
                  </a:cubicBezTo>
                  <a:cubicBezTo>
                    <a:pt x="3" y="67"/>
                    <a:pt x="6" y="68"/>
                    <a:pt x="10" y="68"/>
                  </a:cubicBezTo>
                  <a:cubicBezTo>
                    <a:pt x="20" y="68"/>
                    <a:pt x="29" y="58"/>
                    <a:pt x="29" y="46"/>
                  </a:cubicBezTo>
                  <a:cubicBezTo>
                    <a:pt x="29" y="23"/>
                    <a:pt x="29" y="23"/>
                    <a:pt x="29" y="23"/>
                  </a:cubicBezTo>
                  <a:cubicBezTo>
                    <a:pt x="29" y="10"/>
                    <a:pt x="20" y="0"/>
                    <a:pt x="10" y="0"/>
                  </a:cubicBez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1546" y="807"/>
              <a:ext cx="57" cy="161"/>
            </a:xfrm>
            <a:custGeom>
              <a:avLst/>
              <a:gdLst>
                <a:gd name="T0" fmla="*/ 23 w 24"/>
                <a:gd name="T1" fmla="*/ 15 h 68"/>
                <a:gd name="T2" fmla="*/ 24 w 24"/>
                <a:gd name="T3" fmla="*/ 1 h 68"/>
                <a:gd name="T4" fmla="*/ 19 w 24"/>
                <a:gd name="T5" fmla="*/ 0 h 68"/>
                <a:gd name="T6" fmla="*/ 0 w 24"/>
                <a:gd name="T7" fmla="*/ 20 h 68"/>
                <a:gd name="T8" fmla="*/ 0 w 24"/>
                <a:gd name="T9" fmla="*/ 23 h 68"/>
                <a:gd name="T10" fmla="*/ 0 w 24"/>
                <a:gd name="T11" fmla="*/ 46 h 68"/>
                <a:gd name="T12" fmla="*/ 19 w 24"/>
                <a:gd name="T13" fmla="*/ 68 h 68"/>
                <a:gd name="T14" fmla="*/ 22 w 24"/>
                <a:gd name="T15" fmla="*/ 68 h 68"/>
                <a:gd name="T16" fmla="*/ 24 w 24"/>
                <a:gd name="T17" fmla="*/ 67 h 68"/>
                <a:gd name="T18" fmla="*/ 23 w 24"/>
                <a:gd name="T19" fmla="*/ 53 h 68"/>
                <a:gd name="T20" fmla="*/ 23 w 24"/>
                <a:gd name="T21"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8">
                  <a:moveTo>
                    <a:pt x="23" y="15"/>
                  </a:moveTo>
                  <a:cubicBezTo>
                    <a:pt x="23" y="11"/>
                    <a:pt x="23" y="6"/>
                    <a:pt x="24" y="1"/>
                  </a:cubicBezTo>
                  <a:cubicBezTo>
                    <a:pt x="22" y="1"/>
                    <a:pt x="20" y="0"/>
                    <a:pt x="19" y="0"/>
                  </a:cubicBezTo>
                  <a:cubicBezTo>
                    <a:pt x="9" y="0"/>
                    <a:pt x="1" y="9"/>
                    <a:pt x="0" y="20"/>
                  </a:cubicBezTo>
                  <a:cubicBezTo>
                    <a:pt x="0" y="21"/>
                    <a:pt x="0" y="22"/>
                    <a:pt x="0" y="23"/>
                  </a:cubicBezTo>
                  <a:cubicBezTo>
                    <a:pt x="0" y="46"/>
                    <a:pt x="0" y="46"/>
                    <a:pt x="0" y="46"/>
                  </a:cubicBezTo>
                  <a:cubicBezTo>
                    <a:pt x="0" y="58"/>
                    <a:pt x="8" y="68"/>
                    <a:pt x="19" y="68"/>
                  </a:cubicBezTo>
                  <a:cubicBezTo>
                    <a:pt x="20" y="68"/>
                    <a:pt x="21" y="68"/>
                    <a:pt x="22" y="68"/>
                  </a:cubicBezTo>
                  <a:cubicBezTo>
                    <a:pt x="23" y="68"/>
                    <a:pt x="23" y="67"/>
                    <a:pt x="24" y="67"/>
                  </a:cubicBezTo>
                  <a:cubicBezTo>
                    <a:pt x="23" y="63"/>
                    <a:pt x="23" y="58"/>
                    <a:pt x="23" y="53"/>
                  </a:cubicBezTo>
                  <a:lnTo>
                    <a:pt x="23" y="15"/>
                  </a:ln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1601" y="586"/>
              <a:ext cx="515" cy="604"/>
            </a:xfrm>
            <a:custGeom>
              <a:avLst/>
              <a:gdLst>
                <a:gd name="T0" fmla="*/ 217 w 217"/>
                <a:gd name="T1" fmla="*/ 108 h 255"/>
                <a:gd name="T2" fmla="*/ 217 w 217"/>
                <a:gd name="T3" fmla="*/ 98 h 255"/>
                <a:gd name="T4" fmla="*/ 217 w 217"/>
                <a:gd name="T5" fmla="*/ 97 h 255"/>
                <a:gd name="T6" fmla="*/ 208 w 217"/>
                <a:gd name="T7" fmla="*/ 64 h 255"/>
                <a:gd name="T8" fmla="*/ 202 w 217"/>
                <a:gd name="T9" fmla="*/ 53 h 255"/>
                <a:gd name="T10" fmla="*/ 109 w 217"/>
                <a:gd name="T11" fmla="*/ 0 h 255"/>
                <a:gd name="T12" fmla="*/ 1 w 217"/>
                <a:gd name="T13" fmla="*/ 94 h 255"/>
                <a:gd name="T14" fmla="*/ 0 w 217"/>
                <a:gd name="T15" fmla="*/ 108 h 255"/>
                <a:gd name="T16" fmla="*/ 0 w 217"/>
                <a:gd name="T17" fmla="*/ 146 h 255"/>
                <a:gd name="T18" fmla="*/ 1 w 217"/>
                <a:gd name="T19" fmla="*/ 160 h 255"/>
                <a:gd name="T20" fmla="*/ 1 w 217"/>
                <a:gd name="T21" fmla="*/ 162 h 255"/>
                <a:gd name="T22" fmla="*/ 109 w 217"/>
                <a:gd name="T23" fmla="*/ 255 h 255"/>
                <a:gd name="T24" fmla="*/ 217 w 217"/>
                <a:gd name="T25" fmla="*/ 158 h 255"/>
                <a:gd name="T26" fmla="*/ 217 w 217"/>
                <a:gd name="T27" fmla="*/ 146 h 255"/>
                <a:gd name="T28" fmla="*/ 217 w 217"/>
                <a:gd name="T29" fmla="*/ 10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55">
                  <a:moveTo>
                    <a:pt x="217" y="108"/>
                  </a:moveTo>
                  <a:cubicBezTo>
                    <a:pt x="217" y="105"/>
                    <a:pt x="217" y="101"/>
                    <a:pt x="217" y="98"/>
                  </a:cubicBezTo>
                  <a:cubicBezTo>
                    <a:pt x="217" y="97"/>
                    <a:pt x="217" y="97"/>
                    <a:pt x="217" y="97"/>
                  </a:cubicBezTo>
                  <a:cubicBezTo>
                    <a:pt x="215" y="85"/>
                    <a:pt x="212" y="74"/>
                    <a:pt x="208" y="64"/>
                  </a:cubicBezTo>
                  <a:cubicBezTo>
                    <a:pt x="206" y="60"/>
                    <a:pt x="204" y="56"/>
                    <a:pt x="202" y="53"/>
                  </a:cubicBezTo>
                  <a:cubicBezTo>
                    <a:pt x="183" y="21"/>
                    <a:pt x="148" y="0"/>
                    <a:pt x="109" y="0"/>
                  </a:cubicBezTo>
                  <a:cubicBezTo>
                    <a:pt x="53" y="0"/>
                    <a:pt x="8" y="41"/>
                    <a:pt x="1" y="94"/>
                  </a:cubicBezTo>
                  <a:cubicBezTo>
                    <a:pt x="0" y="99"/>
                    <a:pt x="0" y="104"/>
                    <a:pt x="0" y="108"/>
                  </a:cubicBezTo>
                  <a:cubicBezTo>
                    <a:pt x="0" y="146"/>
                    <a:pt x="0" y="146"/>
                    <a:pt x="0" y="146"/>
                  </a:cubicBezTo>
                  <a:cubicBezTo>
                    <a:pt x="0" y="151"/>
                    <a:pt x="0" y="156"/>
                    <a:pt x="1" y="160"/>
                  </a:cubicBezTo>
                  <a:cubicBezTo>
                    <a:pt x="1" y="161"/>
                    <a:pt x="1" y="161"/>
                    <a:pt x="1" y="162"/>
                  </a:cubicBezTo>
                  <a:cubicBezTo>
                    <a:pt x="9" y="214"/>
                    <a:pt x="54" y="255"/>
                    <a:pt x="109" y="255"/>
                  </a:cubicBezTo>
                  <a:cubicBezTo>
                    <a:pt x="165" y="255"/>
                    <a:pt x="211" y="212"/>
                    <a:pt x="217" y="158"/>
                  </a:cubicBezTo>
                  <a:cubicBezTo>
                    <a:pt x="217" y="154"/>
                    <a:pt x="217" y="150"/>
                    <a:pt x="217" y="146"/>
                  </a:cubicBezTo>
                  <a:lnTo>
                    <a:pt x="217" y="108"/>
                  </a:ln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Rectangle 9"/>
            <p:cNvSpPr>
              <a:spLocks noChangeArrowheads="1"/>
            </p:cNvSpPr>
            <p:nvPr/>
          </p:nvSpPr>
          <p:spPr bwMode="auto">
            <a:xfrm>
              <a:off x="1802" y="1145"/>
              <a:ext cx="129" cy="107"/>
            </a:xfrm>
            <a:prstGeom prst="rect">
              <a:avLst/>
            </a:prstGeom>
            <a:solidFill>
              <a:srgbClr val="F4DD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2080" y="693"/>
              <a:ext cx="85" cy="125"/>
            </a:xfrm>
            <a:custGeom>
              <a:avLst/>
              <a:gdLst>
                <a:gd name="T0" fmla="*/ 25 w 36"/>
                <a:gd name="T1" fmla="*/ 0 h 53"/>
                <a:gd name="T2" fmla="*/ 0 w 36"/>
                <a:gd name="T3" fmla="*/ 8 h 53"/>
                <a:gd name="T4" fmla="*/ 6 w 36"/>
                <a:gd name="T5" fmla="*/ 19 h 53"/>
                <a:gd name="T6" fmla="*/ 15 w 36"/>
                <a:gd name="T7" fmla="*/ 53 h 53"/>
                <a:gd name="T8" fmla="*/ 25 w 36"/>
                <a:gd name="T9" fmla="*/ 48 h 53"/>
                <a:gd name="T10" fmla="*/ 25 w 36"/>
                <a:gd name="T11" fmla="*/ 0 h 53"/>
              </a:gdLst>
              <a:ahLst/>
              <a:cxnLst>
                <a:cxn ang="0">
                  <a:pos x="T0" y="T1"/>
                </a:cxn>
                <a:cxn ang="0">
                  <a:pos x="T2" y="T3"/>
                </a:cxn>
                <a:cxn ang="0">
                  <a:pos x="T4" y="T5"/>
                </a:cxn>
                <a:cxn ang="0">
                  <a:pos x="T6" y="T7"/>
                </a:cxn>
                <a:cxn ang="0">
                  <a:pos x="T8" y="T9"/>
                </a:cxn>
                <a:cxn ang="0">
                  <a:pos x="T10" y="T11"/>
                </a:cxn>
              </a:cxnLst>
              <a:rect l="0" t="0" r="r" b="b"/>
              <a:pathLst>
                <a:path w="36" h="53">
                  <a:moveTo>
                    <a:pt x="25" y="0"/>
                  </a:moveTo>
                  <a:cubicBezTo>
                    <a:pt x="0" y="8"/>
                    <a:pt x="0" y="8"/>
                    <a:pt x="0" y="8"/>
                  </a:cubicBezTo>
                  <a:cubicBezTo>
                    <a:pt x="2" y="11"/>
                    <a:pt x="4" y="15"/>
                    <a:pt x="6" y="19"/>
                  </a:cubicBezTo>
                  <a:cubicBezTo>
                    <a:pt x="11" y="29"/>
                    <a:pt x="14" y="41"/>
                    <a:pt x="15" y="53"/>
                  </a:cubicBezTo>
                  <a:cubicBezTo>
                    <a:pt x="25" y="48"/>
                    <a:pt x="25" y="48"/>
                    <a:pt x="25" y="48"/>
                  </a:cubicBezTo>
                  <a:cubicBezTo>
                    <a:pt x="25" y="48"/>
                    <a:pt x="36" y="34"/>
                    <a:pt x="25" y="0"/>
                  </a:cubicBezTo>
                  <a:close/>
                </a:path>
              </a:pathLst>
            </a:custGeom>
            <a:solidFill>
              <a:srgbClr val="8254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1546" y="454"/>
              <a:ext cx="764" cy="400"/>
            </a:xfrm>
            <a:custGeom>
              <a:avLst/>
              <a:gdLst>
                <a:gd name="T0" fmla="*/ 179 w 322"/>
                <a:gd name="T1" fmla="*/ 20 h 169"/>
                <a:gd name="T2" fmla="*/ 139 w 322"/>
                <a:gd name="T3" fmla="*/ 3 h 169"/>
                <a:gd name="T4" fmla="*/ 139 w 322"/>
                <a:gd name="T5" fmla="*/ 3 h 169"/>
                <a:gd name="T6" fmla="*/ 139 w 322"/>
                <a:gd name="T7" fmla="*/ 3 h 169"/>
                <a:gd name="T8" fmla="*/ 115 w 322"/>
                <a:gd name="T9" fmla="*/ 0 h 169"/>
                <a:gd name="T10" fmla="*/ 0 w 322"/>
                <a:gd name="T11" fmla="*/ 116 h 169"/>
                <a:gd name="T12" fmla="*/ 0 w 322"/>
                <a:gd name="T13" fmla="*/ 164 h 169"/>
                <a:gd name="T14" fmla="*/ 0 w 322"/>
                <a:gd name="T15" fmla="*/ 169 h 169"/>
                <a:gd name="T16" fmla="*/ 19 w 322"/>
                <a:gd name="T17" fmla="*/ 149 h 169"/>
                <a:gd name="T18" fmla="*/ 23 w 322"/>
                <a:gd name="T19" fmla="*/ 150 h 169"/>
                <a:gd name="T20" fmla="*/ 23 w 322"/>
                <a:gd name="T21" fmla="*/ 164 h 169"/>
                <a:gd name="T22" fmla="*/ 80 w 322"/>
                <a:gd name="T23" fmla="*/ 90 h 169"/>
                <a:gd name="T24" fmla="*/ 218 w 322"/>
                <a:gd name="T25" fmla="*/ 122 h 169"/>
                <a:gd name="T26" fmla="*/ 322 w 322"/>
                <a:gd name="T27" fmla="*/ 74 h 169"/>
                <a:gd name="T28" fmla="*/ 179 w 322"/>
                <a:gd name="T29" fmla="*/ 2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169">
                  <a:moveTo>
                    <a:pt x="179" y="20"/>
                  </a:moveTo>
                  <a:cubicBezTo>
                    <a:pt x="167" y="12"/>
                    <a:pt x="153" y="6"/>
                    <a:pt x="139" y="3"/>
                  </a:cubicBezTo>
                  <a:cubicBezTo>
                    <a:pt x="139" y="3"/>
                    <a:pt x="139" y="3"/>
                    <a:pt x="139" y="3"/>
                  </a:cubicBezTo>
                  <a:cubicBezTo>
                    <a:pt x="139" y="3"/>
                    <a:pt x="139" y="3"/>
                    <a:pt x="139" y="3"/>
                  </a:cubicBezTo>
                  <a:cubicBezTo>
                    <a:pt x="131" y="1"/>
                    <a:pt x="123" y="0"/>
                    <a:pt x="115" y="0"/>
                  </a:cubicBezTo>
                  <a:cubicBezTo>
                    <a:pt x="51" y="0"/>
                    <a:pt x="0" y="52"/>
                    <a:pt x="0" y="116"/>
                  </a:cubicBezTo>
                  <a:cubicBezTo>
                    <a:pt x="0" y="164"/>
                    <a:pt x="0" y="164"/>
                    <a:pt x="0" y="164"/>
                  </a:cubicBezTo>
                  <a:cubicBezTo>
                    <a:pt x="0" y="166"/>
                    <a:pt x="0" y="168"/>
                    <a:pt x="0" y="169"/>
                  </a:cubicBezTo>
                  <a:cubicBezTo>
                    <a:pt x="1" y="158"/>
                    <a:pt x="9" y="149"/>
                    <a:pt x="19" y="149"/>
                  </a:cubicBezTo>
                  <a:cubicBezTo>
                    <a:pt x="20" y="149"/>
                    <a:pt x="22" y="150"/>
                    <a:pt x="23" y="150"/>
                  </a:cubicBezTo>
                  <a:cubicBezTo>
                    <a:pt x="23" y="155"/>
                    <a:pt x="22" y="160"/>
                    <a:pt x="23" y="164"/>
                  </a:cubicBezTo>
                  <a:cubicBezTo>
                    <a:pt x="23" y="164"/>
                    <a:pt x="54" y="135"/>
                    <a:pt x="80" y="90"/>
                  </a:cubicBezTo>
                  <a:cubicBezTo>
                    <a:pt x="80" y="90"/>
                    <a:pt x="143" y="130"/>
                    <a:pt x="218" y="122"/>
                  </a:cubicBezTo>
                  <a:cubicBezTo>
                    <a:pt x="288" y="118"/>
                    <a:pt x="322" y="74"/>
                    <a:pt x="322" y="74"/>
                  </a:cubicBezTo>
                  <a:cubicBezTo>
                    <a:pt x="245" y="61"/>
                    <a:pt x="179" y="20"/>
                    <a:pt x="179" y="20"/>
                  </a:cubicBezTo>
                  <a:close/>
                </a:path>
              </a:pathLst>
            </a:custGeom>
            <a:solidFill>
              <a:srgbClr val="906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12"/>
            <p:cNvSpPr>
              <a:spLocks noChangeArrowheads="1"/>
            </p:cNvSpPr>
            <p:nvPr/>
          </p:nvSpPr>
          <p:spPr bwMode="auto">
            <a:xfrm>
              <a:off x="1942" y="807"/>
              <a:ext cx="72" cy="71"/>
            </a:xfrm>
            <a:prstGeom prst="ellipse">
              <a:avLst/>
            </a:pr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13"/>
            <p:cNvSpPr>
              <a:spLocks noChangeArrowheads="1"/>
            </p:cNvSpPr>
            <p:nvPr/>
          </p:nvSpPr>
          <p:spPr bwMode="auto">
            <a:xfrm>
              <a:off x="1717" y="807"/>
              <a:ext cx="71" cy="71"/>
            </a:xfrm>
            <a:prstGeom prst="ellipse">
              <a:avLst/>
            </a:pr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1821" y="825"/>
              <a:ext cx="124" cy="204"/>
            </a:xfrm>
            <a:custGeom>
              <a:avLst/>
              <a:gdLst>
                <a:gd name="T0" fmla="*/ 19 w 52"/>
                <a:gd name="T1" fmla="*/ 0 h 86"/>
                <a:gd name="T2" fmla="*/ 43 w 52"/>
                <a:gd name="T3" fmla="*/ 58 h 86"/>
                <a:gd name="T4" fmla="*/ 18 w 52"/>
                <a:gd name="T5" fmla="*/ 72 h 86"/>
                <a:gd name="T6" fmla="*/ 19 w 52"/>
                <a:gd name="T7" fmla="*/ 0 h 86"/>
              </a:gdLst>
              <a:ahLst/>
              <a:cxnLst>
                <a:cxn ang="0">
                  <a:pos x="T0" y="T1"/>
                </a:cxn>
                <a:cxn ang="0">
                  <a:pos x="T2" y="T3"/>
                </a:cxn>
                <a:cxn ang="0">
                  <a:pos x="T4" y="T5"/>
                </a:cxn>
                <a:cxn ang="0">
                  <a:pos x="T6" y="T7"/>
                </a:cxn>
              </a:cxnLst>
              <a:rect l="0" t="0" r="r" b="b"/>
              <a:pathLst>
                <a:path w="52" h="86">
                  <a:moveTo>
                    <a:pt x="19" y="0"/>
                  </a:moveTo>
                  <a:cubicBezTo>
                    <a:pt x="19" y="0"/>
                    <a:pt x="27" y="40"/>
                    <a:pt x="43" y="58"/>
                  </a:cubicBezTo>
                  <a:cubicBezTo>
                    <a:pt x="52" y="69"/>
                    <a:pt x="39" y="86"/>
                    <a:pt x="18" y="72"/>
                  </a:cubicBezTo>
                  <a:cubicBezTo>
                    <a:pt x="8" y="65"/>
                    <a:pt x="0" y="39"/>
                    <a:pt x="19" y="0"/>
                  </a:cubicBez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1783" y="1036"/>
              <a:ext cx="164" cy="50"/>
            </a:xfrm>
            <a:custGeom>
              <a:avLst/>
              <a:gdLst>
                <a:gd name="T0" fmla="*/ 40 w 69"/>
                <a:gd name="T1" fmla="*/ 16 h 21"/>
                <a:gd name="T2" fmla="*/ 1 w 69"/>
                <a:gd name="T3" fmla="*/ 4 h 21"/>
                <a:gd name="T4" fmla="*/ 1 w 69"/>
                <a:gd name="T5" fmla="*/ 1 h 21"/>
                <a:gd name="T6" fmla="*/ 4 w 69"/>
                <a:gd name="T7" fmla="*/ 1 h 21"/>
                <a:gd name="T8" fmla="*/ 66 w 69"/>
                <a:gd name="T9" fmla="*/ 8 h 21"/>
                <a:gd name="T10" fmla="*/ 69 w 69"/>
                <a:gd name="T11" fmla="*/ 9 h 21"/>
                <a:gd name="T12" fmla="*/ 68 w 69"/>
                <a:gd name="T13" fmla="*/ 12 h 21"/>
                <a:gd name="T14" fmla="*/ 40 w 69"/>
                <a:gd name="T15" fmla="*/ 16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1">
                  <a:moveTo>
                    <a:pt x="40" y="16"/>
                  </a:moveTo>
                  <a:cubicBezTo>
                    <a:pt x="28" y="16"/>
                    <a:pt x="13" y="14"/>
                    <a:pt x="1" y="4"/>
                  </a:cubicBezTo>
                  <a:cubicBezTo>
                    <a:pt x="0" y="3"/>
                    <a:pt x="0" y="2"/>
                    <a:pt x="1" y="1"/>
                  </a:cubicBezTo>
                  <a:cubicBezTo>
                    <a:pt x="1" y="0"/>
                    <a:pt x="3" y="0"/>
                    <a:pt x="4" y="1"/>
                  </a:cubicBezTo>
                  <a:cubicBezTo>
                    <a:pt x="29" y="21"/>
                    <a:pt x="66" y="8"/>
                    <a:pt x="66" y="8"/>
                  </a:cubicBezTo>
                  <a:cubicBezTo>
                    <a:pt x="67" y="8"/>
                    <a:pt x="69" y="8"/>
                    <a:pt x="69" y="9"/>
                  </a:cubicBezTo>
                  <a:cubicBezTo>
                    <a:pt x="69" y="10"/>
                    <a:pt x="69" y="12"/>
                    <a:pt x="68" y="12"/>
                  </a:cubicBezTo>
                  <a:cubicBezTo>
                    <a:pt x="67" y="12"/>
                    <a:pt x="55" y="16"/>
                    <a:pt x="40" y="16"/>
                  </a:cubicBezTo>
                  <a:close/>
                </a:path>
              </a:pathLst>
            </a:custGeom>
            <a:solidFill>
              <a:srgbClr val="C495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 y="915"/>
              <a:ext cx="13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 y="915"/>
              <a:ext cx="13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8"/>
            <p:cNvSpPr/>
            <p:nvPr/>
          </p:nvSpPr>
          <p:spPr bwMode="auto">
            <a:xfrm>
              <a:off x="1978" y="1261"/>
              <a:ext cx="653" cy="325"/>
            </a:xfrm>
            <a:custGeom>
              <a:avLst/>
              <a:gdLst>
                <a:gd name="T0" fmla="*/ 0 w 275"/>
                <a:gd name="T1" fmla="*/ 0 h 137"/>
                <a:gd name="T2" fmla="*/ 93 w 275"/>
                <a:gd name="T3" fmla="*/ 50 h 137"/>
                <a:gd name="T4" fmla="*/ 254 w 275"/>
                <a:gd name="T5" fmla="*/ 9 h 137"/>
                <a:gd name="T6" fmla="*/ 275 w 275"/>
                <a:gd name="T7" fmla="*/ 36 h 137"/>
                <a:gd name="T8" fmla="*/ 4 w 275"/>
                <a:gd name="T9" fmla="*/ 55 h 137"/>
              </a:gdLst>
              <a:ahLst/>
              <a:cxnLst>
                <a:cxn ang="0">
                  <a:pos x="T0" y="T1"/>
                </a:cxn>
                <a:cxn ang="0">
                  <a:pos x="T2" y="T3"/>
                </a:cxn>
                <a:cxn ang="0">
                  <a:pos x="T4" y="T5"/>
                </a:cxn>
                <a:cxn ang="0">
                  <a:pos x="T6" y="T7"/>
                </a:cxn>
                <a:cxn ang="0">
                  <a:pos x="T8" y="T9"/>
                </a:cxn>
              </a:cxnLst>
              <a:rect l="0" t="0" r="r" b="b"/>
              <a:pathLst>
                <a:path w="275" h="137">
                  <a:moveTo>
                    <a:pt x="0" y="0"/>
                  </a:moveTo>
                  <a:cubicBezTo>
                    <a:pt x="33" y="2"/>
                    <a:pt x="70" y="44"/>
                    <a:pt x="93" y="50"/>
                  </a:cubicBezTo>
                  <a:cubicBezTo>
                    <a:pt x="171" y="69"/>
                    <a:pt x="188" y="60"/>
                    <a:pt x="254" y="9"/>
                  </a:cubicBezTo>
                  <a:cubicBezTo>
                    <a:pt x="259" y="14"/>
                    <a:pt x="274" y="32"/>
                    <a:pt x="275" y="36"/>
                  </a:cubicBezTo>
                  <a:cubicBezTo>
                    <a:pt x="194" y="137"/>
                    <a:pt x="98" y="95"/>
                    <a:pt x="4" y="55"/>
                  </a:cubicBezTo>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p:nvPr/>
          </p:nvSpPr>
          <p:spPr bwMode="auto">
            <a:xfrm>
              <a:off x="2688" y="1143"/>
              <a:ext cx="121" cy="94"/>
            </a:xfrm>
            <a:custGeom>
              <a:avLst/>
              <a:gdLst>
                <a:gd name="T0" fmla="*/ 48 w 51"/>
                <a:gd name="T1" fmla="*/ 2 h 40"/>
                <a:gd name="T2" fmla="*/ 48 w 51"/>
                <a:gd name="T3" fmla="*/ 2 h 40"/>
                <a:gd name="T4" fmla="*/ 48 w 51"/>
                <a:gd name="T5" fmla="*/ 10 h 40"/>
                <a:gd name="T6" fmla="*/ 11 w 51"/>
                <a:gd name="T7" fmla="*/ 38 h 40"/>
                <a:gd name="T8" fmla="*/ 2 w 51"/>
                <a:gd name="T9" fmla="*/ 37 h 40"/>
                <a:gd name="T10" fmla="*/ 2 w 51"/>
                <a:gd name="T11" fmla="*/ 30 h 40"/>
                <a:gd name="T12" fmla="*/ 40 w 51"/>
                <a:gd name="T13" fmla="*/ 1 h 40"/>
                <a:gd name="T14" fmla="*/ 48 w 51"/>
                <a:gd name="T15" fmla="*/ 2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0">
                  <a:moveTo>
                    <a:pt x="48" y="2"/>
                  </a:moveTo>
                  <a:cubicBezTo>
                    <a:pt x="48" y="2"/>
                    <a:pt x="48" y="2"/>
                    <a:pt x="48" y="2"/>
                  </a:cubicBezTo>
                  <a:cubicBezTo>
                    <a:pt x="51" y="5"/>
                    <a:pt x="51" y="8"/>
                    <a:pt x="48" y="10"/>
                  </a:cubicBezTo>
                  <a:cubicBezTo>
                    <a:pt x="11" y="38"/>
                    <a:pt x="11" y="38"/>
                    <a:pt x="11" y="38"/>
                  </a:cubicBezTo>
                  <a:cubicBezTo>
                    <a:pt x="8" y="40"/>
                    <a:pt x="4" y="40"/>
                    <a:pt x="2" y="37"/>
                  </a:cubicBezTo>
                  <a:cubicBezTo>
                    <a:pt x="0" y="35"/>
                    <a:pt x="0" y="32"/>
                    <a:pt x="2" y="30"/>
                  </a:cubicBezTo>
                  <a:cubicBezTo>
                    <a:pt x="40" y="1"/>
                    <a:pt x="40" y="1"/>
                    <a:pt x="40" y="1"/>
                  </a:cubicBezTo>
                  <a:cubicBezTo>
                    <a:pt x="42" y="0"/>
                    <a:pt x="46" y="0"/>
                    <a:pt x="48" y="2"/>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p:nvPr/>
          </p:nvSpPr>
          <p:spPr bwMode="auto">
            <a:xfrm>
              <a:off x="2593" y="1192"/>
              <a:ext cx="178" cy="150"/>
            </a:xfrm>
            <a:custGeom>
              <a:avLst/>
              <a:gdLst>
                <a:gd name="T0" fmla="*/ 0 w 75"/>
                <a:gd name="T1" fmla="*/ 42 h 63"/>
                <a:gd name="T2" fmla="*/ 16 w 75"/>
                <a:gd name="T3" fmla="*/ 63 h 63"/>
                <a:gd name="T4" fmla="*/ 39 w 75"/>
                <a:gd name="T5" fmla="*/ 54 h 63"/>
                <a:gd name="T6" fmla="*/ 75 w 75"/>
                <a:gd name="T7" fmla="*/ 11 h 63"/>
                <a:gd name="T8" fmla="*/ 59 w 75"/>
                <a:gd name="T9" fmla="*/ 0 h 63"/>
                <a:gd name="T10" fmla="*/ 17 w 75"/>
                <a:gd name="T11" fmla="*/ 15 h 63"/>
                <a:gd name="T12" fmla="*/ 0 w 75"/>
                <a:gd name="T13" fmla="*/ 42 h 63"/>
              </a:gdLst>
              <a:ahLst/>
              <a:cxnLst>
                <a:cxn ang="0">
                  <a:pos x="T0" y="T1"/>
                </a:cxn>
                <a:cxn ang="0">
                  <a:pos x="T2" y="T3"/>
                </a:cxn>
                <a:cxn ang="0">
                  <a:pos x="T4" y="T5"/>
                </a:cxn>
                <a:cxn ang="0">
                  <a:pos x="T6" y="T7"/>
                </a:cxn>
                <a:cxn ang="0">
                  <a:pos x="T8" y="T9"/>
                </a:cxn>
                <a:cxn ang="0">
                  <a:pos x="T10" y="T11"/>
                </a:cxn>
                <a:cxn ang="0">
                  <a:pos x="T12" y="T13"/>
                </a:cxn>
              </a:cxnLst>
              <a:rect l="0" t="0" r="r" b="b"/>
              <a:pathLst>
                <a:path w="75" h="63">
                  <a:moveTo>
                    <a:pt x="0" y="42"/>
                  </a:moveTo>
                  <a:cubicBezTo>
                    <a:pt x="16" y="63"/>
                    <a:pt x="16" y="63"/>
                    <a:pt x="16" y="63"/>
                  </a:cubicBezTo>
                  <a:cubicBezTo>
                    <a:pt x="39" y="54"/>
                    <a:pt x="39" y="54"/>
                    <a:pt x="39" y="54"/>
                  </a:cubicBezTo>
                  <a:cubicBezTo>
                    <a:pt x="51" y="49"/>
                    <a:pt x="68" y="22"/>
                    <a:pt x="75" y="11"/>
                  </a:cubicBezTo>
                  <a:cubicBezTo>
                    <a:pt x="59" y="0"/>
                    <a:pt x="59" y="0"/>
                    <a:pt x="59" y="0"/>
                  </a:cubicBezTo>
                  <a:cubicBezTo>
                    <a:pt x="17" y="15"/>
                    <a:pt x="17" y="15"/>
                    <a:pt x="17" y="15"/>
                  </a:cubicBezTo>
                  <a:lnTo>
                    <a:pt x="0" y="42"/>
                  </a:ln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p:nvPr/>
          </p:nvSpPr>
          <p:spPr bwMode="auto">
            <a:xfrm>
              <a:off x="2586" y="840"/>
              <a:ext cx="393" cy="554"/>
            </a:xfrm>
            <a:custGeom>
              <a:avLst/>
              <a:gdLst>
                <a:gd name="T0" fmla="*/ 386 w 393"/>
                <a:gd name="T1" fmla="*/ 0 h 554"/>
                <a:gd name="T2" fmla="*/ 393 w 393"/>
                <a:gd name="T3" fmla="*/ 4 h 554"/>
                <a:gd name="T4" fmla="*/ 21 w 393"/>
                <a:gd name="T5" fmla="*/ 554 h 554"/>
                <a:gd name="T6" fmla="*/ 0 w 393"/>
                <a:gd name="T7" fmla="*/ 537 h 554"/>
                <a:gd name="T8" fmla="*/ 386 w 393"/>
                <a:gd name="T9" fmla="*/ 0 h 554"/>
              </a:gdLst>
              <a:ahLst/>
              <a:cxnLst>
                <a:cxn ang="0">
                  <a:pos x="T0" y="T1"/>
                </a:cxn>
                <a:cxn ang="0">
                  <a:pos x="T2" y="T3"/>
                </a:cxn>
                <a:cxn ang="0">
                  <a:pos x="T4" y="T5"/>
                </a:cxn>
                <a:cxn ang="0">
                  <a:pos x="T6" y="T7"/>
                </a:cxn>
                <a:cxn ang="0">
                  <a:pos x="T8" y="T9"/>
                </a:cxn>
              </a:cxnLst>
              <a:rect l="0" t="0" r="r" b="b"/>
              <a:pathLst>
                <a:path w="393" h="554">
                  <a:moveTo>
                    <a:pt x="386" y="0"/>
                  </a:moveTo>
                  <a:lnTo>
                    <a:pt x="393" y="4"/>
                  </a:lnTo>
                  <a:lnTo>
                    <a:pt x="21" y="554"/>
                  </a:lnTo>
                  <a:lnTo>
                    <a:pt x="0" y="537"/>
                  </a:lnTo>
                  <a:lnTo>
                    <a:pt x="386"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p:nvPr/>
          </p:nvSpPr>
          <p:spPr bwMode="auto">
            <a:xfrm>
              <a:off x="2623" y="1159"/>
              <a:ext cx="107" cy="95"/>
            </a:xfrm>
            <a:custGeom>
              <a:avLst/>
              <a:gdLst>
                <a:gd name="T0" fmla="*/ 2 w 45"/>
                <a:gd name="T1" fmla="*/ 36 h 40"/>
                <a:gd name="T2" fmla="*/ 5 w 45"/>
                <a:gd name="T3" fmla="*/ 40 h 40"/>
                <a:gd name="T4" fmla="*/ 9 w 45"/>
                <a:gd name="T5" fmla="*/ 38 h 40"/>
                <a:gd name="T6" fmla="*/ 40 w 45"/>
                <a:gd name="T7" fmla="*/ 16 h 40"/>
                <a:gd name="T8" fmla="*/ 45 w 45"/>
                <a:gd name="T9" fmla="*/ 8 h 40"/>
                <a:gd name="T10" fmla="*/ 41 w 45"/>
                <a:gd name="T11" fmla="*/ 1 h 40"/>
                <a:gd name="T12" fmla="*/ 5 w 45"/>
                <a:gd name="T13" fmla="*/ 26 h 40"/>
                <a:gd name="T14" fmla="*/ 2 w 45"/>
                <a:gd name="T15" fmla="*/ 36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0">
                  <a:moveTo>
                    <a:pt x="2" y="36"/>
                  </a:moveTo>
                  <a:cubicBezTo>
                    <a:pt x="5" y="40"/>
                    <a:pt x="5" y="40"/>
                    <a:pt x="5" y="40"/>
                  </a:cubicBezTo>
                  <a:cubicBezTo>
                    <a:pt x="9" y="38"/>
                    <a:pt x="9" y="38"/>
                    <a:pt x="9" y="38"/>
                  </a:cubicBezTo>
                  <a:cubicBezTo>
                    <a:pt x="40" y="16"/>
                    <a:pt x="40" y="16"/>
                    <a:pt x="40" y="16"/>
                  </a:cubicBezTo>
                  <a:cubicBezTo>
                    <a:pt x="44" y="14"/>
                    <a:pt x="45" y="11"/>
                    <a:pt x="45" y="8"/>
                  </a:cubicBezTo>
                  <a:cubicBezTo>
                    <a:pt x="45" y="5"/>
                    <a:pt x="43" y="0"/>
                    <a:pt x="41" y="1"/>
                  </a:cubicBezTo>
                  <a:cubicBezTo>
                    <a:pt x="5" y="26"/>
                    <a:pt x="5" y="26"/>
                    <a:pt x="5" y="26"/>
                  </a:cubicBezTo>
                  <a:cubicBezTo>
                    <a:pt x="1" y="28"/>
                    <a:pt x="0" y="33"/>
                    <a:pt x="2" y="36"/>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3"/>
            <p:cNvSpPr/>
            <p:nvPr/>
          </p:nvSpPr>
          <p:spPr bwMode="auto">
            <a:xfrm>
              <a:off x="2676" y="1268"/>
              <a:ext cx="50" cy="31"/>
            </a:xfrm>
            <a:custGeom>
              <a:avLst/>
              <a:gdLst>
                <a:gd name="T0" fmla="*/ 20 w 21"/>
                <a:gd name="T1" fmla="*/ 4 h 13"/>
                <a:gd name="T2" fmla="*/ 20 w 21"/>
                <a:gd name="T3" fmla="*/ 4 h 13"/>
                <a:gd name="T4" fmla="*/ 17 w 21"/>
                <a:gd name="T5" fmla="*/ 10 h 13"/>
                <a:gd name="T6" fmla="*/ 8 w 21"/>
                <a:gd name="T7" fmla="*/ 13 h 13"/>
                <a:gd name="T8" fmla="*/ 1 w 21"/>
                <a:gd name="T9" fmla="*/ 9 h 13"/>
                <a:gd name="T10" fmla="*/ 4 w 21"/>
                <a:gd name="T11" fmla="*/ 3 h 13"/>
                <a:gd name="T12" fmla="*/ 13 w 21"/>
                <a:gd name="T13" fmla="*/ 1 h 13"/>
                <a:gd name="T14" fmla="*/ 20 w 21"/>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20" y="4"/>
                  </a:moveTo>
                  <a:cubicBezTo>
                    <a:pt x="20" y="4"/>
                    <a:pt x="20" y="4"/>
                    <a:pt x="20" y="4"/>
                  </a:cubicBezTo>
                  <a:cubicBezTo>
                    <a:pt x="21" y="7"/>
                    <a:pt x="20" y="10"/>
                    <a:pt x="17" y="10"/>
                  </a:cubicBezTo>
                  <a:cubicBezTo>
                    <a:pt x="8" y="13"/>
                    <a:pt x="8" y="13"/>
                    <a:pt x="8" y="13"/>
                  </a:cubicBezTo>
                  <a:cubicBezTo>
                    <a:pt x="6" y="13"/>
                    <a:pt x="2" y="12"/>
                    <a:pt x="1" y="9"/>
                  </a:cubicBezTo>
                  <a:cubicBezTo>
                    <a:pt x="0" y="6"/>
                    <a:pt x="1" y="4"/>
                    <a:pt x="4" y="3"/>
                  </a:cubicBezTo>
                  <a:cubicBezTo>
                    <a:pt x="13" y="1"/>
                    <a:pt x="13" y="1"/>
                    <a:pt x="13" y="1"/>
                  </a:cubicBezTo>
                  <a:cubicBezTo>
                    <a:pt x="16" y="0"/>
                    <a:pt x="19" y="1"/>
                    <a:pt x="20" y="4"/>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p:nvPr/>
          </p:nvSpPr>
          <p:spPr bwMode="auto">
            <a:xfrm>
              <a:off x="2697" y="1233"/>
              <a:ext cx="52" cy="35"/>
            </a:xfrm>
            <a:custGeom>
              <a:avLst/>
              <a:gdLst>
                <a:gd name="T0" fmla="*/ 21 w 22"/>
                <a:gd name="T1" fmla="*/ 5 h 15"/>
                <a:gd name="T2" fmla="*/ 21 w 22"/>
                <a:gd name="T3" fmla="*/ 5 h 15"/>
                <a:gd name="T4" fmla="*/ 18 w 22"/>
                <a:gd name="T5" fmla="*/ 12 h 15"/>
                <a:gd name="T6" fmla="*/ 9 w 22"/>
                <a:gd name="T7" fmla="*/ 14 h 15"/>
                <a:gd name="T8" fmla="*/ 1 w 22"/>
                <a:gd name="T9" fmla="*/ 10 h 15"/>
                <a:gd name="T10" fmla="*/ 4 w 22"/>
                <a:gd name="T11" fmla="*/ 3 h 15"/>
                <a:gd name="T12" fmla="*/ 13 w 22"/>
                <a:gd name="T13" fmla="*/ 1 h 15"/>
                <a:gd name="T14" fmla="*/ 21 w 22"/>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1" y="5"/>
                  </a:moveTo>
                  <a:cubicBezTo>
                    <a:pt x="21" y="5"/>
                    <a:pt x="21" y="5"/>
                    <a:pt x="21" y="5"/>
                  </a:cubicBezTo>
                  <a:cubicBezTo>
                    <a:pt x="22" y="8"/>
                    <a:pt x="21" y="11"/>
                    <a:pt x="18" y="12"/>
                  </a:cubicBezTo>
                  <a:cubicBezTo>
                    <a:pt x="9" y="14"/>
                    <a:pt x="9" y="14"/>
                    <a:pt x="9" y="14"/>
                  </a:cubicBezTo>
                  <a:cubicBezTo>
                    <a:pt x="6" y="15"/>
                    <a:pt x="2" y="13"/>
                    <a:pt x="1" y="10"/>
                  </a:cubicBezTo>
                  <a:cubicBezTo>
                    <a:pt x="0" y="7"/>
                    <a:pt x="1" y="4"/>
                    <a:pt x="4" y="3"/>
                  </a:cubicBezTo>
                  <a:cubicBezTo>
                    <a:pt x="13" y="1"/>
                    <a:pt x="13" y="1"/>
                    <a:pt x="13" y="1"/>
                  </a:cubicBezTo>
                  <a:cubicBezTo>
                    <a:pt x="16" y="0"/>
                    <a:pt x="20" y="2"/>
                    <a:pt x="21" y="5"/>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5"/>
            <p:cNvSpPr/>
            <p:nvPr/>
          </p:nvSpPr>
          <p:spPr bwMode="auto">
            <a:xfrm>
              <a:off x="2721" y="1195"/>
              <a:ext cx="54" cy="35"/>
            </a:xfrm>
            <a:custGeom>
              <a:avLst/>
              <a:gdLst>
                <a:gd name="T0" fmla="*/ 21 w 23"/>
                <a:gd name="T1" fmla="*/ 5 h 15"/>
                <a:gd name="T2" fmla="*/ 21 w 23"/>
                <a:gd name="T3" fmla="*/ 5 h 15"/>
                <a:gd name="T4" fmla="*/ 18 w 23"/>
                <a:gd name="T5" fmla="*/ 12 h 15"/>
                <a:gd name="T6" fmla="*/ 9 w 23"/>
                <a:gd name="T7" fmla="*/ 15 h 15"/>
                <a:gd name="T8" fmla="*/ 1 w 23"/>
                <a:gd name="T9" fmla="*/ 11 h 15"/>
                <a:gd name="T10" fmla="*/ 4 w 23"/>
                <a:gd name="T11" fmla="*/ 3 h 15"/>
                <a:gd name="T12" fmla="*/ 13 w 23"/>
                <a:gd name="T13" fmla="*/ 1 h 15"/>
                <a:gd name="T14" fmla="*/ 21 w 23"/>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1" y="5"/>
                  </a:moveTo>
                  <a:cubicBezTo>
                    <a:pt x="21" y="5"/>
                    <a:pt x="21" y="5"/>
                    <a:pt x="21" y="5"/>
                  </a:cubicBezTo>
                  <a:cubicBezTo>
                    <a:pt x="23" y="8"/>
                    <a:pt x="21" y="11"/>
                    <a:pt x="18" y="12"/>
                  </a:cubicBezTo>
                  <a:cubicBezTo>
                    <a:pt x="9" y="15"/>
                    <a:pt x="9" y="15"/>
                    <a:pt x="9" y="15"/>
                  </a:cubicBezTo>
                  <a:cubicBezTo>
                    <a:pt x="6" y="15"/>
                    <a:pt x="3" y="14"/>
                    <a:pt x="1" y="11"/>
                  </a:cubicBezTo>
                  <a:cubicBezTo>
                    <a:pt x="0" y="7"/>
                    <a:pt x="1" y="4"/>
                    <a:pt x="4" y="3"/>
                  </a:cubicBezTo>
                  <a:cubicBezTo>
                    <a:pt x="13" y="1"/>
                    <a:pt x="13" y="1"/>
                    <a:pt x="13" y="1"/>
                  </a:cubicBezTo>
                  <a:cubicBezTo>
                    <a:pt x="16" y="0"/>
                    <a:pt x="20" y="2"/>
                    <a:pt x="21" y="5"/>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6"/>
            <p:cNvSpPr/>
            <p:nvPr/>
          </p:nvSpPr>
          <p:spPr bwMode="auto">
            <a:xfrm>
              <a:off x="2593" y="1219"/>
              <a:ext cx="95" cy="108"/>
            </a:xfrm>
            <a:custGeom>
              <a:avLst/>
              <a:gdLst>
                <a:gd name="T0" fmla="*/ 0 w 40"/>
                <a:gd name="T1" fmla="*/ 31 h 46"/>
                <a:gd name="T2" fmla="*/ 11 w 40"/>
                <a:gd name="T3" fmla="*/ 46 h 46"/>
                <a:gd name="T4" fmla="*/ 31 w 40"/>
                <a:gd name="T5" fmla="*/ 6 h 46"/>
                <a:gd name="T6" fmla="*/ 27 w 40"/>
                <a:gd name="T7" fmla="*/ 0 h 46"/>
                <a:gd name="T8" fmla="*/ 17 w 40"/>
                <a:gd name="T9" fmla="*/ 4 h 46"/>
                <a:gd name="T10" fmla="*/ 0 w 40"/>
                <a:gd name="T11" fmla="*/ 31 h 46"/>
              </a:gdLst>
              <a:ahLst/>
              <a:cxnLst>
                <a:cxn ang="0">
                  <a:pos x="T0" y="T1"/>
                </a:cxn>
                <a:cxn ang="0">
                  <a:pos x="T2" y="T3"/>
                </a:cxn>
                <a:cxn ang="0">
                  <a:pos x="T4" y="T5"/>
                </a:cxn>
                <a:cxn ang="0">
                  <a:pos x="T6" y="T7"/>
                </a:cxn>
                <a:cxn ang="0">
                  <a:pos x="T8" y="T9"/>
                </a:cxn>
                <a:cxn ang="0">
                  <a:pos x="T10" y="T11"/>
                </a:cxn>
              </a:cxnLst>
              <a:rect l="0" t="0" r="r" b="b"/>
              <a:pathLst>
                <a:path w="40" h="46">
                  <a:moveTo>
                    <a:pt x="0" y="31"/>
                  </a:moveTo>
                  <a:cubicBezTo>
                    <a:pt x="11" y="46"/>
                    <a:pt x="11" y="46"/>
                    <a:pt x="11" y="46"/>
                  </a:cubicBezTo>
                  <a:cubicBezTo>
                    <a:pt x="23" y="38"/>
                    <a:pt x="40" y="20"/>
                    <a:pt x="31" y="6"/>
                  </a:cubicBezTo>
                  <a:cubicBezTo>
                    <a:pt x="30" y="3"/>
                    <a:pt x="29" y="2"/>
                    <a:pt x="27" y="0"/>
                  </a:cubicBezTo>
                  <a:cubicBezTo>
                    <a:pt x="17" y="4"/>
                    <a:pt x="17" y="4"/>
                    <a:pt x="17" y="4"/>
                  </a:cubicBezTo>
                  <a:lnTo>
                    <a:pt x="0" y="31"/>
                  </a:ln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
            <p:cNvSpPr/>
            <p:nvPr/>
          </p:nvSpPr>
          <p:spPr bwMode="auto">
            <a:xfrm>
              <a:off x="1465" y="2073"/>
              <a:ext cx="81" cy="100"/>
            </a:xfrm>
            <a:custGeom>
              <a:avLst/>
              <a:gdLst>
                <a:gd name="T0" fmla="*/ 0 w 81"/>
                <a:gd name="T1" fmla="*/ 86 h 100"/>
                <a:gd name="T2" fmla="*/ 60 w 81"/>
                <a:gd name="T3" fmla="*/ 100 h 100"/>
                <a:gd name="T4" fmla="*/ 81 w 81"/>
                <a:gd name="T5" fmla="*/ 15 h 100"/>
                <a:gd name="T6" fmla="*/ 22 w 81"/>
                <a:gd name="T7" fmla="*/ 0 h 100"/>
                <a:gd name="T8" fmla="*/ 0 w 81"/>
                <a:gd name="T9" fmla="*/ 86 h 100"/>
              </a:gdLst>
              <a:ahLst/>
              <a:cxnLst>
                <a:cxn ang="0">
                  <a:pos x="T0" y="T1"/>
                </a:cxn>
                <a:cxn ang="0">
                  <a:pos x="T2" y="T3"/>
                </a:cxn>
                <a:cxn ang="0">
                  <a:pos x="T4" y="T5"/>
                </a:cxn>
                <a:cxn ang="0">
                  <a:pos x="T6" y="T7"/>
                </a:cxn>
                <a:cxn ang="0">
                  <a:pos x="T8" y="T9"/>
                </a:cxn>
              </a:cxnLst>
              <a:rect l="0" t="0" r="r" b="b"/>
              <a:pathLst>
                <a:path w="81" h="100">
                  <a:moveTo>
                    <a:pt x="0" y="86"/>
                  </a:moveTo>
                  <a:lnTo>
                    <a:pt x="60" y="100"/>
                  </a:lnTo>
                  <a:lnTo>
                    <a:pt x="81" y="15"/>
                  </a:lnTo>
                  <a:lnTo>
                    <a:pt x="22" y="0"/>
                  </a:lnTo>
                  <a:lnTo>
                    <a:pt x="0" y="86"/>
                  </a:ln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8"/>
            <p:cNvSpPr/>
            <p:nvPr/>
          </p:nvSpPr>
          <p:spPr bwMode="auto">
            <a:xfrm>
              <a:off x="1449" y="2099"/>
              <a:ext cx="92" cy="178"/>
            </a:xfrm>
            <a:custGeom>
              <a:avLst/>
              <a:gdLst>
                <a:gd name="T0" fmla="*/ 2 w 39"/>
                <a:gd name="T1" fmla="*/ 49 h 75"/>
                <a:gd name="T2" fmla="*/ 10 w 39"/>
                <a:gd name="T3" fmla="*/ 11 h 75"/>
                <a:gd name="T4" fmla="*/ 17 w 39"/>
                <a:gd name="T5" fmla="*/ 8 h 75"/>
                <a:gd name="T6" fmla="*/ 18 w 39"/>
                <a:gd name="T7" fmla="*/ 8 h 75"/>
                <a:gd name="T8" fmla="*/ 18 w 39"/>
                <a:gd name="T9" fmla="*/ 5 h 75"/>
                <a:gd name="T10" fmla="*/ 25 w 39"/>
                <a:gd name="T11" fmla="*/ 1 h 75"/>
                <a:gd name="T12" fmla="*/ 29 w 39"/>
                <a:gd name="T13" fmla="*/ 5 h 75"/>
                <a:gd name="T14" fmla="*/ 33 w 39"/>
                <a:gd name="T15" fmla="*/ 5 h 75"/>
                <a:gd name="T16" fmla="*/ 38 w 39"/>
                <a:gd name="T17" fmla="*/ 12 h 75"/>
                <a:gd name="T18" fmla="*/ 25 w 39"/>
                <a:gd name="T19" fmla="*/ 53 h 75"/>
                <a:gd name="T20" fmla="*/ 23 w 39"/>
                <a:gd name="T21" fmla="*/ 70 h 75"/>
                <a:gd name="T22" fmla="*/ 15 w 39"/>
                <a:gd name="T23" fmla="*/ 75 h 75"/>
                <a:gd name="T24" fmla="*/ 12 w 39"/>
                <a:gd name="T25" fmla="*/ 66 h 75"/>
                <a:gd name="T26" fmla="*/ 2 w 39"/>
                <a:gd name="T27" fmla="*/ 4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75">
                  <a:moveTo>
                    <a:pt x="2" y="49"/>
                  </a:moveTo>
                  <a:cubicBezTo>
                    <a:pt x="10" y="11"/>
                    <a:pt x="10" y="11"/>
                    <a:pt x="10" y="11"/>
                  </a:cubicBezTo>
                  <a:cubicBezTo>
                    <a:pt x="11" y="9"/>
                    <a:pt x="14" y="7"/>
                    <a:pt x="17" y="8"/>
                  </a:cubicBezTo>
                  <a:cubicBezTo>
                    <a:pt x="18" y="8"/>
                    <a:pt x="18" y="8"/>
                    <a:pt x="18" y="8"/>
                  </a:cubicBezTo>
                  <a:cubicBezTo>
                    <a:pt x="18" y="5"/>
                    <a:pt x="18" y="5"/>
                    <a:pt x="18" y="5"/>
                  </a:cubicBezTo>
                  <a:cubicBezTo>
                    <a:pt x="19" y="2"/>
                    <a:pt x="22" y="0"/>
                    <a:pt x="25" y="1"/>
                  </a:cubicBezTo>
                  <a:cubicBezTo>
                    <a:pt x="27" y="1"/>
                    <a:pt x="29" y="3"/>
                    <a:pt x="29" y="5"/>
                  </a:cubicBezTo>
                  <a:cubicBezTo>
                    <a:pt x="31" y="4"/>
                    <a:pt x="32" y="4"/>
                    <a:pt x="33" y="5"/>
                  </a:cubicBezTo>
                  <a:cubicBezTo>
                    <a:pt x="37" y="6"/>
                    <a:pt x="39" y="9"/>
                    <a:pt x="38" y="12"/>
                  </a:cubicBezTo>
                  <a:cubicBezTo>
                    <a:pt x="25" y="53"/>
                    <a:pt x="25" y="53"/>
                    <a:pt x="25" y="53"/>
                  </a:cubicBezTo>
                  <a:cubicBezTo>
                    <a:pt x="23" y="70"/>
                    <a:pt x="23" y="70"/>
                    <a:pt x="23" y="70"/>
                  </a:cubicBezTo>
                  <a:cubicBezTo>
                    <a:pt x="22" y="74"/>
                    <a:pt x="19" y="75"/>
                    <a:pt x="15" y="75"/>
                  </a:cubicBezTo>
                  <a:cubicBezTo>
                    <a:pt x="12" y="74"/>
                    <a:pt x="11" y="69"/>
                    <a:pt x="12" y="66"/>
                  </a:cubicBezTo>
                  <a:cubicBezTo>
                    <a:pt x="11" y="63"/>
                    <a:pt x="0" y="57"/>
                    <a:pt x="2" y="49"/>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9"/>
            <p:cNvSpPr/>
            <p:nvPr/>
          </p:nvSpPr>
          <p:spPr bwMode="auto">
            <a:xfrm>
              <a:off x="1484" y="2225"/>
              <a:ext cx="24" cy="97"/>
            </a:xfrm>
            <a:custGeom>
              <a:avLst/>
              <a:gdLst>
                <a:gd name="T0" fmla="*/ 5 w 10"/>
                <a:gd name="T1" fmla="*/ 41 h 41"/>
                <a:gd name="T2" fmla="*/ 5 w 10"/>
                <a:gd name="T3" fmla="*/ 41 h 41"/>
                <a:gd name="T4" fmla="*/ 1 w 10"/>
                <a:gd name="T5" fmla="*/ 37 h 41"/>
                <a:gd name="T6" fmla="*/ 1 w 10"/>
                <a:gd name="T7" fmla="*/ 0 h 41"/>
                <a:gd name="T8" fmla="*/ 0 w 10"/>
                <a:gd name="T9" fmla="*/ 0 h 41"/>
                <a:gd name="T10" fmla="*/ 9 w 10"/>
                <a:gd name="T11" fmla="*/ 4 h 41"/>
                <a:gd name="T12" fmla="*/ 9 w 10"/>
                <a:gd name="T13" fmla="*/ 37 h 41"/>
                <a:gd name="T14" fmla="*/ 5 w 10"/>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1">
                  <a:moveTo>
                    <a:pt x="5" y="41"/>
                  </a:moveTo>
                  <a:cubicBezTo>
                    <a:pt x="5" y="41"/>
                    <a:pt x="5" y="41"/>
                    <a:pt x="5" y="41"/>
                  </a:cubicBezTo>
                  <a:cubicBezTo>
                    <a:pt x="3" y="41"/>
                    <a:pt x="1" y="39"/>
                    <a:pt x="1" y="37"/>
                  </a:cubicBezTo>
                  <a:cubicBezTo>
                    <a:pt x="1" y="0"/>
                    <a:pt x="1" y="0"/>
                    <a:pt x="1" y="0"/>
                  </a:cubicBezTo>
                  <a:cubicBezTo>
                    <a:pt x="0" y="0"/>
                    <a:pt x="0" y="0"/>
                    <a:pt x="0" y="0"/>
                  </a:cubicBezTo>
                  <a:cubicBezTo>
                    <a:pt x="9" y="4"/>
                    <a:pt x="9" y="4"/>
                    <a:pt x="9" y="4"/>
                  </a:cubicBezTo>
                  <a:cubicBezTo>
                    <a:pt x="9" y="37"/>
                    <a:pt x="9" y="37"/>
                    <a:pt x="9" y="37"/>
                  </a:cubicBezTo>
                  <a:cubicBezTo>
                    <a:pt x="10" y="39"/>
                    <a:pt x="8" y="41"/>
                    <a:pt x="5" y="41"/>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0"/>
            <p:cNvSpPr/>
            <p:nvPr/>
          </p:nvSpPr>
          <p:spPr bwMode="auto">
            <a:xfrm>
              <a:off x="1480" y="2123"/>
              <a:ext cx="73" cy="133"/>
            </a:xfrm>
            <a:custGeom>
              <a:avLst/>
              <a:gdLst>
                <a:gd name="T0" fmla="*/ 26 w 31"/>
                <a:gd name="T1" fmla="*/ 55 h 56"/>
                <a:gd name="T2" fmla="*/ 26 w 31"/>
                <a:gd name="T3" fmla="*/ 55 h 56"/>
                <a:gd name="T4" fmla="*/ 21 w 31"/>
                <a:gd name="T5" fmla="*/ 51 h 56"/>
                <a:gd name="T6" fmla="*/ 20 w 31"/>
                <a:gd name="T7" fmla="*/ 37 h 56"/>
                <a:gd name="T8" fmla="*/ 13 w 31"/>
                <a:gd name="T9" fmla="*/ 40 h 56"/>
                <a:gd name="T10" fmla="*/ 0 w 31"/>
                <a:gd name="T11" fmla="*/ 13 h 56"/>
                <a:gd name="T12" fmla="*/ 12 w 31"/>
                <a:gd name="T13" fmla="*/ 0 h 56"/>
                <a:gd name="T14" fmla="*/ 20 w 31"/>
                <a:gd name="T15" fmla="*/ 11 h 56"/>
                <a:gd name="T16" fmla="*/ 27 w 31"/>
                <a:gd name="T17" fmla="*/ 21 h 56"/>
                <a:gd name="T18" fmla="*/ 30 w 31"/>
                <a:gd name="T19" fmla="*/ 50 h 56"/>
                <a:gd name="T20" fmla="*/ 26 w 31"/>
                <a:gd name="T2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56">
                  <a:moveTo>
                    <a:pt x="26" y="55"/>
                  </a:moveTo>
                  <a:cubicBezTo>
                    <a:pt x="26" y="55"/>
                    <a:pt x="26" y="55"/>
                    <a:pt x="26" y="55"/>
                  </a:cubicBezTo>
                  <a:cubicBezTo>
                    <a:pt x="24" y="56"/>
                    <a:pt x="21" y="54"/>
                    <a:pt x="21" y="51"/>
                  </a:cubicBezTo>
                  <a:cubicBezTo>
                    <a:pt x="20" y="37"/>
                    <a:pt x="20" y="37"/>
                    <a:pt x="20" y="37"/>
                  </a:cubicBezTo>
                  <a:cubicBezTo>
                    <a:pt x="19" y="32"/>
                    <a:pt x="15" y="34"/>
                    <a:pt x="13" y="40"/>
                  </a:cubicBezTo>
                  <a:cubicBezTo>
                    <a:pt x="0" y="13"/>
                    <a:pt x="0" y="13"/>
                    <a:pt x="0" y="13"/>
                  </a:cubicBezTo>
                  <a:cubicBezTo>
                    <a:pt x="12" y="0"/>
                    <a:pt x="12" y="0"/>
                    <a:pt x="12" y="0"/>
                  </a:cubicBezTo>
                  <a:cubicBezTo>
                    <a:pt x="20" y="11"/>
                    <a:pt x="20" y="11"/>
                    <a:pt x="20" y="11"/>
                  </a:cubicBezTo>
                  <a:cubicBezTo>
                    <a:pt x="24" y="11"/>
                    <a:pt x="27" y="18"/>
                    <a:pt x="27" y="21"/>
                  </a:cubicBezTo>
                  <a:cubicBezTo>
                    <a:pt x="30" y="50"/>
                    <a:pt x="30" y="50"/>
                    <a:pt x="30" y="50"/>
                  </a:cubicBezTo>
                  <a:cubicBezTo>
                    <a:pt x="31" y="53"/>
                    <a:pt x="29" y="55"/>
                    <a:pt x="26" y="55"/>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
            <p:cNvSpPr/>
            <p:nvPr/>
          </p:nvSpPr>
          <p:spPr bwMode="auto">
            <a:xfrm>
              <a:off x="1456" y="2215"/>
              <a:ext cx="47" cy="93"/>
            </a:xfrm>
            <a:custGeom>
              <a:avLst/>
              <a:gdLst>
                <a:gd name="T0" fmla="*/ 0 w 20"/>
                <a:gd name="T1" fmla="*/ 0 h 39"/>
                <a:gd name="T2" fmla="*/ 0 w 20"/>
                <a:gd name="T3" fmla="*/ 0 h 39"/>
                <a:gd name="T4" fmla="*/ 10 w 20"/>
                <a:gd name="T5" fmla="*/ 1 h 39"/>
                <a:gd name="T6" fmla="*/ 19 w 20"/>
                <a:gd name="T7" fmla="*/ 32 h 39"/>
                <a:gd name="T8" fmla="*/ 16 w 20"/>
                <a:gd name="T9" fmla="*/ 38 h 39"/>
                <a:gd name="T10" fmla="*/ 11 w 20"/>
                <a:gd name="T11" fmla="*/ 35 h 39"/>
              </a:gdLst>
              <a:ahLst/>
              <a:cxnLst>
                <a:cxn ang="0">
                  <a:pos x="T0" y="T1"/>
                </a:cxn>
                <a:cxn ang="0">
                  <a:pos x="T2" y="T3"/>
                </a:cxn>
                <a:cxn ang="0">
                  <a:pos x="T4" y="T5"/>
                </a:cxn>
                <a:cxn ang="0">
                  <a:pos x="T6" y="T7"/>
                </a:cxn>
                <a:cxn ang="0">
                  <a:pos x="T8" y="T9"/>
                </a:cxn>
                <a:cxn ang="0">
                  <a:pos x="T10" y="T11"/>
                </a:cxn>
              </a:cxnLst>
              <a:rect l="0" t="0" r="r" b="b"/>
              <a:pathLst>
                <a:path w="20" h="39">
                  <a:moveTo>
                    <a:pt x="0" y="0"/>
                  </a:moveTo>
                  <a:cubicBezTo>
                    <a:pt x="0" y="0"/>
                    <a:pt x="0" y="0"/>
                    <a:pt x="0" y="0"/>
                  </a:cubicBezTo>
                  <a:cubicBezTo>
                    <a:pt x="10" y="1"/>
                    <a:pt x="10" y="1"/>
                    <a:pt x="10" y="1"/>
                  </a:cubicBezTo>
                  <a:cubicBezTo>
                    <a:pt x="19" y="32"/>
                    <a:pt x="19" y="32"/>
                    <a:pt x="19" y="32"/>
                  </a:cubicBezTo>
                  <a:cubicBezTo>
                    <a:pt x="20" y="35"/>
                    <a:pt x="19" y="37"/>
                    <a:pt x="16" y="38"/>
                  </a:cubicBezTo>
                  <a:cubicBezTo>
                    <a:pt x="14" y="39"/>
                    <a:pt x="12" y="37"/>
                    <a:pt x="11" y="35"/>
                  </a:cubicBezTo>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2"/>
            <p:cNvSpPr/>
            <p:nvPr/>
          </p:nvSpPr>
          <p:spPr bwMode="auto">
            <a:xfrm>
              <a:off x="1454" y="2230"/>
              <a:ext cx="61" cy="75"/>
            </a:xfrm>
            <a:custGeom>
              <a:avLst/>
              <a:gdLst>
                <a:gd name="T0" fmla="*/ 24 w 26"/>
                <a:gd name="T1" fmla="*/ 31 h 32"/>
                <a:gd name="T2" fmla="*/ 24 w 26"/>
                <a:gd name="T3" fmla="*/ 31 h 32"/>
                <a:gd name="T4" fmla="*/ 18 w 26"/>
                <a:gd name="T5" fmla="*/ 30 h 32"/>
                <a:gd name="T6" fmla="*/ 0 w 26"/>
                <a:gd name="T7" fmla="*/ 0 h 32"/>
                <a:gd name="T8" fmla="*/ 11 w 26"/>
                <a:gd name="T9" fmla="*/ 3 h 32"/>
                <a:gd name="T10" fmla="*/ 25 w 26"/>
                <a:gd name="T11" fmla="*/ 25 h 32"/>
                <a:gd name="T12" fmla="*/ 24 w 26"/>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26" h="32">
                  <a:moveTo>
                    <a:pt x="24" y="31"/>
                  </a:moveTo>
                  <a:cubicBezTo>
                    <a:pt x="24" y="31"/>
                    <a:pt x="24" y="31"/>
                    <a:pt x="24" y="31"/>
                  </a:cubicBezTo>
                  <a:cubicBezTo>
                    <a:pt x="22" y="32"/>
                    <a:pt x="19" y="32"/>
                    <a:pt x="18" y="30"/>
                  </a:cubicBezTo>
                  <a:cubicBezTo>
                    <a:pt x="0" y="0"/>
                    <a:pt x="0" y="0"/>
                    <a:pt x="0" y="0"/>
                  </a:cubicBezTo>
                  <a:cubicBezTo>
                    <a:pt x="11" y="3"/>
                    <a:pt x="11" y="3"/>
                    <a:pt x="11" y="3"/>
                  </a:cubicBezTo>
                  <a:cubicBezTo>
                    <a:pt x="25" y="25"/>
                    <a:pt x="25" y="25"/>
                    <a:pt x="25" y="25"/>
                  </a:cubicBezTo>
                  <a:cubicBezTo>
                    <a:pt x="26" y="27"/>
                    <a:pt x="26" y="30"/>
                    <a:pt x="24" y="31"/>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3"/>
            <p:cNvSpPr/>
            <p:nvPr/>
          </p:nvSpPr>
          <p:spPr bwMode="auto">
            <a:xfrm>
              <a:off x="1456" y="1259"/>
              <a:ext cx="311" cy="883"/>
            </a:xfrm>
            <a:custGeom>
              <a:avLst/>
              <a:gdLst>
                <a:gd name="T0" fmla="*/ 130 w 131"/>
                <a:gd name="T1" fmla="*/ 0 h 373"/>
                <a:gd name="T2" fmla="*/ 36 w 131"/>
                <a:gd name="T3" fmla="*/ 83 h 373"/>
                <a:gd name="T4" fmla="*/ 24 w 131"/>
                <a:gd name="T5" fmla="*/ 169 h 373"/>
                <a:gd name="T6" fmla="*/ 17 w 131"/>
                <a:gd name="T7" fmla="*/ 231 h 373"/>
                <a:gd name="T8" fmla="*/ 5 w 131"/>
                <a:gd name="T9" fmla="*/ 307 h 373"/>
                <a:gd name="T10" fmla="*/ 0 w 131"/>
                <a:gd name="T11" fmla="*/ 373 h 373"/>
                <a:gd name="T12" fmla="*/ 38 w 131"/>
                <a:gd name="T13" fmla="*/ 373 h 373"/>
                <a:gd name="T14" fmla="*/ 61 w 131"/>
                <a:gd name="T15" fmla="*/ 206 h 373"/>
                <a:gd name="T16" fmla="*/ 103 w 131"/>
                <a:gd name="T17" fmla="*/ 43 h 373"/>
                <a:gd name="T18" fmla="*/ 131 w 131"/>
                <a:gd name="T19" fmla="*/ 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373">
                  <a:moveTo>
                    <a:pt x="130" y="0"/>
                  </a:moveTo>
                  <a:cubicBezTo>
                    <a:pt x="86" y="6"/>
                    <a:pt x="46" y="37"/>
                    <a:pt x="36" y="83"/>
                  </a:cubicBezTo>
                  <a:cubicBezTo>
                    <a:pt x="30" y="112"/>
                    <a:pt x="29" y="140"/>
                    <a:pt x="24" y="169"/>
                  </a:cubicBezTo>
                  <a:cubicBezTo>
                    <a:pt x="20" y="194"/>
                    <a:pt x="22" y="198"/>
                    <a:pt x="17" y="231"/>
                  </a:cubicBezTo>
                  <a:cubicBezTo>
                    <a:pt x="16" y="244"/>
                    <a:pt x="13" y="260"/>
                    <a:pt x="5" y="307"/>
                  </a:cubicBezTo>
                  <a:cubicBezTo>
                    <a:pt x="4" y="317"/>
                    <a:pt x="0" y="373"/>
                    <a:pt x="0" y="373"/>
                  </a:cubicBezTo>
                  <a:cubicBezTo>
                    <a:pt x="0" y="373"/>
                    <a:pt x="31" y="373"/>
                    <a:pt x="38" y="373"/>
                  </a:cubicBezTo>
                  <a:cubicBezTo>
                    <a:pt x="48" y="295"/>
                    <a:pt x="50" y="267"/>
                    <a:pt x="61" y="206"/>
                  </a:cubicBezTo>
                  <a:cubicBezTo>
                    <a:pt x="70" y="153"/>
                    <a:pt x="75" y="90"/>
                    <a:pt x="103" y="43"/>
                  </a:cubicBezTo>
                  <a:cubicBezTo>
                    <a:pt x="112" y="29"/>
                    <a:pt x="119" y="20"/>
                    <a:pt x="131" y="9"/>
                  </a:cubicBezTo>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4"/>
            <p:cNvSpPr/>
            <p:nvPr/>
          </p:nvSpPr>
          <p:spPr bwMode="auto">
            <a:xfrm>
              <a:off x="1624" y="1252"/>
              <a:ext cx="494" cy="779"/>
            </a:xfrm>
            <a:custGeom>
              <a:avLst/>
              <a:gdLst>
                <a:gd name="T0" fmla="*/ 208 w 208"/>
                <a:gd name="T1" fmla="*/ 329 h 329"/>
                <a:gd name="T2" fmla="*/ 208 w 208"/>
                <a:gd name="T3" fmla="*/ 78 h 329"/>
                <a:gd name="T4" fmla="*/ 130 w 208"/>
                <a:gd name="T5" fmla="*/ 0 h 329"/>
                <a:gd name="T6" fmla="*/ 78 w 208"/>
                <a:gd name="T7" fmla="*/ 0 h 329"/>
                <a:gd name="T8" fmla="*/ 0 w 208"/>
                <a:gd name="T9" fmla="*/ 78 h 329"/>
                <a:gd name="T10" fmla="*/ 0 w 208"/>
                <a:gd name="T11" fmla="*/ 329 h 329"/>
              </a:gdLst>
              <a:ahLst/>
              <a:cxnLst>
                <a:cxn ang="0">
                  <a:pos x="T0" y="T1"/>
                </a:cxn>
                <a:cxn ang="0">
                  <a:pos x="T2" y="T3"/>
                </a:cxn>
                <a:cxn ang="0">
                  <a:pos x="T4" y="T5"/>
                </a:cxn>
                <a:cxn ang="0">
                  <a:pos x="T6" y="T7"/>
                </a:cxn>
                <a:cxn ang="0">
                  <a:pos x="T8" y="T9"/>
                </a:cxn>
                <a:cxn ang="0">
                  <a:pos x="T10" y="T11"/>
                </a:cxn>
              </a:cxnLst>
              <a:rect l="0" t="0" r="r" b="b"/>
              <a:pathLst>
                <a:path w="208" h="329">
                  <a:moveTo>
                    <a:pt x="208" y="329"/>
                  </a:moveTo>
                  <a:cubicBezTo>
                    <a:pt x="208" y="78"/>
                    <a:pt x="208" y="78"/>
                    <a:pt x="208" y="78"/>
                  </a:cubicBezTo>
                  <a:cubicBezTo>
                    <a:pt x="208" y="35"/>
                    <a:pt x="173" y="0"/>
                    <a:pt x="130" y="0"/>
                  </a:cubicBezTo>
                  <a:cubicBezTo>
                    <a:pt x="78" y="0"/>
                    <a:pt x="78" y="0"/>
                    <a:pt x="78" y="0"/>
                  </a:cubicBezTo>
                  <a:cubicBezTo>
                    <a:pt x="35" y="0"/>
                    <a:pt x="0" y="35"/>
                    <a:pt x="0" y="78"/>
                  </a:cubicBezTo>
                  <a:cubicBezTo>
                    <a:pt x="0" y="329"/>
                    <a:pt x="0" y="329"/>
                    <a:pt x="0" y="329"/>
                  </a:cubicBezTo>
                </a:path>
              </a:pathLst>
            </a:custGeom>
            <a:solidFill>
              <a:srgbClr val="FFF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5"/>
            <p:cNvSpPr/>
            <p:nvPr/>
          </p:nvSpPr>
          <p:spPr bwMode="auto">
            <a:xfrm>
              <a:off x="1871" y="1252"/>
              <a:ext cx="107" cy="97"/>
            </a:xfrm>
            <a:custGeom>
              <a:avLst/>
              <a:gdLst>
                <a:gd name="T0" fmla="*/ 0 w 45"/>
                <a:gd name="T1" fmla="*/ 0 h 41"/>
                <a:gd name="T2" fmla="*/ 45 w 45"/>
                <a:gd name="T3" fmla="*/ 36 h 41"/>
                <a:gd name="T4" fmla="*/ 42 w 45"/>
                <a:gd name="T5" fmla="*/ 0 h 41"/>
                <a:gd name="T6" fmla="*/ 0 w 45"/>
                <a:gd name="T7" fmla="*/ 0 h 41"/>
              </a:gdLst>
              <a:ahLst/>
              <a:cxnLst>
                <a:cxn ang="0">
                  <a:pos x="T0" y="T1"/>
                </a:cxn>
                <a:cxn ang="0">
                  <a:pos x="T2" y="T3"/>
                </a:cxn>
                <a:cxn ang="0">
                  <a:pos x="T4" y="T5"/>
                </a:cxn>
                <a:cxn ang="0">
                  <a:pos x="T6" y="T7"/>
                </a:cxn>
              </a:cxnLst>
              <a:rect l="0" t="0" r="r" b="b"/>
              <a:pathLst>
                <a:path w="45" h="41">
                  <a:moveTo>
                    <a:pt x="0" y="0"/>
                  </a:moveTo>
                  <a:cubicBezTo>
                    <a:pt x="0" y="0"/>
                    <a:pt x="45" y="41"/>
                    <a:pt x="45" y="36"/>
                  </a:cubicBezTo>
                  <a:cubicBezTo>
                    <a:pt x="45" y="31"/>
                    <a:pt x="42" y="0"/>
                    <a:pt x="42" y="0"/>
                  </a:cubicBezTo>
                  <a:lnTo>
                    <a:pt x="0"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6"/>
            <p:cNvSpPr/>
            <p:nvPr/>
          </p:nvSpPr>
          <p:spPr bwMode="auto">
            <a:xfrm>
              <a:off x="1767" y="1252"/>
              <a:ext cx="107" cy="97"/>
            </a:xfrm>
            <a:custGeom>
              <a:avLst/>
              <a:gdLst>
                <a:gd name="T0" fmla="*/ 45 w 45"/>
                <a:gd name="T1" fmla="*/ 0 h 41"/>
                <a:gd name="T2" fmla="*/ 0 w 45"/>
                <a:gd name="T3" fmla="*/ 36 h 41"/>
                <a:gd name="T4" fmla="*/ 3 w 45"/>
                <a:gd name="T5" fmla="*/ 0 h 41"/>
                <a:gd name="T6" fmla="*/ 45 w 45"/>
                <a:gd name="T7" fmla="*/ 0 h 41"/>
              </a:gdLst>
              <a:ahLst/>
              <a:cxnLst>
                <a:cxn ang="0">
                  <a:pos x="T0" y="T1"/>
                </a:cxn>
                <a:cxn ang="0">
                  <a:pos x="T2" y="T3"/>
                </a:cxn>
                <a:cxn ang="0">
                  <a:pos x="T4" y="T5"/>
                </a:cxn>
                <a:cxn ang="0">
                  <a:pos x="T6" y="T7"/>
                </a:cxn>
              </a:cxnLst>
              <a:rect l="0" t="0" r="r" b="b"/>
              <a:pathLst>
                <a:path w="45" h="41">
                  <a:moveTo>
                    <a:pt x="45" y="0"/>
                  </a:moveTo>
                  <a:cubicBezTo>
                    <a:pt x="45" y="0"/>
                    <a:pt x="0" y="41"/>
                    <a:pt x="0" y="36"/>
                  </a:cubicBezTo>
                  <a:cubicBezTo>
                    <a:pt x="0" y="31"/>
                    <a:pt x="3" y="0"/>
                    <a:pt x="3" y="0"/>
                  </a:cubicBezTo>
                  <a:lnTo>
                    <a:pt x="45"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7"/>
            <p:cNvSpPr/>
            <p:nvPr/>
          </p:nvSpPr>
          <p:spPr bwMode="auto">
            <a:xfrm>
              <a:off x="1824" y="1252"/>
              <a:ext cx="97" cy="554"/>
            </a:xfrm>
            <a:custGeom>
              <a:avLst/>
              <a:gdLst>
                <a:gd name="T0" fmla="*/ 0 w 41"/>
                <a:gd name="T1" fmla="*/ 18 h 234"/>
                <a:gd name="T2" fmla="*/ 21 w 41"/>
                <a:gd name="T3" fmla="*/ 0 h 234"/>
                <a:gd name="T4" fmla="*/ 41 w 41"/>
                <a:gd name="T5" fmla="*/ 18 h 234"/>
                <a:gd name="T6" fmla="*/ 26 w 41"/>
                <a:gd name="T7" fmla="*/ 36 h 234"/>
                <a:gd name="T8" fmla="*/ 34 w 41"/>
                <a:gd name="T9" fmla="*/ 234 h 234"/>
                <a:gd name="T10" fmla="*/ 7 w 41"/>
                <a:gd name="T11" fmla="*/ 234 h 234"/>
                <a:gd name="T12" fmla="*/ 15 w 41"/>
                <a:gd name="T13" fmla="*/ 36 h 234"/>
                <a:gd name="T14" fmla="*/ 0 w 41"/>
                <a:gd name="T15" fmla="*/ 18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4">
                  <a:moveTo>
                    <a:pt x="0" y="18"/>
                  </a:moveTo>
                  <a:cubicBezTo>
                    <a:pt x="21" y="0"/>
                    <a:pt x="21" y="0"/>
                    <a:pt x="21" y="0"/>
                  </a:cubicBezTo>
                  <a:cubicBezTo>
                    <a:pt x="41" y="18"/>
                    <a:pt x="41" y="18"/>
                    <a:pt x="41" y="18"/>
                  </a:cubicBezTo>
                  <a:cubicBezTo>
                    <a:pt x="41" y="18"/>
                    <a:pt x="34" y="36"/>
                    <a:pt x="26" y="36"/>
                  </a:cubicBezTo>
                  <a:cubicBezTo>
                    <a:pt x="26" y="36"/>
                    <a:pt x="35" y="218"/>
                    <a:pt x="34" y="234"/>
                  </a:cubicBezTo>
                  <a:cubicBezTo>
                    <a:pt x="7" y="234"/>
                    <a:pt x="7" y="234"/>
                    <a:pt x="7" y="234"/>
                  </a:cubicBezTo>
                  <a:cubicBezTo>
                    <a:pt x="7" y="234"/>
                    <a:pt x="7" y="61"/>
                    <a:pt x="15" y="36"/>
                  </a:cubicBezTo>
                  <a:cubicBezTo>
                    <a:pt x="15" y="36"/>
                    <a:pt x="1" y="32"/>
                    <a:pt x="0" y="18"/>
                  </a:cubicBezTo>
                  <a:close/>
                </a:path>
              </a:pathLst>
            </a:custGeom>
            <a:solidFill>
              <a:srgbClr val="FD7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8"/>
            <p:cNvSpPr/>
            <p:nvPr/>
          </p:nvSpPr>
          <p:spPr bwMode="auto">
            <a:xfrm>
              <a:off x="1624" y="2031"/>
              <a:ext cx="494" cy="1011"/>
            </a:xfrm>
            <a:custGeom>
              <a:avLst/>
              <a:gdLst>
                <a:gd name="T0" fmla="*/ 328 w 494"/>
                <a:gd name="T1" fmla="*/ 0 h 1011"/>
                <a:gd name="T2" fmla="*/ 167 w 494"/>
                <a:gd name="T3" fmla="*/ 0 h 1011"/>
                <a:gd name="T4" fmla="*/ 0 w 494"/>
                <a:gd name="T5" fmla="*/ 0 h 1011"/>
                <a:gd name="T6" fmla="*/ 0 w 494"/>
                <a:gd name="T7" fmla="*/ 149 h 1011"/>
                <a:gd name="T8" fmla="*/ 0 w 494"/>
                <a:gd name="T9" fmla="*/ 1011 h 1011"/>
                <a:gd name="T10" fmla="*/ 167 w 494"/>
                <a:gd name="T11" fmla="*/ 1011 h 1011"/>
                <a:gd name="T12" fmla="*/ 167 w 494"/>
                <a:gd name="T13" fmla="*/ 149 h 1011"/>
                <a:gd name="T14" fmla="*/ 328 w 494"/>
                <a:gd name="T15" fmla="*/ 149 h 1011"/>
                <a:gd name="T16" fmla="*/ 328 w 494"/>
                <a:gd name="T17" fmla="*/ 1011 h 1011"/>
                <a:gd name="T18" fmla="*/ 494 w 494"/>
                <a:gd name="T19" fmla="*/ 1011 h 1011"/>
                <a:gd name="T20" fmla="*/ 494 w 494"/>
                <a:gd name="T21" fmla="*/ 149 h 1011"/>
                <a:gd name="T22" fmla="*/ 494 w 494"/>
                <a:gd name="T23" fmla="*/ 0 h 1011"/>
                <a:gd name="T24" fmla="*/ 328 w 494"/>
                <a:gd name="T2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4" h="1011">
                  <a:moveTo>
                    <a:pt x="328" y="0"/>
                  </a:moveTo>
                  <a:lnTo>
                    <a:pt x="167" y="0"/>
                  </a:lnTo>
                  <a:lnTo>
                    <a:pt x="0" y="0"/>
                  </a:lnTo>
                  <a:lnTo>
                    <a:pt x="0" y="149"/>
                  </a:lnTo>
                  <a:lnTo>
                    <a:pt x="0" y="1011"/>
                  </a:lnTo>
                  <a:lnTo>
                    <a:pt x="167" y="1011"/>
                  </a:lnTo>
                  <a:lnTo>
                    <a:pt x="167" y="149"/>
                  </a:lnTo>
                  <a:lnTo>
                    <a:pt x="328" y="149"/>
                  </a:lnTo>
                  <a:lnTo>
                    <a:pt x="328" y="1011"/>
                  </a:lnTo>
                  <a:lnTo>
                    <a:pt x="494" y="1011"/>
                  </a:lnTo>
                  <a:lnTo>
                    <a:pt x="494" y="149"/>
                  </a:lnTo>
                  <a:lnTo>
                    <a:pt x="494" y="0"/>
                  </a:lnTo>
                  <a:lnTo>
                    <a:pt x="328" y="0"/>
                  </a:lnTo>
                  <a:close/>
                </a:path>
              </a:pathLst>
            </a:custGeom>
            <a:solidFill>
              <a:srgbClr val="2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9"/>
            <p:cNvSpPr/>
            <p:nvPr/>
          </p:nvSpPr>
          <p:spPr bwMode="auto">
            <a:xfrm>
              <a:off x="1952" y="3028"/>
              <a:ext cx="301" cy="113"/>
            </a:xfrm>
            <a:custGeom>
              <a:avLst/>
              <a:gdLst>
                <a:gd name="T0" fmla="*/ 0 w 127"/>
                <a:gd name="T1" fmla="*/ 0 h 48"/>
                <a:gd name="T2" fmla="*/ 70 w 127"/>
                <a:gd name="T3" fmla="*/ 0 h 48"/>
                <a:gd name="T4" fmla="*/ 111 w 127"/>
                <a:gd name="T5" fmla="*/ 48 h 48"/>
                <a:gd name="T6" fmla="*/ 0 w 127"/>
                <a:gd name="T7" fmla="*/ 48 h 48"/>
              </a:gdLst>
              <a:ahLst/>
              <a:cxnLst>
                <a:cxn ang="0">
                  <a:pos x="T0" y="T1"/>
                </a:cxn>
                <a:cxn ang="0">
                  <a:pos x="T2" y="T3"/>
                </a:cxn>
                <a:cxn ang="0">
                  <a:pos x="T4" y="T5"/>
                </a:cxn>
                <a:cxn ang="0">
                  <a:pos x="T6" y="T7"/>
                </a:cxn>
              </a:cxnLst>
              <a:rect l="0" t="0" r="r" b="b"/>
              <a:pathLst>
                <a:path w="127" h="48">
                  <a:moveTo>
                    <a:pt x="0" y="0"/>
                  </a:moveTo>
                  <a:cubicBezTo>
                    <a:pt x="70" y="0"/>
                    <a:pt x="70" y="0"/>
                    <a:pt x="70" y="0"/>
                  </a:cubicBezTo>
                  <a:cubicBezTo>
                    <a:pt x="70" y="0"/>
                    <a:pt x="127" y="34"/>
                    <a:pt x="111" y="48"/>
                  </a:cubicBezTo>
                  <a:cubicBezTo>
                    <a:pt x="0" y="48"/>
                    <a:pt x="0" y="48"/>
                    <a:pt x="0" y="48"/>
                  </a:cubicBezTo>
                </a:path>
              </a:pathLst>
            </a:custGeom>
            <a:solidFill>
              <a:srgbClr val="1763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0"/>
            <p:cNvSpPr/>
            <p:nvPr/>
          </p:nvSpPr>
          <p:spPr bwMode="auto">
            <a:xfrm>
              <a:off x="1489" y="3028"/>
              <a:ext cx="302" cy="113"/>
            </a:xfrm>
            <a:custGeom>
              <a:avLst/>
              <a:gdLst>
                <a:gd name="T0" fmla="*/ 127 w 127"/>
                <a:gd name="T1" fmla="*/ 0 h 48"/>
                <a:gd name="T2" fmla="*/ 57 w 127"/>
                <a:gd name="T3" fmla="*/ 0 h 48"/>
                <a:gd name="T4" fmla="*/ 16 w 127"/>
                <a:gd name="T5" fmla="*/ 48 h 48"/>
                <a:gd name="T6" fmla="*/ 127 w 127"/>
                <a:gd name="T7" fmla="*/ 48 h 48"/>
              </a:gdLst>
              <a:ahLst/>
              <a:cxnLst>
                <a:cxn ang="0">
                  <a:pos x="T0" y="T1"/>
                </a:cxn>
                <a:cxn ang="0">
                  <a:pos x="T2" y="T3"/>
                </a:cxn>
                <a:cxn ang="0">
                  <a:pos x="T4" y="T5"/>
                </a:cxn>
                <a:cxn ang="0">
                  <a:pos x="T6" y="T7"/>
                </a:cxn>
              </a:cxnLst>
              <a:rect l="0" t="0" r="r" b="b"/>
              <a:pathLst>
                <a:path w="127" h="48">
                  <a:moveTo>
                    <a:pt x="127" y="0"/>
                  </a:moveTo>
                  <a:cubicBezTo>
                    <a:pt x="57" y="0"/>
                    <a:pt x="57" y="0"/>
                    <a:pt x="57" y="0"/>
                  </a:cubicBezTo>
                  <a:cubicBezTo>
                    <a:pt x="57" y="0"/>
                    <a:pt x="0" y="34"/>
                    <a:pt x="16" y="48"/>
                  </a:cubicBezTo>
                  <a:cubicBezTo>
                    <a:pt x="127" y="48"/>
                    <a:pt x="127" y="48"/>
                    <a:pt x="127" y="48"/>
                  </a:cubicBezTo>
                </a:path>
              </a:pathLst>
            </a:custGeom>
            <a:solidFill>
              <a:srgbClr val="1763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2" name="Freeform 86"/>
          <p:cNvSpPr/>
          <p:nvPr/>
        </p:nvSpPr>
        <p:spPr bwMode="auto">
          <a:xfrm>
            <a:off x="4784726" y="2524038"/>
            <a:ext cx="4833938" cy="1739900"/>
          </a:xfrm>
          <a:custGeom>
            <a:avLst/>
            <a:gdLst>
              <a:gd name="T0" fmla="*/ 1153 w 1286"/>
              <a:gd name="T1" fmla="*/ 3 h 463"/>
              <a:gd name="T2" fmla="*/ 1020 w 1286"/>
              <a:gd name="T3" fmla="*/ 0 h 463"/>
              <a:gd name="T4" fmla="*/ 1057 w 1286"/>
              <a:gd name="T5" fmla="*/ 81 h 463"/>
              <a:gd name="T6" fmla="*/ 508 w 1286"/>
              <a:gd name="T7" fmla="*/ 326 h 463"/>
              <a:gd name="T8" fmla="*/ 422 w 1286"/>
              <a:gd name="T9" fmla="*/ 188 h 463"/>
              <a:gd name="T10" fmla="*/ 13 w 1286"/>
              <a:gd name="T11" fmla="*/ 426 h 463"/>
              <a:gd name="T12" fmla="*/ 6 w 1286"/>
              <a:gd name="T13" fmla="*/ 453 h 463"/>
              <a:gd name="T14" fmla="*/ 23 w 1286"/>
              <a:gd name="T15" fmla="*/ 463 h 463"/>
              <a:gd name="T16" fmla="*/ 33 w 1286"/>
              <a:gd name="T17" fmla="*/ 461 h 463"/>
              <a:gd name="T18" fmla="*/ 409 w 1286"/>
              <a:gd name="T19" fmla="*/ 242 h 463"/>
              <a:gd name="T20" fmla="*/ 492 w 1286"/>
              <a:gd name="T21" fmla="*/ 377 h 463"/>
              <a:gd name="T22" fmla="*/ 1074 w 1286"/>
              <a:gd name="T23" fmla="*/ 117 h 463"/>
              <a:gd name="T24" fmla="*/ 1117 w 1286"/>
              <a:gd name="T25" fmla="*/ 212 h 463"/>
              <a:gd name="T26" fmla="*/ 1202 w 1286"/>
              <a:gd name="T27" fmla="*/ 109 h 463"/>
              <a:gd name="T28" fmla="*/ 1286 w 1286"/>
              <a:gd name="T29" fmla="*/ 6 h 463"/>
              <a:gd name="T30" fmla="*/ 1153 w 1286"/>
              <a:gd name="T31" fmla="*/ 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6" h="463">
                <a:moveTo>
                  <a:pt x="1153" y="3"/>
                </a:moveTo>
                <a:cubicBezTo>
                  <a:pt x="1020" y="0"/>
                  <a:pt x="1020" y="0"/>
                  <a:pt x="1020" y="0"/>
                </a:cubicBezTo>
                <a:cubicBezTo>
                  <a:pt x="1057" y="81"/>
                  <a:pt x="1057" y="81"/>
                  <a:pt x="1057" y="81"/>
                </a:cubicBezTo>
                <a:cubicBezTo>
                  <a:pt x="508" y="326"/>
                  <a:pt x="508" y="326"/>
                  <a:pt x="508" y="326"/>
                </a:cubicBezTo>
                <a:cubicBezTo>
                  <a:pt x="422" y="188"/>
                  <a:pt x="422" y="188"/>
                  <a:pt x="422" y="188"/>
                </a:cubicBezTo>
                <a:cubicBezTo>
                  <a:pt x="13" y="426"/>
                  <a:pt x="13" y="426"/>
                  <a:pt x="13" y="426"/>
                </a:cubicBezTo>
                <a:cubicBezTo>
                  <a:pt x="4" y="432"/>
                  <a:pt x="0" y="444"/>
                  <a:pt x="6" y="453"/>
                </a:cubicBezTo>
                <a:cubicBezTo>
                  <a:pt x="10" y="460"/>
                  <a:pt x="16" y="463"/>
                  <a:pt x="23" y="463"/>
                </a:cubicBezTo>
                <a:cubicBezTo>
                  <a:pt x="27" y="463"/>
                  <a:pt x="30" y="463"/>
                  <a:pt x="33" y="461"/>
                </a:cubicBezTo>
                <a:cubicBezTo>
                  <a:pt x="409" y="242"/>
                  <a:pt x="409" y="242"/>
                  <a:pt x="409" y="242"/>
                </a:cubicBezTo>
                <a:cubicBezTo>
                  <a:pt x="492" y="377"/>
                  <a:pt x="492" y="377"/>
                  <a:pt x="492" y="377"/>
                </a:cubicBezTo>
                <a:cubicBezTo>
                  <a:pt x="1074" y="117"/>
                  <a:pt x="1074" y="117"/>
                  <a:pt x="1074" y="117"/>
                </a:cubicBezTo>
                <a:cubicBezTo>
                  <a:pt x="1117" y="212"/>
                  <a:pt x="1117" y="212"/>
                  <a:pt x="1117" y="212"/>
                </a:cubicBezTo>
                <a:cubicBezTo>
                  <a:pt x="1202" y="109"/>
                  <a:pt x="1202" y="109"/>
                  <a:pt x="1202" y="109"/>
                </a:cubicBezTo>
                <a:cubicBezTo>
                  <a:pt x="1286" y="6"/>
                  <a:pt x="1286" y="6"/>
                  <a:pt x="1286" y="6"/>
                </a:cubicBezTo>
                <a:lnTo>
                  <a:pt x="1153" y="3"/>
                </a:lnTo>
                <a:close/>
              </a:path>
            </a:pathLst>
          </a:custGeom>
          <a:solidFill>
            <a:srgbClr val="FD7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标题 4"/>
          <p:cNvSpPr txBox="1"/>
          <p:nvPr/>
        </p:nvSpPr>
        <p:spPr>
          <a:xfrm>
            <a:off x="2455251" y="631916"/>
            <a:ext cx="5510676"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pPr algn="ctr"/>
            <a:r>
              <a:rPr lang="zh-CN" altLang="en-US" sz="3600" b="0" dirty="0">
                <a:solidFill>
                  <a:schemeClr val="bg1">
                    <a:lumMod val="85000"/>
                  </a:schemeClr>
                </a:solidFill>
              </a:rPr>
              <a:t>我们的期待</a:t>
            </a:r>
            <a:r>
              <a:rPr lang="en-US" altLang="zh-CN" sz="3600" b="0" dirty="0">
                <a:solidFill>
                  <a:schemeClr val="bg1">
                    <a:lumMod val="85000"/>
                  </a:schemeClr>
                </a:solidFill>
              </a:rPr>
              <a:t>……</a:t>
            </a:r>
            <a:endParaRPr lang="zh-CN" altLang="en-US" sz="3600" b="0" dirty="0">
              <a:solidFill>
                <a:schemeClr val="bg1">
                  <a:lumMod val="85000"/>
                </a:schemeClr>
              </a:solidFill>
            </a:endParaRPr>
          </a:p>
        </p:txBody>
      </p:sp>
      <p:grpSp>
        <p:nvGrpSpPr>
          <p:cNvPr id="93" name="组合 92"/>
          <p:cNvGrpSpPr/>
          <p:nvPr/>
        </p:nvGrpSpPr>
        <p:grpSpPr>
          <a:xfrm>
            <a:off x="4444560" y="4649701"/>
            <a:ext cx="1022350" cy="1665375"/>
            <a:chOff x="4845669" y="4667163"/>
            <a:chExt cx="1022350" cy="1665375"/>
          </a:xfrm>
        </p:grpSpPr>
        <p:sp>
          <p:nvSpPr>
            <p:cNvPr id="85" name="任意多边形 84"/>
            <p:cNvSpPr/>
            <p:nvPr/>
          </p:nvSpPr>
          <p:spPr bwMode="auto">
            <a:xfrm>
              <a:off x="4845669" y="4667163"/>
              <a:ext cx="1022350" cy="1612901"/>
            </a:xfrm>
            <a:custGeom>
              <a:avLst/>
              <a:gdLst>
                <a:gd name="connsiteX0" fmla="*/ 511175 w 1022350"/>
                <a:gd name="connsiteY0" fmla="*/ 0 h 1612901"/>
                <a:gd name="connsiteX1" fmla="*/ 1022350 w 1022350"/>
                <a:gd name="connsiteY1" fmla="*/ 118269 h 1612901"/>
                <a:gd name="connsiteX2" fmla="*/ 1022004 w 1022350"/>
                <a:gd name="connsiteY2" fmla="*/ 119063 h 1612901"/>
                <a:gd name="connsiteX3" fmla="*/ 1022350 w 1022350"/>
                <a:gd name="connsiteY3" fmla="*/ 119063 h 1612901"/>
                <a:gd name="connsiteX4" fmla="*/ 1022350 w 1022350"/>
                <a:gd name="connsiteY4" fmla="*/ 288925 h 1612901"/>
                <a:gd name="connsiteX5" fmla="*/ 1022350 w 1022350"/>
                <a:gd name="connsiteY5" fmla="*/ 439738 h 1612901"/>
                <a:gd name="connsiteX6" fmla="*/ 1022350 w 1022350"/>
                <a:gd name="connsiteY6" fmla="*/ 593725 h 1612901"/>
                <a:gd name="connsiteX7" fmla="*/ 1022350 w 1022350"/>
                <a:gd name="connsiteY7" fmla="*/ 744538 h 1612901"/>
                <a:gd name="connsiteX8" fmla="*/ 1022350 w 1022350"/>
                <a:gd name="connsiteY8" fmla="*/ 893763 h 1612901"/>
                <a:gd name="connsiteX9" fmla="*/ 1022350 w 1022350"/>
                <a:gd name="connsiteY9" fmla="*/ 1044575 h 1612901"/>
                <a:gd name="connsiteX10" fmla="*/ 1022350 w 1022350"/>
                <a:gd name="connsiteY10" fmla="*/ 1198563 h 1612901"/>
                <a:gd name="connsiteX11" fmla="*/ 1022350 w 1022350"/>
                <a:gd name="connsiteY11" fmla="*/ 1493838 h 1612901"/>
                <a:gd name="connsiteX12" fmla="*/ 1022350 w 1022350"/>
                <a:gd name="connsiteY12" fmla="*/ 1511301 h 1612901"/>
                <a:gd name="connsiteX13" fmla="*/ 1014792 w 1022350"/>
                <a:gd name="connsiteY13" fmla="*/ 1511301 h 1612901"/>
                <a:gd name="connsiteX14" fmla="*/ 1011965 w 1022350"/>
                <a:gd name="connsiteY14" fmla="*/ 1517834 h 1612901"/>
                <a:gd name="connsiteX15" fmla="*/ 511175 w 1022350"/>
                <a:gd name="connsiteY15" fmla="*/ 1612901 h 1612901"/>
                <a:gd name="connsiteX16" fmla="*/ 10386 w 1022350"/>
                <a:gd name="connsiteY16" fmla="*/ 1517834 h 1612901"/>
                <a:gd name="connsiteX17" fmla="*/ 7558 w 1022350"/>
                <a:gd name="connsiteY17" fmla="*/ 1511301 h 1612901"/>
                <a:gd name="connsiteX18" fmla="*/ 0 w 1022350"/>
                <a:gd name="connsiteY18" fmla="*/ 1511301 h 1612901"/>
                <a:gd name="connsiteX19" fmla="*/ 0 w 1022350"/>
                <a:gd name="connsiteY19" fmla="*/ 1493838 h 1612901"/>
                <a:gd name="connsiteX20" fmla="*/ 0 w 1022350"/>
                <a:gd name="connsiteY20" fmla="*/ 1198563 h 1612901"/>
                <a:gd name="connsiteX21" fmla="*/ 0 w 1022350"/>
                <a:gd name="connsiteY21" fmla="*/ 1044575 h 1612901"/>
                <a:gd name="connsiteX22" fmla="*/ 0 w 1022350"/>
                <a:gd name="connsiteY22" fmla="*/ 893763 h 1612901"/>
                <a:gd name="connsiteX23" fmla="*/ 0 w 1022350"/>
                <a:gd name="connsiteY23" fmla="*/ 744538 h 1612901"/>
                <a:gd name="connsiteX24" fmla="*/ 0 w 1022350"/>
                <a:gd name="connsiteY24" fmla="*/ 593725 h 1612901"/>
                <a:gd name="connsiteX25" fmla="*/ 0 w 1022350"/>
                <a:gd name="connsiteY25" fmla="*/ 439738 h 1612901"/>
                <a:gd name="connsiteX26" fmla="*/ 0 w 1022350"/>
                <a:gd name="connsiteY26" fmla="*/ 288925 h 1612901"/>
                <a:gd name="connsiteX27" fmla="*/ 0 w 1022350"/>
                <a:gd name="connsiteY27" fmla="*/ 119063 h 1612901"/>
                <a:gd name="connsiteX28" fmla="*/ 346 w 1022350"/>
                <a:gd name="connsiteY28" fmla="*/ 119063 h 1612901"/>
                <a:gd name="connsiteX29" fmla="*/ 0 w 1022350"/>
                <a:gd name="connsiteY29" fmla="*/ 118269 h 1612901"/>
                <a:gd name="connsiteX30" fmla="*/ 511175 w 1022350"/>
                <a:gd name="connsiteY30" fmla="*/ 0 h 161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22350" h="1612901">
                  <a:moveTo>
                    <a:pt x="511175" y="0"/>
                  </a:moveTo>
                  <a:cubicBezTo>
                    <a:pt x="793489" y="0"/>
                    <a:pt x="1022350" y="52951"/>
                    <a:pt x="1022350" y="118269"/>
                  </a:cubicBezTo>
                  <a:lnTo>
                    <a:pt x="1022004" y="119063"/>
                  </a:lnTo>
                  <a:lnTo>
                    <a:pt x="1022350" y="119063"/>
                  </a:lnTo>
                  <a:lnTo>
                    <a:pt x="1022350" y="288925"/>
                  </a:lnTo>
                  <a:lnTo>
                    <a:pt x="1022350" y="439738"/>
                  </a:lnTo>
                  <a:lnTo>
                    <a:pt x="1022350" y="593725"/>
                  </a:lnTo>
                  <a:lnTo>
                    <a:pt x="1022350" y="744538"/>
                  </a:lnTo>
                  <a:lnTo>
                    <a:pt x="1022350" y="893763"/>
                  </a:lnTo>
                  <a:lnTo>
                    <a:pt x="1022350" y="1044575"/>
                  </a:lnTo>
                  <a:lnTo>
                    <a:pt x="1022350" y="1198563"/>
                  </a:lnTo>
                  <a:lnTo>
                    <a:pt x="1022350" y="1493838"/>
                  </a:lnTo>
                  <a:lnTo>
                    <a:pt x="1022350" y="1511301"/>
                  </a:lnTo>
                  <a:lnTo>
                    <a:pt x="1014792" y="1511301"/>
                  </a:lnTo>
                  <a:lnTo>
                    <a:pt x="1011965" y="1517834"/>
                  </a:lnTo>
                  <a:cubicBezTo>
                    <a:pt x="964300" y="1572089"/>
                    <a:pt x="758200" y="1612901"/>
                    <a:pt x="511175" y="1612901"/>
                  </a:cubicBezTo>
                  <a:cubicBezTo>
                    <a:pt x="264151" y="1612901"/>
                    <a:pt x="58051" y="1572089"/>
                    <a:pt x="10386" y="1517834"/>
                  </a:cubicBezTo>
                  <a:lnTo>
                    <a:pt x="7558" y="1511301"/>
                  </a:lnTo>
                  <a:lnTo>
                    <a:pt x="0" y="1511301"/>
                  </a:lnTo>
                  <a:lnTo>
                    <a:pt x="0" y="1493838"/>
                  </a:lnTo>
                  <a:lnTo>
                    <a:pt x="0" y="1198563"/>
                  </a:lnTo>
                  <a:lnTo>
                    <a:pt x="0" y="1044575"/>
                  </a:lnTo>
                  <a:lnTo>
                    <a:pt x="0" y="893763"/>
                  </a:lnTo>
                  <a:lnTo>
                    <a:pt x="0" y="744538"/>
                  </a:lnTo>
                  <a:lnTo>
                    <a:pt x="0" y="593725"/>
                  </a:lnTo>
                  <a:lnTo>
                    <a:pt x="0" y="439738"/>
                  </a:lnTo>
                  <a:lnTo>
                    <a:pt x="0" y="288925"/>
                  </a:lnTo>
                  <a:lnTo>
                    <a:pt x="0" y="119063"/>
                  </a:lnTo>
                  <a:lnTo>
                    <a:pt x="346" y="119063"/>
                  </a:lnTo>
                  <a:lnTo>
                    <a:pt x="0" y="118269"/>
                  </a:lnTo>
                  <a:cubicBezTo>
                    <a:pt x="0" y="52951"/>
                    <a:pt x="228861" y="0"/>
                    <a:pt x="511175" y="0"/>
                  </a:cubicBezTo>
                  <a:close/>
                </a:path>
              </a:pathLst>
            </a:custGeom>
            <a:solidFill>
              <a:srgbClr val="1FB4C2"/>
            </a:solidFill>
            <a:ln>
              <a:noFill/>
            </a:ln>
          </p:spPr>
          <p:txBody>
            <a:bodyPr vert="horz" wrap="square" lIns="91440" tIns="45720" rIns="91440" bIns="45720" numCol="1" anchor="t" anchorCtr="0" compatLnSpc="1">
              <a:noAutofit/>
            </a:bodyPr>
            <a:lstStyle/>
            <a:p>
              <a:endParaRPr lang="zh-CN" altLang="en-US"/>
            </a:p>
          </p:txBody>
        </p:sp>
        <p:sp>
          <p:nvSpPr>
            <p:cNvPr id="87" name="标题 4"/>
            <p:cNvSpPr txBox="1"/>
            <p:nvPr/>
          </p:nvSpPr>
          <p:spPr>
            <a:xfrm>
              <a:off x="4871778" y="4963407"/>
              <a:ext cx="970132" cy="1369131"/>
            </a:xfrm>
            <a:prstGeom prst="rect">
              <a:avLst/>
            </a:prstGeom>
          </p:spPr>
          <p:txBody>
            <a:bodyPr vert="eaVert"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1800" b="0" spc="300" dirty="0">
                  <a:solidFill>
                    <a:schemeClr val="bg1"/>
                  </a:solidFill>
                </a:rPr>
                <a:t>以老带新</a:t>
              </a:r>
            </a:p>
          </p:txBody>
        </p:sp>
      </p:grpSp>
      <p:grpSp>
        <p:nvGrpSpPr>
          <p:cNvPr id="94" name="组合 93"/>
          <p:cNvGrpSpPr/>
          <p:nvPr/>
        </p:nvGrpSpPr>
        <p:grpSpPr>
          <a:xfrm>
            <a:off x="6690520" y="4214726"/>
            <a:ext cx="1022350" cy="2046289"/>
            <a:chOff x="6690520" y="4214726"/>
            <a:chExt cx="1022350" cy="2046289"/>
          </a:xfrm>
        </p:grpSpPr>
        <p:sp>
          <p:nvSpPr>
            <p:cNvPr id="84" name="任意多边形 83"/>
            <p:cNvSpPr/>
            <p:nvPr/>
          </p:nvSpPr>
          <p:spPr bwMode="auto">
            <a:xfrm>
              <a:off x="6690520" y="4214726"/>
              <a:ext cx="1022350" cy="2046289"/>
            </a:xfrm>
            <a:custGeom>
              <a:avLst/>
              <a:gdLst>
                <a:gd name="connsiteX0" fmla="*/ 511175 w 1022350"/>
                <a:gd name="connsiteY0" fmla="*/ 0 h 2046289"/>
                <a:gd name="connsiteX1" fmla="*/ 1022350 w 1022350"/>
                <a:gd name="connsiteY1" fmla="*/ 124619 h 2046289"/>
                <a:gd name="connsiteX2" fmla="*/ 1022022 w 1022350"/>
                <a:gd name="connsiteY2" fmla="*/ 125412 h 2046289"/>
                <a:gd name="connsiteX3" fmla="*/ 1022350 w 1022350"/>
                <a:gd name="connsiteY3" fmla="*/ 125412 h 2046289"/>
                <a:gd name="connsiteX4" fmla="*/ 1022350 w 1022350"/>
                <a:gd name="connsiteY4" fmla="*/ 274637 h 2046289"/>
                <a:gd name="connsiteX5" fmla="*/ 1022350 w 1022350"/>
                <a:gd name="connsiteY5" fmla="*/ 428625 h 2046289"/>
                <a:gd name="connsiteX6" fmla="*/ 1022350 w 1022350"/>
                <a:gd name="connsiteY6" fmla="*/ 579437 h 2046289"/>
                <a:gd name="connsiteX7" fmla="*/ 1022350 w 1022350"/>
                <a:gd name="connsiteY7" fmla="*/ 730250 h 2046289"/>
                <a:gd name="connsiteX8" fmla="*/ 1022350 w 1022350"/>
                <a:gd name="connsiteY8" fmla="*/ 881062 h 2046289"/>
                <a:gd name="connsiteX9" fmla="*/ 1022350 w 1022350"/>
                <a:gd name="connsiteY9" fmla="*/ 1035050 h 2046289"/>
                <a:gd name="connsiteX10" fmla="*/ 1022350 w 1022350"/>
                <a:gd name="connsiteY10" fmla="*/ 1184275 h 2046289"/>
                <a:gd name="connsiteX11" fmla="*/ 1022350 w 1022350"/>
                <a:gd name="connsiteY11" fmla="*/ 1335087 h 2046289"/>
                <a:gd name="connsiteX12" fmla="*/ 1022350 w 1022350"/>
                <a:gd name="connsiteY12" fmla="*/ 1485900 h 2046289"/>
                <a:gd name="connsiteX13" fmla="*/ 1022350 w 1022350"/>
                <a:gd name="connsiteY13" fmla="*/ 1639887 h 2046289"/>
                <a:gd name="connsiteX14" fmla="*/ 1022350 w 1022350"/>
                <a:gd name="connsiteY14" fmla="*/ 1920082 h 2046289"/>
                <a:gd name="connsiteX15" fmla="*/ 1022350 w 1022350"/>
                <a:gd name="connsiteY15" fmla="*/ 1922462 h 2046289"/>
                <a:gd name="connsiteX16" fmla="*/ 1021378 w 1022350"/>
                <a:gd name="connsiteY16" fmla="*/ 1922462 h 2046289"/>
                <a:gd name="connsiteX17" fmla="*/ 1011965 w 1022350"/>
                <a:gd name="connsiteY17" fmla="*/ 1945517 h 2046289"/>
                <a:gd name="connsiteX18" fmla="*/ 511175 w 1022350"/>
                <a:gd name="connsiteY18" fmla="*/ 2046289 h 2046289"/>
                <a:gd name="connsiteX19" fmla="*/ 10386 w 1022350"/>
                <a:gd name="connsiteY19" fmla="*/ 1945517 h 2046289"/>
                <a:gd name="connsiteX20" fmla="*/ 972 w 1022350"/>
                <a:gd name="connsiteY20" fmla="*/ 1922462 h 2046289"/>
                <a:gd name="connsiteX21" fmla="*/ 0 w 1022350"/>
                <a:gd name="connsiteY21" fmla="*/ 1922462 h 2046289"/>
                <a:gd name="connsiteX22" fmla="*/ 0 w 1022350"/>
                <a:gd name="connsiteY22" fmla="*/ 1920082 h 2046289"/>
                <a:gd name="connsiteX23" fmla="*/ 0 w 1022350"/>
                <a:gd name="connsiteY23" fmla="*/ 1639887 h 2046289"/>
                <a:gd name="connsiteX24" fmla="*/ 0 w 1022350"/>
                <a:gd name="connsiteY24" fmla="*/ 1485900 h 2046289"/>
                <a:gd name="connsiteX25" fmla="*/ 0 w 1022350"/>
                <a:gd name="connsiteY25" fmla="*/ 1335087 h 2046289"/>
                <a:gd name="connsiteX26" fmla="*/ 0 w 1022350"/>
                <a:gd name="connsiteY26" fmla="*/ 1184275 h 2046289"/>
                <a:gd name="connsiteX27" fmla="*/ 0 w 1022350"/>
                <a:gd name="connsiteY27" fmla="*/ 1035050 h 2046289"/>
                <a:gd name="connsiteX28" fmla="*/ 0 w 1022350"/>
                <a:gd name="connsiteY28" fmla="*/ 881062 h 2046289"/>
                <a:gd name="connsiteX29" fmla="*/ 0 w 1022350"/>
                <a:gd name="connsiteY29" fmla="*/ 730250 h 2046289"/>
                <a:gd name="connsiteX30" fmla="*/ 0 w 1022350"/>
                <a:gd name="connsiteY30" fmla="*/ 579437 h 2046289"/>
                <a:gd name="connsiteX31" fmla="*/ 0 w 1022350"/>
                <a:gd name="connsiteY31" fmla="*/ 428625 h 2046289"/>
                <a:gd name="connsiteX32" fmla="*/ 0 w 1022350"/>
                <a:gd name="connsiteY32" fmla="*/ 274637 h 2046289"/>
                <a:gd name="connsiteX33" fmla="*/ 0 w 1022350"/>
                <a:gd name="connsiteY33" fmla="*/ 125412 h 2046289"/>
                <a:gd name="connsiteX34" fmla="*/ 328 w 1022350"/>
                <a:gd name="connsiteY34" fmla="*/ 125412 h 2046289"/>
                <a:gd name="connsiteX35" fmla="*/ 0 w 1022350"/>
                <a:gd name="connsiteY35" fmla="*/ 124619 h 2046289"/>
                <a:gd name="connsiteX36" fmla="*/ 511175 w 1022350"/>
                <a:gd name="connsiteY36" fmla="*/ 0 h 204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22350" h="2046289">
                  <a:moveTo>
                    <a:pt x="511175" y="0"/>
                  </a:moveTo>
                  <a:cubicBezTo>
                    <a:pt x="793489" y="0"/>
                    <a:pt x="1022350" y="55794"/>
                    <a:pt x="1022350" y="124619"/>
                  </a:cubicBezTo>
                  <a:lnTo>
                    <a:pt x="1022022" y="125412"/>
                  </a:lnTo>
                  <a:lnTo>
                    <a:pt x="1022350" y="125412"/>
                  </a:lnTo>
                  <a:lnTo>
                    <a:pt x="1022350" y="274637"/>
                  </a:lnTo>
                  <a:lnTo>
                    <a:pt x="1022350" y="428625"/>
                  </a:lnTo>
                  <a:lnTo>
                    <a:pt x="1022350" y="579437"/>
                  </a:lnTo>
                  <a:lnTo>
                    <a:pt x="1022350" y="730250"/>
                  </a:lnTo>
                  <a:lnTo>
                    <a:pt x="1022350" y="881062"/>
                  </a:lnTo>
                  <a:lnTo>
                    <a:pt x="1022350" y="1035050"/>
                  </a:lnTo>
                  <a:lnTo>
                    <a:pt x="1022350" y="1184275"/>
                  </a:lnTo>
                  <a:lnTo>
                    <a:pt x="1022350" y="1335087"/>
                  </a:lnTo>
                  <a:lnTo>
                    <a:pt x="1022350" y="1485900"/>
                  </a:lnTo>
                  <a:lnTo>
                    <a:pt x="1022350" y="1639887"/>
                  </a:lnTo>
                  <a:lnTo>
                    <a:pt x="1022350" y="1920082"/>
                  </a:lnTo>
                  <a:lnTo>
                    <a:pt x="1022350" y="1922462"/>
                  </a:lnTo>
                  <a:lnTo>
                    <a:pt x="1021378" y="1922462"/>
                  </a:lnTo>
                  <a:lnTo>
                    <a:pt x="1011965" y="1945517"/>
                  </a:lnTo>
                  <a:cubicBezTo>
                    <a:pt x="964300" y="2003028"/>
                    <a:pt x="758200" y="2046289"/>
                    <a:pt x="511175" y="2046289"/>
                  </a:cubicBezTo>
                  <a:cubicBezTo>
                    <a:pt x="264151" y="2046289"/>
                    <a:pt x="58051" y="2003028"/>
                    <a:pt x="10386" y="1945517"/>
                  </a:cubicBezTo>
                  <a:lnTo>
                    <a:pt x="972" y="1922462"/>
                  </a:lnTo>
                  <a:lnTo>
                    <a:pt x="0" y="1922462"/>
                  </a:lnTo>
                  <a:lnTo>
                    <a:pt x="0" y="1920082"/>
                  </a:lnTo>
                  <a:lnTo>
                    <a:pt x="0" y="1639887"/>
                  </a:lnTo>
                  <a:lnTo>
                    <a:pt x="0" y="1485900"/>
                  </a:lnTo>
                  <a:lnTo>
                    <a:pt x="0" y="1335087"/>
                  </a:lnTo>
                  <a:lnTo>
                    <a:pt x="0" y="1184275"/>
                  </a:lnTo>
                  <a:lnTo>
                    <a:pt x="0" y="1035050"/>
                  </a:lnTo>
                  <a:lnTo>
                    <a:pt x="0" y="881062"/>
                  </a:lnTo>
                  <a:lnTo>
                    <a:pt x="0" y="730250"/>
                  </a:lnTo>
                  <a:lnTo>
                    <a:pt x="0" y="579437"/>
                  </a:lnTo>
                  <a:lnTo>
                    <a:pt x="0" y="428625"/>
                  </a:lnTo>
                  <a:lnTo>
                    <a:pt x="0" y="274637"/>
                  </a:lnTo>
                  <a:lnTo>
                    <a:pt x="0" y="125412"/>
                  </a:lnTo>
                  <a:lnTo>
                    <a:pt x="328" y="125412"/>
                  </a:lnTo>
                  <a:lnTo>
                    <a:pt x="0" y="124619"/>
                  </a:lnTo>
                  <a:cubicBezTo>
                    <a:pt x="0" y="55794"/>
                    <a:pt x="228861" y="0"/>
                    <a:pt x="511175" y="0"/>
                  </a:cubicBezTo>
                  <a:close/>
                </a:path>
              </a:pathLst>
            </a:custGeom>
            <a:solidFill>
              <a:srgbClr val="1FB4C2"/>
            </a:solidFill>
            <a:ln>
              <a:noFill/>
            </a:ln>
          </p:spPr>
          <p:txBody>
            <a:bodyPr vert="horz" wrap="square" lIns="91440" tIns="45720" rIns="91440" bIns="45720" numCol="1" anchor="t" anchorCtr="0" compatLnSpc="1">
              <a:noAutofit/>
            </a:bodyPr>
            <a:lstStyle/>
            <a:p>
              <a:endParaRPr lang="zh-CN" altLang="en-US"/>
            </a:p>
          </p:txBody>
        </p:sp>
        <p:sp>
          <p:nvSpPr>
            <p:cNvPr id="88" name="标题 4"/>
            <p:cNvSpPr txBox="1"/>
            <p:nvPr/>
          </p:nvSpPr>
          <p:spPr>
            <a:xfrm>
              <a:off x="6716629" y="4471988"/>
              <a:ext cx="970132" cy="1369131"/>
            </a:xfrm>
            <a:prstGeom prst="rect">
              <a:avLst/>
            </a:prstGeom>
          </p:spPr>
          <p:txBody>
            <a:bodyPr vert="eaVert"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2000" b="0" spc="300" dirty="0">
                  <a:solidFill>
                    <a:schemeClr val="bg1"/>
                  </a:solidFill>
                </a:rPr>
                <a:t>因材施教</a:t>
              </a:r>
            </a:p>
          </p:txBody>
        </p:sp>
      </p:grpSp>
      <p:grpSp>
        <p:nvGrpSpPr>
          <p:cNvPr id="95" name="组合 94"/>
          <p:cNvGrpSpPr/>
          <p:nvPr/>
        </p:nvGrpSpPr>
        <p:grpSpPr>
          <a:xfrm>
            <a:off x="8701087" y="3571788"/>
            <a:ext cx="1019176" cy="2692400"/>
            <a:chOff x="8701087" y="3571788"/>
            <a:chExt cx="1019176" cy="2692400"/>
          </a:xfrm>
        </p:grpSpPr>
        <p:sp>
          <p:nvSpPr>
            <p:cNvPr id="83" name="任意多边形 82"/>
            <p:cNvSpPr/>
            <p:nvPr/>
          </p:nvSpPr>
          <p:spPr bwMode="auto">
            <a:xfrm>
              <a:off x="8701087" y="3571788"/>
              <a:ext cx="1019176" cy="2692400"/>
            </a:xfrm>
            <a:custGeom>
              <a:avLst/>
              <a:gdLst>
                <a:gd name="connsiteX0" fmla="*/ 509588 w 1019176"/>
                <a:gd name="connsiteY0" fmla="*/ 0 h 2692400"/>
                <a:gd name="connsiteX1" fmla="*/ 1019176 w 1019176"/>
                <a:gd name="connsiteY1" fmla="*/ 124619 h 2692400"/>
                <a:gd name="connsiteX2" fmla="*/ 1018849 w 1019176"/>
                <a:gd name="connsiteY2" fmla="*/ 125413 h 2692400"/>
                <a:gd name="connsiteX3" fmla="*/ 1019175 w 1019176"/>
                <a:gd name="connsiteY3" fmla="*/ 125413 h 2692400"/>
                <a:gd name="connsiteX4" fmla="*/ 1019175 w 1019176"/>
                <a:gd name="connsiteY4" fmla="*/ 274638 h 2692400"/>
                <a:gd name="connsiteX5" fmla="*/ 1019175 w 1019176"/>
                <a:gd name="connsiteY5" fmla="*/ 285984 h 2692400"/>
                <a:gd name="connsiteX6" fmla="*/ 1019175 w 1019176"/>
                <a:gd name="connsiteY6" fmla="*/ 425450 h 2692400"/>
                <a:gd name="connsiteX7" fmla="*/ 1019175 w 1019176"/>
                <a:gd name="connsiteY7" fmla="*/ 440578 h 2692400"/>
                <a:gd name="connsiteX8" fmla="*/ 1019175 w 1019176"/>
                <a:gd name="connsiteY8" fmla="*/ 579438 h 2692400"/>
                <a:gd name="connsiteX9" fmla="*/ 1019175 w 1019176"/>
                <a:gd name="connsiteY9" fmla="*/ 590784 h 2692400"/>
                <a:gd name="connsiteX10" fmla="*/ 1019175 w 1019176"/>
                <a:gd name="connsiteY10" fmla="*/ 730250 h 2692400"/>
                <a:gd name="connsiteX11" fmla="*/ 1019175 w 1019176"/>
                <a:gd name="connsiteY11" fmla="*/ 741456 h 2692400"/>
                <a:gd name="connsiteX12" fmla="*/ 1019175 w 1019176"/>
                <a:gd name="connsiteY12" fmla="*/ 881063 h 2692400"/>
                <a:gd name="connsiteX13" fmla="*/ 1019175 w 1019176"/>
                <a:gd name="connsiteY13" fmla="*/ 892269 h 2692400"/>
                <a:gd name="connsiteX14" fmla="*/ 1019175 w 1019176"/>
                <a:gd name="connsiteY14" fmla="*/ 1030288 h 2692400"/>
                <a:gd name="connsiteX15" fmla="*/ 1019175 w 1019176"/>
                <a:gd name="connsiteY15" fmla="*/ 1045416 h 2692400"/>
                <a:gd name="connsiteX16" fmla="*/ 1019175 w 1019176"/>
                <a:gd name="connsiteY16" fmla="*/ 1184275 h 2692400"/>
                <a:gd name="connsiteX17" fmla="*/ 1019175 w 1019176"/>
                <a:gd name="connsiteY17" fmla="*/ 1195621 h 2692400"/>
                <a:gd name="connsiteX18" fmla="*/ 1019175 w 1019176"/>
                <a:gd name="connsiteY18" fmla="*/ 1335088 h 2692400"/>
                <a:gd name="connsiteX19" fmla="*/ 1019175 w 1019176"/>
                <a:gd name="connsiteY19" fmla="*/ 1346434 h 2692400"/>
                <a:gd name="connsiteX20" fmla="*/ 1019175 w 1019176"/>
                <a:gd name="connsiteY20" fmla="*/ 1485900 h 2692400"/>
                <a:gd name="connsiteX21" fmla="*/ 1019175 w 1019176"/>
                <a:gd name="connsiteY21" fmla="*/ 1497106 h 2692400"/>
                <a:gd name="connsiteX22" fmla="*/ 1019175 w 1019176"/>
                <a:gd name="connsiteY22" fmla="*/ 1636713 h 2692400"/>
                <a:gd name="connsiteX23" fmla="*/ 1019175 w 1019176"/>
                <a:gd name="connsiteY23" fmla="*/ 1651771 h 2692400"/>
                <a:gd name="connsiteX24" fmla="*/ 1019175 w 1019176"/>
                <a:gd name="connsiteY24" fmla="*/ 1790700 h 2692400"/>
                <a:gd name="connsiteX25" fmla="*/ 1019175 w 1019176"/>
                <a:gd name="connsiteY25" fmla="*/ 1801906 h 2692400"/>
                <a:gd name="connsiteX26" fmla="*/ 1019175 w 1019176"/>
                <a:gd name="connsiteY26" fmla="*/ 1982788 h 2692400"/>
                <a:gd name="connsiteX27" fmla="*/ 1019175 w 1019176"/>
                <a:gd name="connsiteY27" fmla="*/ 1993994 h 2692400"/>
                <a:gd name="connsiteX28" fmla="*/ 1019175 w 1019176"/>
                <a:gd name="connsiteY28" fmla="*/ 2173288 h 2692400"/>
                <a:gd name="connsiteX29" fmla="*/ 1019175 w 1019176"/>
                <a:gd name="connsiteY29" fmla="*/ 2184634 h 2692400"/>
                <a:gd name="connsiteX30" fmla="*/ 1019175 w 1019176"/>
                <a:gd name="connsiteY30" fmla="*/ 2365375 h 2692400"/>
                <a:gd name="connsiteX31" fmla="*/ 1019175 w 1019176"/>
                <a:gd name="connsiteY31" fmla="*/ 2376721 h 2692400"/>
                <a:gd name="connsiteX32" fmla="*/ 1019175 w 1019176"/>
                <a:gd name="connsiteY32" fmla="*/ 2568573 h 2692400"/>
                <a:gd name="connsiteX33" fmla="*/ 1019176 w 1019176"/>
                <a:gd name="connsiteY33" fmla="*/ 2568575 h 2692400"/>
                <a:gd name="connsiteX34" fmla="*/ 1019175 w 1019176"/>
                <a:gd name="connsiteY34" fmla="*/ 2568578 h 2692400"/>
                <a:gd name="connsiteX35" fmla="*/ 1019175 w 1019176"/>
                <a:gd name="connsiteY35" fmla="*/ 2595563 h 2692400"/>
                <a:gd name="connsiteX36" fmla="*/ 1006226 w 1019176"/>
                <a:gd name="connsiteY36" fmla="*/ 2595563 h 2692400"/>
                <a:gd name="connsiteX37" fmla="*/ 979130 w 1019176"/>
                <a:gd name="connsiteY37" fmla="*/ 2616774 h 2692400"/>
                <a:gd name="connsiteX38" fmla="*/ 509588 w 1019176"/>
                <a:gd name="connsiteY38" fmla="*/ 2692400 h 2692400"/>
                <a:gd name="connsiteX39" fmla="*/ 40046 w 1019176"/>
                <a:gd name="connsiteY39" fmla="*/ 2616774 h 2692400"/>
                <a:gd name="connsiteX40" fmla="*/ 12950 w 1019176"/>
                <a:gd name="connsiteY40" fmla="*/ 2595563 h 2692400"/>
                <a:gd name="connsiteX41" fmla="*/ 0 w 1019176"/>
                <a:gd name="connsiteY41" fmla="*/ 2595563 h 2692400"/>
                <a:gd name="connsiteX42" fmla="*/ 0 w 1019176"/>
                <a:gd name="connsiteY42" fmla="*/ 2568575 h 2692400"/>
                <a:gd name="connsiteX43" fmla="*/ 0 w 1019176"/>
                <a:gd name="connsiteY43" fmla="*/ 2376721 h 2692400"/>
                <a:gd name="connsiteX44" fmla="*/ 0 w 1019176"/>
                <a:gd name="connsiteY44" fmla="*/ 2365375 h 2692400"/>
                <a:gd name="connsiteX45" fmla="*/ 0 w 1019176"/>
                <a:gd name="connsiteY45" fmla="*/ 2184634 h 2692400"/>
                <a:gd name="connsiteX46" fmla="*/ 0 w 1019176"/>
                <a:gd name="connsiteY46" fmla="*/ 2173288 h 2692400"/>
                <a:gd name="connsiteX47" fmla="*/ 0 w 1019176"/>
                <a:gd name="connsiteY47" fmla="*/ 1993994 h 2692400"/>
                <a:gd name="connsiteX48" fmla="*/ 0 w 1019176"/>
                <a:gd name="connsiteY48" fmla="*/ 1982788 h 2692400"/>
                <a:gd name="connsiteX49" fmla="*/ 0 w 1019176"/>
                <a:gd name="connsiteY49" fmla="*/ 1801906 h 2692400"/>
                <a:gd name="connsiteX50" fmla="*/ 0 w 1019176"/>
                <a:gd name="connsiteY50" fmla="*/ 1790700 h 2692400"/>
                <a:gd name="connsiteX51" fmla="*/ 0 w 1019176"/>
                <a:gd name="connsiteY51" fmla="*/ 1651771 h 2692400"/>
                <a:gd name="connsiteX52" fmla="*/ 0 w 1019176"/>
                <a:gd name="connsiteY52" fmla="*/ 1636713 h 2692400"/>
                <a:gd name="connsiteX53" fmla="*/ 0 w 1019176"/>
                <a:gd name="connsiteY53" fmla="*/ 1497106 h 2692400"/>
                <a:gd name="connsiteX54" fmla="*/ 0 w 1019176"/>
                <a:gd name="connsiteY54" fmla="*/ 1485900 h 2692400"/>
                <a:gd name="connsiteX55" fmla="*/ 0 w 1019176"/>
                <a:gd name="connsiteY55" fmla="*/ 1346434 h 2692400"/>
                <a:gd name="connsiteX56" fmla="*/ 0 w 1019176"/>
                <a:gd name="connsiteY56" fmla="*/ 1335088 h 2692400"/>
                <a:gd name="connsiteX57" fmla="*/ 0 w 1019176"/>
                <a:gd name="connsiteY57" fmla="*/ 1195621 h 2692400"/>
                <a:gd name="connsiteX58" fmla="*/ 0 w 1019176"/>
                <a:gd name="connsiteY58" fmla="*/ 1184275 h 2692400"/>
                <a:gd name="connsiteX59" fmla="*/ 0 w 1019176"/>
                <a:gd name="connsiteY59" fmla="*/ 1045416 h 2692400"/>
                <a:gd name="connsiteX60" fmla="*/ 0 w 1019176"/>
                <a:gd name="connsiteY60" fmla="*/ 1030288 h 2692400"/>
                <a:gd name="connsiteX61" fmla="*/ 0 w 1019176"/>
                <a:gd name="connsiteY61" fmla="*/ 892269 h 2692400"/>
                <a:gd name="connsiteX62" fmla="*/ 0 w 1019176"/>
                <a:gd name="connsiteY62" fmla="*/ 881063 h 2692400"/>
                <a:gd name="connsiteX63" fmla="*/ 0 w 1019176"/>
                <a:gd name="connsiteY63" fmla="*/ 741456 h 2692400"/>
                <a:gd name="connsiteX64" fmla="*/ 0 w 1019176"/>
                <a:gd name="connsiteY64" fmla="*/ 730250 h 2692400"/>
                <a:gd name="connsiteX65" fmla="*/ 0 w 1019176"/>
                <a:gd name="connsiteY65" fmla="*/ 590784 h 2692400"/>
                <a:gd name="connsiteX66" fmla="*/ 0 w 1019176"/>
                <a:gd name="connsiteY66" fmla="*/ 579438 h 2692400"/>
                <a:gd name="connsiteX67" fmla="*/ 0 w 1019176"/>
                <a:gd name="connsiteY67" fmla="*/ 440578 h 2692400"/>
                <a:gd name="connsiteX68" fmla="*/ 0 w 1019176"/>
                <a:gd name="connsiteY68" fmla="*/ 425450 h 2692400"/>
                <a:gd name="connsiteX69" fmla="*/ 0 w 1019176"/>
                <a:gd name="connsiteY69" fmla="*/ 285984 h 2692400"/>
                <a:gd name="connsiteX70" fmla="*/ 0 w 1019176"/>
                <a:gd name="connsiteY70" fmla="*/ 274638 h 2692400"/>
                <a:gd name="connsiteX71" fmla="*/ 0 w 1019176"/>
                <a:gd name="connsiteY71" fmla="*/ 125413 h 2692400"/>
                <a:gd name="connsiteX72" fmla="*/ 328 w 1019176"/>
                <a:gd name="connsiteY72" fmla="*/ 125413 h 2692400"/>
                <a:gd name="connsiteX73" fmla="*/ 0 w 1019176"/>
                <a:gd name="connsiteY73" fmla="*/ 124619 h 2692400"/>
                <a:gd name="connsiteX74" fmla="*/ 509588 w 1019176"/>
                <a:gd name="connsiteY7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19176" h="2692400">
                  <a:moveTo>
                    <a:pt x="509588" y="0"/>
                  </a:moveTo>
                  <a:cubicBezTo>
                    <a:pt x="791026" y="0"/>
                    <a:pt x="1019176" y="55794"/>
                    <a:pt x="1019176" y="124619"/>
                  </a:cubicBezTo>
                  <a:lnTo>
                    <a:pt x="1018849" y="125413"/>
                  </a:lnTo>
                  <a:lnTo>
                    <a:pt x="1019175" y="125413"/>
                  </a:lnTo>
                  <a:lnTo>
                    <a:pt x="1019175" y="274638"/>
                  </a:lnTo>
                  <a:lnTo>
                    <a:pt x="1019175" y="285984"/>
                  </a:lnTo>
                  <a:lnTo>
                    <a:pt x="1019175" y="425450"/>
                  </a:lnTo>
                  <a:lnTo>
                    <a:pt x="1019175" y="440578"/>
                  </a:lnTo>
                  <a:lnTo>
                    <a:pt x="1019175" y="579438"/>
                  </a:lnTo>
                  <a:lnTo>
                    <a:pt x="1019175" y="590784"/>
                  </a:lnTo>
                  <a:lnTo>
                    <a:pt x="1019175" y="730250"/>
                  </a:lnTo>
                  <a:lnTo>
                    <a:pt x="1019175" y="741456"/>
                  </a:lnTo>
                  <a:lnTo>
                    <a:pt x="1019175" y="881063"/>
                  </a:lnTo>
                  <a:lnTo>
                    <a:pt x="1019175" y="892269"/>
                  </a:lnTo>
                  <a:lnTo>
                    <a:pt x="1019175" y="1030288"/>
                  </a:lnTo>
                  <a:lnTo>
                    <a:pt x="1019175" y="1045416"/>
                  </a:lnTo>
                  <a:lnTo>
                    <a:pt x="1019175" y="1184275"/>
                  </a:lnTo>
                  <a:lnTo>
                    <a:pt x="1019175" y="1195621"/>
                  </a:lnTo>
                  <a:lnTo>
                    <a:pt x="1019175" y="1335088"/>
                  </a:lnTo>
                  <a:lnTo>
                    <a:pt x="1019175" y="1346434"/>
                  </a:lnTo>
                  <a:lnTo>
                    <a:pt x="1019175" y="1485900"/>
                  </a:lnTo>
                  <a:lnTo>
                    <a:pt x="1019175" y="1497106"/>
                  </a:lnTo>
                  <a:lnTo>
                    <a:pt x="1019175" y="1636713"/>
                  </a:lnTo>
                  <a:lnTo>
                    <a:pt x="1019175" y="1651771"/>
                  </a:lnTo>
                  <a:lnTo>
                    <a:pt x="1019175" y="1790700"/>
                  </a:lnTo>
                  <a:lnTo>
                    <a:pt x="1019175" y="1801906"/>
                  </a:lnTo>
                  <a:lnTo>
                    <a:pt x="1019175" y="1982788"/>
                  </a:lnTo>
                  <a:lnTo>
                    <a:pt x="1019175" y="1993994"/>
                  </a:lnTo>
                  <a:lnTo>
                    <a:pt x="1019175" y="2173288"/>
                  </a:lnTo>
                  <a:lnTo>
                    <a:pt x="1019175" y="2184634"/>
                  </a:lnTo>
                  <a:lnTo>
                    <a:pt x="1019175" y="2365375"/>
                  </a:lnTo>
                  <a:cubicBezTo>
                    <a:pt x="1019175" y="2365375"/>
                    <a:pt x="1019175" y="2369157"/>
                    <a:pt x="1019175" y="2376721"/>
                  </a:cubicBezTo>
                  <a:lnTo>
                    <a:pt x="1019175" y="2568573"/>
                  </a:lnTo>
                  <a:lnTo>
                    <a:pt x="1019176" y="2568575"/>
                  </a:lnTo>
                  <a:lnTo>
                    <a:pt x="1019175" y="2568578"/>
                  </a:lnTo>
                  <a:lnTo>
                    <a:pt x="1019175" y="2595563"/>
                  </a:lnTo>
                  <a:lnTo>
                    <a:pt x="1006226" y="2595563"/>
                  </a:lnTo>
                  <a:lnTo>
                    <a:pt x="979130" y="2616774"/>
                  </a:lnTo>
                  <a:cubicBezTo>
                    <a:pt x="901770" y="2661216"/>
                    <a:pt x="720666" y="2692400"/>
                    <a:pt x="509588" y="2692400"/>
                  </a:cubicBezTo>
                  <a:cubicBezTo>
                    <a:pt x="298510" y="2692400"/>
                    <a:pt x="117406" y="2661216"/>
                    <a:pt x="40046" y="2616774"/>
                  </a:cubicBezTo>
                  <a:lnTo>
                    <a:pt x="12950" y="2595563"/>
                  </a:lnTo>
                  <a:lnTo>
                    <a:pt x="0" y="2595563"/>
                  </a:lnTo>
                  <a:lnTo>
                    <a:pt x="0" y="2568575"/>
                  </a:lnTo>
                  <a:lnTo>
                    <a:pt x="0" y="2376721"/>
                  </a:lnTo>
                  <a:lnTo>
                    <a:pt x="0" y="2365375"/>
                  </a:lnTo>
                  <a:lnTo>
                    <a:pt x="0" y="2184634"/>
                  </a:lnTo>
                  <a:lnTo>
                    <a:pt x="0" y="2173288"/>
                  </a:lnTo>
                  <a:lnTo>
                    <a:pt x="0" y="1993994"/>
                  </a:lnTo>
                  <a:lnTo>
                    <a:pt x="0" y="1982788"/>
                  </a:lnTo>
                  <a:lnTo>
                    <a:pt x="0" y="1801906"/>
                  </a:lnTo>
                  <a:lnTo>
                    <a:pt x="0" y="1790700"/>
                  </a:lnTo>
                  <a:lnTo>
                    <a:pt x="0" y="1651771"/>
                  </a:lnTo>
                  <a:lnTo>
                    <a:pt x="0" y="1636713"/>
                  </a:lnTo>
                  <a:lnTo>
                    <a:pt x="0" y="1497106"/>
                  </a:lnTo>
                  <a:lnTo>
                    <a:pt x="0" y="1485900"/>
                  </a:lnTo>
                  <a:lnTo>
                    <a:pt x="0" y="1346434"/>
                  </a:lnTo>
                  <a:lnTo>
                    <a:pt x="0" y="1335088"/>
                  </a:lnTo>
                  <a:lnTo>
                    <a:pt x="0" y="1195621"/>
                  </a:lnTo>
                  <a:lnTo>
                    <a:pt x="0" y="1184275"/>
                  </a:lnTo>
                  <a:lnTo>
                    <a:pt x="0" y="1045416"/>
                  </a:lnTo>
                  <a:lnTo>
                    <a:pt x="0" y="1030288"/>
                  </a:lnTo>
                  <a:lnTo>
                    <a:pt x="0" y="892269"/>
                  </a:lnTo>
                  <a:lnTo>
                    <a:pt x="0" y="881063"/>
                  </a:lnTo>
                  <a:lnTo>
                    <a:pt x="0" y="741456"/>
                  </a:lnTo>
                  <a:lnTo>
                    <a:pt x="0" y="730250"/>
                  </a:lnTo>
                  <a:lnTo>
                    <a:pt x="0" y="590784"/>
                  </a:lnTo>
                  <a:lnTo>
                    <a:pt x="0" y="579438"/>
                  </a:lnTo>
                  <a:lnTo>
                    <a:pt x="0" y="440578"/>
                  </a:lnTo>
                  <a:lnTo>
                    <a:pt x="0" y="425450"/>
                  </a:lnTo>
                  <a:lnTo>
                    <a:pt x="0" y="285984"/>
                  </a:lnTo>
                  <a:lnTo>
                    <a:pt x="0" y="274638"/>
                  </a:lnTo>
                  <a:lnTo>
                    <a:pt x="0" y="125413"/>
                  </a:lnTo>
                  <a:lnTo>
                    <a:pt x="328" y="125413"/>
                  </a:lnTo>
                  <a:lnTo>
                    <a:pt x="0" y="124619"/>
                  </a:lnTo>
                  <a:cubicBezTo>
                    <a:pt x="0" y="55794"/>
                    <a:pt x="228150" y="0"/>
                    <a:pt x="509588" y="0"/>
                  </a:cubicBezTo>
                  <a:close/>
                </a:path>
              </a:pathLst>
            </a:custGeom>
            <a:solidFill>
              <a:srgbClr val="1FB4C2"/>
            </a:solidFill>
            <a:ln>
              <a:noFill/>
            </a:ln>
          </p:spPr>
          <p:txBody>
            <a:bodyPr vert="horz" wrap="square" lIns="91440" tIns="45720" rIns="91440" bIns="45720" numCol="1" anchor="t" anchorCtr="0" compatLnSpc="1">
              <a:noAutofit/>
            </a:bodyPr>
            <a:lstStyle/>
            <a:p>
              <a:endParaRPr lang="zh-CN" altLang="en-US"/>
            </a:p>
          </p:txBody>
        </p:sp>
        <p:sp>
          <p:nvSpPr>
            <p:cNvPr id="91" name="标题 4"/>
            <p:cNvSpPr txBox="1"/>
            <p:nvPr/>
          </p:nvSpPr>
          <p:spPr>
            <a:xfrm>
              <a:off x="8703474" y="3920156"/>
              <a:ext cx="970132" cy="2120282"/>
            </a:xfrm>
            <a:prstGeom prst="rect">
              <a:avLst/>
            </a:prstGeom>
          </p:spPr>
          <p:txBody>
            <a:bodyPr vert="eaVert"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b="0" spc="300" dirty="0">
                  <a:solidFill>
                    <a:schemeClr val="bg1"/>
                  </a:solidFill>
                </a:rPr>
                <a:t>合作共赢</a:t>
              </a:r>
            </a:p>
          </p:txBody>
        </p:sp>
      </p:grpSp>
      <p:sp>
        <p:nvSpPr>
          <p:cNvPr id="92" name="Rectangle 1"/>
          <p:cNvSpPr>
            <a:spLocks noChangeArrowheads="1"/>
          </p:cNvSpPr>
          <p:nvPr/>
        </p:nvSpPr>
        <p:spPr bwMode="auto">
          <a:xfrm>
            <a:off x="3230123" y="1162878"/>
            <a:ext cx="6099526" cy="780134"/>
          </a:xfrm>
          <a:prstGeom prst="rect">
            <a:avLst/>
          </a:prstGeom>
        </p:spPr>
        <p:txBody>
          <a:bodyPr vert="horz" numCol="1" spcCol="274320"/>
          <a:lstStyle/>
          <a:p>
            <a:pPr algn="ctr" defTabSz="457200">
              <a:lnSpc>
                <a:spcPct val="140000"/>
              </a:lnSpc>
              <a:spcBef>
                <a:spcPct val="20000"/>
              </a:spcBef>
              <a:buFont typeface="Arial" panose="020B0604020202020204"/>
              <a:buNone/>
            </a:pPr>
            <a:r>
              <a:rPr lang="zh-CN" altLang="zh-CN" sz="1050" dirty="0">
                <a:solidFill>
                  <a:schemeClr val="bg1">
                    <a:lumMod val="85000"/>
                  </a:schemeClr>
                </a:solidFill>
                <a:latin typeface="Roboto condensed"/>
                <a:cs typeface="Roboto condensed"/>
              </a:rPr>
              <a:t>得人者得天下所谓知易行难，虽然所有的企业都号称重视人才、珍惜人才，但能够真正做到的企业可谓凤毛麟角，所以也只有这寥寥可数的企业成为某一行业、某一商业领域的绝对的霸主和领袖。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500" fill="hold"/>
                                            <p:tgtEl>
                                              <p:spTgt spid="86"/>
                                            </p:tgtEl>
                                            <p:attrNameLst>
                                              <p:attrName>ppt_x</p:attrName>
                                            </p:attrNameLst>
                                          </p:cBhvr>
                                          <p:tavLst>
                                            <p:tav tm="0">
                                              <p:val>
                                                <p:strVal val="1+#ppt_w/2"/>
                                              </p:val>
                                            </p:tav>
                                            <p:tav tm="100000">
                                              <p:val>
                                                <p:strVal val="#ppt_x"/>
                                              </p:val>
                                            </p:tav>
                                          </p:tavLst>
                                        </p:anim>
                                        <p:anim calcmode="lin" valueType="num">
                                          <p:cBhvr additive="base">
                                            <p:cTn id="14" dur="500" fill="hold"/>
                                            <p:tgtEl>
                                              <p:spTgt spid="8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iterate type="wd">
                                        <p:tmPct val="10000"/>
                                      </p:iterate>
                                      <p:childTnLst>
                                        <p:set>
                                          <p:cBhvr>
                                            <p:cTn id="17" dur="1" fill="hold">
                                              <p:stCondLst>
                                                <p:cond delay="0"/>
                                              </p:stCondLst>
                                            </p:cTn>
                                            <p:tgtEl>
                                              <p:spTgt spid="92"/>
                                            </p:tgtEl>
                                            <p:attrNameLst>
                                              <p:attrName>style.visibility</p:attrName>
                                            </p:attrNameLst>
                                          </p:cBhvr>
                                          <p:to>
                                            <p:strVal val="visible"/>
                                          </p:to>
                                        </p:set>
                                        <p:animEffect transition="in" filter="fade">
                                          <p:cBhvr>
                                            <p:cTn id="18" dur="500"/>
                                            <p:tgtEl>
                                              <p:spTgt spid="92"/>
                                            </p:tgtEl>
                                          </p:cBhvr>
                                        </p:animEffect>
                                      </p:childTnLst>
                                    </p:cTn>
                                  </p:par>
                                  <p:par>
                                    <p:cTn id="19" presetID="2" presetClass="entr" presetSubtype="4" accel="66000" fill="hold" nodeType="withEffect" p14:presetBounceEnd="64000">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14:bounceEnd="64000">
                                          <p:cBhvr additive="base">
                                            <p:cTn id="21" dur="1500" fill="hold"/>
                                            <p:tgtEl>
                                              <p:spTgt spid="93"/>
                                            </p:tgtEl>
                                            <p:attrNameLst>
                                              <p:attrName>ppt_x</p:attrName>
                                            </p:attrNameLst>
                                          </p:cBhvr>
                                          <p:tavLst>
                                            <p:tav tm="0">
                                              <p:val>
                                                <p:strVal val="#ppt_x"/>
                                              </p:val>
                                            </p:tav>
                                            <p:tav tm="100000">
                                              <p:val>
                                                <p:strVal val="#ppt_x"/>
                                              </p:val>
                                            </p:tav>
                                          </p:tavLst>
                                        </p:anim>
                                        <p:anim calcmode="lin" valueType="num" p14:bounceEnd="64000">
                                          <p:cBhvr additive="base">
                                            <p:cTn id="22" dur="1500" fill="hold"/>
                                            <p:tgtEl>
                                              <p:spTgt spid="93"/>
                                            </p:tgtEl>
                                            <p:attrNameLst>
                                              <p:attrName>ppt_y</p:attrName>
                                            </p:attrNameLst>
                                          </p:cBhvr>
                                          <p:tavLst>
                                            <p:tav tm="0">
                                              <p:val>
                                                <p:strVal val="1+#ppt_h/2"/>
                                              </p:val>
                                            </p:tav>
                                            <p:tav tm="100000">
                                              <p:val>
                                                <p:strVal val="#ppt_y"/>
                                              </p:val>
                                            </p:tav>
                                          </p:tavLst>
                                        </p:anim>
                                      </p:childTnLst>
                                    </p:cTn>
                                  </p:par>
                                  <p:par>
                                    <p:cTn id="23" presetID="2" presetClass="entr" presetSubtype="4" accel="66000" fill="hold" nodeType="withEffect" p14:presetBounceEnd="64000">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14:bounceEnd="64000">
                                          <p:cBhvr additive="base">
                                            <p:cTn id="25" dur="1500" fill="hold"/>
                                            <p:tgtEl>
                                              <p:spTgt spid="94"/>
                                            </p:tgtEl>
                                            <p:attrNameLst>
                                              <p:attrName>ppt_x</p:attrName>
                                            </p:attrNameLst>
                                          </p:cBhvr>
                                          <p:tavLst>
                                            <p:tav tm="0">
                                              <p:val>
                                                <p:strVal val="#ppt_x"/>
                                              </p:val>
                                            </p:tav>
                                            <p:tav tm="100000">
                                              <p:val>
                                                <p:strVal val="#ppt_x"/>
                                              </p:val>
                                            </p:tav>
                                          </p:tavLst>
                                        </p:anim>
                                        <p:anim calcmode="lin" valueType="num" p14:bounceEnd="64000">
                                          <p:cBhvr additive="base">
                                            <p:cTn id="26" dur="1500" fill="hold"/>
                                            <p:tgtEl>
                                              <p:spTgt spid="94"/>
                                            </p:tgtEl>
                                            <p:attrNameLst>
                                              <p:attrName>ppt_y</p:attrName>
                                            </p:attrNameLst>
                                          </p:cBhvr>
                                          <p:tavLst>
                                            <p:tav tm="0">
                                              <p:val>
                                                <p:strVal val="1+#ppt_h/2"/>
                                              </p:val>
                                            </p:tav>
                                            <p:tav tm="100000">
                                              <p:val>
                                                <p:strVal val="#ppt_y"/>
                                              </p:val>
                                            </p:tav>
                                          </p:tavLst>
                                        </p:anim>
                                      </p:childTnLst>
                                    </p:cTn>
                                  </p:par>
                                  <p:par>
                                    <p:cTn id="27" presetID="2" presetClass="entr" presetSubtype="4" accel="66000" fill="hold" nodeType="withEffect" p14:presetBounceEnd="64000">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14:bounceEnd="64000">
                                          <p:cBhvr additive="base">
                                            <p:cTn id="29" dur="1500" fill="hold"/>
                                            <p:tgtEl>
                                              <p:spTgt spid="95"/>
                                            </p:tgtEl>
                                            <p:attrNameLst>
                                              <p:attrName>ppt_x</p:attrName>
                                            </p:attrNameLst>
                                          </p:cBhvr>
                                          <p:tavLst>
                                            <p:tav tm="0">
                                              <p:val>
                                                <p:strVal val="#ppt_x"/>
                                              </p:val>
                                            </p:tav>
                                            <p:tav tm="100000">
                                              <p:val>
                                                <p:strVal val="#ppt_x"/>
                                              </p:val>
                                            </p:tav>
                                          </p:tavLst>
                                        </p:anim>
                                        <p:anim calcmode="lin" valueType="num" p14:bounceEnd="64000">
                                          <p:cBhvr additive="base">
                                            <p:cTn id="30" dur="1500" fill="hold"/>
                                            <p:tgtEl>
                                              <p:spTgt spid="9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250"/>
                                      </p:stCondLst>
                                      <p:childTnLst>
                                        <p:set>
                                          <p:cBhvr>
                                            <p:cTn id="32" dur="1" fill="hold">
                                              <p:stCondLst>
                                                <p:cond delay="0"/>
                                              </p:stCondLst>
                                            </p:cTn>
                                            <p:tgtEl>
                                              <p:spTgt spid="82"/>
                                            </p:tgtEl>
                                            <p:attrNameLst>
                                              <p:attrName>style.visibility</p:attrName>
                                            </p:attrNameLst>
                                          </p:cBhvr>
                                          <p:to>
                                            <p:strVal val="visible"/>
                                          </p:to>
                                        </p:set>
                                        <p:animEffect transition="in" filter="wipe(left)">
                                          <p:cBhvr>
                                            <p:cTn id="33"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6" grpId="0"/>
          <p:bldP spid="9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500" fill="hold"/>
                                            <p:tgtEl>
                                              <p:spTgt spid="86"/>
                                            </p:tgtEl>
                                            <p:attrNameLst>
                                              <p:attrName>ppt_x</p:attrName>
                                            </p:attrNameLst>
                                          </p:cBhvr>
                                          <p:tavLst>
                                            <p:tav tm="0">
                                              <p:val>
                                                <p:strVal val="1+#ppt_w/2"/>
                                              </p:val>
                                            </p:tav>
                                            <p:tav tm="100000">
                                              <p:val>
                                                <p:strVal val="#ppt_x"/>
                                              </p:val>
                                            </p:tav>
                                          </p:tavLst>
                                        </p:anim>
                                        <p:anim calcmode="lin" valueType="num">
                                          <p:cBhvr additive="base">
                                            <p:cTn id="14" dur="500" fill="hold"/>
                                            <p:tgtEl>
                                              <p:spTgt spid="8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iterate type="wd">
                                        <p:tmPct val="10000"/>
                                      </p:iterate>
                                      <p:childTnLst>
                                        <p:set>
                                          <p:cBhvr>
                                            <p:cTn id="17" dur="1" fill="hold">
                                              <p:stCondLst>
                                                <p:cond delay="0"/>
                                              </p:stCondLst>
                                            </p:cTn>
                                            <p:tgtEl>
                                              <p:spTgt spid="92"/>
                                            </p:tgtEl>
                                            <p:attrNameLst>
                                              <p:attrName>style.visibility</p:attrName>
                                            </p:attrNameLst>
                                          </p:cBhvr>
                                          <p:to>
                                            <p:strVal val="visible"/>
                                          </p:to>
                                        </p:set>
                                        <p:animEffect transition="in" filter="fade">
                                          <p:cBhvr>
                                            <p:cTn id="18" dur="500"/>
                                            <p:tgtEl>
                                              <p:spTgt spid="92"/>
                                            </p:tgtEl>
                                          </p:cBhvr>
                                        </p:animEffect>
                                      </p:childTnLst>
                                    </p:cTn>
                                  </p:par>
                                  <p:par>
                                    <p:cTn id="19" presetID="2" presetClass="entr" presetSubtype="4" accel="6600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additive="base">
                                            <p:cTn id="21" dur="1500" fill="hold"/>
                                            <p:tgtEl>
                                              <p:spTgt spid="93"/>
                                            </p:tgtEl>
                                            <p:attrNameLst>
                                              <p:attrName>ppt_x</p:attrName>
                                            </p:attrNameLst>
                                          </p:cBhvr>
                                          <p:tavLst>
                                            <p:tav tm="0">
                                              <p:val>
                                                <p:strVal val="#ppt_x"/>
                                              </p:val>
                                            </p:tav>
                                            <p:tav tm="100000">
                                              <p:val>
                                                <p:strVal val="#ppt_x"/>
                                              </p:val>
                                            </p:tav>
                                          </p:tavLst>
                                        </p:anim>
                                        <p:anim calcmode="lin" valueType="num">
                                          <p:cBhvr additive="base">
                                            <p:cTn id="22" dur="1500" fill="hold"/>
                                            <p:tgtEl>
                                              <p:spTgt spid="93"/>
                                            </p:tgtEl>
                                            <p:attrNameLst>
                                              <p:attrName>ppt_y</p:attrName>
                                            </p:attrNameLst>
                                          </p:cBhvr>
                                          <p:tavLst>
                                            <p:tav tm="0">
                                              <p:val>
                                                <p:strVal val="1+#ppt_h/2"/>
                                              </p:val>
                                            </p:tav>
                                            <p:tav tm="100000">
                                              <p:val>
                                                <p:strVal val="#ppt_y"/>
                                              </p:val>
                                            </p:tav>
                                          </p:tavLst>
                                        </p:anim>
                                      </p:childTnLst>
                                    </p:cTn>
                                  </p:par>
                                  <p:par>
                                    <p:cTn id="23" presetID="2" presetClass="entr" presetSubtype="4" accel="6600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1500" fill="hold"/>
                                            <p:tgtEl>
                                              <p:spTgt spid="94"/>
                                            </p:tgtEl>
                                            <p:attrNameLst>
                                              <p:attrName>ppt_x</p:attrName>
                                            </p:attrNameLst>
                                          </p:cBhvr>
                                          <p:tavLst>
                                            <p:tav tm="0">
                                              <p:val>
                                                <p:strVal val="#ppt_x"/>
                                              </p:val>
                                            </p:tav>
                                            <p:tav tm="100000">
                                              <p:val>
                                                <p:strVal val="#ppt_x"/>
                                              </p:val>
                                            </p:tav>
                                          </p:tavLst>
                                        </p:anim>
                                        <p:anim calcmode="lin" valueType="num">
                                          <p:cBhvr additive="base">
                                            <p:cTn id="26" dur="1500" fill="hold"/>
                                            <p:tgtEl>
                                              <p:spTgt spid="94"/>
                                            </p:tgtEl>
                                            <p:attrNameLst>
                                              <p:attrName>ppt_y</p:attrName>
                                            </p:attrNameLst>
                                          </p:cBhvr>
                                          <p:tavLst>
                                            <p:tav tm="0">
                                              <p:val>
                                                <p:strVal val="1+#ppt_h/2"/>
                                              </p:val>
                                            </p:tav>
                                            <p:tav tm="100000">
                                              <p:val>
                                                <p:strVal val="#ppt_y"/>
                                              </p:val>
                                            </p:tav>
                                          </p:tavLst>
                                        </p:anim>
                                      </p:childTnLst>
                                    </p:cTn>
                                  </p:par>
                                  <p:par>
                                    <p:cTn id="27" presetID="2" presetClass="entr" presetSubtype="4" accel="6600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additive="base">
                                            <p:cTn id="29" dur="1500" fill="hold"/>
                                            <p:tgtEl>
                                              <p:spTgt spid="95"/>
                                            </p:tgtEl>
                                            <p:attrNameLst>
                                              <p:attrName>ppt_x</p:attrName>
                                            </p:attrNameLst>
                                          </p:cBhvr>
                                          <p:tavLst>
                                            <p:tav tm="0">
                                              <p:val>
                                                <p:strVal val="#ppt_x"/>
                                              </p:val>
                                            </p:tav>
                                            <p:tav tm="100000">
                                              <p:val>
                                                <p:strVal val="#ppt_x"/>
                                              </p:val>
                                            </p:tav>
                                          </p:tavLst>
                                        </p:anim>
                                        <p:anim calcmode="lin" valueType="num">
                                          <p:cBhvr additive="base">
                                            <p:cTn id="30" dur="1500" fill="hold"/>
                                            <p:tgtEl>
                                              <p:spTgt spid="9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250"/>
                                      </p:stCondLst>
                                      <p:childTnLst>
                                        <p:set>
                                          <p:cBhvr>
                                            <p:cTn id="32" dur="1" fill="hold">
                                              <p:stCondLst>
                                                <p:cond delay="0"/>
                                              </p:stCondLst>
                                            </p:cTn>
                                            <p:tgtEl>
                                              <p:spTgt spid="82"/>
                                            </p:tgtEl>
                                            <p:attrNameLst>
                                              <p:attrName>style.visibility</p:attrName>
                                            </p:attrNameLst>
                                          </p:cBhvr>
                                          <p:to>
                                            <p:strVal val="visible"/>
                                          </p:to>
                                        </p:set>
                                        <p:animEffect transition="in" filter="wipe(left)">
                                          <p:cBhvr>
                                            <p:cTn id="33"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6" grpId="0"/>
          <p:bldP spid="9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4968456" y="743229"/>
            <a:ext cx="5693616" cy="6133896"/>
          </a:xfrm>
          <a:prstGeom prst="rect">
            <a:avLst/>
          </a:prstGeom>
        </p:spPr>
      </p:pic>
      <p:grpSp>
        <p:nvGrpSpPr>
          <p:cNvPr id="4" name="Group 8"/>
          <p:cNvGrpSpPr>
            <a:grpSpLocks noChangeAspect="1"/>
          </p:cNvGrpSpPr>
          <p:nvPr/>
        </p:nvGrpSpPr>
        <p:grpSpPr bwMode="auto">
          <a:xfrm>
            <a:off x="7788473" y="1049338"/>
            <a:ext cx="3817938" cy="5549900"/>
            <a:chOff x="4046" y="661"/>
            <a:chExt cx="2405" cy="3496"/>
          </a:xfrm>
        </p:grpSpPr>
        <p:sp>
          <p:nvSpPr>
            <p:cNvPr id="5" name="Freeform 9"/>
            <p:cNvSpPr/>
            <p:nvPr/>
          </p:nvSpPr>
          <p:spPr bwMode="auto">
            <a:xfrm>
              <a:off x="5721" y="3334"/>
              <a:ext cx="730" cy="554"/>
            </a:xfrm>
            <a:custGeom>
              <a:avLst/>
              <a:gdLst>
                <a:gd name="T0" fmla="*/ 730 w 730"/>
                <a:gd name="T1" fmla="*/ 440 h 554"/>
                <a:gd name="T2" fmla="*/ 78 w 730"/>
                <a:gd name="T3" fmla="*/ 554 h 554"/>
                <a:gd name="T4" fmla="*/ 0 w 730"/>
                <a:gd name="T5" fmla="*/ 113 h 554"/>
                <a:gd name="T6" fmla="*/ 652 w 730"/>
                <a:gd name="T7" fmla="*/ 0 h 554"/>
                <a:gd name="T8" fmla="*/ 730 w 730"/>
                <a:gd name="T9" fmla="*/ 440 h 554"/>
              </a:gdLst>
              <a:ahLst/>
              <a:cxnLst>
                <a:cxn ang="0">
                  <a:pos x="T0" y="T1"/>
                </a:cxn>
                <a:cxn ang="0">
                  <a:pos x="T2" y="T3"/>
                </a:cxn>
                <a:cxn ang="0">
                  <a:pos x="T4" y="T5"/>
                </a:cxn>
                <a:cxn ang="0">
                  <a:pos x="T6" y="T7"/>
                </a:cxn>
                <a:cxn ang="0">
                  <a:pos x="T8" y="T9"/>
                </a:cxn>
              </a:cxnLst>
              <a:rect l="0" t="0" r="r" b="b"/>
              <a:pathLst>
                <a:path w="730" h="554">
                  <a:moveTo>
                    <a:pt x="730" y="440"/>
                  </a:moveTo>
                  <a:lnTo>
                    <a:pt x="78" y="554"/>
                  </a:lnTo>
                  <a:lnTo>
                    <a:pt x="0" y="113"/>
                  </a:lnTo>
                  <a:lnTo>
                    <a:pt x="652" y="0"/>
                  </a:lnTo>
                  <a:lnTo>
                    <a:pt x="730" y="440"/>
                  </a:ln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0"/>
            <p:cNvSpPr/>
            <p:nvPr/>
          </p:nvSpPr>
          <p:spPr bwMode="auto">
            <a:xfrm>
              <a:off x="4812" y="3833"/>
              <a:ext cx="383" cy="324"/>
            </a:xfrm>
            <a:custGeom>
              <a:avLst/>
              <a:gdLst>
                <a:gd name="T0" fmla="*/ 29 w 162"/>
                <a:gd name="T1" fmla="*/ 15 h 137"/>
                <a:gd name="T2" fmla="*/ 34 w 162"/>
                <a:gd name="T3" fmla="*/ 83 h 137"/>
                <a:gd name="T4" fmla="*/ 151 w 162"/>
                <a:gd name="T5" fmla="*/ 116 h 137"/>
                <a:gd name="T6" fmla="*/ 162 w 162"/>
                <a:gd name="T7" fmla="*/ 87 h 137"/>
                <a:gd name="T8" fmla="*/ 122 w 162"/>
                <a:gd name="T9" fmla="*/ 43 h 137"/>
                <a:gd name="T10" fmla="*/ 29 w 162"/>
                <a:gd name="T11" fmla="*/ 15 h 137"/>
              </a:gdLst>
              <a:ahLst/>
              <a:cxnLst>
                <a:cxn ang="0">
                  <a:pos x="T0" y="T1"/>
                </a:cxn>
                <a:cxn ang="0">
                  <a:pos x="T2" y="T3"/>
                </a:cxn>
                <a:cxn ang="0">
                  <a:pos x="T4" y="T5"/>
                </a:cxn>
                <a:cxn ang="0">
                  <a:pos x="T6" y="T7"/>
                </a:cxn>
                <a:cxn ang="0">
                  <a:pos x="T8" y="T9"/>
                </a:cxn>
                <a:cxn ang="0">
                  <a:pos x="T10" y="T11"/>
                </a:cxn>
              </a:cxnLst>
              <a:rect l="0" t="0" r="r" b="b"/>
              <a:pathLst>
                <a:path w="162" h="137">
                  <a:moveTo>
                    <a:pt x="29" y="15"/>
                  </a:moveTo>
                  <a:cubicBezTo>
                    <a:pt x="7" y="25"/>
                    <a:pt x="0" y="47"/>
                    <a:pt x="34" y="83"/>
                  </a:cubicBezTo>
                  <a:cubicBezTo>
                    <a:pt x="69" y="119"/>
                    <a:pt x="136" y="137"/>
                    <a:pt x="151" y="116"/>
                  </a:cubicBezTo>
                  <a:cubicBezTo>
                    <a:pt x="160" y="103"/>
                    <a:pt x="162" y="87"/>
                    <a:pt x="162" y="87"/>
                  </a:cubicBezTo>
                  <a:cubicBezTo>
                    <a:pt x="122" y="43"/>
                    <a:pt x="122" y="43"/>
                    <a:pt x="122" y="43"/>
                  </a:cubicBezTo>
                  <a:cubicBezTo>
                    <a:pt x="122" y="43"/>
                    <a:pt x="60" y="0"/>
                    <a:pt x="29" y="1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1"/>
            <p:cNvSpPr/>
            <p:nvPr/>
          </p:nvSpPr>
          <p:spPr bwMode="auto">
            <a:xfrm>
              <a:off x="5283" y="3779"/>
              <a:ext cx="386" cy="324"/>
            </a:xfrm>
            <a:custGeom>
              <a:avLst/>
              <a:gdLst>
                <a:gd name="T0" fmla="*/ 30 w 163"/>
                <a:gd name="T1" fmla="*/ 15 h 137"/>
                <a:gd name="T2" fmla="*/ 35 w 163"/>
                <a:gd name="T3" fmla="*/ 83 h 137"/>
                <a:gd name="T4" fmla="*/ 152 w 163"/>
                <a:gd name="T5" fmla="*/ 116 h 137"/>
                <a:gd name="T6" fmla="*/ 163 w 163"/>
                <a:gd name="T7" fmla="*/ 88 h 137"/>
                <a:gd name="T8" fmla="*/ 123 w 163"/>
                <a:gd name="T9" fmla="*/ 43 h 137"/>
                <a:gd name="T10" fmla="*/ 30 w 163"/>
                <a:gd name="T11" fmla="*/ 15 h 137"/>
              </a:gdLst>
              <a:ahLst/>
              <a:cxnLst>
                <a:cxn ang="0">
                  <a:pos x="T0" y="T1"/>
                </a:cxn>
                <a:cxn ang="0">
                  <a:pos x="T2" y="T3"/>
                </a:cxn>
                <a:cxn ang="0">
                  <a:pos x="T4" y="T5"/>
                </a:cxn>
                <a:cxn ang="0">
                  <a:pos x="T6" y="T7"/>
                </a:cxn>
                <a:cxn ang="0">
                  <a:pos x="T8" y="T9"/>
                </a:cxn>
                <a:cxn ang="0">
                  <a:pos x="T10" y="T11"/>
                </a:cxn>
              </a:cxnLst>
              <a:rect l="0" t="0" r="r" b="b"/>
              <a:pathLst>
                <a:path w="163" h="137">
                  <a:moveTo>
                    <a:pt x="30" y="15"/>
                  </a:moveTo>
                  <a:cubicBezTo>
                    <a:pt x="8" y="25"/>
                    <a:pt x="0" y="47"/>
                    <a:pt x="35" y="83"/>
                  </a:cubicBezTo>
                  <a:cubicBezTo>
                    <a:pt x="70" y="119"/>
                    <a:pt x="137" y="137"/>
                    <a:pt x="152" y="116"/>
                  </a:cubicBezTo>
                  <a:cubicBezTo>
                    <a:pt x="161" y="103"/>
                    <a:pt x="163" y="88"/>
                    <a:pt x="163" y="88"/>
                  </a:cubicBezTo>
                  <a:cubicBezTo>
                    <a:pt x="123" y="43"/>
                    <a:pt x="123" y="43"/>
                    <a:pt x="123" y="43"/>
                  </a:cubicBezTo>
                  <a:cubicBezTo>
                    <a:pt x="123" y="43"/>
                    <a:pt x="60" y="0"/>
                    <a:pt x="30" y="1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2"/>
            <p:cNvSpPr/>
            <p:nvPr/>
          </p:nvSpPr>
          <p:spPr bwMode="auto">
            <a:xfrm>
              <a:off x="4911" y="3196"/>
              <a:ext cx="758" cy="846"/>
            </a:xfrm>
            <a:custGeom>
              <a:avLst/>
              <a:gdLst>
                <a:gd name="T0" fmla="*/ 295 w 320"/>
                <a:gd name="T1" fmla="*/ 14 h 357"/>
                <a:gd name="T2" fmla="*/ 301 w 320"/>
                <a:gd name="T3" fmla="*/ 77 h 357"/>
                <a:gd name="T4" fmla="*/ 320 w 320"/>
                <a:gd name="T5" fmla="*/ 335 h 357"/>
                <a:gd name="T6" fmla="*/ 311 w 320"/>
                <a:gd name="T7" fmla="*/ 335 h 357"/>
                <a:gd name="T8" fmla="*/ 234 w 320"/>
                <a:gd name="T9" fmla="*/ 320 h 357"/>
                <a:gd name="T10" fmla="*/ 227 w 320"/>
                <a:gd name="T11" fmla="*/ 318 h 357"/>
                <a:gd name="T12" fmla="*/ 217 w 320"/>
                <a:gd name="T13" fmla="*/ 169 h 357"/>
                <a:gd name="T14" fmla="*/ 206 w 320"/>
                <a:gd name="T15" fmla="*/ 53 h 357"/>
                <a:gd name="T16" fmla="*/ 96 w 320"/>
                <a:gd name="T17" fmla="*/ 52 h 357"/>
                <a:gd name="T18" fmla="*/ 104 w 320"/>
                <a:gd name="T19" fmla="*/ 132 h 357"/>
                <a:gd name="T20" fmla="*/ 120 w 320"/>
                <a:gd name="T21" fmla="*/ 356 h 357"/>
                <a:gd name="T22" fmla="*/ 112 w 320"/>
                <a:gd name="T23" fmla="*/ 356 h 357"/>
                <a:gd name="T24" fmla="*/ 53 w 320"/>
                <a:gd name="T25" fmla="*/ 338 h 357"/>
                <a:gd name="T26" fmla="*/ 45 w 320"/>
                <a:gd name="T27" fmla="*/ 336 h 357"/>
                <a:gd name="T28" fmla="*/ 17 w 320"/>
                <a:gd name="T29" fmla="*/ 157 h 357"/>
                <a:gd name="T30" fmla="*/ 0 w 320"/>
                <a:gd name="T31" fmla="*/ 0 h 357"/>
                <a:gd name="T32" fmla="*/ 142 w 320"/>
                <a:gd name="T33" fmla="*/ 32 h 357"/>
                <a:gd name="T34" fmla="*/ 295 w 320"/>
                <a:gd name="T35" fmla="*/ 1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0" h="357">
                  <a:moveTo>
                    <a:pt x="295" y="14"/>
                  </a:moveTo>
                  <a:cubicBezTo>
                    <a:pt x="296" y="32"/>
                    <a:pt x="299" y="54"/>
                    <a:pt x="301" y="77"/>
                  </a:cubicBezTo>
                  <a:cubicBezTo>
                    <a:pt x="309" y="132"/>
                    <a:pt x="318" y="274"/>
                    <a:pt x="320" y="335"/>
                  </a:cubicBezTo>
                  <a:cubicBezTo>
                    <a:pt x="317" y="335"/>
                    <a:pt x="314" y="335"/>
                    <a:pt x="311" y="335"/>
                  </a:cubicBezTo>
                  <a:cubicBezTo>
                    <a:pt x="285" y="336"/>
                    <a:pt x="249" y="325"/>
                    <a:pt x="234" y="320"/>
                  </a:cubicBezTo>
                  <a:cubicBezTo>
                    <a:pt x="230" y="319"/>
                    <a:pt x="228" y="318"/>
                    <a:pt x="227" y="318"/>
                  </a:cubicBezTo>
                  <a:cubicBezTo>
                    <a:pt x="228" y="301"/>
                    <a:pt x="225" y="252"/>
                    <a:pt x="217" y="169"/>
                  </a:cubicBezTo>
                  <a:cubicBezTo>
                    <a:pt x="208" y="78"/>
                    <a:pt x="206" y="53"/>
                    <a:pt x="206" y="53"/>
                  </a:cubicBezTo>
                  <a:cubicBezTo>
                    <a:pt x="96" y="52"/>
                    <a:pt x="96" y="52"/>
                    <a:pt x="96" y="52"/>
                  </a:cubicBezTo>
                  <a:cubicBezTo>
                    <a:pt x="96" y="52"/>
                    <a:pt x="100" y="98"/>
                    <a:pt x="104" y="132"/>
                  </a:cubicBezTo>
                  <a:cubicBezTo>
                    <a:pt x="108" y="161"/>
                    <a:pt x="116" y="314"/>
                    <a:pt x="120" y="356"/>
                  </a:cubicBezTo>
                  <a:cubicBezTo>
                    <a:pt x="117" y="357"/>
                    <a:pt x="115" y="356"/>
                    <a:pt x="112" y="356"/>
                  </a:cubicBezTo>
                  <a:cubicBezTo>
                    <a:pt x="88" y="355"/>
                    <a:pt x="68" y="344"/>
                    <a:pt x="53" y="338"/>
                  </a:cubicBezTo>
                  <a:cubicBezTo>
                    <a:pt x="50" y="337"/>
                    <a:pt x="48" y="336"/>
                    <a:pt x="45" y="336"/>
                  </a:cubicBezTo>
                  <a:cubicBezTo>
                    <a:pt x="41" y="326"/>
                    <a:pt x="34" y="248"/>
                    <a:pt x="17" y="157"/>
                  </a:cubicBezTo>
                  <a:cubicBezTo>
                    <a:pt x="1" y="72"/>
                    <a:pt x="0" y="23"/>
                    <a:pt x="0" y="0"/>
                  </a:cubicBezTo>
                  <a:cubicBezTo>
                    <a:pt x="40" y="15"/>
                    <a:pt x="91" y="30"/>
                    <a:pt x="142" y="32"/>
                  </a:cubicBezTo>
                  <a:cubicBezTo>
                    <a:pt x="194" y="34"/>
                    <a:pt x="250" y="25"/>
                    <a:pt x="295" y="14"/>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3"/>
            <p:cNvSpPr/>
            <p:nvPr/>
          </p:nvSpPr>
          <p:spPr bwMode="auto">
            <a:xfrm>
              <a:off x="4046" y="2202"/>
              <a:ext cx="261" cy="249"/>
            </a:xfrm>
            <a:custGeom>
              <a:avLst/>
              <a:gdLst>
                <a:gd name="T0" fmla="*/ 7 w 110"/>
                <a:gd name="T1" fmla="*/ 40 h 105"/>
                <a:gd name="T2" fmla="*/ 71 w 110"/>
                <a:gd name="T3" fmla="*/ 18 h 105"/>
                <a:gd name="T4" fmla="*/ 73 w 110"/>
                <a:gd name="T5" fmla="*/ 19 h 105"/>
                <a:gd name="T6" fmla="*/ 81 w 110"/>
                <a:gd name="T7" fmla="*/ 3 h 105"/>
                <a:gd name="T8" fmla="*/ 105 w 110"/>
                <a:gd name="T9" fmla="*/ 25 h 105"/>
                <a:gd name="T10" fmla="*/ 107 w 110"/>
                <a:gd name="T11" fmla="*/ 48 h 105"/>
                <a:gd name="T12" fmla="*/ 110 w 110"/>
                <a:gd name="T13" fmla="*/ 52 h 105"/>
                <a:gd name="T14" fmla="*/ 89 w 110"/>
                <a:gd name="T15" fmla="*/ 105 h 105"/>
                <a:gd name="T16" fmla="*/ 44 w 110"/>
                <a:gd name="T17" fmla="*/ 96 h 105"/>
                <a:gd name="T18" fmla="*/ 7 w 110"/>
                <a:gd name="T19" fmla="*/ 4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05">
                  <a:moveTo>
                    <a:pt x="7" y="40"/>
                  </a:moveTo>
                  <a:cubicBezTo>
                    <a:pt x="15" y="18"/>
                    <a:pt x="43" y="8"/>
                    <a:pt x="71" y="18"/>
                  </a:cubicBezTo>
                  <a:cubicBezTo>
                    <a:pt x="71" y="18"/>
                    <a:pt x="72" y="18"/>
                    <a:pt x="73" y="19"/>
                  </a:cubicBezTo>
                  <a:cubicBezTo>
                    <a:pt x="73" y="11"/>
                    <a:pt x="76" y="5"/>
                    <a:pt x="81" y="3"/>
                  </a:cubicBezTo>
                  <a:cubicBezTo>
                    <a:pt x="89" y="0"/>
                    <a:pt x="100" y="10"/>
                    <a:pt x="105" y="25"/>
                  </a:cubicBezTo>
                  <a:cubicBezTo>
                    <a:pt x="108" y="33"/>
                    <a:pt x="109" y="42"/>
                    <a:pt x="107" y="48"/>
                  </a:cubicBezTo>
                  <a:cubicBezTo>
                    <a:pt x="108" y="49"/>
                    <a:pt x="109" y="50"/>
                    <a:pt x="110" y="52"/>
                  </a:cubicBezTo>
                  <a:cubicBezTo>
                    <a:pt x="89" y="105"/>
                    <a:pt x="89" y="105"/>
                    <a:pt x="89" y="105"/>
                  </a:cubicBezTo>
                  <a:cubicBezTo>
                    <a:pt x="70" y="102"/>
                    <a:pt x="49" y="98"/>
                    <a:pt x="44" y="96"/>
                  </a:cubicBezTo>
                  <a:cubicBezTo>
                    <a:pt x="16" y="86"/>
                    <a:pt x="0" y="61"/>
                    <a:pt x="7" y="40"/>
                  </a:cubicBezTo>
                  <a:close/>
                </a:path>
              </a:pathLst>
            </a:custGeom>
            <a:solidFill>
              <a:srgbClr val="FFE1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4257" y="2325"/>
              <a:ext cx="64" cy="131"/>
            </a:xfrm>
            <a:custGeom>
              <a:avLst/>
              <a:gdLst>
                <a:gd name="T0" fmla="*/ 21 w 27"/>
                <a:gd name="T1" fmla="*/ 0 h 55"/>
                <a:gd name="T2" fmla="*/ 27 w 27"/>
                <a:gd name="T3" fmla="*/ 7 h 55"/>
                <a:gd name="T4" fmla="*/ 9 w 27"/>
                <a:gd name="T5" fmla="*/ 55 h 55"/>
                <a:gd name="T6" fmla="*/ 0 w 27"/>
                <a:gd name="T7" fmla="*/ 53 h 55"/>
                <a:gd name="T8" fmla="*/ 0 w 27"/>
                <a:gd name="T9" fmla="*/ 53 h 55"/>
                <a:gd name="T10" fmla="*/ 21 w 27"/>
                <a:gd name="T11" fmla="*/ 0 h 55"/>
              </a:gdLst>
              <a:ahLst/>
              <a:cxnLst>
                <a:cxn ang="0">
                  <a:pos x="T0" y="T1"/>
                </a:cxn>
                <a:cxn ang="0">
                  <a:pos x="T2" y="T3"/>
                </a:cxn>
                <a:cxn ang="0">
                  <a:pos x="T4" y="T5"/>
                </a:cxn>
                <a:cxn ang="0">
                  <a:pos x="T6" y="T7"/>
                </a:cxn>
                <a:cxn ang="0">
                  <a:pos x="T8" y="T9"/>
                </a:cxn>
                <a:cxn ang="0">
                  <a:pos x="T10" y="T11"/>
                </a:cxn>
              </a:cxnLst>
              <a:rect l="0" t="0" r="r" b="b"/>
              <a:pathLst>
                <a:path w="27" h="55">
                  <a:moveTo>
                    <a:pt x="21" y="0"/>
                  </a:moveTo>
                  <a:cubicBezTo>
                    <a:pt x="23" y="2"/>
                    <a:pt x="25" y="5"/>
                    <a:pt x="27" y="7"/>
                  </a:cubicBezTo>
                  <a:cubicBezTo>
                    <a:pt x="9" y="55"/>
                    <a:pt x="9" y="55"/>
                    <a:pt x="9" y="55"/>
                  </a:cubicBezTo>
                  <a:cubicBezTo>
                    <a:pt x="6" y="55"/>
                    <a:pt x="3" y="54"/>
                    <a:pt x="0" y="53"/>
                  </a:cubicBezTo>
                  <a:cubicBezTo>
                    <a:pt x="0" y="53"/>
                    <a:pt x="0" y="53"/>
                    <a:pt x="0" y="53"/>
                  </a:cubicBezTo>
                  <a:cubicBezTo>
                    <a:pt x="21" y="0"/>
                    <a:pt x="21" y="0"/>
                    <a:pt x="21" y="0"/>
                  </a:cubicBezTo>
                  <a:close/>
                </a:path>
              </a:pathLst>
            </a:custGeom>
            <a:solidFill>
              <a:srgbClr val="F2C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4276" y="2340"/>
              <a:ext cx="76" cy="132"/>
            </a:xfrm>
            <a:custGeom>
              <a:avLst/>
              <a:gdLst>
                <a:gd name="T0" fmla="*/ 45 w 76"/>
                <a:gd name="T1" fmla="*/ 2 h 132"/>
                <a:gd name="T2" fmla="*/ 48 w 76"/>
                <a:gd name="T3" fmla="*/ 0 h 132"/>
                <a:gd name="T4" fmla="*/ 76 w 76"/>
                <a:gd name="T5" fmla="*/ 11 h 132"/>
                <a:gd name="T6" fmla="*/ 38 w 76"/>
                <a:gd name="T7" fmla="*/ 132 h 132"/>
                <a:gd name="T8" fmla="*/ 0 w 76"/>
                <a:gd name="T9" fmla="*/ 118 h 132"/>
                <a:gd name="T10" fmla="*/ 3 w 76"/>
                <a:gd name="T11" fmla="*/ 116 h 132"/>
                <a:gd name="T12" fmla="*/ 45 w 76"/>
                <a:gd name="T13" fmla="*/ 2 h 132"/>
              </a:gdLst>
              <a:ahLst/>
              <a:cxnLst>
                <a:cxn ang="0">
                  <a:pos x="T0" y="T1"/>
                </a:cxn>
                <a:cxn ang="0">
                  <a:pos x="T2" y="T3"/>
                </a:cxn>
                <a:cxn ang="0">
                  <a:pos x="T4" y="T5"/>
                </a:cxn>
                <a:cxn ang="0">
                  <a:pos x="T6" y="T7"/>
                </a:cxn>
                <a:cxn ang="0">
                  <a:pos x="T8" y="T9"/>
                </a:cxn>
                <a:cxn ang="0">
                  <a:pos x="T10" y="T11"/>
                </a:cxn>
                <a:cxn ang="0">
                  <a:pos x="T12" y="T13"/>
                </a:cxn>
              </a:cxnLst>
              <a:rect l="0" t="0" r="r" b="b"/>
              <a:pathLst>
                <a:path w="76" h="132">
                  <a:moveTo>
                    <a:pt x="45" y="2"/>
                  </a:moveTo>
                  <a:lnTo>
                    <a:pt x="48" y="0"/>
                  </a:lnTo>
                  <a:lnTo>
                    <a:pt x="76" y="11"/>
                  </a:lnTo>
                  <a:lnTo>
                    <a:pt x="38" y="132"/>
                  </a:lnTo>
                  <a:lnTo>
                    <a:pt x="0" y="118"/>
                  </a:lnTo>
                  <a:lnTo>
                    <a:pt x="3" y="116"/>
                  </a:lnTo>
                  <a:lnTo>
                    <a:pt x="45"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6"/>
            <p:cNvSpPr/>
            <p:nvPr/>
          </p:nvSpPr>
          <p:spPr bwMode="auto">
            <a:xfrm>
              <a:off x="5854" y="3180"/>
              <a:ext cx="268" cy="267"/>
            </a:xfrm>
            <a:custGeom>
              <a:avLst/>
              <a:gdLst>
                <a:gd name="T0" fmla="*/ 103 w 113"/>
                <a:gd name="T1" fmla="*/ 41 h 113"/>
                <a:gd name="T2" fmla="*/ 83 w 113"/>
                <a:gd name="T3" fmla="*/ 105 h 113"/>
                <a:gd name="T4" fmla="*/ 26 w 113"/>
                <a:gd name="T5" fmla="*/ 71 h 113"/>
                <a:gd name="T6" fmla="*/ 25 w 113"/>
                <a:gd name="T7" fmla="*/ 69 h 113"/>
                <a:gd name="T8" fmla="*/ 8 w 113"/>
                <a:gd name="T9" fmla="*/ 73 h 113"/>
                <a:gd name="T10" fmla="*/ 9 w 113"/>
                <a:gd name="T11" fmla="*/ 40 h 113"/>
                <a:gd name="T12" fmla="*/ 25 w 113"/>
                <a:gd name="T13" fmla="*/ 24 h 113"/>
                <a:gd name="T14" fmla="*/ 26 w 113"/>
                <a:gd name="T15" fmla="*/ 19 h 113"/>
                <a:gd name="T16" fmla="*/ 81 w 113"/>
                <a:gd name="T17" fmla="*/ 0 h 113"/>
                <a:gd name="T18" fmla="*/ 103 w 113"/>
                <a:gd name="T19"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3">
                  <a:moveTo>
                    <a:pt x="103" y="41"/>
                  </a:moveTo>
                  <a:cubicBezTo>
                    <a:pt x="113" y="68"/>
                    <a:pt x="105" y="97"/>
                    <a:pt x="83" y="105"/>
                  </a:cubicBezTo>
                  <a:cubicBezTo>
                    <a:pt x="62" y="113"/>
                    <a:pt x="36" y="98"/>
                    <a:pt x="26" y="71"/>
                  </a:cubicBezTo>
                  <a:cubicBezTo>
                    <a:pt x="26" y="70"/>
                    <a:pt x="25" y="69"/>
                    <a:pt x="25" y="69"/>
                  </a:cubicBezTo>
                  <a:cubicBezTo>
                    <a:pt x="19" y="74"/>
                    <a:pt x="12" y="75"/>
                    <a:pt x="8" y="73"/>
                  </a:cubicBezTo>
                  <a:cubicBezTo>
                    <a:pt x="0" y="68"/>
                    <a:pt x="1" y="54"/>
                    <a:pt x="9" y="40"/>
                  </a:cubicBezTo>
                  <a:cubicBezTo>
                    <a:pt x="13" y="32"/>
                    <a:pt x="19" y="26"/>
                    <a:pt x="25" y="24"/>
                  </a:cubicBezTo>
                  <a:cubicBezTo>
                    <a:pt x="25" y="22"/>
                    <a:pt x="26" y="20"/>
                    <a:pt x="26" y="19"/>
                  </a:cubicBezTo>
                  <a:cubicBezTo>
                    <a:pt x="81" y="0"/>
                    <a:pt x="81" y="0"/>
                    <a:pt x="81" y="0"/>
                  </a:cubicBezTo>
                  <a:cubicBezTo>
                    <a:pt x="90" y="17"/>
                    <a:pt x="101" y="35"/>
                    <a:pt x="103" y="41"/>
                  </a:cubicBezTo>
                  <a:close/>
                </a:path>
              </a:pathLst>
            </a:custGeom>
            <a:solidFill>
              <a:srgbClr val="FFE1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7"/>
            <p:cNvSpPr/>
            <p:nvPr/>
          </p:nvSpPr>
          <p:spPr bwMode="auto">
            <a:xfrm>
              <a:off x="5916" y="3161"/>
              <a:ext cx="130" cy="64"/>
            </a:xfrm>
            <a:custGeom>
              <a:avLst/>
              <a:gdLst>
                <a:gd name="T0" fmla="*/ 50 w 55"/>
                <a:gd name="T1" fmla="*/ 0 h 27"/>
                <a:gd name="T2" fmla="*/ 55 w 55"/>
                <a:gd name="T3" fmla="*/ 8 h 27"/>
                <a:gd name="T4" fmla="*/ 55 w 55"/>
                <a:gd name="T5" fmla="*/ 8 h 27"/>
                <a:gd name="T6" fmla="*/ 0 w 55"/>
                <a:gd name="T7" fmla="*/ 27 h 27"/>
                <a:gd name="T8" fmla="*/ 0 w 55"/>
                <a:gd name="T9" fmla="*/ 27 h 27"/>
                <a:gd name="T10" fmla="*/ 2 w 55"/>
                <a:gd name="T11" fmla="*/ 17 h 27"/>
                <a:gd name="T12" fmla="*/ 50 w 5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5" h="27">
                  <a:moveTo>
                    <a:pt x="50" y="0"/>
                  </a:moveTo>
                  <a:cubicBezTo>
                    <a:pt x="52" y="3"/>
                    <a:pt x="53" y="6"/>
                    <a:pt x="55" y="8"/>
                  </a:cubicBezTo>
                  <a:cubicBezTo>
                    <a:pt x="55" y="8"/>
                    <a:pt x="55" y="8"/>
                    <a:pt x="55" y="8"/>
                  </a:cubicBezTo>
                  <a:cubicBezTo>
                    <a:pt x="0" y="27"/>
                    <a:pt x="0" y="27"/>
                    <a:pt x="0" y="27"/>
                  </a:cubicBezTo>
                  <a:cubicBezTo>
                    <a:pt x="0" y="27"/>
                    <a:pt x="0" y="27"/>
                    <a:pt x="0" y="27"/>
                  </a:cubicBezTo>
                  <a:cubicBezTo>
                    <a:pt x="1" y="24"/>
                    <a:pt x="1" y="20"/>
                    <a:pt x="2" y="17"/>
                  </a:cubicBezTo>
                  <a:lnTo>
                    <a:pt x="50" y="0"/>
                  </a:lnTo>
                  <a:close/>
                </a:path>
              </a:pathLst>
            </a:custGeom>
            <a:solidFill>
              <a:srgbClr val="F2C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
            <p:cNvSpPr/>
            <p:nvPr/>
          </p:nvSpPr>
          <p:spPr bwMode="auto">
            <a:xfrm>
              <a:off x="5904" y="3130"/>
              <a:ext cx="135" cy="74"/>
            </a:xfrm>
            <a:custGeom>
              <a:avLst/>
              <a:gdLst>
                <a:gd name="T0" fmla="*/ 123 w 135"/>
                <a:gd name="T1" fmla="*/ 0 h 74"/>
                <a:gd name="T2" fmla="*/ 135 w 135"/>
                <a:gd name="T3" fmla="*/ 31 h 74"/>
                <a:gd name="T4" fmla="*/ 130 w 135"/>
                <a:gd name="T5" fmla="*/ 31 h 74"/>
                <a:gd name="T6" fmla="*/ 16 w 135"/>
                <a:gd name="T7" fmla="*/ 71 h 74"/>
                <a:gd name="T8" fmla="*/ 12 w 135"/>
                <a:gd name="T9" fmla="*/ 74 h 74"/>
                <a:gd name="T10" fmla="*/ 0 w 135"/>
                <a:gd name="T11" fmla="*/ 33 h 74"/>
                <a:gd name="T12" fmla="*/ 123 w 13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135" h="74">
                  <a:moveTo>
                    <a:pt x="123" y="0"/>
                  </a:moveTo>
                  <a:lnTo>
                    <a:pt x="135" y="31"/>
                  </a:lnTo>
                  <a:lnTo>
                    <a:pt x="130" y="31"/>
                  </a:lnTo>
                  <a:lnTo>
                    <a:pt x="16" y="71"/>
                  </a:lnTo>
                  <a:lnTo>
                    <a:pt x="12" y="74"/>
                  </a:lnTo>
                  <a:lnTo>
                    <a:pt x="0" y="33"/>
                  </a:lnTo>
                  <a:lnTo>
                    <a:pt x="12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9"/>
            <p:cNvSpPr/>
            <p:nvPr/>
          </p:nvSpPr>
          <p:spPr bwMode="auto">
            <a:xfrm>
              <a:off x="4911" y="3173"/>
              <a:ext cx="699" cy="104"/>
            </a:xfrm>
            <a:custGeom>
              <a:avLst/>
              <a:gdLst>
                <a:gd name="T0" fmla="*/ 142 w 295"/>
                <a:gd name="T1" fmla="*/ 33 h 44"/>
                <a:gd name="T2" fmla="*/ 294 w 295"/>
                <a:gd name="T3" fmla="*/ 15 h 44"/>
                <a:gd name="T4" fmla="*/ 295 w 295"/>
                <a:gd name="T5" fmla="*/ 24 h 44"/>
                <a:gd name="T6" fmla="*/ 295 w 295"/>
                <a:gd name="T7" fmla="*/ 24 h 44"/>
                <a:gd name="T8" fmla="*/ 142 w 295"/>
                <a:gd name="T9" fmla="*/ 42 h 44"/>
                <a:gd name="T10" fmla="*/ 0 w 295"/>
                <a:gd name="T11" fmla="*/ 10 h 44"/>
                <a:gd name="T12" fmla="*/ 0 w 295"/>
                <a:gd name="T13" fmla="*/ 10 h 44"/>
                <a:gd name="T14" fmla="*/ 0 w 295"/>
                <a:gd name="T15" fmla="*/ 10 h 44"/>
                <a:gd name="T16" fmla="*/ 1 w 295"/>
                <a:gd name="T17" fmla="*/ 0 h 44"/>
                <a:gd name="T18" fmla="*/ 142 w 295"/>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44">
                  <a:moveTo>
                    <a:pt x="142" y="33"/>
                  </a:moveTo>
                  <a:cubicBezTo>
                    <a:pt x="193" y="35"/>
                    <a:pt x="250" y="25"/>
                    <a:pt x="294" y="15"/>
                  </a:cubicBezTo>
                  <a:cubicBezTo>
                    <a:pt x="294" y="18"/>
                    <a:pt x="294" y="21"/>
                    <a:pt x="295" y="24"/>
                  </a:cubicBezTo>
                  <a:cubicBezTo>
                    <a:pt x="295" y="24"/>
                    <a:pt x="295" y="24"/>
                    <a:pt x="295" y="24"/>
                  </a:cubicBezTo>
                  <a:cubicBezTo>
                    <a:pt x="250" y="35"/>
                    <a:pt x="194" y="44"/>
                    <a:pt x="142" y="42"/>
                  </a:cubicBezTo>
                  <a:cubicBezTo>
                    <a:pt x="91" y="40"/>
                    <a:pt x="40" y="25"/>
                    <a:pt x="0" y="10"/>
                  </a:cubicBezTo>
                  <a:cubicBezTo>
                    <a:pt x="0" y="10"/>
                    <a:pt x="0" y="10"/>
                    <a:pt x="0" y="10"/>
                  </a:cubicBezTo>
                  <a:cubicBezTo>
                    <a:pt x="0" y="10"/>
                    <a:pt x="0" y="10"/>
                    <a:pt x="0" y="10"/>
                  </a:cubicBezTo>
                  <a:cubicBezTo>
                    <a:pt x="1" y="6"/>
                    <a:pt x="1" y="3"/>
                    <a:pt x="1" y="0"/>
                  </a:cubicBezTo>
                  <a:cubicBezTo>
                    <a:pt x="40" y="15"/>
                    <a:pt x="91" y="30"/>
                    <a:pt x="142" y="33"/>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0"/>
            <p:cNvSpPr/>
            <p:nvPr/>
          </p:nvSpPr>
          <p:spPr bwMode="auto">
            <a:xfrm>
              <a:off x="4307" y="2155"/>
              <a:ext cx="1741" cy="1101"/>
            </a:xfrm>
            <a:custGeom>
              <a:avLst/>
              <a:gdLst>
                <a:gd name="T0" fmla="*/ 19 w 735"/>
                <a:gd name="T1" fmla="*/ 83 h 465"/>
                <a:gd name="T2" fmla="*/ 22 w 735"/>
                <a:gd name="T3" fmla="*/ 72 h 465"/>
                <a:gd name="T4" fmla="*/ 176 w 735"/>
                <a:gd name="T5" fmla="*/ 81 h 465"/>
                <a:gd name="T6" fmla="*/ 313 w 735"/>
                <a:gd name="T7" fmla="*/ 2 h 465"/>
                <a:gd name="T8" fmla="*/ 520 w 735"/>
                <a:gd name="T9" fmla="*/ 62 h 465"/>
                <a:gd name="T10" fmla="*/ 649 w 735"/>
                <a:gd name="T11" fmla="*/ 164 h 465"/>
                <a:gd name="T12" fmla="*/ 735 w 735"/>
                <a:gd name="T13" fmla="*/ 410 h 465"/>
                <a:gd name="T14" fmla="*/ 726 w 735"/>
                <a:gd name="T15" fmla="*/ 412 h 465"/>
                <a:gd name="T16" fmla="*/ 674 w 735"/>
                <a:gd name="T17" fmla="*/ 426 h 465"/>
                <a:gd name="T18" fmla="*/ 666 w 735"/>
                <a:gd name="T19" fmla="*/ 428 h 465"/>
                <a:gd name="T20" fmla="*/ 560 w 735"/>
                <a:gd name="T21" fmla="*/ 177 h 465"/>
                <a:gd name="T22" fmla="*/ 628 w 735"/>
                <a:gd name="T23" fmla="*/ 422 h 465"/>
                <a:gd name="T24" fmla="*/ 549 w 735"/>
                <a:gd name="T25" fmla="*/ 445 h 465"/>
                <a:gd name="T26" fmla="*/ 397 w 735"/>
                <a:gd name="T27" fmla="*/ 463 h 465"/>
                <a:gd name="T28" fmla="*/ 256 w 735"/>
                <a:gd name="T29" fmla="*/ 430 h 465"/>
                <a:gd name="T30" fmla="*/ 255 w 735"/>
                <a:gd name="T31" fmla="*/ 440 h 465"/>
                <a:gd name="T32" fmla="*/ 256 w 735"/>
                <a:gd name="T33" fmla="*/ 430 h 465"/>
                <a:gd name="T34" fmla="*/ 185 w 735"/>
                <a:gd name="T35" fmla="*/ 398 h 465"/>
                <a:gd name="T36" fmla="*/ 276 w 735"/>
                <a:gd name="T37" fmla="*/ 142 h 465"/>
                <a:gd name="T38" fmla="*/ 115 w 735"/>
                <a:gd name="T39" fmla="*/ 176 h 465"/>
                <a:gd name="T40" fmla="*/ 0 w 735"/>
                <a:gd name="T41" fmla="*/ 143 h 465"/>
                <a:gd name="T42" fmla="*/ 3 w 735"/>
                <a:gd name="T43" fmla="*/ 134 h 465"/>
                <a:gd name="T44" fmla="*/ 19 w 735"/>
                <a:gd name="T45" fmla="*/ 8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5" h="465">
                  <a:moveTo>
                    <a:pt x="19" y="83"/>
                  </a:moveTo>
                  <a:cubicBezTo>
                    <a:pt x="22" y="72"/>
                    <a:pt x="22" y="72"/>
                    <a:pt x="22" y="72"/>
                  </a:cubicBezTo>
                  <a:cubicBezTo>
                    <a:pt x="22" y="72"/>
                    <a:pt x="109" y="112"/>
                    <a:pt x="176" y="81"/>
                  </a:cubicBezTo>
                  <a:cubicBezTo>
                    <a:pt x="242" y="49"/>
                    <a:pt x="271" y="5"/>
                    <a:pt x="313" y="2"/>
                  </a:cubicBezTo>
                  <a:cubicBezTo>
                    <a:pt x="356" y="0"/>
                    <a:pt x="520" y="62"/>
                    <a:pt x="520" y="62"/>
                  </a:cubicBezTo>
                  <a:cubicBezTo>
                    <a:pt x="520" y="62"/>
                    <a:pt x="591" y="53"/>
                    <a:pt x="649" y="164"/>
                  </a:cubicBezTo>
                  <a:cubicBezTo>
                    <a:pt x="708" y="276"/>
                    <a:pt x="735" y="410"/>
                    <a:pt x="735" y="410"/>
                  </a:cubicBezTo>
                  <a:cubicBezTo>
                    <a:pt x="726" y="412"/>
                    <a:pt x="726" y="412"/>
                    <a:pt x="726" y="412"/>
                  </a:cubicBezTo>
                  <a:cubicBezTo>
                    <a:pt x="674" y="426"/>
                    <a:pt x="674" y="426"/>
                    <a:pt x="674" y="426"/>
                  </a:cubicBezTo>
                  <a:cubicBezTo>
                    <a:pt x="666" y="428"/>
                    <a:pt x="666" y="428"/>
                    <a:pt x="666" y="428"/>
                  </a:cubicBezTo>
                  <a:cubicBezTo>
                    <a:pt x="560" y="177"/>
                    <a:pt x="560" y="177"/>
                    <a:pt x="560" y="177"/>
                  </a:cubicBezTo>
                  <a:cubicBezTo>
                    <a:pt x="628" y="422"/>
                    <a:pt x="628" y="422"/>
                    <a:pt x="628" y="422"/>
                  </a:cubicBezTo>
                  <a:cubicBezTo>
                    <a:pt x="628" y="422"/>
                    <a:pt x="595" y="434"/>
                    <a:pt x="549" y="445"/>
                  </a:cubicBezTo>
                  <a:cubicBezTo>
                    <a:pt x="505" y="455"/>
                    <a:pt x="448" y="465"/>
                    <a:pt x="397" y="463"/>
                  </a:cubicBezTo>
                  <a:cubicBezTo>
                    <a:pt x="346" y="460"/>
                    <a:pt x="295" y="445"/>
                    <a:pt x="256" y="430"/>
                  </a:cubicBezTo>
                  <a:cubicBezTo>
                    <a:pt x="256" y="433"/>
                    <a:pt x="256" y="436"/>
                    <a:pt x="255" y="440"/>
                  </a:cubicBezTo>
                  <a:cubicBezTo>
                    <a:pt x="256" y="436"/>
                    <a:pt x="256" y="433"/>
                    <a:pt x="256" y="430"/>
                  </a:cubicBezTo>
                  <a:cubicBezTo>
                    <a:pt x="214" y="414"/>
                    <a:pt x="185" y="398"/>
                    <a:pt x="185" y="398"/>
                  </a:cubicBezTo>
                  <a:cubicBezTo>
                    <a:pt x="276" y="142"/>
                    <a:pt x="276" y="142"/>
                    <a:pt x="276" y="142"/>
                  </a:cubicBezTo>
                  <a:cubicBezTo>
                    <a:pt x="276" y="142"/>
                    <a:pt x="195" y="181"/>
                    <a:pt x="115" y="176"/>
                  </a:cubicBezTo>
                  <a:cubicBezTo>
                    <a:pt x="36" y="172"/>
                    <a:pt x="0" y="143"/>
                    <a:pt x="0" y="143"/>
                  </a:cubicBezTo>
                  <a:cubicBezTo>
                    <a:pt x="3" y="134"/>
                    <a:pt x="3" y="134"/>
                    <a:pt x="3" y="134"/>
                  </a:cubicBezTo>
                  <a:lnTo>
                    <a:pt x="19" y="83"/>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
            <p:cNvSpPr/>
            <p:nvPr/>
          </p:nvSpPr>
          <p:spPr bwMode="auto">
            <a:xfrm>
              <a:off x="5003" y="1670"/>
              <a:ext cx="3" cy="5"/>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1"/>
                    <a:pt x="1" y="0"/>
                  </a:cubicBezTo>
                  <a:cubicBezTo>
                    <a:pt x="1" y="0"/>
                    <a:pt x="1" y="0"/>
                    <a:pt x="1" y="0"/>
                  </a:cubicBezTo>
                  <a:cubicBezTo>
                    <a:pt x="0" y="1"/>
                    <a:pt x="0" y="2"/>
                    <a:pt x="0" y="2"/>
                  </a:cubicBezTo>
                  <a:close/>
                </a:path>
              </a:pathLst>
            </a:custGeom>
            <a:solidFill>
              <a:srgbClr val="FFE1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2"/>
            <p:cNvSpPr/>
            <p:nvPr/>
          </p:nvSpPr>
          <p:spPr bwMode="auto">
            <a:xfrm>
              <a:off x="4804" y="1289"/>
              <a:ext cx="1126" cy="1062"/>
            </a:xfrm>
            <a:custGeom>
              <a:avLst/>
              <a:gdLst>
                <a:gd name="T0" fmla="*/ 446 w 475"/>
                <a:gd name="T1" fmla="*/ 199 h 449"/>
                <a:gd name="T2" fmla="*/ 389 w 475"/>
                <a:gd name="T3" fmla="*/ 155 h 449"/>
                <a:gd name="T4" fmla="*/ 286 w 475"/>
                <a:gd name="T5" fmla="*/ 37 h 449"/>
                <a:gd name="T6" fmla="*/ 98 w 475"/>
                <a:gd name="T7" fmla="*/ 62 h 449"/>
                <a:gd name="T8" fmla="*/ 17 w 475"/>
                <a:gd name="T9" fmla="*/ 41 h 449"/>
                <a:gd name="T10" fmla="*/ 46 w 475"/>
                <a:gd name="T11" fmla="*/ 92 h 449"/>
                <a:gd name="T12" fmla="*/ 0 w 475"/>
                <a:gd name="T13" fmla="*/ 79 h 449"/>
                <a:gd name="T14" fmla="*/ 85 w 475"/>
                <a:gd name="T15" fmla="*/ 161 h 449"/>
                <a:gd name="T16" fmla="*/ 85 w 475"/>
                <a:gd name="T17" fmla="*/ 161 h 449"/>
                <a:gd name="T18" fmla="*/ 84 w 475"/>
                <a:gd name="T19" fmla="*/ 163 h 449"/>
                <a:gd name="T20" fmla="*/ 81 w 475"/>
                <a:gd name="T21" fmla="*/ 170 h 449"/>
                <a:gd name="T22" fmla="*/ 81 w 475"/>
                <a:gd name="T23" fmla="*/ 170 h 449"/>
                <a:gd name="T24" fmla="*/ 81 w 475"/>
                <a:gd name="T25" fmla="*/ 170 h 449"/>
                <a:gd name="T26" fmla="*/ 97 w 475"/>
                <a:gd name="T27" fmla="*/ 377 h 449"/>
                <a:gd name="T28" fmla="*/ 316 w 475"/>
                <a:gd name="T29" fmla="*/ 439 h 449"/>
                <a:gd name="T30" fmla="*/ 316 w 475"/>
                <a:gd name="T31" fmla="*/ 439 h 449"/>
                <a:gd name="T32" fmla="*/ 316 w 475"/>
                <a:gd name="T33" fmla="*/ 439 h 449"/>
                <a:gd name="T34" fmla="*/ 316 w 475"/>
                <a:gd name="T35" fmla="*/ 439 h 449"/>
                <a:gd name="T36" fmla="*/ 316 w 475"/>
                <a:gd name="T37" fmla="*/ 439 h 449"/>
                <a:gd name="T38" fmla="*/ 409 w 475"/>
                <a:gd name="T39" fmla="*/ 388 h 449"/>
                <a:gd name="T40" fmla="*/ 446 w 475"/>
                <a:gd name="T41" fmla="*/ 19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5" h="449">
                  <a:moveTo>
                    <a:pt x="446" y="199"/>
                  </a:moveTo>
                  <a:cubicBezTo>
                    <a:pt x="418" y="148"/>
                    <a:pt x="389" y="155"/>
                    <a:pt x="389" y="155"/>
                  </a:cubicBezTo>
                  <a:cubicBezTo>
                    <a:pt x="389" y="155"/>
                    <a:pt x="371" y="74"/>
                    <a:pt x="286" y="37"/>
                  </a:cubicBezTo>
                  <a:cubicBezTo>
                    <a:pt x="202" y="0"/>
                    <a:pt x="145" y="52"/>
                    <a:pt x="98" y="62"/>
                  </a:cubicBezTo>
                  <a:cubicBezTo>
                    <a:pt x="52" y="73"/>
                    <a:pt x="17" y="41"/>
                    <a:pt x="17" y="41"/>
                  </a:cubicBezTo>
                  <a:cubicBezTo>
                    <a:pt x="17" y="41"/>
                    <a:pt x="24" y="87"/>
                    <a:pt x="46" y="92"/>
                  </a:cubicBezTo>
                  <a:cubicBezTo>
                    <a:pt x="29" y="106"/>
                    <a:pt x="0" y="79"/>
                    <a:pt x="0" y="79"/>
                  </a:cubicBezTo>
                  <a:cubicBezTo>
                    <a:pt x="0" y="79"/>
                    <a:pt x="23" y="126"/>
                    <a:pt x="85" y="161"/>
                  </a:cubicBezTo>
                  <a:cubicBezTo>
                    <a:pt x="85" y="161"/>
                    <a:pt x="85" y="161"/>
                    <a:pt x="85" y="161"/>
                  </a:cubicBezTo>
                  <a:cubicBezTo>
                    <a:pt x="84" y="162"/>
                    <a:pt x="84" y="163"/>
                    <a:pt x="84" y="163"/>
                  </a:cubicBezTo>
                  <a:cubicBezTo>
                    <a:pt x="83" y="166"/>
                    <a:pt x="82" y="168"/>
                    <a:pt x="81" y="170"/>
                  </a:cubicBezTo>
                  <a:cubicBezTo>
                    <a:pt x="81" y="170"/>
                    <a:pt x="81" y="170"/>
                    <a:pt x="81" y="170"/>
                  </a:cubicBezTo>
                  <a:cubicBezTo>
                    <a:pt x="81" y="170"/>
                    <a:pt x="81" y="170"/>
                    <a:pt x="81" y="170"/>
                  </a:cubicBezTo>
                  <a:cubicBezTo>
                    <a:pt x="50" y="248"/>
                    <a:pt x="71" y="346"/>
                    <a:pt x="97" y="377"/>
                  </a:cubicBezTo>
                  <a:cubicBezTo>
                    <a:pt x="123" y="408"/>
                    <a:pt x="266" y="449"/>
                    <a:pt x="316" y="439"/>
                  </a:cubicBezTo>
                  <a:cubicBezTo>
                    <a:pt x="316" y="439"/>
                    <a:pt x="316" y="439"/>
                    <a:pt x="316" y="439"/>
                  </a:cubicBezTo>
                  <a:cubicBezTo>
                    <a:pt x="316" y="439"/>
                    <a:pt x="316" y="439"/>
                    <a:pt x="316" y="439"/>
                  </a:cubicBezTo>
                  <a:cubicBezTo>
                    <a:pt x="316" y="439"/>
                    <a:pt x="316" y="439"/>
                    <a:pt x="316" y="439"/>
                  </a:cubicBezTo>
                  <a:cubicBezTo>
                    <a:pt x="316" y="439"/>
                    <a:pt x="316" y="439"/>
                    <a:pt x="316" y="439"/>
                  </a:cubicBezTo>
                  <a:cubicBezTo>
                    <a:pt x="316" y="439"/>
                    <a:pt x="361" y="438"/>
                    <a:pt x="409" y="388"/>
                  </a:cubicBezTo>
                  <a:cubicBezTo>
                    <a:pt x="457" y="337"/>
                    <a:pt x="475" y="250"/>
                    <a:pt x="446" y="199"/>
                  </a:cubicBezTo>
                  <a:close/>
                </a:path>
              </a:pathLst>
            </a:custGeom>
            <a:solidFill>
              <a:srgbClr val="634E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3"/>
            <p:cNvSpPr/>
            <p:nvPr/>
          </p:nvSpPr>
          <p:spPr bwMode="auto">
            <a:xfrm>
              <a:off x="5103" y="2224"/>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1" y="0"/>
                    <a:pt x="1" y="0"/>
                    <a:pt x="1" y="0"/>
                  </a:cubicBezTo>
                  <a:cubicBezTo>
                    <a:pt x="1" y="0"/>
                    <a:pt x="1" y="0"/>
                    <a:pt x="1" y="0"/>
                  </a:cubicBezTo>
                  <a:close/>
                </a:path>
              </a:pathLst>
            </a:custGeom>
            <a:solidFill>
              <a:srgbClr val="FFE1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4"/>
            <p:cNvSpPr/>
            <p:nvPr/>
          </p:nvSpPr>
          <p:spPr bwMode="auto">
            <a:xfrm>
              <a:off x="4923" y="1663"/>
              <a:ext cx="386" cy="561"/>
            </a:xfrm>
            <a:custGeom>
              <a:avLst/>
              <a:gdLst>
                <a:gd name="T0" fmla="*/ 76 w 163"/>
                <a:gd name="T1" fmla="*/ 237 h 237"/>
                <a:gd name="T2" fmla="*/ 106 w 163"/>
                <a:gd name="T3" fmla="*/ 196 h 237"/>
                <a:gd name="T4" fmla="*/ 110 w 163"/>
                <a:gd name="T5" fmla="*/ 147 h 237"/>
                <a:gd name="T6" fmla="*/ 148 w 163"/>
                <a:gd name="T7" fmla="*/ 130 h 237"/>
                <a:gd name="T8" fmla="*/ 154 w 163"/>
                <a:gd name="T9" fmla="*/ 119 h 237"/>
                <a:gd name="T10" fmla="*/ 127 w 163"/>
                <a:gd name="T11" fmla="*/ 56 h 237"/>
                <a:gd name="T12" fmla="*/ 74 w 163"/>
                <a:gd name="T13" fmla="*/ 71 h 237"/>
                <a:gd name="T14" fmla="*/ 43 w 163"/>
                <a:gd name="T15" fmla="*/ 3 h 237"/>
                <a:gd name="T16" fmla="*/ 35 w 163"/>
                <a:gd name="T17" fmla="*/ 3 h 237"/>
                <a:gd name="T18" fmla="*/ 35 w 163"/>
                <a:gd name="T19" fmla="*/ 3 h 237"/>
                <a:gd name="T20" fmla="*/ 34 w 163"/>
                <a:gd name="T21" fmla="*/ 5 h 237"/>
                <a:gd name="T22" fmla="*/ 31 w 163"/>
                <a:gd name="T23" fmla="*/ 12 h 237"/>
                <a:gd name="T24" fmla="*/ 31 w 163"/>
                <a:gd name="T25" fmla="*/ 12 h 237"/>
                <a:gd name="T26" fmla="*/ 47 w 163"/>
                <a:gd name="T27" fmla="*/ 219 h 237"/>
                <a:gd name="T28" fmla="*/ 74 w 163"/>
                <a:gd name="T29" fmla="*/ 237 h 237"/>
                <a:gd name="T30" fmla="*/ 76 w 163"/>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37">
                  <a:moveTo>
                    <a:pt x="76" y="237"/>
                  </a:moveTo>
                  <a:cubicBezTo>
                    <a:pt x="85" y="228"/>
                    <a:pt x="98" y="212"/>
                    <a:pt x="106" y="196"/>
                  </a:cubicBezTo>
                  <a:cubicBezTo>
                    <a:pt x="119" y="172"/>
                    <a:pt x="110" y="147"/>
                    <a:pt x="110" y="147"/>
                  </a:cubicBezTo>
                  <a:cubicBezTo>
                    <a:pt x="110" y="147"/>
                    <a:pt x="130" y="153"/>
                    <a:pt x="148" y="130"/>
                  </a:cubicBezTo>
                  <a:cubicBezTo>
                    <a:pt x="151" y="127"/>
                    <a:pt x="153" y="123"/>
                    <a:pt x="154" y="119"/>
                  </a:cubicBezTo>
                  <a:cubicBezTo>
                    <a:pt x="163" y="89"/>
                    <a:pt x="153" y="68"/>
                    <a:pt x="127" y="56"/>
                  </a:cubicBezTo>
                  <a:cubicBezTo>
                    <a:pt x="101" y="44"/>
                    <a:pt x="74" y="71"/>
                    <a:pt x="74" y="71"/>
                  </a:cubicBezTo>
                  <a:cubicBezTo>
                    <a:pt x="74" y="71"/>
                    <a:pt x="82" y="24"/>
                    <a:pt x="43" y="3"/>
                  </a:cubicBezTo>
                  <a:cubicBezTo>
                    <a:pt x="37" y="0"/>
                    <a:pt x="35" y="3"/>
                    <a:pt x="35" y="3"/>
                  </a:cubicBezTo>
                  <a:cubicBezTo>
                    <a:pt x="35" y="3"/>
                    <a:pt x="35" y="3"/>
                    <a:pt x="35" y="3"/>
                  </a:cubicBezTo>
                  <a:cubicBezTo>
                    <a:pt x="34" y="4"/>
                    <a:pt x="34" y="5"/>
                    <a:pt x="34" y="5"/>
                  </a:cubicBezTo>
                  <a:cubicBezTo>
                    <a:pt x="33" y="8"/>
                    <a:pt x="32" y="10"/>
                    <a:pt x="31" y="12"/>
                  </a:cubicBezTo>
                  <a:cubicBezTo>
                    <a:pt x="31" y="12"/>
                    <a:pt x="31" y="12"/>
                    <a:pt x="31" y="12"/>
                  </a:cubicBezTo>
                  <a:cubicBezTo>
                    <a:pt x="0" y="90"/>
                    <a:pt x="21" y="188"/>
                    <a:pt x="47" y="219"/>
                  </a:cubicBezTo>
                  <a:cubicBezTo>
                    <a:pt x="52" y="225"/>
                    <a:pt x="62" y="231"/>
                    <a:pt x="74" y="237"/>
                  </a:cubicBezTo>
                  <a:cubicBezTo>
                    <a:pt x="75" y="237"/>
                    <a:pt x="76" y="237"/>
                    <a:pt x="76" y="237"/>
                  </a:cubicBezTo>
                  <a:close/>
                </a:path>
              </a:pathLst>
            </a:custGeom>
            <a:solidFill>
              <a:srgbClr val="FFE1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5"/>
            <p:cNvSpPr/>
            <p:nvPr/>
          </p:nvSpPr>
          <p:spPr bwMode="auto">
            <a:xfrm>
              <a:off x="5103" y="22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E1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6"/>
            <p:cNvSpPr/>
            <p:nvPr/>
          </p:nvSpPr>
          <p:spPr bwMode="auto">
            <a:xfrm>
              <a:off x="5103" y="22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2C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7"/>
            <p:cNvSpPr/>
            <p:nvPr/>
          </p:nvSpPr>
          <p:spPr bwMode="auto">
            <a:xfrm>
              <a:off x="5103" y="2224"/>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1" y="0"/>
                    <a:pt x="1" y="0"/>
                    <a:pt x="1" y="0"/>
                  </a:cubicBezTo>
                  <a:cubicBezTo>
                    <a:pt x="1" y="0"/>
                    <a:pt x="1" y="0"/>
                    <a:pt x="1" y="0"/>
                  </a:cubicBezTo>
                  <a:close/>
                </a:path>
              </a:pathLst>
            </a:custGeom>
            <a:solidFill>
              <a:srgbClr val="F2C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8"/>
            <p:cNvSpPr/>
            <p:nvPr/>
          </p:nvSpPr>
          <p:spPr bwMode="auto">
            <a:xfrm>
              <a:off x="5001" y="1663"/>
              <a:ext cx="107" cy="177"/>
            </a:xfrm>
            <a:custGeom>
              <a:avLst/>
              <a:gdLst>
                <a:gd name="T0" fmla="*/ 0 w 45"/>
                <a:gd name="T1" fmla="*/ 7 h 75"/>
                <a:gd name="T2" fmla="*/ 2 w 45"/>
                <a:gd name="T3" fmla="*/ 8 h 75"/>
                <a:gd name="T4" fmla="*/ 34 w 45"/>
                <a:gd name="T5" fmla="*/ 75 h 75"/>
                <a:gd name="T6" fmla="*/ 41 w 45"/>
                <a:gd name="T7" fmla="*/ 69 h 75"/>
                <a:gd name="T8" fmla="*/ 10 w 45"/>
                <a:gd name="T9" fmla="*/ 3 h 75"/>
                <a:gd name="T10" fmla="*/ 2 w 45"/>
                <a:gd name="T11" fmla="*/ 3 h 75"/>
                <a:gd name="T12" fmla="*/ 2 w 45"/>
                <a:gd name="T13" fmla="*/ 3 h 75"/>
                <a:gd name="T14" fmla="*/ 1 w 45"/>
                <a:gd name="T15" fmla="*/ 5 h 75"/>
                <a:gd name="T16" fmla="*/ 0 w 45"/>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5">
                  <a:moveTo>
                    <a:pt x="0" y="7"/>
                  </a:moveTo>
                  <a:cubicBezTo>
                    <a:pt x="1" y="7"/>
                    <a:pt x="2" y="7"/>
                    <a:pt x="2" y="8"/>
                  </a:cubicBezTo>
                  <a:cubicBezTo>
                    <a:pt x="42" y="28"/>
                    <a:pt x="34" y="75"/>
                    <a:pt x="34" y="75"/>
                  </a:cubicBezTo>
                  <a:cubicBezTo>
                    <a:pt x="34" y="75"/>
                    <a:pt x="37" y="73"/>
                    <a:pt x="41" y="69"/>
                  </a:cubicBezTo>
                  <a:cubicBezTo>
                    <a:pt x="42" y="62"/>
                    <a:pt x="45" y="22"/>
                    <a:pt x="10" y="3"/>
                  </a:cubicBezTo>
                  <a:cubicBezTo>
                    <a:pt x="4" y="0"/>
                    <a:pt x="2" y="3"/>
                    <a:pt x="2" y="3"/>
                  </a:cubicBezTo>
                  <a:cubicBezTo>
                    <a:pt x="2" y="3"/>
                    <a:pt x="2" y="3"/>
                    <a:pt x="2" y="3"/>
                  </a:cubicBezTo>
                  <a:cubicBezTo>
                    <a:pt x="1" y="4"/>
                    <a:pt x="1" y="5"/>
                    <a:pt x="1" y="5"/>
                  </a:cubicBezTo>
                  <a:cubicBezTo>
                    <a:pt x="0" y="6"/>
                    <a:pt x="0" y="6"/>
                    <a:pt x="0" y="7"/>
                  </a:cubicBezTo>
                  <a:close/>
                </a:path>
              </a:pathLst>
            </a:custGeom>
            <a:solidFill>
              <a:srgbClr val="F2C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9"/>
            <p:cNvSpPr/>
            <p:nvPr/>
          </p:nvSpPr>
          <p:spPr bwMode="auto">
            <a:xfrm>
              <a:off x="5096" y="2022"/>
              <a:ext cx="99" cy="202"/>
            </a:xfrm>
            <a:custGeom>
              <a:avLst/>
              <a:gdLst>
                <a:gd name="T0" fmla="*/ 30 w 42"/>
                <a:gd name="T1" fmla="*/ 0 h 85"/>
                <a:gd name="T2" fmla="*/ 26 w 42"/>
                <a:gd name="T3" fmla="*/ 49 h 85"/>
                <a:gd name="T4" fmla="*/ 0 w 42"/>
                <a:gd name="T5" fmla="*/ 85 h 85"/>
                <a:gd name="T6" fmla="*/ 1 w 42"/>
                <a:gd name="T7" fmla="*/ 85 h 85"/>
                <a:gd name="T8" fmla="*/ 3 w 42"/>
                <a:gd name="T9" fmla="*/ 85 h 85"/>
                <a:gd name="T10" fmla="*/ 33 w 42"/>
                <a:gd name="T11" fmla="*/ 44 h 85"/>
                <a:gd name="T12" fmla="*/ 39 w 42"/>
                <a:gd name="T13" fmla="*/ 0 h 85"/>
                <a:gd name="T14" fmla="*/ 30 w 42"/>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85">
                  <a:moveTo>
                    <a:pt x="30" y="0"/>
                  </a:moveTo>
                  <a:cubicBezTo>
                    <a:pt x="30" y="0"/>
                    <a:pt x="39" y="25"/>
                    <a:pt x="26" y="49"/>
                  </a:cubicBezTo>
                  <a:cubicBezTo>
                    <a:pt x="19" y="63"/>
                    <a:pt x="8" y="76"/>
                    <a:pt x="0" y="85"/>
                  </a:cubicBezTo>
                  <a:cubicBezTo>
                    <a:pt x="0" y="85"/>
                    <a:pt x="1" y="85"/>
                    <a:pt x="1" y="85"/>
                  </a:cubicBezTo>
                  <a:cubicBezTo>
                    <a:pt x="2" y="85"/>
                    <a:pt x="3" y="85"/>
                    <a:pt x="3" y="85"/>
                  </a:cubicBezTo>
                  <a:cubicBezTo>
                    <a:pt x="12" y="76"/>
                    <a:pt x="25" y="60"/>
                    <a:pt x="33" y="44"/>
                  </a:cubicBezTo>
                  <a:cubicBezTo>
                    <a:pt x="42" y="27"/>
                    <a:pt x="41" y="9"/>
                    <a:pt x="39" y="0"/>
                  </a:cubicBezTo>
                  <a:cubicBezTo>
                    <a:pt x="33" y="1"/>
                    <a:pt x="30" y="0"/>
                    <a:pt x="30" y="0"/>
                  </a:cubicBezTo>
                  <a:close/>
                </a:path>
              </a:pathLst>
            </a:custGeom>
            <a:solidFill>
              <a:srgbClr val="F2C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0"/>
            <p:cNvSpPr/>
            <p:nvPr/>
          </p:nvSpPr>
          <p:spPr bwMode="auto">
            <a:xfrm>
              <a:off x="5112" y="1774"/>
              <a:ext cx="197" cy="227"/>
            </a:xfrm>
            <a:custGeom>
              <a:avLst/>
              <a:gdLst>
                <a:gd name="T0" fmla="*/ 47 w 83"/>
                <a:gd name="T1" fmla="*/ 9 h 96"/>
                <a:gd name="T2" fmla="*/ 0 w 83"/>
                <a:gd name="T3" fmla="*/ 19 h 96"/>
                <a:gd name="T4" fmla="*/ 40 w 83"/>
                <a:gd name="T5" fmla="*/ 14 h 96"/>
                <a:gd name="T6" fmla="*/ 67 w 83"/>
                <a:gd name="T7" fmla="*/ 76 h 96"/>
                <a:gd name="T8" fmla="*/ 61 w 83"/>
                <a:gd name="T9" fmla="*/ 88 h 96"/>
                <a:gd name="T10" fmla="*/ 53 w 83"/>
                <a:gd name="T11" fmla="*/ 96 h 96"/>
                <a:gd name="T12" fmla="*/ 68 w 83"/>
                <a:gd name="T13" fmla="*/ 83 h 96"/>
                <a:gd name="T14" fmla="*/ 74 w 83"/>
                <a:gd name="T15" fmla="*/ 72 h 96"/>
                <a:gd name="T16" fmla="*/ 47 w 83"/>
                <a:gd name="T17" fmla="*/ 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47" y="9"/>
                  </a:moveTo>
                  <a:cubicBezTo>
                    <a:pt x="29" y="0"/>
                    <a:pt x="9" y="12"/>
                    <a:pt x="0" y="19"/>
                  </a:cubicBezTo>
                  <a:cubicBezTo>
                    <a:pt x="10" y="13"/>
                    <a:pt x="25" y="7"/>
                    <a:pt x="40" y="14"/>
                  </a:cubicBezTo>
                  <a:cubicBezTo>
                    <a:pt x="65" y="26"/>
                    <a:pt x="76" y="47"/>
                    <a:pt x="67" y="76"/>
                  </a:cubicBezTo>
                  <a:cubicBezTo>
                    <a:pt x="66" y="81"/>
                    <a:pt x="64" y="85"/>
                    <a:pt x="61" y="88"/>
                  </a:cubicBezTo>
                  <a:cubicBezTo>
                    <a:pt x="58" y="91"/>
                    <a:pt x="56" y="94"/>
                    <a:pt x="53" y="96"/>
                  </a:cubicBezTo>
                  <a:cubicBezTo>
                    <a:pt x="58" y="94"/>
                    <a:pt x="63" y="90"/>
                    <a:pt x="68" y="83"/>
                  </a:cubicBezTo>
                  <a:cubicBezTo>
                    <a:pt x="71" y="80"/>
                    <a:pt x="73" y="76"/>
                    <a:pt x="74" y="72"/>
                  </a:cubicBezTo>
                  <a:cubicBezTo>
                    <a:pt x="83" y="42"/>
                    <a:pt x="73" y="21"/>
                    <a:pt x="47" y="9"/>
                  </a:cubicBezTo>
                  <a:close/>
                </a:path>
              </a:pathLst>
            </a:custGeom>
            <a:solidFill>
              <a:srgbClr val="F2C1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1"/>
            <p:cNvSpPr>
              <a:spLocks noEditPoints="1"/>
            </p:cNvSpPr>
            <p:nvPr/>
          </p:nvSpPr>
          <p:spPr bwMode="auto">
            <a:xfrm>
              <a:off x="5861" y="3284"/>
              <a:ext cx="370" cy="336"/>
            </a:xfrm>
            <a:custGeom>
              <a:avLst/>
              <a:gdLst>
                <a:gd name="T0" fmla="*/ 117 w 156"/>
                <a:gd name="T1" fmla="*/ 127 h 142"/>
                <a:gd name="T2" fmla="*/ 62 w 156"/>
                <a:gd name="T3" fmla="*/ 137 h 142"/>
                <a:gd name="T4" fmla="*/ 11 w 156"/>
                <a:gd name="T5" fmla="*/ 103 h 142"/>
                <a:gd name="T6" fmla="*/ 4 w 156"/>
                <a:gd name="T7" fmla="*/ 65 h 142"/>
                <a:gd name="T8" fmla="*/ 39 w 156"/>
                <a:gd name="T9" fmla="*/ 15 h 142"/>
                <a:gd name="T10" fmla="*/ 94 w 156"/>
                <a:gd name="T11" fmla="*/ 4 h 142"/>
                <a:gd name="T12" fmla="*/ 145 w 156"/>
                <a:gd name="T13" fmla="*/ 39 h 142"/>
                <a:gd name="T14" fmla="*/ 152 w 156"/>
                <a:gd name="T15" fmla="*/ 76 h 142"/>
                <a:gd name="T16" fmla="*/ 117 w 156"/>
                <a:gd name="T17" fmla="*/ 127 h 142"/>
                <a:gd name="T18" fmla="*/ 42 w 156"/>
                <a:gd name="T19" fmla="*/ 34 h 142"/>
                <a:gd name="T20" fmla="*/ 23 w 156"/>
                <a:gd name="T21" fmla="*/ 62 h 142"/>
                <a:gd name="T22" fmla="*/ 30 w 156"/>
                <a:gd name="T23" fmla="*/ 99 h 142"/>
                <a:gd name="T24" fmla="*/ 58 w 156"/>
                <a:gd name="T25" fmla="*/ 118 h 142"/>
                <a:gd name="T26" fmla="*/ 114 w 156"/>
                <a:gd name="T27" fmla="*/ 108 h 142"/>
                <a:gd name="T28" fmla="*/ 133 w 156"/>
                <a:gd name="T29" fmla="*/ 80 h 142"/>
                <a:gd name="T30" fmla="*/ 126 w 156"/>
                <a:gd name="T31" fmla="*/ 43 h 142"/>
                <a:gd name="T32" fmla="*/ 98 w 156"/>
                <a:gd name="T33" fmla="*/ 23 h 142"/>
                <a:gd name="T34" fmla="*/ 42 w 156"/>
                <a:gd name="T35" fmla="*/ 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42">
                  <a:moveTo>
                    <a:pt x="117" y="127"/>
                  </a:moveTo>
                  <a:cubicBezTo>
                    <a:pt x="62" y="137"/>
                    <a:pt x="62" y="137"/>
                    <a:pt x="62" y="137"/>
                  </a:cubicBezTo>
                  <a:cubicBezTo>
                    <a:pt x="38" y="142"/>
                    <a:pt x="16" y="126"/>
                    <a:pt x="11" y="103"/>
                  </a:cubicBezTo>
                  <a:cubicBezTo>
                    <a:pt x="4" y="65"/>
                    <a:pt x="4" y="65"/>
                    <a:pt x="4" y="65"/>
                  </a:cubicBezTo>
                  <a:cubicBezTo>
                    <a:pt x="0" y="42"/>
                    <a:pt x="15" y="19"/>
                    <a:pt x="39" y="15"/>
                  </a:cubicBezTo>
                  <a:cubicBezTo>
                    <a:pt x="94" y="4"/>
                    <a:pt x="94" y="4"/>
                    <a:pt x="94" y="4"/>
                  </a:cubicBezTo>
                  <a:cubicBezTo>
                    <a:pt x="118" y="0"/>
                    <a:pt x="141" y="16"/>
                    <a:pt x="145" y="39"/>
                  </a:cubicBezTo>
                  <a:cubicBezTo>
                    <a:pt x="152" y="76"/>
                    <a:pt x="152" y="76"/>
                    <a:pt x="152" y="76"/>
                  </a:cubicBezTo>
                  <a:cubicBezTo>
                    <a:pt x="156" y="100"/>
                    <a:pt x="141" y="123"/>
                    <a:pt x="117" y="127"/>
                  </a:cubicBezTo>
                  <a:close/>
                  <a:moveTo>
                    <a:pt x="42" y="34"/>
                  </a:moveTo>
                  <a:cubicBezTo>
                    <a:pt x="29" y="36"/>
                    <a:pt x="21" y="49"/>
                    <a:pt x="23" y="62"/>
                  </a:cubicBezTo>
                  <a:cubicBezTo>
                    <a:pt x="30" y="99"/>
                    <a:pt x="30" y="99"/>
                    <a:pt x="30" y="99"/>
                  </a:cubicBezTo>
                  <a:cubicBezTo>
                    <a:pt x="32" y="112"/>
                    <a:pt x="45" y="121"/>
                    <a:pt x="58" y="118"/>
                  </a:cubicBezTo>
                  <a:cubicBezTo>
                    <a:pt x="114" y="108"/>
                    <a:pt x="114" y="108"/>
                    <a:pt x="114" y="108"/>
                  </a:cubicBezTo>
                  <a:cubicBezTo>
                    <a:pt x="127" y="106"/>
                    <a:pt x="135" y="93"/>
                    <a:pt x="133" y="80"/>
                  </a:cubicBezTo>
                  <a:cubicBezTo>
                    <a:pt x="126" y="43"/>
                    <a:pt x="126" y="43"/>
                    <a:pt x="126" y="43"/>
                  </a:cubicBezTo>
                  <a:cubicBezTo>
                    <a:pt x="124" y="29"/>
                    <a:pt x="111" y="21"/>
                    <a:pt x="98" y="23"/>
                  </a:cubicBezTo>
                  <a:lnTo>
                    <a:pt x="42" y="34"/>
                  </a:ln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2"/>
            <p:cNvSpPr/>
            <p:nvPr/>
          </p:nvSpPr>
          <p:spPr bwMode="auto">
            <a:xfrm>
              <a:off x="5326" y="661"/>
              <a:ext cx="410" cy="507"/>
            </a:xfrm>
            <a:custGeom>
              <a:avLst/>
              <a:gdLst>
                <a:gd name="T0" fmla="*/ 24 w 173"/>
                <a:gd name="T1" fmla="*/ 32 h 214"/>
                <a:gd name="T2" fmla="*/ 87 w 173"/>
                <a:gd name="T3" fmla="*/ 3 h 214"/>
                <a:gd name="T4" fmla="*/ 150 w 173"/>
                <a:gd name="T5" fmla="*/ 32 h 214"/>
                <a:gd name="T6" fmla="*/ 142 w 173"/>
                <a:gd name="T7" fmla="*/ 124 h 214"/>
                <a:gd name="T8" fmla="*/ 114 w 173"/>
                <a:gd name="T9" fmla="*/ 214 h 214"/>
                <a:gd name="T10" fmla="*/ 87 w 173"/>
                <a:gd name="T11" fmla="*/ 208 h 214"/>
                <a:gd name="T12" fmla="*/ 60 w 173"/>
                <a:gd name="T13" fmla="*/ 214 h 214"/>
                <a:gd name="T14" fmla="*/ 32 w 173"/>
                <a:gd name="T15" fmla="*/ 124 h 214"/>
                <a:gd name="T16" fmla="*/ 24 w 173"/>
                <a:gd name="T17" fmla="*/ 3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214">
                  <a:moveTo>
                    <a:pt x="24" y="32"/>
                  </a:moveTo>
                  <a:cubicBezTo>
                    <a:pt x="48" y="0"/>
                    <a:pt x="80" y="3"/>
                    <a:pt x="87" y="3"/>
                  </a:cubicBezTo>
                  <a:cubicBezTo>
                    <a:pt x="93" y="3"/>
                    <a:pt x="126" y="0"/>
                    <a:pt x="150" y="32"/>
                  </a:cubicBezTo>
                  <a:cubicBezTo>
                    <a:pt x="163" y="50"/>
                    <a:pt x="173" y="66"/>
                    <a:pt x="142" y="124"/>
                  </a:cubicBezTo>
                  <a:cubicBezTo>
                    <a:pt x="111" y="183"/>
                    <a:pt x="114" y="214"/>
                    <a:pt x="114" y="214"/>
                  </a:cubicBezTo>
                  <a:cubicBezTo>
                    <a:pt x="87" y="208"/>
                    <a:pt x="87" y="208"/>
                    <a:pt x="87" y="208"/>
                  </a:cubicBezTo>
                  <a:cubicBezTo>
                    <a:pt x="60" y="214"/>
                    <a:pt x="60" y="214"/>
                    <a:pt x="60" y="214"/>
                  </a:cubicBezTo>
                  <a:cubicBezTo>
                    <a:pt x="60" y="214"/>
                    <a:pt x="63" y="183"/>
                    <a:pt x="32" y="124"/>
                  </a:cubicBezTo>
                  <a:cubicBezTo>
                    <a:pt x="0" y="66"/>
                    <a:pt x="11" y="50"/>
                    <a:pt x="24" y="32"/>
                  </a:cubicBezTo>
                  <a:close/>
                </a:path>
              </a:pathLst>
            </a:custGeom>
            <a:solidFill>
              <a:srgbClr val="FFC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3"/>
            <p:cNvSpPr/>
            <p:nvPr/>
          </p:nvSpPr>
          <p:spPr bwMode="auto">
            <a:xfrm>
              <a:off x="5465" y="858"/>
              <a:ext cx="138" cy="301"/>
            </a:xfrm>
            <a:custGeom>
              <a:avLst/>
              <a:gdLst>
                <a:gd name="T0" fmla="*/ 37 w 58"/>
                <a:gd name="T1" fmla="*/ 124 h 127"/>
                <a:gd name="T2" fmla="*/ 40 w 58"/>
                <a:gd name="T3" fmla="*/ 60 h 127"/>
                <a:gd name="T4" fmla="*/ 47 w 58"/>
                <a:gd name="T5" fmla="*/ 35 h 127"/>
                <a:gd name="T6" fmla="*/ 52 w 58"/>
                <a:gd name="T7" fmla="*/ 17 h 127"/>
                <a:gd name="T8" fmla="*/ 50 w 58"/>
                <a:gd name="T9" fmla="*/ 8 h 127"/>
                <a:gd name="T10" fmla="*/ 41 w 58"/>
                <a:gd name="T11" fmla="*/ 8 h 127"/>
                <a:gd name="T12" fmla="*/ 36 w 58"/>
                <a:gd name="T13" fmla="*/ 18 h 127"/>
                <a:gd name="T14" fmla="*/ 38 w 58"/>
                <a:gd name="T15" fmla="*/ 16 h 127"/>
                <a:gd name="T16" fmla="*/ 38 w 58"/>
                <a:gd name="T17" fmla="*/ 13 h 127"/>
                <a:gd name="T18" fmla="*/ 36 w 58"/>
                <a:gd name="T19" fmla="*/ 6 h 127"/>
                <a:gd name="T20" fmla="*/ 26 w 58"/>
                <a:gd name="T21" fmla="*/ 7 h 127"/>
                <a:gd name="T22" fmla="*/ 20 w 58"/>
                <a:gd name="T23" fmla="*/ 16 h 127"/>
                <a:gd name="T24" fmla="*/ 22 w 58"/>
                <a:gd name="T25" fmla="*/ 16 h 127"/>
                <a:gd name="T26" fmla="*/ 22 w 58"/>
                <a:gd name="T27" fmla="*/ 11 h 127"/>
                <a:gd name="T28" fmla="*/ 11 w 58"/>
                <a:gd name="T29" fmla="*/ 8 h 127"/>
                <a:gd name="T30" fmla="*/ 6 w 58"/>
                <a:gd name="T31" fmla="*/ 29 h 127"/>
                <a:gd name="T32" fmla="*/ 13 w 58"/>
                <a:gd name="T33" fmla="*/ 52 h 127"/>
                <a:gd name="T34" fmla="*/ 20 w 58"/>
                <a:gd name="T35" fmla="*/ 123 h 127"/>
                <a:gd name="T36" fmla="*/ 15 w 58"/>
                <a:gd name="T37" fmla="*/ 123 h 127"/>
                <a:gd name="T38" fmla="*/ 11 w 58"/>
                <a:gd name="T39" fmla="*/ 60 h 127"/>
                <a:gd name="T40" fmla="*/ 1 w 58"/>
                <a:gd name="T41" fmla="*/ 23 h 127"/>
                <a:gd name="T42" fmla="*/ 7 w 58"/>
                <a:gd name="T43" fmla="*/ 6 h 127"/>
                <a:gd name="T44" fmla="*/ 24 w 58"/>
                <a:gd name="T45" fmla="*/ 5 h 127"/>
                <a:gd name="T46" fmla="*/ 22 w 58"/>
                <a:gd name="T47" fmla="*/ 21 h 127"/>
                <a:gd name="T48" fmla="*/ 17 w 58"/>
                <a:gd name="T49" fmla="*/ 11 h 127"/>
                <a:gd name="T50" fmla="*/ 32 w 58"/>
                <a:gd name="T51" fmla="*/ 0 h 127"/>
                <a:gd name="T52" fmla="*/ 42 w 58"/>
                <a:gd name="T53" fmla="*/ 14 h 127"/>
                <a:gd name="T54" fmla="*/ 39 w 58"/>
                <a:gd name="T55" fmla="*/ 22 h 127"/>
                <a:gd name="T56" fmla="*/ 32 w 58"/>
                <a:gd name="T57" fmla="*/ 20 h 127"/>
                <a:gd name="T58" fmla="*/ 40 w 58"/>
                <a:gd name="T59" fmla="*/ 3 h 127"/>
                <a:gd name="T60" fmla="*/ 55 w 58"/>
                <a:gd name="T61" fmla="*/ 7 h 127"/>
                <a:gd name="T62" fmla="*/ 55 w 58"/>
                <a:gd name="T63" fmla="*/ 23 h 127"/>
                <a:gd name="T64" fmla="*/ 41 w 58"/>
                <a:gd name="T65" fmla="*/ 71 h 127"/>
                <a:gd name="T66" fmla="*/ 41 w 58"/>
                <a:gd name="T67" fmla="*/ 123 h 127"/>
                <a:gd name="T68" fmla="*/ 37 w 58"/>
                <a:gd name="T69"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127">
                  <a:moveTo>
                    <a:pt x="37" y="124"/>
                  </a:moveTo>
                  <a:cubicBezTo>
                    <a:pt x="32" y="103"/>
                    <a:pt x="34" y="81"/>
                    <a:pt x="40" y="60"/>
                  </a:cubicBezTo>
                  <a:cubicBezTo>
                    <a:pt x="42" y="51"/>
                    <a:pt x="45" y="43"/>
                    <a:pt x="47" y="35"/>
                  </a:cubicBezTo>
                  <a:cubicBezTo>
                    <a:pt x="49" y="29"/>
                    <a:pt x="52" y="23"/>
                    <a:pt x="52" y="17"/>
                  </a:cubicBezTo>
                  <a:cubicBezTo>
                    <a:pt x="53" y="14"/>
                    <a:pt x="52" y="10"/>
                    <a:pt x="50" y="8"/>
                  </a:cubicBezTo>
                  <a:cubicBezTo>
                    <a:pt x="48" y="5"/>
                    <a:pt x="44" y="6"/>
                    <a:pt x="41" y="8"/>
                  </a:cubicBezTo>
                  <a:cubicBezTo>
                    <a:pt x="38" y="10"/>
                    <a:pt x="36" y="14"/>
                    <a:pt x="36" y="18"/>
                  </a:cubicBezTo>
                  <a:cubicBezTo>
                    <a:pt x="36" y="19"/>
                    <a:pt x="38" y="16"/>
                    <a:pt x="38" y="16"/>
                  </a:cubicBezTo>
                  <a:cubicBezTo>
                    <a:pt x="38" y="15"/>
                    <a:pt x="38" y="14"/>
                    <a:pt x="38" y="13"/>
                  </a:cubicBezTo>
                  <a:cubicBezTo>
                    <a:pt x="38" y="10"/>
                    <a:pt x="38" y="8"/>
                    <a:pt x="36" y="6"/>
                  </a:cubicBezTo>
                  <a:cubicBezTo>
                    <a:pt x="34" y="3"/>
                    <a:pt x="29" y="5"/>
                    <a:pt x="26" y="7"/>
                  </a:cubicBezTo>
                  <a:cubicBezTo>
                    <a:pt x="23" y="9"/>
                    <a:pt x="20" y="12"/>
                    <a:pt x="20" y="16"/>
                  </a:cubicBezTo>
                  <a:cubicBezTo>
                    <a:pt x="20" y="18"/>
                    <a:pt x="21" y="16"/>
                    <a:pt x="22" y="16"/>
                  </a:cubicBezTo>
                  <a:cubicBezTo>
                    <a:pt x="23" y="14"/>
                    <a:pt x="23" y="12"/>
                    <a:pt x="22" y="11"/>
                  </a:cubicBezTo>
                  <a:cubicBezTo>
                    <a:pt x="20" y="5"/>
                    <a:pt x="15" y="5"/>
                    <a:pt x="11" y="8"/>
                  </a:cubicBezTo>
                  <a:cubicBezTo>
                    <a:pt x="4" y="14"/>
                    <a:pt x="4" y="22"/>
                    <a:pt x="6" y="29"/>
                  </a:cubicBezTo>
                  <a:cubicBezTo>
                    <a:pt x="8" y="37"/>
                    <a:pt x="10" y="44"/>
                    <a:pt x="13" y="52"/>
                  </a:cubicBezTo>
                  <a:cubicBezTo>
                    <a:pt x="19" y="75"/>
                    <a:pt x="22" y="98"/>
                    <a:pt x="20" y="123"/>
                  </a:cubicBezTo>
                  <a:cubicBezTo>
                    <a:pt x="19" y="125"/>
                    <a:pt x="15" y="125"/>
                    <a:pt x="15" y="123"/>
                  </a:cubicBezTo>
                  <a:cubicBezTo>
                    <a:pt x="17" y="101"/>
                    <a:pt x="16" y="80"/>
                    <a:pt x="11" y="60"/>
                  </a:cubicBezTo>
                  <a:cubicBezTo>
                    <a:pt x="7" y="48"/>
                    <a:pt x="2" y="36"/>
                    <a:pt x="1" y="23"/>
                  </a:cubicBezTo>
                  <a:cubicBezTo>
                    <a:pt x="0" y="17"/>
                    <a:pt x="3" y="11"/>
                    <a:pt x="7" y="6"/>
                  </a:cubicBezTo>
                  <a:cubicBezTo>
                    <a:pt x="12" y="1"/>
                    <a:pt x="19" y="0"/>
                    <a:pt x="24" y="5"/>
                  </a:cubicBezTo>
                  <a:cubicBezTo>
                    <a:pt x="27" y="10"/>
                    <a:pt x="29" y="18"/>
                    <a:pt x="22" y="21"/>
                  </a:cubicBezTo>
                  <a:cubicBezTo>
                    <a:pt x="16" y="23"/>
                    <a:pt x="15" y="15"/>
                    <a:pt x="17" y="11"/>
                  </a:cubicBezTo>
                  <a:cubicBezTo>
                    <a:pt x="19" y="5"/>
                    <a:pt x="26" y="1"/>
                    <a:pt x="32" y="0"/>
                  </a:cubicBezTo>
                  <a:cubicBezTo>
                    <a:pt x="39" y="0"/>
                    <a:pt x="43" y="7"/>
                    <a:pt x="42" y="14"/>
                  </a:cubicBezTo>
                  <a:cubicBezTo>
                    <a:pt x="42" y="16"/>
                    <a:pt x="41" y="20"/>
                    <a:pt x="39" y="22"/>
                  </a:cubicBezTo>
                  <a:cubicBezTo>
                    <a:pt x="36" y="23"/>
                    <a:pt x="33" y="23"/>
                    <a:pt x="32" y="20"/>
                  </a:cubicBezTo>
                  <a:cubicBezTo>
                    <a:pt x="30" y="13"/>
                    <a:pt x="35" y="7"/>
                    <a:pt x="40" y="3"/>
                  </a:cubicBezTo>
                  <a:cubicBezTo>
                    <a:pt x="46" y="0"/>
                    <a:pt x="52" y="2"/>
                    <a:pt x="55" y="7"/>
                  </a:cubicBezTo>
                  <a:cubicBezTo>
                    <a:pt x="58" y="12"/>
                    <a:pt x="57" y="18"/>
                    <a:pt x="55" y="23"/>
                  </a:cubicBezTo>
                  <a:cubicBezTo>
                    <a:pt x="51" y="40"/>
                    <a:pt x="45" y="55"/>
                    <a:pt x="41" y="71"/>
                  </a:cubicBezTo>
                  <a:cubicBezTo>
                    <a:pt x="38" y="88"/>
                    <a:pt x="37" y="106"/>
                    <a:pt x="41" y="123"/>
                  </a:cubicBezTo>
                  <a:cubicBezTo>
                    <a:pt x="42" y="126"/>
                    <a:pt x="38" y="127"/>
                    <a:pt x="37"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4"/>
            <p:cNvSpPr/>
            <p:nvPr/>
          </p:nvSpPr>
          <p:spPr bwMode="auto">
            <a:xfrm>
              <a:off x="5364" y="702"/>
              <a:ext cx="125" cy="156"/>
            </a:xfrm>
            <a:custGeom>
              <a:avLst/>
              <a:gdLst>
                <a:gd name="T0" fmla="*/ 15 w 53"/>
                <a:gd name="T1" fmla="*/ 22 h 66"/>
                <a:gd name="T2" fmla="*/ 11 w 53"/>
                <a:gd name="T3" fmla="*/ 65 h 66"/>
                <a:gd name="T4" fmla="*/ 23 w 53"/>
                <a:gd name="T5" fmla="*/ 28 h 66"/>
                <a:gd name="T6" fmla="*/ 52 w 53"/>
                <a:gd name="T7" fmla="*/ 3 h 66"/>
                <a:gd name="T8" fmla="*/ 15 w 53"/>
                <a:gd name="T9" fmla="*/ 22 h 66"/>
              </a:gdLst>
              <a:ahLst/>
              <a:cxnLst>
                <a:cxn ang="0">
                  <a:pos x="T0" y="T1"/>
                </a:cxn>
                <a:cxn ang="0">
                  <a:pos x="T2" y="T3"/>
                </a:cxn>
                <a:cxn ang="0">
                  <a:pos x="T4" y="T5"/>
                </a:cxn>
                <a:cxn ang="0">
                  <a:pos x="T6" y="T7"/>
                </a:cxn>
                <a:cxn ang="0">
                  <a:pos x="T8" y="T9"/>
                </a:cxn>
              </a:cxnLst>
              <a:rect l="0" t="0" r="r" b="b"/>
              <a:pathLst>
                <a:path w="53" h="66">
                  <a:moveTo>
                    <a:pt x="15" y="22"/>
                  </a:moveTo>
                  <a:cubicBezTo>
                    <a:pt x="0" y="44"/>
                    <a:pt x="8" y="66"/>
                    <a:pt x="11" y="65"/>
                  </a:cubicBezTo>
                  <a:cubicBezTo>
                    <a:pt x="14" y="64"/>
                    <a:pt x="12" y="45"/>
                    <a:pt x="23" y="28"/>
                  </a:cubicBezTo>
                  <a:cubicBezTo>
                    <a:pt x="34" y="11"/>
                    <a:pt x="53" y="6"/>
                    <a:pt x="52" y="3"/>
                  </a:cubicBezTo>
                  <a:cubicBezTo>
                    <a:pt x="53" y="0"/>
                    <a:pt x="29" y="1"/>
                    <a:pt x="15"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5"/>
            <p:cNvSpPr/>
            <p:nvPr/>
          </p:nvSpPr>
          <p:spPr bwMode="auto">
            <a:xfrm>
              <a:off x="5387" y="865"/>
              <a:ext cx="17" cy="33"/>
            </a:xfrm>
            <a:custGeom>
              <a:avLst/>
              <a:gdLst>
                <a:gd name="T0" fmla="*/ 1 w 7"/>
                <a:gd name="T1" fmla="*/ 8 h 14"/>
                <a:gd name="T2" fmla="*/ 5 w 7"/>
                <a:gd name="T3" fmla="*/ 13 h 14"/>
                <a:gd name="T4" fmla="*/ 6 w 7"/>
                <a:gd name="T5" fmla="*/ 6 h 14"/>
                <a:gd name="T6" fmla="*/ 2 w 7"/>
                <a:gd name="T7" fmla="*/ 1 h 14"/>
                <a:gd name="T8" fmla="*/ 1 w 7"/>
                <a:gd name="T9" fmla="*/ 8 h 14"/>
              </a:gdLst>
              <a:ahLst/>
              <a:cxnLst>
                <a:cxn ang="0">
                  <a:pos x="T0" y="T1"/>
                </a:cxn>
                <a:cxn ang="0">
                  <a:pos x="T2" y="T3"/>
                </a:cxn>
                <a:cxn ang="0">
                  <a:pos x="T4" y="T5"/>
                </a:cxn>
                <a:cxn ang="0">
                  <a:pos x="T6" y="T7"/>
                </a:cxn>
                <a:cxn ang="0">
                  <a:pos x="T8" y="T9"/>
                </a:cxn>
              </a:cxnLst>
              <a:rect l="0" t="0" r="r" b="b"/>
              <a:pathLst>
                <a:path w="7" h="14">
                  <a:moveTo>
                    <a:pt x="1" y="8"/>
                  </a:moveTo>
                  <a:cubicBezTo>
                    <a:pt x="2" y="11"/>
                    <a:pt x="3" y="14"/>
                    <a:pt x="5" y="13"/>
                  </a:cubicBezTo>
                  <a:cubicBezTo>
                    <a:pt x="6" y="13"/>
                    <a:pt x="7" y="10"/>
                    <a:pt x="6" y="6"/>
                  </a:cubicBezTo>
                  <a:cubicBezTo>
                    <a:pt x="5" y="3"/>
                    <a:pt x="3" y="0"/>
                    <a:pt x="2" y="1"/>
                  </a:cubicBezTo>
                  <a:cubicBezTo>
                    <a:pt x="0" y="1"/>
                    <a:pt x="0" y="4"/>
                    <a:pt x="1"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6"/>
            <p:cNvSpPr/>
            <p:nvPr/>
          </p:nvSpPr>
          <p:spPr bwMode="auto">
            <a:xfrm>
              <a:off x="5423" y="1140"/>
              <a:ext cx="218" cy="54"/>
            </a:xfrm>
            <a:custGeom>
              <a:avLst/>
              <a:gdLst>
                <a:gd name="T0" fmla="*/ 0 w 92"/>
                <a:gd name="T1" fmla="*/ 12 h 23"/>
                <a:gd name="T2" fmla="*/ 11 w 92"/>
                <a:gd name="T3" fmla="*/ 23 h 23"/>
                <a:gd name="T4" fmla="*/ 81 w 92"/>
                <a:gd name="T5" fmla="*/ 23 h 23"/>
                <a:gd name="T6" fmla="*/ 92 w 92"/>
                <a:gd name="T7" fmla="*/ 12 h 23"/>
                <a:gd name="T8" fmla="*/ 92 w 92"/>
                <a:gd name="T9" fmla="*/ 12 h 23"/>
                <a:gd name="T10" fmla="*/ 81 w 92"/>
                <a:gd name="T11" fmla="*/ 0 h 23"/>
                <a:gd name="T12" fmla="*/ 11 w 92"/>
                <a:gd name="T13" fmla="*/ 0 h 23"/>
                <a:gd name="T14" fmla="*/ 0 w 92"/>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23">
                  <a:moveTo>
                    <a:pt x="0" y="12"/>
                  </a:moveTo>
                  <a:cubicBezTo>
                    <a:pt x="0" y="18"/>
                    <a:pt x="5" y="23"/>
                    <a:pt x="11" y="23"/>
                  </a:cubicBezTo>
                  <a:cubicBezTo>
                    <a:pt x="81" y="23"/>
                    <a:pt x="81" y="23"/>
                    <a:pt x="81" y="23"/>
                  </a:cubicBezTo>
                  <a:cubicBezTo>
                    <a:pt x="87" y="23"/>
                    <a:pt x="92" y="18"/>
                    <a:pt x="92" y="12"/>
                  </a:cubicBezTo>
                  <a:cubicBezTo>
                    <a:pt x="92" y="12"/>
                    <a:pt x="92" y="12"/>
                    <a:pt x="92" y="12"/>
                  </a:cubicBezTo>
                  <a:cubicBezTo>
                    <a:pt x="92" y="6"/>
                    <a:pt x="87" y="0"/>
                    <a:pt x="81" y="0"/>
                  </a:cubicBezTo>
                  <a:cubicBezTo>
                    <a:pt x="11" y="0"/>
                    <a:pt x="11" y="0"/>
                    <a:pt x="11" y="0"/>
                  </a:cubicBezTo>
                  <a:cubicBezTo>
                    <a:pt x="5" y="0"/>
                    <a:pt x="0" y="6"/>
                    <a:pt x="0" y="12"/>
                  </a:cubicBezTo>
                  <a:close/>
                </a:path>
              </a:pathLst>
            </a:custGeom>
            <a:solidFill>
              <a:srgbClr val="706F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7"/>
            <p:cNvSpPr/>
            <p:nvPr/>
          </p:nvSpPr>
          <p:spPr bwMode="auto">
            <a:xfrm>
              <a:off x="5437" y="1194"/>
              <a:ext cx="190" cy="54"/>
            </a:xfrm>
            <a:custGeom>
              <a:avLst/>
              <a:gdLst>
                <a:gd name="T0" fmla="*/ 0 w 80"/>
                <a:gd name="T1" fmla="*/ 12 h 23"/>
                <a:gd name="T2" fmla="*/ 11 w 80"/>
                <a:gd name="T3" fmla="*/ 23 h 23"/>
                <a:gd name="T4" fmla="*/ 69 w 80"/>
                <a:gd name="T5" fmla="*/ 23 h 23"/>
                <a:gd name="T6" fmla="*/ 80 w 80"/>
                <a:gd name="T7" fmla="*/ 12 h 23"/>
                <a:gd name="T8" fmla="*/ 80 w 80"/>
                <a:gd name="T9" fmla="*/ 12 h 23"/>
                <a:gd name="T10" fmla="*/ 69 w 80"/>
                <a:gd name="T11" fmla="*/ 0 h 23"/>
                <a:gd name="T12" fmla="*/ 11 w 80"/>
                <a:gd name="T13" fmla="*/ 0 h 23"/>
                <a:gd name="T14" fmla="*/ 0 w 80"/>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3">
                  <a:moveTo>
                    <a:pt x="0" y="12"/>
                  </a:moveTo>
                  <a:cubicBezTo>
                    <a:pt x="0" y="18"/>
                    <a:pt x="5" y="23"/>
                    <a:pt x="11" y="23"/>
                  </a:cubicBezTo>
                  <a:cubicBezTo>
                    <a:pt x="69" y="23"/>
                    <a:pt x="69" y="23"/>
                    <a:pt x="69" y="23"/>
                  </a:cubicBezTo>
                  <a:cubicBezTo>
                    <a:pt x="75" y="23"/>
                    <a:pt x="80" y="18"/>
                    <a:pt x="80" y="12"/>
                  </a:cubicBezTo>
                  <a:cubicBezTo>
                    <a:pt x="80" y="12"/>
                    <a:pt x="80" y="12"/>
                    <a:pt x="80" y="12"/>
                  </a:cubicBezTo>
                  <a:cubicBezTo>
                    <a:pt x="80" y="6"/>
                    <a:pt x="75" y="0"/>
                    <a:pt x="69" y="0"/>
                  </a:cubicBezTo>
                  <a:cubicBezTo>
                    <a:pt x="11" y="0"/>
                    <a:pt x="11" y="0"/>
                    <a:pt x="11" y="0"/>
                  </a:cubicBezTo>
                  <a:cubicBezTo>
                    <a:pt x="5" y="0"/>
                    <a:pt x="0" y="6"/>
                    <a:pt x="0" y="12"/>
                  </a:cubicBezTo>
                  <a:close/>
                </a:path>
              </a:pathLst>
            </a:custGeom>
            <a:solidFill>
              <a:srgbClr val="706F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
            <p:cNvSpPr/>
            <p:nvPr/>
          </p:nvSpPr>
          <p:spPr bwMode="auto">
            <a:xfrm>
              <a:off x="5451" y="1248"/>
              <a:ext cx="161" cy="55"/>
            </a:xfrm>
            <a:custGeom>
              <a:avLst/>
              <a:gdLst>
                <a:gd name="T0" fmla="*/ 0 w 68"/>
                <a:gd name="T1" fmla="*/ 12 h 23"/>
                <a:gd name="T2" fmla="*/ 11 w 68"/>
                <a:gd name="T3" fmla="*/ 23 h 23"/>
                <a:gd name="T4" fmla="*/ 57 w 68"/>
                <a:gd name="T5" fmla="*/ 23 h 23"/>
                <a:gd name="T6" fmla="*/ 68 w 68"/>
                <a:gd name="T7" fmla="*/ 12 h 23"/>
                <a:gd name="T8" fmla="*/ 68 w 68"/>
                <a:gd name="T9" fmla="*/ 12 h 23"/>
                <a:gd name="T10" fmla="*/ 57 w 68"/>
                <a:gd name="T11" fmla="*/ 0 h 23"/>
                <a:gd name="T12" fmla="*/ 11 w 68"/>
                <a:gd name="T13" fmla="*/ 0 h 23"/>
                <a:gd name="T14" fmla="*/ 0 w 68"/>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3">
                  <a:moveTo>
                    <a:pt x="0" y="12"/>
                  </a:moveTo>
                  <a:cubicBezTo>
                    <a:pt x="0" y="18"/>
                    <a:pt x="5" y="23"/>
                    <a:pt x="11" y="23"/>
                  </a:cubicBezTo>
                  <a:cubicBezTo>
                    <a:pt x="57" y="23"/>
                    <a:pt x="57" y="23"/>
                    <a:pt x="57" y="23"/>
                  </a:cubicBezTo>
                  <a:cubicBezTo>
                    <a:pt x="63" y="23"/>
                    <a:pt x="68" y="18"/>
                    <a:pt x="68" y="12"/>
                  </a:cubicBezTo>
                  <a:cubicBezTo>
                    <a:pt x="68" y="12"/>
                    <a:pt x="68" y="12"/>
                    <a:pt x="68" y="12"/>
                  </a:cubicBezTo>
                  <a:cubicBezTo>
                    <a:pt x="68" y="6"/>
                    <a:pt x="63" y="0"/>
                    <a:pt x="57" y="0"/>
                  </a:cubicBezTo>
                  <a:cubicBezTo>
                    <a:pt x="11" y="0"/>
                    <a:pt x="11" y="0"/>
                    <a:pt x="11" y="0"/>
                  </a:cubicBezTo>
                  <a:cubicBezTo>
                    <a:pt x="5" y="0"/>
                    <a:pt x="0" y="6"/>
                    <a:pt x="0" y="12"/>
                  </a:cubicBezTo>
                  <a:close/>
                </a:path>
              </a:pathLst>
            </a:custGeom>
            <a:solidFill>
              <a:srgbClr val="706F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9"/>
            <p:cNvSpPr/>
            <p:nvPr/>
          </p:nvSpPr>
          <p:spPr bwMode="auto">
            <a:xfrm>
              <a:off x="5477" y="1303"/>
              <a:ext cx="109" cy="57"/>
            </a:xfrm>
            <a:custGeom>
              <a:avLst/>
              <a:gdLst>
                <a:gd name="T0" fmla="*/ 46 w 46"/>
                <a:gd name="T1" fmla="*/ 0 h 24"/>
                <a:gd name="T2" fmla="*/ 46 w 46"/>
                <a:gd name="T3" fmla="*/ 0 h 24"/>
                <a:gd name="T4" fmla="*/ 23 w 46"/>
                <a:gd name="T5" fmla="*/ 24 h 24"/>
                <a:gd name="T6" fmla="*/ 0 w 46"/>
                <a:gd name="T7" fmla="*/ 0 h 24"/>
                <a:gd name="T8" fmla="*/ 0 w 46"/>
                <a:gd name="T9" fmla="*/ 0 h 24"/>
                <a:gd name="T10" fmla="*/ 46 w 46"/>
                <a:gd name="T11" fmla="*/ 0 h 24"/>
              </a:gdLst>
              <a:ahLst/>
              <a:cxnLst>
                <a:cxn ang="0">
                  <a:pos x="T0" y="T1"/>
                </a:cxn>
                <a:cxn ang="0">
                  <a:pos x="T2" y="T3"/>
                </a:cxn>
                <a:cxn ang="0">
                  <a:pos x="T4" y="T5"/>
                </a:cxn>
                <a:cxn ang="0">
                  <a:pos x="T6" y="T7"/>
                </a:cxn>
                <a:cxn ang="0">
                  <a:pos x="T8" y="T9"/>
                </a:cxn>
                <a:cxn ang="0">
                  <a:pos x="T10" y="T11"/>
                </a:cxn>
              </a:cxnLst>
              <a:rect l="0" t="0" r="r" b="b"/>
              <a:pathLst>
                <a:path w="46" h="24">
                  <a:moveTo>
                    <a:pt x="46" y="0"/>
                  </a:moveTo>
                  <a:cubicBezTo>
                    <a:pt x="46" y="0"/>
                    <a:pt x="46" y="0"/>
                    <a:pt x="46" y="0"/>
                  </a:cubicBezTo>
                  <a:cubicBezTo>
                    <a:pt x="46" y="13"/>
                    <a:pt x="36" y="24"/>
                    <a:pt x="23" y="24"/>
                  </a:cubicBezTo>
                  <a:cubicBezTo>
                    <a:pt x="10" y="24"/>
                    <a:pt x="0" y="13"/>
                    <a:pt x="0" y="0"/>
                  </a:cubicBezTo>
                  <a:cubicBezTo>
                    <a:pt x="0" y="0"/>
                    <a:pt x="0" y="0"/>
                    <a:pt x="0" y="0"/>
                  </a:cubicBezTo>
                  <a:lnTo>
                    <a:pt x="46" y="0"/>
                  </a:lnTo>
                  <a:close/>
                </a:path>
              </a:pathLst>
            </a:custGeom>
            <a:solidFill>
              <a:srgbClr val="706F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0"/>
            <p:cNvSpPr/>
            <p:nvPr/>
          </p:nvSpPr>
          <p:spPr bwMode="auto">
            <a:xfrm>
              <a:off x="5428" y="1185"/>
              <a:ext cx="206" cy="9"/>
            </a:xfrm>
            <a:custGeom>
              <a:avLst/>
              <a:gdLst>
                <a:gd name="T0" fmla="*/ 87 w 87"/>
                <a:gd name="T1" fmla="*/ 0 h 4"/>
                <a:gd name="T2" fmla="*/ 79 w 87"/>
                <a:gd name="T3" fmla="*/ 4 h 4"/>
                <a:gd name="T4" fmla="*/ 9 w 87"/>
                <a:gd name="T5" fmla="*/ 4 h 4"/>
                <a:gd name="T6" fmla="*/ 0 w 87"/>
                <a:gd name="T7" fmla="*/ 0 h 4"/>
                <a:gd name="T8" fmla="*/ 87 w 87"/>
                <a:gd name="T9" fmla="*/ 0 h 4"/>
              </a:gdLst>
              <a:ahLst/>
              <a:cxnLst>
                <a:cxn ang="0">
                  <a:pos x="T0" y="T1"/>
                </a:cxn>
                <a:cxn ang="0">
                  <a:pos x="T2" y="T3"/>
                </a:cxn>
                <a:cxn ang="0">
                  <a:pos x="T4" y="T5"/>
                </a:cxn>
                <a:cxn ang="0">
                  <a:pos x="T6" y="T7"/>
                </a:cxn>
                <a:cxn ang="0">
                  <a:pos x="T8" y="T9"/>
                </a:cxn>
              </a:cxnLst>
              <a:rect l="0" t="0" r="r" b="b"/>
              <a:pathLst>
                <a:path w="87" h="4">
                  <a:moveTo>
                    <a:pt x="87" y="0"/>
                  </a:moveTo>
                  <a:cubicBezTo>
                    <a:pt x="85" y="3"/>
                    <a:pt x="82" y="4"/>
                    <a:pt x="79" y="4"/>
                  </a:cubicBezTo>
                  <a:cubicBezTo>
                    <a:pt x="9" y="4"/>
                    <a:pt x="9" y="4"/>
                    <a:pt x="9" y="4"/>
                  </a:cubicBezTo>
                  <a:cubicBezTo>
                    <a:pt x="6" y="4"/>
                    <a:pt x="2" y="3"/>
                    <a:pt x="0" y="0"/>
                  </a:cubicBezTo>
                  <a:lnTo>
                    <a:pt x="87" y="0"/>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1"/>
            <p:cNvSpPr/>
            <p:nvPr/>
          </p:nvSpPr>
          <p:spPr bwMode="auto">
            <a:xfrm>
              <a:off x="5442" y="1239"/>
              <a:ext cx="177" cy="9"/>
            </a:xfrm>
            <a:custGeom>
              <a:avLst/>
              <a:gdLst>
                <a:gd name="T0" fmla="*/ 75 w 75"/>
                <a:gd name="T1" fmla="*/ 0 h 4"/>
                <a:gd name="T2" fmla="*/ 67 w 75"/>
                <a:gd name="T3" fmla="*/ 4 h 4"/>
                <a:gd name="T4" fmla="*/ 9 w 75"/>
                <a:gd name="T5" fmla="*/ 4 h 4"/>
                <a:gd name="T6" fmla="*/ 0 w 75"/>
                <a:gd name="T7" fmla="*/ 0 h 4"/>
                <a:gd name="T8" fmla="*/ 75 w 75"/>
                <a:gd name="T9" fmla="*/ 0 h 4"/>
              </a:gdLst>
              <a:ahLst/>
              <a:cxnLst>
                <a:cxn ang="0">
                  <a:pos x="T0" y="T1"/>
                </a:cxn>
                <a:cxn ang="0">
                  <a:pos x="T2" y="T3"/>
                </a:cxn>
                <a:cxn ang="0">
                  <a:pos x="T4" y="T5"/>
                </a:cxn>
                <a:cxn ang="0">
                  <a:pos x="T6" y="T7"/>
                </a:cxn>
                <a:cxn ang="0">
                  <a:pos x="T8" y="T9"/>
                </a:cxn>
              </a:cxnLst>
              <a:rect l="0" t="0" r="r" b="b"/>
              <a:pathLst>
                <a:path w="75" h="4">
                  <a:moveTo>
                    <a:pt x="75" y="0"/>
                  </a:moveTo>
                  <a:cubicBezTo>
                    <a:pt x="73" y="3"/>
                    <a:pt x="70" y="4"/>
                    <a:pt x="67" y="4"/>
                  </a:cubicBezTo>
                  <a:cubicBezTo>
                    <a:pt x="9" y="4"/>
                    <a:pt x="9" y="4"/>
                    <a:pt x="9" y="4"/>
                  </a:cubicBezTo>
                  <a:cubicBezTo>
                    <a:pt x="6" y="4"/>
                    <a:pt x="2" y="3"/>
                    <a:pt x="0" y="0"/>
                  </a:cubicBezTo>
                  <a:lnTo>
                    <a:pt x="75" y="0"/>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2"/>
            <p:cNvSpPr/>
            <p:nvPr/>
          </p:nvSpPr>
          <p:spPr bwMode="auto">
            <a:xfrm>
              <a:off x="5456" y="1293"/>
              <a:ext cx="149" cy="10"/>
            </a:xfrm>
            <a:custGeom>
              <a:avLst/>
              <a:gdLst>
                <a:gd name="T0" fmla="*/ 63 w 63"/>
                <a:gd name="T1" fmla="*/ 0 h 4"/>
                <a:gd name="T2" fmla="*/ 55 w 63"/>
                <a:gd name="T3" fmla="*/ 4 h 4"/>
                <a:gd name="T4" fmla="*/ 9 w 63"/>
                <a:gd name="T5" fmla="*/ 4 h 4"/>
                <a:gd name="T6" fmla="*/ 0 w 63"/>
                <a:gd name="T7" fmla="*/ 0 h 4"/>
                <a:gd name="T8" fmla="*/ 63 w 63"/>
                <a:gd name="T9" fmla="*/ 0 h 4"/>
              </a:gdLst>
              <a:ahLst/>
              <a:cxnLst>
                <a:cxn ang="0">
                  <a:pos x="T0" y="T1"/>
                </a:cxn>
                <a:cxn ang="0">
                  <a:pos x="T2" y="T3"/>
                </a:cxn>
                <a:cxn ang="0">
                  <a:pos x="T4" y="T5"/>
                </a:cxn>
                <a:cxn ang="0">
                  <a:pos x="T6" y="T7"/>
                </a:cxn>
                <a:cxn ang="0">
                  <a:pos x="T8" y="T9"/>
                </a:cxn>
              </a:cxnLst>
              <a:rect l="0" t="0" r="r" b="b"/>
              <a:pathLst>
                <a:path w="63" h="4">
                  <a:moveTo>
                    <a:pt x="63" y="0"/>
                  </a:moveTo>
                  <a:cubicBezTo>
                    <a:pt x="61" y="3"/>
                    <a:pt x="58" y="4"/>
                    <a:pt x="55" y="4"/>
                  </a:cubicBezTo>
                  <a:cubicBezTo>
                    <a:pt x="9" y="4"/>
                    <a:pt x="9" y="4"/>
                    <a:pt x="9" y="4"/>
                  </a:cubicBezTo>
                  <a:cubicBezTo>
                    <a:pt x="6" y="4"/>
                    <a:pt x="3" y="3"/>
                    <a:pt x="0" y="0"/>
                  </a:cubicBezTo>
                  <a:lnTo>
                    <a:pt x="63" y="0"/>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Rectangle 9"/>
          <p:cNvSpPr>
            <a:spLocks noChangeArrowheads="1"/>
          </p:cNvSpPr>
          <p:nvPr/>
        </p:nvSpPr>
        <p:spPr bwMode="auto">
          <a:xfrm>
            <a:off x="3660286" y="2693195"/>
            <a:ext cx="107125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8000" b="0" i="0" u="none" strike="noStrike" cap="none" normalizeH="0" baseline="0" dirty="0">
                <a:ln>
                  <a:noFill/>
                </a:ln>
                <a:solidFill>
                  <a:srgbClr val="12303F"/>
                </a:solidFill>
                <a:effectLst/>
                <a:latin typeface="Bebas" pitchFamily="2" charset="0"/>
              </a:rPr>
              <a:t>05</a:t>
            </a:r>
            <a:endParaRPr kumimoji="0" lang="zh-CN" altLang="zh-CN" sz="4400" b="0" i="0" u="none" strike="noStrike" cap="none" normalizeH="0" baseline="0" dirty="0">
              <a:ln>
                <a:noFill/>
              </a:ln>
              <a:solidFill>
                <a:schemeClr val="tx1"/>
              </a:solidFill>
              <a:effectLst/>
              <a:latin typeface="Arial" panose="020B0604020202020204" pitchFamily="34" charset="0"/>
            </a:endParaRPr>
          </a:p>
        </p:txBody>
      </p:sp>
      <p:sp>
        <p:nvSpPr>
          <p:cNvPr id="40" name="Rectangle 10"/>
          <p:cNvSpPr>
            <a:spLocks noChangeArrowheads="1"/>
          </p:cNvSpPr>
          <p:nvPr/>
        </p:nvSpPr>
        <p:spPr bwMode="auto">
          <a:xfrm>
            <a:off x="3301660" y="3870890"/>
            <a:ext cx="279717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300" b="0" i="0" u="none" strike="noStrike" cap="none" normalizeH="0" baseline="0" dirty="0">
                <a:ln>
                  <a:noFill/>
                </a:ln>
                <a:solidFill>
                  <a:schemeClr val="tx1">
                    <a:lumMod val="65000"/>
                    <a:lumOff val="35000"/>
                  </a:schemeClr>
                </a:solidFill>
                <a:effectLst/>
                <a:latin typeface="Bebas" pitchFamily="2" charset="0"/>
              </a:rPr>
              <a:t>薪酬福利</a:t>
            </a:r>
            <a:endParaRPr kumimoji="0" lang="zh-CN" altLang="zh-CN" sz="1800" b="0" i="0" u="none" strike="noStrike" cap="none" normalizeH="0" baseline="0" dirty="0">
              <a:ln>
                <a:noFill/>
              </a:ln>
              <a:solidFill>
                <a:schemeClr val="tx1">
                  <a:lumMod val="65000"/>
                  <a:lumOff val="35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1000"/>
                                        <p:tgtEl>
                                          <p:spTgt spid="4"/>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 presetClass="entr" presetSubtype="8" fill="hold" grpId="0" nodeType="afterEffect">
                                  <p:stCondLst>
                                    <p:cond delay="0"/>
                                  </p:stCondLst>
                                  <p:iterate type="lt">
                                    <p:tmPct val="10000"/>
                                  </p:iterate>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0-#ppt_w/2"/>
                                          </p:val>
                                        </p:tav>
                                        <p:tav tm="100000">
                                          <p:val>
                                            <p:strVal val="#ppt_x"/>
                                          </p:val>
                                        </p:tav>
                                      </p:tavLst>
                                    </p:anim>
                                    <p:anim calcmode="lin" valueType="num">
                                      <p:cBhvr additive="base">
                                        <p:cTn id="21"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椭圆 73"/>
          <p:cNvSpPr/>
          <p:nvPr/>
        </p:nvSpPr>
        <p:spPr>
          <a:xfrm>
            <a:off x="3510579" y="1281731"/>
            <a:ext cx="5377216" cy="53772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a:off x="2709333" y="3668889"/>
            <a:ext cx="2810933" cy="0"/>
          </a:xfrm>
          <a:prstGeom prst="line">
            <a:avLst/>
          </a:prstGeom>
          <a:ln w="22225">
            <a:solidFill>
              <a:schemeClr val="tx1">
                <a:lumMod val="50000"/>
                <a:lumOff val="50000"/>
              </a:schemeClr>
            </a:solidFill>
            <a:headEnd type="none"/>
            <a:tailEnd type="stealth" w="sm" len="lg"/>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p:nvSpPr>
        <p:spPr bwMode="auto">
          <a:xfrm>
            <a:off x="1041284" y="3092412"/>
            <a:ext cx="2797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3600" b="0" i="0" u="none" strike="noStrike" cap="none" normalizeH="0" baseline="0" dirty="0">
                <a:ln>
                  <a:noFill/>
                </a:ln>
                <a:solidFill>
                  <a:schemeClr val="tx1">
                    <a:lumMod val="65000"/>
                    <a:lumOff val="35000"/>
                  </a:schemeClr>
                </a:solidFill>
                <a:effectLst/>
                <a:latin typeface="Bebas" pitchFamily="2" charset="0"/>
              </a:rPr>
              <a:t>基本薪酬</a:t>
            </a:r>
            <a:endParaRPr kumimoji="0" lang="zh-CN" altLang="zh-CN" sz="1400" b="0" i="0" u="none" strike="noStrike" cap="none" normalizeH="0" baseline="0" dirty="0">
              <a:ln>
                <a:noFill/>
              </a:ln>
              <a:solidFill>
                <a:schemeClr val="tx1">
                  <a:lumMod val="65000"/>
                  <a:lumOff val="35000"/>
                </a:schemeClr>
              </a:solidFill>
              <a:effectLst/>
            </a:endParaRPr>
          </a:p>
        </p:txBody>
      </p:sp>
      <p:cxnSp>
        <p:nvCxnSpPr>
          <p:cNvPr id="9" name="直接连接符 8"/>
          <p:cNvCxnSpPr/>
          <p:nvPr/>
        </p:nvCxnSpPr>
        <p:spPr>
          <a:xfrm flipH="1">
            <a:off x="6852568" y="3804356"/>
            <a:ext cx="2810933" cy="0"/>
          </a:xfrm>
          <a:prstGeom prst="line">
            <a:avLst/>
          </a:prstGeom>
          <a:ln w="22225">
            <a:solidFill>
              <a:schemeClr val="tx1">
                <a:lumMod val="50000"/>
                <a:lumOff val="50000"/>
              </a:schemeClr>
            </a:solidFill>
            <a:headEnd type="stealth" w="lg" len="med"/>
            <a:tailEnd type="none"/>
          </a:ln>
        </p:spPr>
        <p:style>
          <a:lnRef idx="1">
            <a:schemeClr val="accent1"/>
          </a:lnRef>
          <a:fillRef idx="0">
            <a:schemeClr val="accent1"/>
          </a:fillRef>
          <a:effectRef idx="0">
            <a:schemeClr val="accent1"/>
          </a:effectRef>
          <a:fontRef idx="minor">
            <a:schemeClr val="tx1"/>
          </a:fontRef>
        </p:style>
      </p:cxnSp>
      <p:sp>
        <p:nvSpPr>
          <p:cNvPr id="10" name="Rectangle 10"/>
          <p:cNvSpPr>
            <a:spLocks noChangeArrowheads="1"/>
          </p:cNvSpPr>
          <p:nvPr/>
        </p:nvSpPr>
        <p:spPr bwMode="auto">
          <a:xfrm>
            <a:off x="9201957" y="3950995"/>
            <a:ext cx="2797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pPr>
            <a:r>
              <a:rPr kumimoji="0" lang="zh-CN" altLang="en-US" sz="3600" b="0" i="0" u="none" strike="noStrike" cap="none" normalizeH="0" baseline="0" dirty="0">
                <a:ln>
                  <a:noFill/>
                </a:ln>
                <a:solidFill>
                  <a:schemeClr val="tx1">
                    <a:lumMod val="65000"/>
                    <a:lumOff val="35000"/>
                  </a:schemeClr>
                </a:solidFill>
                <a:effectLst/>
                <a:latin typeface="Bebas" pitchFamily="2" charset="0"/>
              </a:rPr>
              <a:t>工作补贴</a:t>
            </a:r>
            <a:endParaRPr kumimoji="0" lang="zh-CN" altLang="zh-CN" sz="1400" b="0" i="0" u="none" strike="noStrike" cap="none" normalizeH="0" baseline="0" dirty="0">
              <a:ln>
                <a:noFill/>
              </a:ln>
              <a:solidFill>
                <a:schemeClr val="tx1">
                  <a:lumMod val="65000"/>
                  <a:lumOff val="35000"/>
                </a:schemeClr>
              </a:solidFill>
              <a:effectLst/>
            </a:endParaRPr>
          </a:p>
        </p:txBody>
      </p:sp>
      <p:cxnSp>
        <p:nvCxnSpPr>
          <p:cNvPr id="11" name="直接连接符 10"/>
          <p:cNvCxnSpPr/>
          <p:nvPr/>
        </p:nvCxnSpPr>
        <p:spPr>
          <a:xfrm flipH="1">
            <a:off x="6344356" y="3251201"/>
            <a:ext cx="3881516" cy="0"/>
          </a:xfrm>
          <a:prstGeom prst="line">
            <a:avLst/>
          </a:prstGeom>
          <a:ln w="22225">
            <a:solidFill>
              <a:schemeClr val="tx1">
                <a:lumMod val="50000"/>
                <a:lumOff val="50000"/>
              </a:schemeClr>
            </a:solidFill>
            <a:headEnd type="stealth" w="lg" len="med"/>
            <a:tailEnd type="none"/>
          </a:ln>
        </p:spPr>
        <p:style>
          <a:lnRef idx="1">
            <a:schemeClr val="accent1"/>
          </a:lnRef>
          <a:fillRef idx="0">
            <a:schemeClr val="accent1"/>
          </a:fillRef>
          <a:effectRef idx="0">
            <a:schemeClr val="accent1"/>
          </a:effectRef>
          <a:fontRef idx="minor">
            <a:schemeClr val="tx1"/>
          </a:fontRef>
        </p:style>
      </p:cxnSp>
      <p:sp>
        <p:nvSpPr>
          <p:cNvPr id="14" name="Rectangle 10"/>
          <p:cNvSpPr>
            <a:spLocks noChangeArrowheads="1"/>
          </p:cNvSpPr>
          <p:nvPr/>
        </p:nvSpPr>
        <p:spPr bwMode="auto">
          <a:xfrm>
            <a:off x="9392964" y="2661786"/>
            <a:ext cx="2797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pPr>
            <a:r>
              <a:rPr kumimoji="0" lang="zh-CN" altLang="en-US" sz="3600" b="0" i="0" u="none" strike="noStrike" cap="none" normalizeH="0" baseline="0" dirty="0">
                <a:ln>
                  <a:noFill/>
                </a:ln>
                <a:solidFill>
                  <a:schemeClr val="tx1">
                    <a:lumMod val="65000"/>
                    <a:lumOff val="35000"/>
                  </a:schemeClr>
                </a:solidFill>
                <a:effectLst/>
                <a:latin typeface="Bebas" pitchFamily="2" charset="0"/>
              </a:rPr>
              <a:t>年终奖</a:t>
            </a:r>
            <a:endParaRPr kumimoji="0" lang="zh-CN" altLang="zh-CN" sz="1400" b="0" i="0" u="none" strike="noStrike" cap="none" normalizeH="0" baseline="0" dirty="0">
              <a:ln>
                <a:noFill/>
              </a:ln>
              <a:solidFill>
                <a:schemeClr val="tx1">
                  <a:lumMod val="65000"/>
                  <a:lumOff val="35000"/>
                </a:schemeClr>
              </a:solidFill>
              <a:effectLst/>
            </a:endParaRPr>
          </a:p>
        </p:txBody>
      </p:sp>
      <p:sp>
        <p:nvSpPr>
          <p:cNvPr id="15" name="Rectangle 10"/>
          <p:cNvSpPr>
            <a:spLocks noChangeArrowheads="1"/>
          </p:cNvSpPr>
          <p:nvPr/>
        </p:nvSpPr>
        <p:spPr bwMode="auto">
          <a:xfrm>
            <a:off x="861790" y="1037395"/>
            <a:ext cx="407057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300" b="1" i="0" u="none" strike="noStrike" cap="none" normalizeH="0" baseline="0" dirty="0">
                <a:ln>
                  <a:noFill/>
                </a:ln>
                <a:solidFill>
                  <a:schemeClr val="tx1">
                    <a:lumMod val="65000"/>
                    <a:lumOff val="35000"/>
                  </a:schemeClr>
                </a:solidFill>
                <a:effectLst/>
                <a:latin typeface="Bebas" pitchFamily="2" charset="0"/>
              </a:rPr>
              <a:t>我们的报酬</a:t>
            </a:r>
            <a:r>
              <a:rPr lang="en-US" altLang="zh-CN" sz="4300" b="1" dirty="0">
                <a:solidFill>
                  <a:schemeClr val="tx1">
                    <a:lumMod val="65000"/>
                    <a:lumOff val="35000"/>
                  </a:schemeClr>
                </a:solidFill>
                <a:latin typeface="Bebas" pitchFamily="2" charset="0"/>
              </a:rPr>
              <a:t>……</a:t>
            </a:r>
            <a:endParaRPr kumimoji="0" lang="zh-CN" altLang="zh-CN" sz="1800" b="1" i="0" u="none" strike="noStrike" cap="none" normalizeH="0" baseline="0" dirty="0">
              <a:ln>
                <a:noFill/>
              </a:ln>
              <a:solidFill>
                <a:schemeClr val="tx1">
                  <a:lumMod val="65000"/>
                  <a:lumOff val="35000"/>
                </a:schemeClr>
              </a:solidFill>
              <a:effectLst/>
            </a:endParaRPr>
          </a:p>
        </p:txBody>
      </p:sp>
      <p:grpSp>
        <p:nvGrpSpPr>
          <p:cNvPr id="16" name="Group 91"/>
          <p:cNvGrpSpPr>
            <a:grpSpLocks noChangeAspect="1"/>
          </p:cNvGrpSpPr>
          <p:nvPr/>
        </p:nvGrpSpPr>
        <p:grpSpPr bwMode="auto">
          <a:xfrm>
            <a:off x="4932363" y="1793876"/>
            <a:ext cx="3519487" cy="3914775"/>
            <a:chOff x="4993" y="952"/>
            <a:chExt cx="2217" cy="2466"/>
          </a:xfrm>
        </p:grpSpPr>
        <p:sp>
          <p:nvSpPr>
            <p:cNvPr id="17" name="Oval 92"/>
            <p:cNvSpPr>
              <a:spLocks noChangeArrowheads="1"/>
            </p:cNvSpPr>
            <p:nvPr/>
          </p:nvSpPr>
          <p:spPr bwMode="auto">
            <a:xfrm>
              <a:off x="5895" y="3323"/>
              <a:ext cx="1225" cy="43"/>
            </a:xfrm>
            <a:prstGeom prst="ellipse">
              <a:avLst/>
            </a:prstGeom>
            <a:solidFill>
              <a:srgbClr val="A09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3"/>
            <p:cNvSpPr/>
            <p:nvPr/>
          </p:nvSpPr>
          <p:spPr bwMode="auto">
            <a:xfrm>
              <a:off x="6455" y="1483"/>
              <a:ext cx="21" cy="37"/>
            </a:xfrm>
            <a:custGeom>
              <a:avLst/>
              <a:gdLst>
                <a:gd name="T0" fmla="*/ 8 w 9"/>
                <a:gd name="T1" fmla="*/ 4 h 16"/>
                <a:gd name="T2" fmla="*/ 6 w 9"/>
                <a:gd name="T3" fmla="*/ 2 h 16"/>
                <a:gd name="T4" fmla="*/ 0 w 9"/>
                <a:gd name="T5" fmla="*/ 0 h 16"/>
                <a:gd name="T6" fmla="*/ 0 w 9"/>
                <a:gd name="T7" fmla="*/ 16 h 16"/>
                <a:gd name="T8" fmla="*/ 8 w 9"/>
                <a:gd name="T9" fmla="*/ 11 h 16"/>
                <a:gd name="T10" fmla="*/ 9 w 9"/>
                <a:gd name="T11" fmla="*/ 6 h 16"/>
                <a:gd name="T12" fmla="*/ 8 w 9"/>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9" h="16">
                  <a:moveTo>
                    <a:pt x="8" y="4"/>
                  </a:moveTo>
                  <a:cubicBezTo>
                    <a:pt x="7" y="3"/>
                    <a:pt x="6" y="2"/>
                    <a:pt x="6" y="2"/>
                  </a:cubicBezTo>
                  <a:cubicBezTo>
                    <a:pt x="4" y="1"/>
                    <a:pt x="2" y="0"/>
                    <a:pt x="0" y="0"/>
                  </a:cubicBezTo>
                  <a:cubicBezTo>
                    <a:pt x="0" y="16"/>
                    <a:pt x="0" y="16"/>
                    <a:pt x="0" y="16"/>
                  </a:cubicBezTo>
                  <a:cubicBezTo>
                    <a:pt x="3" y="15"/>
                    <a:pt x="7" y="14"/>
                    <a:pt x="8" y="11"/>
                  </a:cubicBezTo>
                  <a:cubicBezTo>
                    <a:pt x="9" y="10"/>
                    <a:pt x="9" y="8"/>
                    <a:pt x="9" y="6"/>
                  </a:cubicBezTo>
                  <a:cubicBezTo>
                    <a:pt x="9" y="5"/>
                    <a:pt x="9" y="4"/>
                    <a:pt x="8" y="4"/>
                  </a:cubicBezTo>
                  <a:close/>
                </a:path>
              </a:pathLst>
            </a:custGeom>
            <a:solidFill>
              <a:srgbClr val="C89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4"/>
            <p:cNvSpPr/>
            <p:nvPr/>
          </p:nvSpPr>
          <p:spPr bwMode="auto">
            <a:xfrm>
              <a:off x="6473" y="150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5"/>
            <p:cNvSpPr/>
            <p:nvPr/>
          </p:nvSpPr>
          <p:spPr bwMode="auto">
            <a:xfrm>
              <a:off x="6414" y="1421"/>
              <a:ext cx="19" cy="35"/>
            </a:xfrm>
            <a:custGeom>
              <a:avLst/>
              <a:gdLst>
                <a:gd name="T0" fmla="*/ 1 w 8"/>
                <a:gd name="T1" fmla="*/ 4 h 15"/>
                <a:gd name="T2" fmla="*/ 0 w 8"/>
                <a:gd name="T3" fmla="*/ 7 h 15"/>
                <a:gd name="T4" fmla="*/ 0 w 8"/>
                <a:gd name="T5" fmla="*/ 10 h 15"/>
                <a:gd name="T6" fmla="*/ 2 w 8"/>
                <a:gd name="T7" fmla="*/ 12 h 15"/>
                <a:gd name="T8" fmla="*/ 5 w 8"/>
                <a:gd name="T9" fmla="*/ 14 h 15"/>
                <a:gd name="T10" fmla="*/ 8 w 8"/>
                <a:gd name="T11" fmla="*/ 15 h 15"/>
                <a:gd name="T12" fmla="*/ 8 w 8"/>
                <a:gd name="T13" fmla="*/ 0 h 15"/>
                <a:gd name="T14" fmla="*/ 1 w 8"/>
                <a:gd name="T15" fmla="*/ 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1" y="4"/>
                  </a:moveTo>
                  <a:cubicBezTo>
                    <a:pt x="0" y="5"/>
                    <a:pt x="0" y="6"/>
                    <a:pt x="0" y="7"/>
                  </a:cubicBezTo>
                  <a:cubicBezTo>
                    <a:pt x="0" y="8"/>
                    <a:pt x="0" y="9"/>
                    <a:pt x="0" y="10"/>
                  </a:cubicBezTo>
                  <a:cubicBezTo>
                    <a:pt x="1" y="11"/>
                    <a:pt x="1" y="12"/>
                    <a:pt x="2" y="12"/>
                  </a:cubicBezTo>
                  <a:cubicBezTo>
                    <a:pt x="3" y="13"/>
                    <a:pt x="4" y="13"/>
                    <a:pt x="5" y="14"/>
                  </a:cubicBezTo>
                  <a:cubicBezTo>
                    <a:pt x="6" y="14"/>
                    <a:pt x="7" y="14"/>
                    <a:pt x="8" y="15"/>
                  </a:cubicBezTo>
                  <a:cubicBezTo>
                    <a:pt x="8" y="0"/>
                    <a:pt x="8" y="0"/>
                    <a:pt x="8" y="0"/>
                  </a:cubicBezTo>
                  <a:cubicBezTo>
                    <a:pt x="5" y="1"/>
                    <a:pt x="2" y="2"/>
                    <a:pt x="1" y="4"/>
                  </a:cubicBezTo>
                  <a:close/>
                </a:path>
              </a:pathLst>
            </a:custGeom>
            <a:solidFill>
              <a:srgbClr val="C89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6"/>
            <p:cNvSpPr/>
            <p:nvPr/>
          </p:nvSpPr>
          <p:spPr bwMode="auto">
            <a:xfrm>
              <a:off x="6473" y="1509"/>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7"/>
            <p:cNvSpPr>
              <a:spLocks noEditPoints="1"/>
            </p:cNvSpPr>
            <p:nvPr/>
          </p:nvSpPr>
          <p:spPr bwMode="auto">
            <a:xfrm>
              <a:off x="6156" y="1198"/>
              <a:ext cx="609" cy="460"/>
            </a:xfrm>
            <a:custGeom>
              <a:avLst/>
              <a:gdLst>
                <a:gd name="T0" fmla="*/ 131 w 257"/>
                <a:gd name="T1" fmla="*/ 44 h 194"/>
                <a:gd name="T2" fmla="*/ 148 w 257"/>
                <a:gd name="T3" fmla="*/ 6 h 194"/>
                <a:gd name="T4" fmla="*/ 117 w 257"/>
                <a:gd name="T5" fmla="*/ 12 h 194"/>
                <a:gd name="T6" fmla="*/ 87 w 257"/>
                <a:gd name="T7" fmla="*/ 7 h 194"/>
                <a:gd name="T8" fmla="*/ 106 w 257"/>
                <a:gd name="T9" fmla="*/ 45 h 194"/>
                <a:gd name="T10" fmla="*/ 108 w 257"/>
                <a:gd name="T11" fmla="*/ 183 h 194"/>
                <a:gd name="T12" fmla="*/ 131 w 257"/>
                <a:gd name="T13" fmla="*/ 44 h 194"/>
                <a:gd name="T14" fmla="*/ 144 w 257"/>
                <a:gd name="T15" fmla="*/ 130 h 194"/>
                <a:gd name="T16" fmla="*/ 138 w 257"/>
                <a:gd name="T17" fmla="*/ 140 h 194"/>
                <a:gd name="T18" fmla="*/ 126 w 257"/>
                <a:gd name="T19" fmla="*/ 145 h 194"/>
                <a:gd name="T20" fmla="*/ 126 w 257"/>
                <a:gd name="T21" fmla="*/ 149 h 194"/>
                <a:gd name="T22" fmla="*/ 124 w 257"/>
                <a:gd name="T23" fmla="*/ 153 h 194"/>
                <a:gd name="T24" fmla="*/ 119 w 257"/>
                <a:gd name="T25" fmla="*/ 153 h 194"/>
                <a:gd name="T26" fmla="*/ 117 w 257"/>
                <a:gd name="T27" fmla="*/ 149 h 194"/>
                <a:gd name="T28" fmla="*/ 117 w 257"/>
                <a:gd name="T29" fmla="*/ 144 h 194"/>
                <a:gd name="T30" fmla="*/ 115 w 257"/>
                <a:gd name="T31" fmla="*/ 144 h 194"/>
                <a:gd name="T32" fmla="*/ 104 w 257"/>
                <a:gd name="T33" fmla="*/ 137 h 194"/>
                <a:gd name="T34" fmla="*/ 100 w 257"/>
                <a:gd name="T35" fmla="*/ 132 h 194"/>
                <a:gd name="T36" fmla="*/ 100 w 257"/>
                <a:gd name="T37" fmla="*/ 130 h 194"/>
                <a:gd name="T38" fmla="*/ 100 w 257"/>
                <a:gd name="T39" fmla="*/ 129 h 194"/>
                <a:gd name="T40" fmla="*/ 100 w 257"/>
                <a:gd name="T41" fmla="*/ 126 h 194"/>
                <a:gd name="T42" fmla="*/ 104 w 257"/>
                <a:gd name="T43" fmla="*/ 124 h 194"/>
                <a:gd name="T44" fmla="*/ 108 w 257"/>
                <a:gd name="T45" fmla="*/ 127 h 194"/>
                <a:gd name="T46" fmla="*/ 109 w 257"/>
                <a:gd name="T47" fmla="*/ 128 h 194"/>
                <a:gd name="T48" fmla="*/ 109 w 257"/>
                <a:gd name="T49" fmla="*/ 130 h 194"/>
                <a:gd name="T50" fmla="*/ 111 w 257"/>
                <a:gd name="T51" fmla="*/ 132 h 194"/>
                <a:gd name="T52" fmla="*/ 117 w 257"/>
                <a:gd name="T53" fmla="*/ 135 h 194"/>
                <a:gd name="T54" fmla="*/ 117 w 257"/>
                <a:gd name="T55" fmla="*/ 118 h 194"/>
                <a:gd name="T56" fmla="*/ 105 w 257"/>
                <a:gd name="T57" fmla="*/ 113 h 194"/>
                <a:gd name="T58" fmla="*/ 101 w 257"/>
                <a:gd name="T59" fmla="*/ 108 h 194"/>
                <a:gd name="T60" fmla="*/ 100 w 257"/>
                <a:gd name="T61" fmla="*/ 102 h 194"/>
                <a:gd name="T62" fmla="*/ 101 w 257"/>
                <a:gd name="T63" fmla="*/ 96 h 194"/>
                <a:gd name="T64" fmla="*/ 105 w 257"/>
                <a:gd name="T65" fmla="*/ 91 h 194"/>
                <a:gd name="T66" fmla="*/ 117 w 257"/>
                <a:gd name="T67" fmla="*/ 85 h 194"/>
                <a:gd name="T68" fmla="*/ 117 w 257"/>
                <a:gd name="T69" fmla="*/ 81 h 194"/>
                <a:gd name="T70" fmla="*/ 118 w 257"/>
                <a:gd name="T71" fmla="*/ 77 h 194"/>
                <a:gd name="T72" fmla="*/ 123 w 257"/>
                <a:gd name="T73" fmla="*/ 77 h 194"/>
                <a:gd name="T74" fmla="*/ 126 w 257"/>
                <a:gd name="T75" fmla="*/ 81 h 194"/>
                <a:gd name="T76" fmla="*/ 126 w 257"/>
                <a:gd name="T77" fmla="*/ 85 h 194"/>
                <a:gd name="T78" fmla="*/ 127 w 257"/>
                <a:gd name="T79" fmla="*/ 86 h 194"/>
                <a:gd name="T80" fmla="*/ 139 w 257"/>
                <a:gd name="T81" fmla="*/ 91 h 194"/>
                <a:gd name="T82" fmla="*/ 142 w 257"/>
                <a:gd name="T83" fmla="*/ 96 h 194"/>
                <a:gd name="T84" fmla="*/ 143 w 257"/>
                <a:gd name="T85" fmla="*/ 98 h 194"/>
                <a:gd name="T86" fmla="*/ 143 w 257"/>
                <a:gd name="T87" fmla="*/ 99 h 194"/>
                <a:gd name="T88" fmla="*/ 143 w 257"/>
                <a:gd name="T89" fmla="*/ 102 h 194"/>
                <a:gd name="T90" fmla="*/ 139 w 257"/>
                <a:gd name="T91" fmla="*/ 104 h 194"/>
                <a:gd name="T92" fmla="*/ 135 w 257"/>
                <a:gd name="T93" fmla="*/ 102 h 194"/>
                <a:gd name="T94" fmla="*/ 134 w 257"/>
                <a:gd name="T95" fmla="*/ 100 h 194"/>
                <a:gd name="T96" fmla="*/ 134 w 257"/>
                <a:gd name="T97" fmla="*/ 99 h 194"/>
                <a:gd name="T98" fmla="*/ 132 w 257"/>
                <a:gd name="T99" fmla="*/ 97 h 194"/>
                <a:gd name="T100" fmla="*/ 126 w 257"/>
                <a:gd name="T101" fmla="*/ 94 h 194"/>
                <a:gd name="T102" fmla="*/ 126 w 257"/>
                <a:gd name="T103" fmla="*/ 111 h 194"/>
                <a:gd name="T104" fmla="*/ 133 w 257"/>
                <a:gd name="T105" fmla="*/ 113 h 194"/>
                <a:gd name="T106" fmla="*/ 142 w 257"/>
                <a:gd name="T107" fmla="*/ 120 h 194"/>
                <a:gd name="T108" fmla="*/ 142 w 257"/>
                <a:gd name="T109" fmla="*/ 120 h 194"/>
                <a:gd name="T110" fmla="*/ 142 w 257"/>
                <a:gd name="T111" fmla="*/ 120 h 194"/>
                <a:gd name="T112" fmla="*/ 144 w 257"/>
                <a:gd name="T113" fmla="*/ 13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7" h="194">
                  <a:moveTo>
                    <a:pt x="131" y="44"/>
                  </a:moveTo>
                  <a:cubicBezTo>
                    <a:pt x="145" y="33"/>
                    <a:pt x="154" y="7"/>
                    <a:pt x="148" y="6"/>
                  </a:cubicBezTo>
                  <a:cubicBezTo>
                    <a:pt x="141" y="4"/>
                    <a:pt x="125" y="11"/>
                    <a:pt x="117" y="12"/>
                  </a:cubicBezTo>
                  <a:cubicBezTo>
                    <a:pt x="106" y="13"/>
                    <a:pt x="94" y="0"/>
                    <a:pt x="87" y="7"/>
                  </a:cubicBezTo>
                  <a:cubicBezTo>
                    <a:pt x="82" y="14"/>
                    <a:pt x="91" y="35"/>
                    <a:pt x="106" y="45"/>
                  </a:cubicBezTo>
                  <a:cubicBezTo>
                    <a:pt x="62" y="67"/>
                    <a:pt x="0" y="175"/>
                    <a:pt x="108" y="183"/>
                  </a:cubicBezTo>
                  <a:cubicBezTo>
                    <a:pt x="257" y="194"/>
                    <a:pt x="182" y="65"/>
                    <a:pt x="131" y="44"/>
                  </a:cubicBezTo>
                  <a:close/>
                  <a:moveTo>
                    <a:pt x="144" y="130"/>
                  </a:moveTo>
                  <a:cubicBezTo>
                    <a:pt x="144" y="134"/>
                    <a:pt x="141" y="138"/>
                    <a:pt x="138" y="140"/>
                  </a:cubicBezTo>
                  <a:cubicBezTo>
                    <a:pt x="134" y="143"/>
                    <a:pt x="130" y="144"/>
                    <a:pt x="126" y="145"/>
                  </a:cubicBezTo>
                  <a:cubicBezTo>
                    <a:pt x="126" y="149"/>
                    <a:pt x="126" y="149"/>
                    <a:pt x="126" y="149"/>
                  </a:cubicBezTo>
                  <a:cubicBezTo>
                    <a:pt x="126" y="151"/>
                    <a:pt x="125" y="152"/>
                    <a:pt x="124" y="153"/>
                  </a:cubicBezTo>
                  <a:cubicBezTo>
                    <a:pt x="123" y="154"/>
                    <a:pt x="121" y="154"/>
                    <a:pt x="119" y="153"/>
                  </a:cubicBezTo>
                  <a:cubicBezTo>
                    <a:pt x="118" y="153"/>
                    <a:pt x="117" y="151"/>
                    <a:pt x="117" y="149"/>
                  </a:cubicBezTo>
                  <a:cubicBezTo>
                    <a:pt x="117" y="144"/>
                    <a:pt x="117" y="144"/>
                    <a:pt x="117" y="144"/>
                  </a:cubicBezTo>
                  <a:cubicBezTo>
                    <a:pt x="116" y="144"/>
                    <a:pt x="115" y="144"/>
                    <a:pt x="115" y="144"/>
                  </a:cubicBezTo>
                  <a:cubicBezTo>
                    <a:pt x="110" y="143"/>
                    <a:pt x="107" y="140"/>
                    <a:pt x="104" y="137"/>
                  </a:cubicBezTo>
                  <a:cubicBezTo>
                    <a:pt x="102" y="135"/>
                    <a:pt x="101" y="134"/>
                    <a:pt x="100" y="132"/>
                  </a:cubicBezTo>
                  <a:cubicBezTo>
                    <a:pt x="100" y="131"/>
                    <a:pt x="100" y="131"/>
                    <a:pt x="100" y="130"/>
                  </a:cubicBezTo>
                  <a:cubicBezTo>
                    <a:pt x="100" y="130"/>
                    <a:pt x="100" y="129"/>
                    <a:pt x="100" y="129"/>
                  </a:cubicBezTo>
                  <a:cubicBezTo>
                    <a:pt x="100" y="128"/>
                    <a:pt x="100" y="127"/>
                    <a:pt x="100" y="126"/>
                  </a:cubicBezTo>
                  <a:cubicBezTo>
                    <a:pt x="101" y="125"/>
                    <a:pt x="103" y="124"/>
                    <a:pt x="104" y="124"/>
                  </a:cubicBezTo>
                  <a:cubicBezTo>
                    <a:pt x="106" y="124"/>
                    <a:pt x="108" y="125"/>
                    <a:pt x="108" y="127"/>
                  </a:cubicBezTo>
                  <a:cubicBezTo>
                    <a:pt x="108" y="127"/>
                    <a:pt x="108" y="128"/>
                    <a:pt x="109" y="128"/>
                  </a:cubicBezTo>
                  <a:cubicBezTo>
                    <a:pt x="109" y="129"/>
                    <a:pt x="109" y="129"/>
                    <a:pt x="109" y="130"/>
                  </a:cubicBezTo>
                  <a:cubicBezTo>
                    <a:pt x="110" y="131"/>
                    <a:pt x="110" y="131"/>
                    <a:pt x="111" y="132"/>
                  </a:cubicBezTo>
                  <a:cubicBezTo>
                    <a:pt x="113" y="134"/>
                    <a:pt x="115" y="135"/>
                    <a:pt x="117" y="135"/>
                  </a:cubicBezTo>
                  <a:cubicBezTo>
                    <a:pt x="117" y="118"/>
                    <a:pt x="117" y="118"/>
                    <a:pt x="117" y="118"/>
                  </a:cubicBezTo>
                  <a:cubicBezTo>
                    <a:pt x="113" y="117"/>
                    <a:pt x="109" y="115"/>
                    <a:pt x="105" y="113"/>
                  </a:cubicBezTo>
                  <a:cubicBezTo>
                    <a:pt x="104" y="112"/>
                    <a:pt x="102" y="110"/>
                    <a:pt x="101" y="108"/>
                  </a:cubicBezTo>
                  <a:cubicBezTo>
                    <a:pt x="100" y="106"/>
                    <a:pt x="100" y="104"/>
                    <a:pt x="100" y="102"/>
                  </a:cubicBezTo>
                  <a:cubicBezTo>
                    <a:pt x="100" y="100"/>
                    <a:pt x="100" y="98"/>
                    <a:pt x="101" y="96"/>
                  </a:cubicBezTo>
                  <a:cubicBezTo>
                    <a:pt x="102" y="94"/>
                    <a:pt x="103" y="92"/>
                    <a:pt x="105" y="91"/>
                  </a:cubicBezTo>
                  <a:cubicBezTo>
                    <a:pt x="108" y="88"/>
                    <a:pt x="112" y="86"/>
                    <a:pt x="117" y="85"/>
                  </a:cubicBezTo>
                  <a:cubicBezTo>
                    <a:pt x="117" y="81"/>
                    <a:pt x="117" y="81"/>
                    <a:pt x="117" y="81"/>
                  </a:cubicBezTo>
                  <a:cubicBezTo>
                    <a:pt x="117" y="79"/>
                    <a:pt x="117" y="78"/>
                    <a:pt x="118" y="77"/>
                  </a:cubicBezTo>
                  <a:cubicBezTo>
                    <a:pt x="120" y="76"/>
                    <a:pt x="121" y="76"/>
                    <a:pt x="123" y="77"/>
                  </a:cubicBezTo>
                  <a:cubicBezTo>
                    <a:pt x="125" y="77"/>
                    <a:pt x="126" y="79"/>
                    <a:pt x="126" y="81"/>
                  </a:cubicBezTo>
                  <a:cubicBezTo>
                    <a:pt x="126" y="85"/>
                    <a:pt x="126" y="85"/>
                    <a:pt x="126" y="85"/>
                  </a:cubicBezTo>
                  <a:cubicBezTo>
                    <a:pt x="126" y="85"/>
                    <a:pt x="127" y="85"/>
                    <a:pt x="127" y="86"/>
                  </a:cubicBezTo>
                  <a:cubicBezTo>
                    <a:pt x="132" y="86"/>
                    <a:pt x="136" y="88"/>
                    <a:pt x="139" y="91"/>
                  </a:cubicBezTo>
                  <a:cubicBezTo>
                    <a:pt x="140" y="93"/>
                    <a:pt x="141" y="94"/>
                    <a:pt x="142" y="96"/>
                  </a:cubicBezTo>
                  <a:cubicBezTo>
                    <a:pt x="142" y="97"/>
                    <a:pt x="143" y="97"/>
                    <a:pt x="143" y="98"/>
                  </a:cubicBezTo>
                  <a:cubicBezTo>
                    <a:pt x="143" y="98"/>
                    <a:pt x="143" y="99"/>
                    <a:pt x="143" y="99"/>
                  </a:cubicBezTo>
                  <a:cubicBezTo>
                    <a:pt x="143" y="100"/>
                    <a:pt x="143" y="101"/>
                    <a:pt x="143" y="102"/>
                  </a:cubicBezTo>
                  <a:cubicBezTo>
                    <a:pt x="142" y="103"/>
                    <a:pt x="140" y="104"/>
                    <a:pt x="139" y="104"/>
                  </a:cubicBezTo>
                  <a:cubicBezTo>
                    <a:pt x="137" y="104"/>
                    <a:pt x="135" y="103"/>
                    <a:pt x="135" y="102"/>
                  </a:cubicBezTo>
                  <a:cubicBezTo>
                    <a:pt x="135" y="101"/>
                    <a:pt x="135" y="101"/>
                    <a:pt x="134" y="100"/>
                  </a:cubicBezTo>
                  <a:cubicBezTo>
                    <a:pt x="134" y="100"/>
                    <a:pt x="134" y="99"/>
                    <a:pt x="134" y="99"/>
                  </a:cubicBezTo>
                  <a:cubicBezTo>
                    <a:pt x="133" y="98"/>
                    <a:pt x="132" y="97"/>
                    <a:pt x="132" y="97"/>
                  </a:cubicBezTo>
                  <a:cubicBezTo>
                    <a:pt x="130" y="95"/>
                    <a:pt x="128" y="95"/>
                    <a:pt x="126" y="94"/>
                  </a:cubicBezTo>
                  <a:cubicBezTo>
                    <a:pt x="126" y="111"/>
                    <a:pt x="126" y="111"/>
                    <a:pt x="126" y="111"/>
                  </a:cubicBezTo>
                  <a:cubicBezTo>
                    <a:pt x="128" y="111"/>
                    <a:pt x="131" y="112"/>
                    <a:pt x="133" y="113"/>
                  </a:cubicBezTo>
                  <a:cubicBezTo>
                    <a:pt x="137" y="114"/>
                    <a:pt x="140" y="117"/>
                    <a:pt x="142" y="120"/>
                  </a:cubicBezTo>
                  <a:cubicBezTo>
                    <a:pt x="142" y="120"/>
                    <a:pt x="142" y="119"/>
                    <a:pt x="142" y="120"/>
                  </a:cubicBezTo>
                  <a:cubicBezTo>
                    <a:pt x="143" y="121"/>
                    <a:pt x="143" y="121"/>
                    <a:pt x="142" y="120"/>
                  </a:cubicBezTo>
                  <a:cubicBezTo>
                    <a:pt x="144" y="123"/>
                    <a:pt x="144" y="126"/>
                    <a:pt x="144" y="1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8"/>
            <p:cNvSpPr/>
            <p:nvPr/>
          </p:nvSpPr>
          <p:spPr bwMode="auto">
            <a:xfrm>
              <a:off x="6473" y="150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9"/>
            <p:cNvSpPr/>
            <p:nvPr/>
          </p:nvSpPr>
          <p:spPr bwMode="auto">
            <a:xfrm>
              <a:off x="6767" y="3133"/>
              <a:ext cx="33" cy="53"/>
            </a:xfrm>
            <a:custGeom>
              <a:avLst/>
              <a:gdLst>
                <a:gd name="T0" fmla="*/ 12 w 14"/>
                <a:gd name="T1" fmla="*/ 4 h 22"/>
                <a:gd name="T2" fmla="*/ 9 w 14"/>
                <a:gd name="T3" fmla="*/ 2 h 22"/>
                <a:gd name="T4" fmla="*/ 0 w 14"/>
                <a:gd name="T5" fmla="*/ 0 h 22"/>
                <a:gd name="T6" fmla="*/ 1 w 14"/>
                <a:gd name="T7" fmla="*/ 22 h 22"/>
                <a:gd name="T8" fmla="*/ 13 w 14"/>
                <a:gd name="T9" fmla="*/ 14 h 22"/>
                <a:gd name="T10" fmla="*/ 14 w 14"/>
                <a:gd name="T11" fmla="*/ 7 h 22"/>
                <a:gd name="T12" fmla="*/ 12 w 14"/>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14" h="22">
                  <a:moveTo>
                    <a:pt x="12" y="4"/>
                  </a:moveTo>
                  <a:cubicBezTo>
                    <a:pt x="11" y="3"/>
                    <a:pt x="10" y="3"/>
                    <a:pt x="9" y="2"/>
                  </a:cubicBezTo>
                  <a:cubicBezTo>
                    <a:pt x="6" y="1"/>
                    <a:pt x="3" y="0"/>
                    <a:pt x="0" y="0"/>
                  </a:cubicBezTo>
                  <a:cubicBezTo>
                    <a:pt x="1" y="22"/>
                    <a:pt x="1" y="22"/>
                    <a:pt x="1" y="22"/>
                  </a:cubicBezTo>
                  <a:cubicBezTo>
                    <a:pt x="6" y="21"/>
                    <a:pt x="11" y="19"/>
                    <a:pt x="13" y="14"/>
                  </a:cubicBezTo>
                  <a:cubicBezTo>
                    <a:pt x="14" y="12"/>
                    <a:pt x="14" y="10"/>
                    <a:pt x="14" y="7"/>
                  </a:cubicBezTo>
                  <a:cubicBezTo>
                    <a:pt x="14" y="6"/>
                    <a:pt x="13" y="5"/>
                    <a:pt x="12" y="4"/>
                  </a:cubicBezTo>
                  <a:close/>
                </a:path>
              </a:pathLst>
            </a:custGeom>
            <a:solidFill>
              <a:srgbClr val="C89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0"/>
            <p:cNvSpPr/>
            <p:nvPr/>
          </p:nvSpPr>
          <p:spPr bwMode="auto">
            <a:xfrm>
              <a:off x="6798" y="316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1"/>
            <p:cNvSpPr/>
            <p:nvPr/>
          </p:nvSpPr>
          <p:spPr bwMode="auto">
            <a:xfrm>
              <a:off x="6710" y="3051"/>
              <a:ext cx="26" cy="47"/>
            </a:xfrm>
            <a:custGeom>
              <a:avLst/>
              <a:gdLst>
                <a:gd name="T0" fmla="*/ 1 w 11"/>
                <a:gd name="T1" fmla="*/ 6 h 20"/>
                <a:gd name="T2" fmla="*/ 0 w 11"/>
                <a:gd name="T3" fmla="*/ 10 h 20"/>
                <a:gd name="T4" fmla="*/ 0 w 11"/>
                <a:gd name="T5" fmla="*/ 14 h 20"/>
                <a:gd name="T6" fmla="*/ 3 w 11"/>
                <a:gd name="T7" fmla="*/ 17 h 20"/>
                <a:gd name="T8" fmla="*/ 7 w 11"/>
                <a:gd name="T9" fmla="*/ 19 h 20"/>
                <a:gd name="T10" fmla="*/ 11 w 11"/>
                <a:gd name="T11" fmla="*/ 20 h 20"/>
                <a:gd name="T12" fmla="*/ 10 w 11"/>
                <a:gd name="T13" fmla="*/ 0 h 20"/>
                <a:gd name="T14" fmla="*/ 1 w 11"/>
                <a:gd name="T15" fmla="*/ 6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 y="6"/>
                  </a:moveTo>
                  <a:cubicBezTo>
                    <a:pt x="0" y="7"/>
                    <a:pt x="0" y="8"/>
                    <a:pt x="0" y="10"/>
                  </a:cubicBezTo>
                  <a:cubicBezTo>
                    <a:pt x="0" y="11"/>
                    <a:pt x="0" y="13"/>
                    <a:pt x="0" y="14"/>
                  </a:cubicBezTo>
                  <a:cubicBezTo>
                    <a:pt x="1" y="15"/>
                    <a:pt x="2" y="16"/>
                    <a:pt x="3" y="17"/>
                  </a:cubicBezTo>
                  <a:cubicBezTo>
                    <a:pt x="5" y="18"/>
                    <a:pt x="6" y="18"/>
                    <a:pt x="7" y="19"/>
                  </a:cubicBezTo>
                  <a:cubicBezTo>
                    <a:pt x="8" y="19"/>
                    <a:pt x="10" y="19"/>
                    <a:pt x="11" y="20"/>
                  </a:cubicBezTo>
                  <a:cubicBezTo>
                    <a:pt x="10" y="0"/>
                    <a:pt x="10" y="0"/>
                    <a:pt x="10" y="0"/>
                  </a:cubicBezTo>
                  <a:cubicBezTo>
                    <a:pt x="7" y="1"/>
                    <a:pt x="3" y="3"/>
                    <a:pt x="1" y="6"/>
                  </a:cubicBezTo>
                  <a:close/>
                </a:path>
              </a:pathLst>
            </a:custGeom>
            <a:solidFill>
              <a:srgbClr val="C89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2"/>
            <p:cNvSpPr/>
            <p:nvPr/>
          </p:nvSpPr>
          <p:spPr bwMode="auto">
            <a:xfrm>
              <a:off x="6798" y="316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3"/>
            <p:cNvSpPr>
              <a:spLocks noEditPoints="1"/>
            </p:cNvSpPr>
            <p:nvPr/>
          </p:nvSpPr>
          <p:spPr bwMode="auto">
            <a:xfrm>
              <a:off x="6367" y="2752"/>
              <a:ext cx="843" cy="599"/>
            </a:xfrm>
            <a:custGeom>
              <a:avLst/>
              <a:gdLst>
                <a:gd name="T0" fmla="*/ 171 w 356"/>
                <a:gd name="T1" fmla="*/ 56 h 253"/>
                <a:gd name="T2" fmla="*/ 192 w 356"/>
                <a:gd name="T3" fmla="*/ 2 h 253"/>
                <a:gd name="T4" fmla="*/ 149 w 356"/>
                <a:gd name="T5" fmla="*/ 12 h 253"/>
                <a:gd name="T6" fmla="*/ 130 w 356"/>
                <a:gd name="T7" fmla="*/ 9 h 253"/>
                <a:gd name="T8" fmla="*/ 108 w 356"/>
                <a:gd name="T9" fmla="*/ 8 h 253"/>
                <a:gd name="T10" fmla="*/ 136 w 356"/>
                <a:gd name="T11" fmla="*/ 59 h 253"/>
                <a:gd name="T12" fmla="*/ 150 w 356"/>
                <a:gd name="T13" fmla="*/ 249 h 253"/>
                <a:gd name="T14" fmla="*/ 171 w 356"/>
                <a:gd name="T15" fmla="*/ 56 h 253"/>
                <a:gd name="T16" fmla="*/ 195 w 356"/>
                <a:gd name="T17" fmla="*/ 173 h 253"/>
                <a:gd name="T18" fmla="*/ 188 w 356"/>
                <a:gd name="T19" fmla="*/ 188 h 253"/>
                <a:gd name="T20" fmla="*/ 171 w 356"/>
                <a:gd name="T21" fmla="*/ 195 h 253"/>
                <a:gd name="T22" fmla="*/ 171 w 356"/>
                <a:gd name="T23" fmla="*/ 201 h 253"/>
                <a:gd name="T24" fmla="*/ 170 w 356"/>
                <a:gd name="T25" fmla="*/ 206 h 253"/>
                <a:gd name="T26" fmla="*/ 163 w 356"/>
                <a:gd name="T27" fmla="*/ 207 h 253"/>
                <a:gd name="T28" fmla="*/ 159 w 356"/>
                <a:gd name="T29" fmla="*/ 202 h 253"/>
                <a:gd name="T30" fmla="*/ 159 w 356"/>
                <a:gd name="T31" fmla="*/ 195 h 253"/>
                <a:gd name="T32" fmla="*/ 156 w 356"/>
                <a:gd name="T33" fmla="*/ 194 h 253"/>
                <a:gd name="T34" fmla="*/ 140 w 356"/>
                <a:gd name="T35" fmla="*/ 186 h 253"/>
                <a:gd name="T36" fmla="*/ 135 w 356"/>
                <a:gd name="T37" fmla="*/ 179 h 253"/>
                <a:gd name="T38" fmla="*/ 135 w 356"/>
                <a:gd name="T39" fmla="*/ 176 h 253"/>
                <a:gd name="T40" fmla="*/ 134 w 356"/>
                <a:gd name="T41" fmla="*/ 174 h 253"/>
                <a:gd name="T42" fmla="*/ 135 w 356"/>
                <a:gd name="T43" fmla="*/ 171 h 253"/>
                <a:gd name="T44" fmla="*/ 140 w 356"/>
                <a:gd name="T45" fmla="*/ 167 h 253"/>
                <a:gd name="T46" fmla="*/ 146 w 356"/>
                <a:gd name="T47" fmla="*/ 171 h 253"/>
                <a:gd name="T48" fmla="*/ 146 w 356"/>
                <a:gd name="T49" fmla="*/ 173 h 253"/>
                <a:gd name="T50" fmla="*/ 147 w 356"/>
                <a:gd name="T51" fmla="*/ 175 h 253"/>
                <a:gd name="T52" fmla="*/ 150 w 356"/>
                <a:gd name="T53" fmla="*/ 179 h 253"/>
                <a:gd name="T54" fmla="*/ 158 w 356"/>
                <a:gd name="T55" fmla="*/ 182 h 253"/>
                <a:gd name="T56" fmla="*/ 157 w 356"/>
                <a:gd name="T57" fmla="*/ 158 h 253"/>
                <a:gd name="T58" fmla="*/ 141 w 356"/>
                <a:gd name="T59" fmla="*/ 152 h 253"/>
                <a:gd name="T60" fmla="*/ 135 w 356"/>
                <a:gd name="T61" fmla="*/ 146 h 253"/>
                <a:gd name="T62" fmla="*/ 133 w 356"/>
                <a:gd name="T63" fmla="*/ 138 h 253"/>
                <a:gd name="T64" fmla="*/ 134 w 356"/>
                <a:gd name="T65" fmla="*/ 129 h 253"/>
                <a:gd name="T66" fmla="*/ 139 w 356"/>
                <a:gd name="T67" fmla="*/ 122 h 253"/>
                <a:gd name="T68" fmla="*/ 154 w 356"/>
                <a:gd name="T69" fmla="*/ 114 h 253"/>
                <a:gd name="T70" fmla="*/ 154 w 356"/>
                <a:gd name="T71" fmla="*/ 107 h 253"/>
                <a:gd name="T72" fmla="*/ 156 w 356"/>
                <a:gd name="T73" fmla="*/ 102 h 253"/>
                <a:gd name="T74" fmla="*/ 162 w 356"/>
                <a:gd name="T75" fmla="*/ 101 h 253"/>
                <a:gd name="T76" fmla="*/ 166 w 356"/>
                <a:gd name="T77" fmla="*/ 106 h 253"/>
                <a:gd name="T78" fmla="*/ 167 w 356"/>
                <a:gd name="T79" fmla="*/ 113 h 253"/>
                <a:gd name="T80" fmla="*/ 169 w 356"/>
                <a:gd name="T81" fmla="*/ 113 h 253"/>
                <a:gd name="T82" fmla="*/ 185 w 356"/>
                <a:gd name="T83" fmla="*/ 120 h 253"/>
                <a:gd name="T84" fmla="*/ 190 w 356"/>
                <a:gd name="T85" fmla="*/ 127 h 253"/>
                <a:gd name="T86" fmla="*/ 191 w 356"/>
                <a:gd name="T87" fmla="*/ 129 h 253"/>
                <a:gd name="T88" fmla="*/ 192 w 356"/>
                <a:gd name="T89" fmla="*/ 131 h 253"/>
                <a:gd name="T90" fmla="*/ 192 w 356"/>
                <a:gd name="T91" fmla="*/ 134 h 253"/>
                <a:gd name="T92" fmla="*/ 186 w 356"/>
                <a:gd name="T93" fmla="*/ 138 h 253"/>
                <a:gd name="T94" fmla="*/ 181 w 356"/>
                <a:gd name="T95" fmla="*/ 135 h 253"/>
                <a:gd name="T96" fmla="*/ 180 w 356"/>
                <a:gd name="T97" fmla="*/ 133 h 253"/>
                <a:gd name="T98" fmla="*/ 179 w 356"/>
                <a:gd name="T99" fmla="*/ 131 h 253"/>
                <a:gd name="T100" fmla="*/ 176 w 356"/>
                <a:gd name="T101" fmla="*/ 128 h 253"/>
                <a:gd name="T102" fmla="*/ 167 w 356"/>
                <a:gd name="T103" fmla="*/ 125 h 253"/>
                <a:gd name="T104" fmla="*/ 168 w 356"/>
                <a:gd name="T105" fmla="*/ 148 h 253"/>
                <a:gd name="T106" fmla="*/ 179 w 356"/>
                <a:gd name="T107" fmla="*/ 151 h 253"/>
                <a:gd name="T108" fmla="*/ 192 w 356"/>
                <a:gd name="T109" fmla="*/ 160 h 253"/>
                <a:gd name="T110" fmla="*/ 192 w 356"/>
                <a:gd name="T111" fmla="*/ 160 h 253"/>
                <a:gd name="T112" fmla="*/ 192 w 356"/>
                <a:gd name="T113" fmla="*/ 160 h 253"/>
                <a:gd name="T114" fmla="*/ 195 w 356"/>
                <a:gd name="T115" fmla="*/ 17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6" h="253">
                  <a:moveTo>
                    <a:pt x="171" y="56"/>
                  </a:moveTo>
                  <a:cubicBezTo>
                    <a:pt x="189" y="39"/>
                    <a:pt x="200" y="3"/>
                    <a:pt x="192" y="2"/>
                  </a:cubicBezTo>
                  <a:cubicBezTo>
                    <a:pt x="182" y="0"/>
                    <a:pt x="160" y="10"/>
                    <a:pt x="149" y="12"/>
                  </a:cubicBezTo>
                  <a:cubicBezTo>
                    <a:pt x="143" y="14"/>
                    <a:pt x="136" y="11"/>
                    <a:pt x="130" y="9"/>
                  </a:cubicBezTo>
                  <a:cubicBezTo>
                    <a:pt x="121" y="5"/>
                    <a:pt x="113" y="2"/>
                    <a:pt x="108" y="8"/>
                  </a:cubicBezTo>
                  <a:cubicBezTo>
                    <a:pt x="101" y="17"/>
                    <a:pt x="115" y="47"/>
                    <a:pt x="136" y="59"/>
                  </a:cubicBezTo>
                  <a:cubicBezTo>
                    <a:pt x="77" y="92"/>
                    <a:pt x="0" y="246"/>
                    <a:pt x="150" y="249"/>
                  </a:cubicBezTo>
                  <a:cubicBezTo>
                    <a:pt x="356" y="253"/>
                    <a:pt x="243" y="81"/>
                    <a:pt x="171" y="56"/>
                  </a:cubicBezTo>
                  <a:moveTo>
                    <a:pt x="195" y="173"/>
                  </a:moveTo>
                  <a:cubicBezTo>
                    <a:pt x="195" y="178"/>
                    <a:pt x="192" y="184"/>
                    <a:pt x="188" y="188"/>
                  </a:cubicBezTo>
                  <a:cubicBezTo>
                    <a:pt x="183" y="192"/>
                    <a:pt x="177" y="194"/>
                    <a:pt x="171" y="195"/>
                  </a:cubicBezTo>
                  <a:cubicBezTo>
                    <a:pt x="171" y="201"/>
                    <a:pt x="171" y="201"/>
                    <a:pt x="171" y="201"/>
                  </a:cubicBezTo>
                  <a:cubicBezTo>
                    <a:pt x="171" y="203"/>
                    <a:pt x="171" y="205"/>
                    <a:pt x="170" y="206"/>
                  </a:cubicBezTo>
                  <a:cubicBezTo>
                    <a:pt x="168" y="207"/>
                    <a:pt x="165" y="208"/>
                    <a:pt x="163" y="207"/>
                  </a:cubicBezTo>
                  <a:cubicBezTo>
                    <a:pt x="161" y="206"/>
                    <a:pt x="159" y="204"/>
                    <a:pt x="159" y="202"/>
                  </a:cubicBezTo>
                  <a:cubicBezTo>
                    <a:pt x="159" y="195"/>
                    <a:pt x="159" y="195"/>
                    <a:pt x="159" y="195"/>
                  </a:cubicBezTo>
                  <a:cubicBezTo>
                    <a:pt x="158" y="195"/>
                    <a:pt x="157" y="194"/>
                    <a:pt x="156" y="194"/>
                  </a:cubicBezTo>
                  <a:cubicBezTo>
                    <a:pt x="150" y="193"/>
                    <a:pt x="145" y="190"/>
                    <a:pt x="140" y="186"/>
                  </a:cubicBezTo>
                  <a:cubicBezTo>
                    <a:pt x="138" y="184"/>
                    <a:pt x="137" y="181"/>
                    <a:pt x="135" y="179"/>
                  </a:cubicBezTo>
                  <a:cubicBezTo>
                    <a:pt x="135" y="178"/>
                    <a:pt x="135" y="177"/>
                    <a:pt x="135" y="176"/>
                  </a:cubicBezTo>
                  <a:cubicBezTo>
                    <a:pt x="134" y="176"/>
                    <a:pt x="134" y="175"/>
                    <a:pt x="134" y="174"/>
                  </a:cubicBezTo>
                  <a:cubicBezTo>
                    <a:pt x="134" y="173"/>
                    <a:pt x="134" y="172"/>
                    <a:pt x="135" y="171"/>
                  </a:cubicBezTo>
                  <a:cubicBezTo>
                    <a:pt x="136" y="169"/>
                    <a:pt x="138" y="167"/>
                    <a:pt x="140" y="167"/>
                  </a:cubicBezTo>
                  <a:cubicBezTo>
                    <a:pt x="143" y="168"/>
                    <a:pt x="145" y="169"/>
                    <a:pt x="146" y="171"/>
                  </a:cubicBezTo>
                  <a:cubicBezTo>
                    <a:pt x="146" y="172"/>
                    <a:pt x="146" y="173"/>
                    <a:pt x="146" y="173"/>
                  </a:cubicBezTo>
                  <a:cubicBezTo>
                    <a:pt x="147" y="174"/>
                    <a:pt x="147" y="175"/>
                    <a:pt x="147" y="175"/>
                  </a:cubicBezTo>
                  <a:cubicBezTo>
                    <a:pt x="148" y="176"/>
                    <a:pt x="149" y="178"/>
                    <a:pt x="150" y="179"/>
                  </a:cubicBezTo>
                  <a:cubicBezTo>
                    <a:pt x="153" y="180"/>
                    <a:pt x="155" y="182"/>
                    <a:pt x="158" y="182"/>
                  </a:cubicBezTo>
                  <a:cubicBezTo>
                    <a:pt x="157" y="158"/>
                    <a:pt x="157" y="158"/>
                    <a:pt x="157" y="158"/>
                  </a:cubicBezTo>
                  <a:cubicBezTo>
                    <a:pt x="151" y="157"/>
                    <a:pt x="145" y="156"/>
                    <a:pt x="141" y="152"/>
                  </a:cubicBezTo>
                  <a:cubicBezTo>
                    <a:pt x="138" y="151"/>
                    <a:pt x="136" y="149"/>
                    <a:pt x="135" y="146"/>
                  </a:cubicBezTo>
                  <a:cubicBezTo>
                    <a:pt x="134" y="144"/>
                    <a:pt x="133" y="141"/>
                    <a:pt x="133" y="138"/>
                  </a:cubicBezTo>
                  <a:cubicBezTo>
                    <a:pt x="132" y="135"/>
                    <a:pt x="133" y="132"/>
                    <a:pt x="134" y="129"/>
                  </a:cubicBezTo>
                  <a:cubicBezTo>
                    <a:pt x="135" y="126"/>
                    <a:pt x="137" y="124"/>
                    <a:pt x="139" y="122"/>
                  </a:cubicBezTo>
                  <a:cubicBezTo>
                    <a:pt x="143" y="117"/>
                    <a:pt x="149" y="115"/>
                    <a:pt x="154" y="114"/>
                  </a:cubicBezTo>
                  <a:cubicBezTo>
                    <a:pt x="154" y="107"/>
                    <a:pt x="154" y="107"/>
                    <a:pt x="154" y="107"/>
                  </a:cubicBezTo>
                  <a:cubicBezTo>
                    <a:pt x="154" y="105"/>
                    <a:pt x="155" y="103"/>
                    <a:pt x="156" y="102"/>
                  </a:cubicBezTo>
                  <a:cubicBezTo>
                    <a:pt x="158" y="101"/>
                    <a:pt x="160" y="100"/>
                    <a:pt x="162" y="101"/>
                  </a:cubicBezTo>
                  <a:cubicBezTo>
                    <a:pt x="165" y="102"/>
                    <a:pt x="166" y="104"/>
                    <a:pt x="166" y="106"/>
                  </a:cubicBezTo>
                  <a:cubicBezTo>
                    <a:pt x="167" y="113"/>
                    <a:pt x="167" y="113"/>
                    <a:pt x="167" y="113"/>
                  </a:cubicBezTo>
                  <a:cubicBezTo>
                    <a:pt x="167" y="113"/>
                    <a:pt x="168" y="113"/>
                    <a:pt x="169" y="113"/>
                  </a:cubicBezTo>
                  <a:cubicBezTo>
                    <a:pt x="175" y="114"/>
                    <a:pt x="181" y="116"/>
                    <a:pt x="185" y="120"/>
                  </a:cubicBezTo>
                  <a:cubicBezTo>
                    <a:pt x="187" y="122"/>
                    <a:pt x="189" y="124"/>
                    <a:pt x="190" y="127"/>
                  </a:cubicBezTo>
                  <a:cubicBezTo>
                    <a:pt x="191" y="127"/>
                    <a:pt x="191" y="128"/>
                    <a:pt x="191" y="129"/>
                  </a:cubicBezTo>
                  <a:cubicBezTo>
                    <a:pt x="192" y="129"/>
                    <a:pt x="192" y="130"/>
                    <a:pt x="192" y="131"/>
                  </a:cubicBezTo>
                  <a:cubicBezTo>
                    <a:pt x="192" y="132"/>
                    <a:pt x="192" y="133"/>
                    <a:pt x="192" y="134"/>
                  </a:cubicBezTo>
                  <a:cubicBezTo>
                    <a:pt x="191" y="137"/>
                    <a:pt x="189" y="138"/>
                    <a:pt x="186" y="138"/>
                  </a:cubicBezTo>
                  <a:cubicBezTo>
                    <a:pt x="184" y="138"/>
                    <a:pt x="182" y="137"/>
                    <a:pt x="181" y="135"/>
                  </a:cubicBezTo>
                  <a:cubicBezTo>
                    <a:pt x="180" y="134"/>
                    <a:pt x="180" y="133"/>
                    <a:pt x="180" y="133"/>
                  </a:cubicBezTo>
                  <a:cubicBezTo>
                    <a:pt x="180" y="132"/>
                    <a:pt x="179" y="131"/>
                    <a:pt x="179" y="131"/>
                  </a:cubicBezTo>
                  <a:cubicBezTo>
                    <a:pt x="178" y="130"/>
                    <a:pt x="177" y="129"/>
                    <a:pt x="176" y="128"/>
                  </a:cubicBezTo>
                  <a:cubicBezTo>
                    <a:pt x="173" y="126"/>
                    <a:pt x="170" y="125"/>
                    <a:pt x="167" y="125"/>
                  </a:cubicBezTo>
                  <a:cubicBezTo>
                    <a:pt x="168" y="148"/>
                    <a:pt x="168" y="148"/>
                    <a:pt x="168" y="148"/>
                  </a:cubicBezTo>
                  <a:cubicBezTo>
                    <a:pt x="172" y="149"/>
                    <a:pt x="176" y="149"/>
                    <a:pt x="179" y="151"/>
                  </a:cubicBezTo>
                  <a:cubicBezTo>
                    <a:pt x="184" y="152"/>
                    <a:pt x="189" y="155"/>
                    <a:pt x="192" y="160"/>
                  </a:cubicBezTo>
                  <a:cubicBezTo>
                    <a:pt x="192" y="159"/>
                    <a:pt x="191" y="158"/>
                    <a:pt x="192" y="160"/>
                  </a:cubicBezTo>
                  <a:cubicBezTo>
                    <a:pt x="193" y="161"/>
                    <a:pt x="193" y="161"/>
                    <a:pt x="192" y="160"/>
                  </a:cubicBezTo>
                  <a:cubicBezTo>
                    <a:pt x="195" y="164"/>
                    <a:pt x="196" y="168"/>
                    <a:pt x="195" y="17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4"/>
            <p:cNvSpPr/>
            <p:nvPr/>
          </p:nvSpPr>
          <p:spPr bwMode="auto">
            <a:xfrm>
              <a:off x="6798" y="31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5"/>
            <p:cNvSpPr/>
            <p:nvPr/>
          </p:nvSpPr>
          <p:spPr bwMode="auto">
            <a:xfrm>
              <a:off x="6518" y="2965"/>
              <a:ext cx="218" cy="341"/>
            </a:xfrm>
            <a:custGeom>
              <a:avLst/>
              <a:gdLst>
                <a:gd name="T0" fmla="*/ 39 w 92"/>
                <a:gd name="T1" fmla="*/ 0 h 144"/>
                <a:gd name="T2" fmla="*/ 8 w 92"/>
                <a:gd name="T3" fmla="*/ 120 h 144"/>
                <a:gd name="T4" fmla="*/ 26 w 92"/>
                <a:gd name="T5" fmla="*/ 144 h 144"/>
                <a:gd name="T6" fmla="*/ 39 w 92"/>
                <a:gd name="T7" fmla="*/ 0 h 144"/>
              </a:gdLst>
              <a:ahLst/>
              <a:cxnLst>
                <a:cxn ang="0">
                  <a:pos x="T0" y="T1"/>
                </a:cxn>
                <a:cxn ang="0">
                  <a:pos x="T2" y="T3"/>
                </a:cxn>
                <a:cxn ang="0">
                  <a:pos x="T4" y="T5"/>
                </a:cxn>
                <a:cxn ang="0">
                  <a:pos x="T6" y="T7"/>
                </a:cxn>
              </a:cxnLst>
              <a:rect l="0" t="0" r="r" b="b"/>
              <a:pathLst>
                <a:path w="92" h="144">
                  <a:moveTo>
                    <a:pt x="39" y="0"/>
                  </a:moveTo>
                  <a:cubicBezTo>
                    <a:pt x="3" y="43"/>
                    <a:pt x="0" y="94"/>
                    <a:pt x="8" y="120"/>
                  </a:cubicBezTo>
                  <a:cubicBezTo>
                    <a:pt x="11" y="131"/>
                    <a:pt x="18" y="139"/>
                    <a:pt x="26" y="144"/>
                  </a:cubicBezTo>
                  <a:cubicBezTo>
                    <a:pt x="92" y="115"/>
                    <a:pt x="61" y="40"/>
                    <a:pt x="39" y="0"/>
                  </a:cubicBezTo>
                </a:path>
              </a:pathLst>
            </a:custGeom>
            <a:solidFill>
              <a:srgbClr val="A37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6"/>
            <p:cNvSpPr/>
            <p:nvPr/>
          </p:nvSpPr>
          <p:spPr bwMode="auto">
            <a:xfrm>
              <a:off x="6289" y="3043"/>
              <a:ext cx="49" cy="81"/>
            </a:xfrm>
            <a:custGeom>
              <a:avLst/>
              <a:gdLst>
                <a:gd name="T0" fmla="*/ 18 w 21"/>
                <a:gd name="T1" fmla="*/ 8 h 34"/>
                <a:gd name="T2" fmla="*/ 13 w 21"/>
                <a:gd name="T3" fmla="*/ 4 h 34"/>
                <a:gd name="T4" fmla="*/ 0 w 21"/>
                <a:gd name="T5" fmla="*/ 0 h 34"/>
                <a:gd name="T6" fmla="*/ 0 w 21"/>
                <a:gd name="T7" fmla="*/ 34 h 34"/>
                <a:gd name="T8" fmla="*/ 19 w 21"/>
                <a:gd name="T9" fmla="*/ 24 h 34"/>
                <a:gd name="T10" fmla="*/ 21 w 21"/>
                <a:gd name="T11" fmla="*/ 13 h 34"/>
                <a:gd name="T12" fmla="*/ 18 w 21"/>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18" y="8"/>
                  </a:moveTo>
                  <a:cubicBezTo>
                    <a:pt x="17" y="6"/>
                    <a:pt x="15" y="5"/>
                    <a:pt x="13" y="4"/>
                  </a:cubicBezTo>
                  <a:cubicBezTo>
                    <a:pt x="9" y="2"/>
                    <a:pt x="4" y="1"/>
                    <a:pt x="0" y="0"/>
                  </a:cubicBezTo>
                  <a:cubicBezTo>
                    <a:pt x="0" y="34"/>
                    <a:pt x="0" y="34"/>
                    <a:pt x="0" y="34"/>
                  </a:cubicBezTo>
                  <a:cubicBezTo>
                    <a:pt x="7" y="33"/>
                    <a:pt x="15" y="30"/>
                    <a:pt x="19" y="24"/>
                  </a:cubicBezTo>
                  <a:cubicBezTo>
                    <a:pt x="21" y="21"/>
                    <a:pt x="21" y="17"/>
                    <a:pt x="21" y="13"/>
                  </a:cubicBezTo>
                  <a:cubicBezTo>
                    <a:pt x="20" y="11"/>
                    <a:pt x="19" y="9"/>
                    <a:pt x="18" y="8"/>
                  </a:cubicBezTo>
                  <a:close/>
                </a:path>
              </a:pathLst>
            </a:custGeom>
            <a:solidFill>
              <a:srgbClr val="C89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7"/>
            <p:cNvSpPr/>
            <p:nvPr/>
          </p:nvSpPr>
          <p:spPr bwMode="auto">
            <a:xfrm>
              <a:off x="6334" y="31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8"/>
            <p:cNvSpPr/>
            <p:nvPr/>
          </p:nvSpPr>
          <p:spPr bwMode="auto">
            <a:xfrm>
              <a:off x="6203" y="2913"/>
              <a:ext cx="41" cy="74"/>
            </a:xfrm>
            <a:custGeom>
              <a:avLst/>
              <a:gdLst>
                <a:gd name="T0" fmla="*/ 3 w 17"/>
                <a:gd name="T1" fmla="*/ 9 h 31"/>
                <a:gd name="T2" fmla="*/ 0 w 17"/>
                <a:gd name="T3" fmla="*/ 15 h 31"/>
                <a:gd name="T4" fmla="*/ 1 w 17"/>
                <a:gd name="T5" fmla="*/ 21 h 31"/>
                <a:gd name="T6" fmla="*/ 5 w 17"/>
                <a:gd name="T7" fmla="*/ 26 h 31"/>
                <a:gd name="T8" fmla="*/ 11 w 17"/>
                <a:gd name="T9" fmla="*/ 29 h 31"/>
                <a:gd name="T10" fmla="*/ 17 w 17"/>
                <a:gd name="T11" fmla="*/ 31 h 31"/>
                <a:gd name="T12" fmla="*/ 17 w 17"/>
                <a:gd name="T13" fmla="*/ 0 h 31"/>
                <a:gd name="T14" fmla="*/ 3 w 17"/>
                <a:gd name="T15" fmla="*/ 9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1">
                  <a:moveTo>
                    <a:pt x="3" y="9"/>
                  </a:moveTo>
                  <a:cubicBezTo>
                    <a:pt x="1" y="10"/>
                    <a:pt x="1" y="12"/>
                    <a:pt x="0" y="15"/>
                  </a:cubicBezTo>
                  <a:cubicBezTo>
                    <a:pt x="0" y="17"/>
                    <a:pt x="0" y="19"/>
                    <a:pt x="1" y="21"/>
                  </a:cubicBezTo>
                  <a:cubicBezTo>
                    <a:pt x="2" y="23"/>
                    <a:pt x="4" y="25"/>
                    <a:pt x="5" y="26"/>
                  </a:cubicBezTo>
                  <a:cubicBezTo>
                    <a:pt x="7" y="27"/>
                    <a:pt x="9" y="28"/>
                    <a:pt x="11" y="29"/>
                  </a:cubicBezTo>
                  <a:cubicBezTo>
                    <a:pt x="13" y="30"/>
                    <a:pt x="15" y="30"/>
                    <a:pt x="17" y="31"/>
                  </a:cubicBezTo>
                  <a:cubicBezTo>
                    <a:pt x="17" y="0"/>
                    <a:pt x="17" y="0"/>
                    <a:pt x="17" y="0"/>
                  </a:cubicBezTo>
                  <a:cubicBezTo>
                    <a:pt x="12" y="1"/>
                    <a:pt x="6" y="4"/>
                    <a:pt x="3" y="9"/>
                  </a:cubicBezTo>
                  <a:close/>
                </a:path>
              </a:pathLst>
            </a:custGeom>
            <a:solidFill>
              <a:srgbClr val="C89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9"/>
            <p:cNvSpPr/>
            <p:nvPr/>
          </p:nvSpPr>
          <p:spPr bwMode="auto">
            <a:xfrm>
              <a:off x="6334" y="31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0"/>
            <p:cNvSpPr>
              <a:spLocks noEditPoints="1"/>
            </p:cNvSpPr>
            <p:nvPr/>
          </p:nvSpPr>
          <p:spPr bwMode="auto">
            <a:xfrm>
              <a:off x="5654" y="2437"/>
              <a:ext cx="1300" cy="981"/>
            </a:xfrm>
            <a:custGeom>
              <a:avLst/>
              <a:gdLst>
                <a:gd name="T0" fmla="*/ 280 w 549"/>
                <a:gd name="T1" fmla="*/ 94 h 414"/>
                <a:gd name="T2" fmla="*/ 316 w 549"/>
                <a:gd name="T3" fmla="*/ 12 h 414"/>
                <a:gd name="T4" fmla="*/ 250 w 549"/>
                <a:gd name="T5" fmla="*/ 26 h 414"/>
                <a:gd name="T6" fmla="*/ 186 w 549"/>
                <a:gd name="T7" fmla="*/ 16 h 414"/>
                <a:gd name="T8" fmla="*/ 226 w 549"/>
                <a:gd name="T9" fmla="*/ 96 h 414"/>
                <a:gd name="T10" fmla="*/ 230 w 549"/>
                <a:gd name="T11" fmla="*/ 390 h 414"/>
                <a:gd name="T12" fmla="*/ 280 w 549"/>
                <a:gd name="T13" fmla="*/ 94 h 414"/>
                <a:gd name="T14" fmla="*/ 307 w 549"/>
                <a:gd name="T15" fmla="*/ 277 h 414"/>
                <a:gd name="T16" fmla="*/ 294 w 549"/>
                <a:gd name="T17" fmla="*/ 299 h 414"/>
                <a:gd name="T18" fmla="*/ 268 w 549"/>
                <a:gd name="T19" fmla="*/ 309 h 414"/>
                <a:gd name="T20" fmla="*/ 268 w 549"/>
                <a:gd name="T21" fmla="*/ 319 h 414"/>
                <a:gd name="T22" fmla="*/ 265 w 549"/>
                <a:gd name="T23" fmla="*/ 326 h 414"/>
                <a:gd name="T24" fmla="*/ 255 w 549"/>
                <a:gd name="T25" fmla="*/ 327 h 414"/>
                <a:gd name="T26" fmla="*/ 249 w 549"/>
                <a:gd name="T27" fmla="*/ 319 h 414"/>
                <a:gd name="T28" fmla="*/ 249 w 549"/>
                <a:gd name="T29" fmla="*/ 308 h 414"/>
                <a:gd name="T30" fmla="*/ 245 w 549"/>
                <a:gd name="T31" fmla="*/ 307 h 414"/>
                <a:gd name="T32" fmla="*/ 222 w 549"/>
                <a:gd name="T33" fmla="*/ 292 h 414"/>
                <a:gd name="T34" fmla="*/ 215 w 549"/>
                <a:gd name="T35" fmla="*/ 281 h 414"/>
                <a:gd name="T36" fmla="*/ 213 w 549"/>
                <a:gd name="T37" fmla="*/ 277 h 414"/>
                <a:gd name="T38" fmla="*/ 213 w 549"/>
                <a:gd name="T39" fmla="*/ 274 h 414"/>
                <a:gd name="T40" fmla="*/ 214 w 549"/>
                <a:gd name="T41" fmla="*/ 269 h 414"/>
                <a:gd name="T42" fmla="*/ 223 w 549"/>
                <a:gd name="T43" fmla="*/ 264 h 414"/>
                <a:gd name="T44" fmla="*/ 231 w 549"/>
                <a:gd name="T45" fmla="*/ 270 h 414"/>
                <a:gd name="T46" fmla="*/ 232 w 549"/>
                <a:gd name="T47" fmla="*/ 274 h 414"/>
                <a:gd name="T48" fmla="*/ 233 w 549"/>
                <a:gd name="T49" fmla="*/ 277 h 414"/>
                <a:gd name="T50" fmla="*/ 237 w 549"/>
                <a:gd name="T51" fmla="*/ 282 h 414"/>
                <a:gd name="T52" fmla="*/ 249 w 549"/>
                <a:gd name="T53" fmla="*/ 288 h 414"/>
                <a:gd name="T54" fmla="*/ 249 w 549"/>
                <a:gd name="T55" fmla="*/ 251 h 414"/>
                <a:gd name="T56" fmla="*/ 225 w 549"/>
                <a:gd name="T57" fmla="*/ 241 h 414"/>
                <a:gd name="T58" fmla="*/ 216 w 549"/>
                <a:gd name="T59" fmla="*/ 231 h 414"/>
                <a:gd name="T60" fmla="*/ 214 w 549"/>
                <a:gd name="T61" fmla="*/ 217 h 414"/>
                <a:gd name="T62" fmla="*/ 216 w 549"/>
                <a:gd name="T63" fmla="*/ 204 h 414"/>
                <a:gd name="T64" fmla="*/ 224 w 549"/>
                <a:gd name="T65" fmla="*/ 193 h 414"/>
                <a:gd name="T66" fmla="*/ 249 w 549"/>
                <a:gd name="T67" fmla="*/ 182 h 414"/>
                <a:gd name="T68" fmla="*/ 249 w 549"/>
                <a:gd name="T69" fmla="*/ 172 h 414"/>
                <a:gd name="T70" fmla="*/ 252 w 549"/>
                <a:gd name="T71" fmla="*/ 165 h 414"/>
                <a:gd name="T72" fmla="*/ 263 w 549"/>
                <a:gd name="T73" fmla="*/ 163 h 414"/>
                <a:gd name="T74" fmla="*/ 268 w 549"/>
                <a:gd name="T75" fmla="*/ 172 h 414"/>
                <a:gd name="T76" fmla="*/ 268 w 549"/>
                <a:gd name="T77" fmla="*/ 182 h 414"/>
                <a:gd name="T78" fmla="*/ 272 w 549"/>
                <a:gd name="T79" fmla="*/ 183 h 414"/>
                <a:gd name="T80" fmla="*/ 296 w 549"/>
                <a:gd name="T81" fmla="*/ 194 h 414"/>
                <a:gd name="T82" fmla="*/ 304 w 549"/>
                <a:gd name="T83" fmla="*/ 205 h 414"/>
                <a:gd name="T84" fmla="*/ 305 w 549"/>
                <a:gd name="T85" fmla="*/ 209 h 414"/>
                <a:gd name="T86" fmla="*/ 306 w 549"/>
                <a:gd name="T87" fmla="*/ 212 h 414"/>
                <a:gd name="T88" fmla="*/ 305 w 549"/>
                <a:gd name="T89" fmla="*/ 217 h 414"/>
                <a:gd name="T90" fmla="*/ 296 w 549"/>
                <a:gd name="T91" fmla="*/ 223 h 414"/>
                <a:gd name="T92" fmla="*/ 288 w 549"/>
                <a:gd name="T93" fmla="*/ 217 h 414"/>
                <a:gd name="T94" fmla="*/ 287 w 549"/>
                <a:gd name="T95" fmla="*/ 214 h 414"/>
                <a:gd name="T96" fmla="*/ 285 w 549"/>
                <a:gd name="T97" fmla="*/ 211 h 414"/>
                <a:gd name="T98" fmla="*/ 281 w 549"/>
                <a:gd name="T99" fmla="*/ 206 h 414"/>
                <a:gd name="T100" fmla="*/ 268 w 549"/>
                <a:gd name="T101" fmla="*/ 201 h 414"/>
                <a:gd name="T102" fmla="*/ 268 w 549"/>
                <a:gd name="T103" fmla="*/ 236 h 414"/>
                <a:gd name="T104" fmla="*/ 284 w 549"/>
                <a:gd name="T105" fmla="*/ 241 h 414"/>
                <a:gd name="T106" fmla="*/ 304 w 549"/>
                <a:gd name="T107" fmla="*/ 256 h 414"/>
                <a:gd name="T108" fmla="*/ 304 w 549"/>
                <a:gd name="T109" fmla="*/ 257 h 414"/>
                <a:gd name="T110" fmla="*/ 304 w 549"/>
                <a:gd name="T111" fmla="*/ 257 h 414"/>
                <a:gd name="T112" fmla="*/ 307 w 549"/>
                <a:gd name="T113" fmla="*/ 27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9" h="414">
                  <a:moveTo>
                    <a:pt x="280" y="94"/>
                  </a:moveTo>
                  <a:cubicBezTo>
                    <a:pt x="309" y="70"/>
                    <a:pt x="328" y="15"/>
                    <a:pt x="316" y="12"/>
                  </a:cubicBezTo>
                  <a:cubicBezTo>
                    <a:pt x="301" y="9"/>
                    <a:pt x="266" y="23"/>
                    <a:pt x="250" y="26"/>
                  </a:cubicBezTo>
                  <a:cubicBezTo>
                    <a:pt x="226" y="29"/>
                    <a:pt x="200" y="0"/>
                    <a:pt x="186" y="16"/>
                  </a:cubicBezTo>
                  <a:cubicBezTo>
                    <a:pt x="174" y="29"/>
                    <a:pt x="194" y="76"/>
                    <a:pt x="226" y="96"/>
                  </a:cubicBezTo>
                  <a:cubicBezTo>
                    <a:pt x="132" y="142"/>
                    <a:pt x="0" y="374"/>
                    <a:pt x="230" y="390"/>
                  </a:cubicBezTo>
                  <a:cubicBezTo>
                    <a:pt x="549" y="414"/>
                    <a:pt x="389" y="139"/>
                    <a:pt x="280" y="94"/>
                  </a:cubicBezTo>
                  <a:close/>
                  <a:moveTo>
                    <a:pt x="307" y="277"/>
                  </a:moveTo>
                  <a:cubicBezTo>
                    <a:pt x="306" y="286"/>
                    <a:pt x="302" y="294"/>
                    <a:pt x="294" y="299"/>
                  </a:cubicBezTo>
                  <a:cubicBezTo>
                    <a:pt x="287" y="305"/>
                    <a:pt x="277" y="308"/>
                    <a:pt x="268" y="309"/>
                  </a:cubicBezTo>
                  <a:cubicBezTo>
                    <a:pt x="268" y="319"/>
                    <a:pt x="268" y="319"/>
                    <a:pt x="268" y="319"/>
                  </a:cubicBezTo>
                  <a:cubicBezTo>
                    <a:pt x="268" y="321"/>
                    <a:pt x="267" y="324"/>
                    <a:pt x="265" y="326"/>
                  </a:cubicBezTo>
                  <a:cubicBezTo>
                    <a:pt x="262" y="328"/>
                    <a:pt x="258" y="329"/>
                    <a:pt x="255" y="327"/>
                  </a:cubicBezTo>
                  <a:cubicBezTo>
                    <a:pt x="251" y="326"/>
                    <a:pt x="249" y="322"/>
                    <a:pt x="249" y="319"/>
                  </a:cubicBezTo>
                  <a:cubicBezTo>
                    <a:pt x="249" y="308"/>
                    <a:pt x="249" y="308"/>
                    <a:pt x="249" y="308"/>
                  </a:cubicBezTo>
                  <a:cubicBezTo>
                    <a:pt x="248" y="307"/>
                    <a:pt x="246" y="307"/>
                    <a:pt x="245" y="307"/>
                  </a:cubicBezTo>
                  <a:cubicBezTo>
                    <a:pt x="236" y="304"/>
                    <a:pt x="228" y="299"/>
                    <a:pt x="222" y="292"/>
                  </a:cubicBezTo>
                  <a:cubicBezTo>
                    <a:pt x="219" y="289"/>
                    <a:pt x="216" y="285"/>
                    <a:pt x="215" y="281"/>
                  </a:cubicBezTo>
                  <a:cubicBezTo>
                    <a:pt x="214" y="280"/>
                    <a:pt x="214" y="279"/>
                    <a:pt x="213" y="277"/>
                  </a:cubicBezTo>
                  <a:cubicBezTo>
                    <a:pt x="213" y="276"/>
                    <a:pt x="213" y="275"/>
                    <a:pt x="213" y="274"/>
                  </a:cubicBezTo>
                  <a:cubicBezTo>
                    <a:pt x="212" y="272"/>
                    <a:pt x="213" y="271"/>
                    <a:pt x="214" y="269"/>
                  </a:cubicBezTo>
                  <a:cubicBezTo>
                    <a:pt x="215" y="266"/>
                    <a:pt x="219" y="264"/>
                    <a:pt x="223" y="264"/>
                  </a:cubicBezTo>
                  <a:cubicBezTo>
                    <a:pt x="226" y="264"/>
                    <a:pt x="230" y="267"/>
                    <a:pt x="231" y="270"/>
                  </a:cubicBezTo>
                  <a:cubicBezTo>
                    <a:pt x="231" y="271"/>
                    <a:pt x="231" y="273"/>
                    <a:pt x="232" y="274"/>
                  </a:cubicBezTo>
                  <a:cubicBezTo>
                    <a:pt x="232" y="275"/>
                    <a:pt x="233" y="276"/>
                    <a:pt x="233" y="277"/>
                  </a:cubicBezTo>
                  <a:cubicBezTo>
                    <a:pt x="234" y="279"/>
                    <a:pt x="236" y="280"/>
                    <a:pt x="237" y="282"/>
                  </a:cubicBezTo>
                  <a:cubicBezTo>
                    <a:pt x="241" y="285"/>
                    <a:pt x="245" y="287"/>
                    <a:pt x="249" y="288"/>
                  </a:cubicBezTo>
                  <a:cubicBezTo>
                    <a:pt x="249" y="251"/>
                    <a:pt x="249" y="251"/>
                    <a:pt x="249" y="251"/>
                  </a:cubicBezTo>
                  <a:cubicBezTo>
                    <a:pt x="241" y="249"/>
                    <a:pt x="232" y="246"/>
                    <a:pt x="225" y="241"/>
                  </a:cubicBezTo>
                  <a:cubicBezTo>
                    <a:pt x="221" y="238"/>
                    <a:pt x="218" y="235"/>
                    <a:pt x="216" y="231"/>
                  </a:cubicBezTo>
                  <a:cubicBezTo>
                    <a:pt x="214" y="227"/>
                    <a:pt x="214" y="222"/>
                    <a:pt x="214" y="217"/>
                  </a:cubicBezTo>
                  <a:cubicBezTo>
                    <a:pt x="214" y="213"/>
                    <a:pt x="214" y="208"/>
                    <a:pt x="216" y="204"/>
                  </a:cubicBezTo>
                  <a:cubicBezTo>
                    <a:pt x="218" y="200"/>
                    <a:pt x="221" y="196"/>
                    <a:pt x="224" y="193"/>
                  </a:cubicBezTo>
                  <a:cubicBezTo>
                    <a:pt x="231" y="187"/>
                    <a:pt x="240" y="183"/>
                    <a:pt x="249" y="182"/>
                  </a:cubicBezTo>
                  <a:cubicBezTo>
                    <a:pt x="249" y="172"/>
                    <a:pt x="249" y="172"/>
                    <a:pt x="249" y="172"/>
                  </a:cubicBezTo>
                  <a:cubicBezTo>
                    <a:pt x="249" y="169"/>
                    <a:pt x="251" y="167"/>
                    <a:pt x="252" y="165"/>
                  </a:cubicBezTo>
                  <a:cubicBezTo>
                    <a:pt x="255" y="162"/>
                    <a:pt x="259" y="162"/>
                    <a:pt x="263" y="163"/>
                  </a:cubicBezTo>
                  <a:cubicBezTo>
                    <a:pt x="266" y="165"/>
                    <a:pt x="268" y="168"/>
                    <a:pt x="268" y="172"/>
                  </a:cubicBezTo>
                  <a:cubicBezTo>
                    <a:pt x="268" y="182"/>
                    <a:pt x="268" y="182"/>
                    <a:pt x="268" y="182"/>
                  </a:cubicBezTo>
                  <a:cubicBezTo>
                    <a:pt x="269" y="182"/>
                    <a:pt x="271" y="182"/>
                    <a:pt x="272" y="183"/>
                  </a:cubicBezTo>
                  <a:cubicBezTo>
                    <a:pt x="281" y="184"/>
                    <a:pt x="290" y="188"/>
                    <a:pt x="296" y="194"/>
                  </a:cubicBezTo>
                  <a:cubicBezTo>
                    <a:pt x="299" y="198"/>
                    <a:pt x="302" y="201"/>
                    <a:pt x="304" y="205"/>
                  </a:cubicBezTo>
                  <a:cubicBezTo>
                    <a:pt x="304" y="206"/>
                    <a:pt x="305" y="208"/>
                    <a:pt x="305" y="209"/>
                  </a:cubicBezTo>
                  <a:cubicBezTo>
                    <a:pt x="305" y="210"/>
                    <a:pt x="306" y="211"/>
                    <a:pt x="306" y="212"/>
                  </a:cubicBezTo>
                  <a:cubicBezTo>
                    <a:pt x="306" y="214"/>
                    <a:pt x="306" y="216"/>
                    <a:pt x="305" y="217"/>
                  </a:cubicBezTo>
                  <a:cubicBezTo>
                    <a:pt x="303" y="221"/>
                    <a:pt x="300" y="223"/>
                    <a:pt x="296" y="223"/>
                  </a:cubicBezTo>
                  <a:cubicBezTo>
                    <a:pt x="293" y="223"/>
                    <a:pt x="289" y="220"/>
                    <a:pt x="288" y="217"/>
                  </a:cubicBezTo>
                  <a:cubicBezTo>
                    <a:pt x="287" y="216"/>
                    <a:pt x="287" y="215"/>
                    <a:pt x="287" y="214"/>
                  </a:cubicBezTo>
                  <a:cubicBezTo>
                    <a:pt x="286" y="213"/>
                    <a:pt x="286" y="212"/>
                    <a:pt x="285" y="211"/>
                  </a:cubicBezTo>
                  <a:cubicBezTo>
                    <a:pt x="284" y="209"/>
                    <a:pt x="283" y="207"/>
                    <a:pt x="281" y="206"/>
                  </a:cubicBezTo>
                  <a:cubicBezTo>
                    <a:pt x="277" y="203"/>
                    <a:pt x="273" y="202"/>
                    <a:pt x="268" y="201"/>
                  </a:cubicBezTo>
                  <a:cubicBezTo>
                    <a:pt x="268" y="236"/>
                    <a:pt x="268" y="236"/>
                    <a:pt x="268" y="236"/>
                  </a:cubicBezTo>
                  <a:cubicBezTo>
                    <a:pt x="273" y="238"/>
                    <a:pt x="279" y="239"/>
                    <a:pt x="284" y="241"/>
                  </a:cubicBezTo>
                  <a:cubicBezTo>
                    <a:pt x="292" y="244"/>
                    <a:pt x="299" y="249"/>
                    <a:pt x="304" y="256"/>
                  </a:cubicBezTo>
                  <a:cubicBezTo>
                    <a:pt x="303" y="255"/>
                    <a:pt x="302" y="254"/>
                    <a:pt x="304" y="257"/>
                  </a:cubicBezTo>
                  <a:cubicBezTo>
                    <a:pt x="305" y="259"/>
                    <a:pt x="304" y="258"/>
                    <a:pt x="304" y="257"/>
                  </a:cubicBezTo>
                  <a:cubicBezTo>
                    <a:pt x="307" y="263"/>
                    <a:pt x="308" y="270"/>
                    <a:pt x="307" y="27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11"/>
            <p:cNvSpPr/>
            <p:nvPr/>
          </p:nvSpPr>
          <p:spPr bwMode="auto">
            <a:xfrm>
              <a:off x="6334" y="31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Rectangle 112"/>
            <p:cNvSpPr>
              <a:spLocks noChangeArrowheads="1"/>
            </p:cNvSpPr>
            <p:nvPr/>
          </p:nvSpPr>
          <p:spPr bwMode="auto">
            <a:xfrm>
              <a:off x="5592" y="2447"/>
              <a:ext cx="123" cy="857"/>
            </a:xfrm>
            <a:prstGeom prst="rect">
              <a:avLst/>
            </a:prstGeom>
            <a:solidFill>
              <a:srgbClr val="2D2E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Rectangle 113"/>
            <p:cNvSpPr>
              <a:spLocks noChangeArrowheads="1"/>
            </p:cNvSpPr>
            <p:nvPr/>
          </p:nvSpPr>
          <p:spPr bwMode="auto">
            <a:xfrm>
              <a:off x="5308" y="2447"/>
              <a:ext cx="125" cy="857"/>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114"/>
            <p:cNvSpPr>
              <a:spLocks noChangeArrowheads="1"/>
            </p:cNvSpPr>
            <p:nvPr/>
          </p:nvSpPr>
          <p:spPr bwMode="auto">
            <a:xfrm>
              <a:off x="5301" y="1767"/>
              <a:ext cx="421" cy="412"/>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115"/>
            <p:cNvSpPr>
              <a:spLocks noChangeArrowheads="1"/>
            </p:cNvSpPr>
            <p:nvPr/>
          </p:nvSpPr>
          <p:spPr bwMode="auto">
            <a:xfrm>
              <a:off x="5457" y="1717"/>
              <a:ext cx="109" cy="62"/>
            </a:xfrm>
            <a:prstGeom prst="rect">
              <a:avLst/>
            </a:prstGeom>
            <a:solidFill>
              <a:srgbClr val="0077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Freeform 116"/>
            <p:cNvSpPr/>
            <p:nvPr/>
          </p:nvSpPr>
          <p:spPr bwMode="auto">
            <a:xfrm>
              <a:off x="5448" y="1767"/>
              <a:ext cx="130" cy="680"/>
            </a:xfrm>
            <a:custGeom>
              <a:avLst/>
              <a:gdLst>
                <a:gd name="T0" fmla="*/ 0 w 130"/>
                <a:gd name="T1" fmla="*/ 623 h 680"/>
                <a:gd name="T2" fmla="*/ 63 w 130"/>
                <a:gd name="T3" fmla="*/ 680 h 680"/>
                <a:gd name="T4" fmla="*/ 130 w 130"/>
                <a:gd name="T5" fmla="*/ 623 h 680"/>
                <a:gd name="T6" fmla="*/ 82 w 130"/>
                <a:gd name="T7" fmla="*/ 0 h 680"/>
                <a:gd name="T8" fmla="*/ 45 w 130"/>
                <a:gd name="T9" fmla="*/ 0 h 680"/>
                <a:gd name="T10" fmla="*/ 0 w 130"/>
                <a:gd name="T11" fmla="*/ 623 h 680"/>
              </a:gdLst>
              <a:ahLst/>
              <a:cxnLst>
                <a:cxn ang="0">
                  <a:pos x="T0" y="T1"/>
                </a:cxn>
                <a:cxn ang="0">
                  <a:pos x="T2" y="T3"/>
                </a:cxn>
                <a:cxn ang="0">
                  <a:pos x="T4" y="T5"/>
                </a:cxn>
                <a:cxn ang="0">
                  <a:pos x="T6" y="T7"/>
                </a:cxn>
                <a:cxn ang="0">
                  <a:pos x="T8" y="T9"/>
                </a:cxn>
                <a:cxn ang="0">
                  <a:pos x="T10" y="T11"/>
                </a:cxn>
              </a:cxnLst>
              <a:rect l="0" t="0" r="r" b="b"/>
              <a:pathLst>
                <a:path w="130" h="680">
                  <a:moveTo>
                    <a:pt x="0" y="623"/>
                  </a:moveTo>
                  <a:lnTo>
                    <a:pt x="63" y="680"/>
                  </a:lnTo>
                  <a:lnTo>
                    <a:pt x="130" y="623"/>
                  </a:lnTo>
                  <a:lnTo>
                    <a:pt x="82" y="0"/>
                  </a:lnTo>
                  <a:lnTo>
                    <a:pt x="45" y="0"/>
                  </a:lnTo>
                  <a:lnTo>
                    <a:pt x="0" y="623"/>
                  </a:lnTo>
                  <a:close/>
                </a:path>
              </a:pathLst>
            </a:custGeom>
            <a:solidFill>
              <a:srgbClr val="007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7"/>
            <p:cNvSpPr/>
            <p:nvPr/>
          </p:nvSpPr>
          <p:spPr bwMode="auto">
            <a:xfrm>
              <a:off x="5547" y="1717"/>
              <a:ext cx="121" cy="85"/>
            </a:xfrm>
            <a:custGeom>
              <a:avLst/>
              <a:gdLst>
                <a:gd name="T0" fmla="*/ 26 w 121"/>
                <a:gd name="T1" fmla="*/ 85 h 85"/>
                <a:gd name="T2" fmla="*/ 121 w 121"/>
                <a:gd name="T3" fmla="*/ 50 h 85"/>
                <a:gd name="T4" fmla="*/ 121 w 121"/>
                <a:gd name="T5" fmla="*/ 0 h 85"/>
                <a:gd name="T6" fmla="*/ 0 w 121"/>
                <a:gd name="T7" fmla="*/ 0 h 85"/>
                <a:gd name="T8" fmla="*/ 26 w 121"/>
                <a:gd name="T9" fmla="*/ 85 h 85"/>
              </a:gdLst>
              <a:ahLst/>
              <a:cxnLst>
                <a:cxn ang="0">
                  <a:pos x="T0" y="T1"/>
                </a:cxn>
                <a:cxn ang="0">
                  <a:pos x="T2" y="T3"/>
                </a:cxn>
                <a:cxn ang="0">
                  <a:pos x="T4" y="T5"/>
                </a:cxn>
                <a:cxn ang="0">
                  <a:pos x="T6" y="T7"/>
                </a:cxn>
                <a:cxn ang="0">
                  <a:pos x="T8" y="T9"/>
                </a:cxn>
              </a:cxnLst>
              <a:rect l="0" t="0" r="r" b="b"/>
              <a:pathLst>
                <a:path w="121" h="85">
                  <a:moveTo>
                    <a:pt x="26" y="85"/>
                  </a:moveTo>
                  <a:lnTo>
                    <a:pt x="121" y="50"/>
                  </a:lnTo>
                  <a:lnTo>
                    <a:pt x="121" y="0"/>
                  </a:lnTo>
                  <a:lnTo>
                    <a:pt x="0" y="0"/>
                  </a:lnTo>
                  <a:lnTo>
                    <a:pt x="26" y="85"/>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8"/>
            <p:cNvSpPr/>
            <p:nvPr/>
          </p:nvSpPr>
          <p:spPr bwMode="auto">
            <a:xfrm>
              <a:off x="5355" y="1717"/>
              <a:ext cx="123" cy="85"/>
            </a:xfrm>
            <a:custGeom>
              <a:avLst/>
              <a:gdLst>
                <a:gd name="T0" fmla="*/ 95 w 123"/>
                <a:gd name="T1" fmla="*/ 85 h 85"/>
                <a:gd name="T2" fmla="*/ 0 w 123"/>
                <a:gd name="T3" fmla="*/ 50 h 85"/>
                <a:gd name="T4" fmla="*/ 0 w 123"/>
                <a:gd name="T5" fmla="*/ 0 h 85"/>
                <a:gd name="T6" fmla="*/ 123 w 123"/>
                <a:gd name="T7" fmla="*/ 0 h 85"/>
                <a:gd name="T8" fmla="*/ 95 w 123"/>
                <a:gd name="T9" fmla="*/ 85 h 85"/>
              </a:gdLst>
              <a:ahLst/>
              <a:cxnLst>
                <a:cxn ang="0">
                  <a:pos x="T0" y="T1"/>
                </a:cxn>
                <a:cxn ang="0">
                  <a:pos x="T2" y="T3"/>
                </a:cxn>
                <a:cxn ang="0">
                  <a:pos x="T4" y="T5"/>
                </a:cxn>
                <a:cxn ang="0">
                  <a:pos x="T6" y="T7"/>
                </a:cxn>
                <a:cxn ang="0">
                  <a:pos x="T8" y="T9"/>
                </a:cxn>
              </a:cxnLst>
              <a:rect l="0" t="0" r="r" b="b"/>
              <a:pathLst>
                <a:path w="123" h="85">
                  <a:moveTo>
                    <a:pt x="95" y="85"/>
                  </a:moveTo>
                  <a:lnTo>
                    <a:pt x="0" y="50"/>
                  </a:lnTo>
                  <a:lnTo>
                    <a:pt x="0" y="0"/>
                  </a:lnTo>
                  <a:lnTo>
                    <a:pt x="123" y="0"/>
                  </a:lnTo>
                  <a:lnTo>
                    <a:pt x="95" y="85"/>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9"/>
            <p:cNvSpPr/>
            <p:nvPr/>
          </p:nvSpPr>
          <p:spPr bwMode="auto">
            <a:xfrm>
              <a:off x="4993" y="1767"/>
              <a:ext cx="255" cy="770"/>
            </a:xfrm>
            <a:custGeom>
              <a:avLst/>
              <a:gdLst>
                <a:gd name="T0" fmla="*/ 69 w 108"/>
                <a:gd name="T1" fmla="*/ 321 h 325"/>
                <a:gd name="T2" fmla="*/ 22 w 108"/>
                <a:gd name="T3" fmla="*/ 325 h 325"/>
                <a:gd name="T4" fmla="*/ 64 w 108"/>
                <a:gd name="T5" fmla="*/ 0 h 325"/>
                <a:gd name="T6" fmla="*/ 108 w 108"/>
                <a:gd name="T7" fmla="*/ 11 h 325"/>
                <a:gd name="T8" fmla="*/ 69 w 108"/>
                <a:gd name="T9" fmla="*/ 321 h 325"/>
              </a:gdLst>
              <a:ahLst/>
              <a:cxnLst>
                <a:cxn ang="0">
                  <a:pos x="T0" y="T1"/>
                </a:cxn>
                <a:cxn ang="0">
                  <a:pos x="T2" y="T3"/>
                </a:cxn>
                <a:cxn ang="0">
                  <a:pos x="T4" y="T5"/>
                </a:cxn>
                <a:cxn ang="0">
                  <a:pos x="T6" y="T7"/>
                </a:cxn>
                <a:cxn ang="0">
                  <a:pos x="T8" y="T9"/>
                </a:cxn>
              </a:cxnLst>
              <a:rect l="0" t="0" r="r" b="b"/>
              <a:pathLst>
                <a:path w="108" h="325">
                  <a:moveTo>
                    <a:pt x="69" y="321"/>
                  </a:moveTo>
                  <a:cubicBezTo>
                    <a:pt x="53" y="322"/>
                    <a:pt x="38" y="324"/>
                    <a:pt x="22" y="325"/>
                  </a:cubicBezTo>
                  <a:cubicBezTo>
                    <a:pt x="0" y="216"/>
                    <a:pt x="14" y="104"/>
                    <a:pt x="64" y="0"/>
                  </a:cubicBezTo>
                  <a:cubicBezTo>
                    <a:pt x="78" y="4"/>
                    <a:pt x="93" y="8"/>
                    <a:pt x="108" y="11"/>
                  </a:cubicBezTo>
                  <a:cubicBezTo>
                    <a:pt x="62" y="111"/>
                    <a:pt x="48" y="217"/>
                    <a:pt x="69" y="321"/>
                  </a:cubicBez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20"/>
            <p:cNvSpPr/>
            <p:nvPr/>
          </p:nvSpPr>
          <p:spPr bwMode="auto">
            <a:xfrm>
              <a:off x="5045" y="2527"/>
              <a:ext cx="151" cy="109"/>
            </a:xfrm>
            <a:custGeom>
              <a:avLst/>
              <a:gdLst>
                <a:gd name="T0" fmla="*/ 53 w 64"/>
                <a:gd name="T1" fmla="*/ 5 h 46"/>
                <a:gd name="T2" fmla="*/ 47 w 64"/>
                <a:gd name="T3" fmla="*/ 3 h 46"/>
                <a:gd name="T4" fmla="*/ 46 w 64"/>
                <a:gd name="T5" fmla="*/ 0 h 46"/>
                <a:gd name="T6" fmla="*/ 1 w 64"/>
                <a:gd name="T7" fmla="*/ 4 h 46"/>
                <a:gd name="T8" fmla="*/ 1 w 64"/>
                <a:gd name="T9" fmla="*/ 16 h 46"/>
                <a:gd name="T10" fmla="*/ 30 w 64"/>
                <a:gd name="T11" fmla="*/ 45 h 46"/>
                <a:gd name="T12" fmla="*/ 50 w 64"/>
                <a:gd name="T13" fmla="*/ 17 h 46"/>
                <a:gd name="T14" fmla="*/ 61 w 64"/>
                <a:gd name="T15" fmla="*/ 17 h 46"/>
                <a:gd name="T16" fmla="*/ 53 w 64"/>
                <a:gd name="T17"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53" y="5"/>
                  </a:moveTo>
                  <a:cubicBezTo>
                    <a:pt x="51" y="4"/>
                    <a:pt x="49" y="3"/>
                    <a:pt x="47" y="3"/>
                  </a:cubicBezTo>
                  <a:cubicBezTo>
                    <a:pt x="47" y="2"/>
                    <a:pt x="46" y="1"/>
                    <a:pt x="46" y="0"/>
                  </a:cubicBezTo>
                  <a:cubicBezTo>
                    <a:pt x="1" y="4"/>
                    <a:pt x="1" y="4"/>
                    <a:pt x="1" y="4"/>
                  </a:cubicBezTo>
                  <a:cubicBezTo>
                    <a:pt x="0" y="8"/>
                    <a:pt x="0" y="12"/>
                    <a:pt x="1" y="16"/>
                  </a:cubicBezTo>
                  <a:cubicBezTo>
                    <a:pt x="3" y="33"/>
                    <a:pt x="16" y="46"/>
                    <a:pt x="30" y="45"/>
                  </a:cubicBezTo>
                  <a:cubicBezTo>
                    <a:pt x="42" y="44"/>
                    <a:pt x="50" y="32"/>
                    <a:pt x="50" y="17"/>
                  </a:cubicBezTo>
                  <a:cubicBezTo>
                    <a:pt x="55" y="19"/>
                    <a:pt x="59" y="19"/>
                    <a:pt x="61" y="17"/>
                  </a:cubicBezTo>
                  <a:cubicBezTo>
                    <a:pt x="64" y="14"/>
                    <a:pt x="60" y="9"/>
                    <a:pt x="53" y="5"/>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1"/>
            <p:cNvSpPr/>
            <p:nvPr/>
          </p:nvSpPr>
          <p:spPr bwMode="auto">
            <a:xfrm>
              <a:off x="5493" y="1767"/>
              <a:ext cx="388" cy="796"/>
            </a:xfrm>
            <a:custGeom>
              <a:avLst/>
              <a:gdLst>
                <a:gd name="T0" fmla="*/ 29 w 164"/>
                <a:gd name="T1" fmla="*/ 336 h 336"/>
                <a:gd name="T2" fmla="*/ 29 w 164"/>
                <a:gd name="T3" fmla="*/ 336 h 336"/>
                <a:gd name="T4" fmla="*/ 28 w 164"/>
                <a:gd name="T5" fmla="*/ 336 h 336"/>
                <a:gd name="T6" fmla="*/ 0 w 164"/>
                <a:gd name="T7" fmla="*/ 316 h 336"/>
                <a:gd name="T8" fmla="*/ 0 w 164"/>
                <a:gd name="T9" fmla="*/ 316 h 336"/>
                <a:gd name="T10" fmla="*/ 0 w 164"/>
                <a:gd name="T11" fmla="*/ 165 h 336"/>
                <a:gd name="T12" fmla="*/ 72 w 164"/>
                <a:gd name="T13" fmla="*/ 0 h 336"/>
                <a:gd name="T14" fmla="*/ 164 w 164"/>
                <a:gd name="T15" fmla="*/ 0 h 336"/>
                <a:gd name="T16" fmla="*/ 128 w 164"/>
                <a:gd name="T17" fmla="*/ 165 h 336"/>
                <a:gd name="T18" fmla="*/ 128 w 164"/>
                <a:gd name="T19" fmla="*/ 336 h 336"/>
                <a:gd name="T20" fmla="*/ 29 w 164"/>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336">
                  <a:moveTo>
                    <a:pt x="29" y="336"/>
                  </a:moveTo>
                  <a:cubicBezTo>
                    <a:pt x="29" y="336"/>
                    <a:pt x="29" y="336"/>
                    <a:pt x="29" y="336"/>
                  </a:cubicBezTo>
                  <a:cubicBezTo>
                    <a:pt x="29" y="336"/>
                    <a:pt x="28" y="336"/>
                    <a:pt x="28" y="336"/>
                  </a:cubicBezTo>
                  <a:cubicBezTo>
                    <a:pt x="14" y="336"/>
                    <a:pt x="2" y="327"/>
                    <a:pt x="0" y="316"/>
                  </a:cubicBezTo>
                  <a:cubicBezTo>
                    <a:pt x="0" y="316"/>
                    <a:pt x="0" y="316"/>
                    <a:pt x="0" y="316"/>
                  </a:cubicBezTo>
                  <a:cubicBezTo>
                    <a:pt x="0" y="165"/>
                    <a:pt x="0" y="165"/>
                    <a:pt x="0" y="165"/>
                  </a:cubicBezTo>
                  <a:cubicBezTo>
                    <a:pt x="72" y="0"/>
                    <a:pt x="72" y="0"/>
                    <a:pt x="72" y="0"/>
                  </a:cubicBezTo>
                  <a:cubicBezTo>
                    <a:pt x="164" y="0"/>
                    <a:pt x="164" y="0"/>
                    <a:pt x="164" y="0"/>
                  </a:cubicBezTo>
                  <a:cubicBezTo>
                    <a:pt x="128" y="165"/>
                    <a:pt x="128" y="165"/>
                    <a:pt x="128" y="165"/>
                  </a:cubicBezTo>
                  <a:cubicBezTo>
                    <a:pt x="128" y="336"/>
                    <a:pt x="128" y="336"/>
                    <a:pt x="128" y="336"/>
                  </a:cubicBezTo>
                  <a:lnTo>
                    <a:pt x="29" y="336"/>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2"/>
            <p:cNvSpPr/>
            <p:nvPr/>
          </p:nvSpPr>
          <p:spPr bwMode="auto">
            <a:xfrm>
              <a:off x="5493" y="1741"/>
              <a:ext cx="267" cy="417"/>
            </a:xfrm>
            <a:custGeom>
              <a:avLst/>
              <a:gdLst>
                <a:gd name="T0" fmla="*/ 142 w 267"/>
                <a:gd name="T1" fmla="*/ 208 h 417"/>
                <a:gd name="T2" fmla="*/ 0 w 267"/>
                <a:gd name="T3" fmla="*/ 417 h 417"/>
                <a:gd name="T4" fmla="*/ 180 w 267"/>
                <a:gd name="T5" fmla="*/ 0 h 417"/>
                <a:gd name="T6" fmla="*/ 267 w 267"/>
                <a:gd name="T7" fmla="*/ 26 h 417"/>
                <a:gd name="T8" fmla="*/ 210 w 267"/>
                <a:gd name="T9" fmla="*/ 111 h 417"/>
                <a:gd name="T10" fmla="*/ 210 w 267"/>
                <a:gd name="T11" fmla="*/ 111 h 417"/>
                <a:gd name="T12" fmla="*/ 146 w 267"/>
                <a:gd name="T13" fmla="*/ 201 h 417"/>
                <a:gd name="T14" fmla="*/ 142 w 267"/>
                <a:gd name="T15" fmla="*/ 208 h 4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417">
                  <a:moveTo>
                    <a:pt x="142" y="208"/>
                  </a:moveTo>
                  <a:lnTo>
                    <a:pt x="0" y="417"/>
                  </a:lnTo>
                  <a:lnTo>
                    <a:pt x="180" y="0"/>
                  </a:lnTo>
                  <a:lnTo>
                    <a:pt x="267" y="26"/>
                  </a:lnTo>
                  <a:lnTo>
                    <a:pt x="210" y="111"/>
                  </a:lnTo>
                  <a:lnTo>
                    <a:pt x="210" y="111"/>
                  </a:lnTo>
                  <a:lnTo>
                    <a:pt x="146" y="201"/>
                  </a:lnTo>
                  <a:lnTo>
                    <a:pt x="142" y="208"/>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3"/>
            <p:cNvSpPr/>
            <p:nvPr/>
          </p:nvSpPr>
          <p:spPr bwMode="auto">
            <a:xfrm>
              <a:off x="5142" y="1767"/>
              <a:ext cx="388" cy="796"/>
            </a:xfrm>
            <a:custGeom>
              <a:avLst/>
              <a:gdLst>
                <a:gd name="T0" fmla="*/ 135 w 164"/>
                <a:gd name="T1" fmla="*/ 336 h 336"/>
                <a:gd name="T2" fmla="*/ 135 w 164"/>
                <a:gd name="T3" fmla="*/ 336 h 336"/>
                <a:gd name="T4" fmla="*/ 136 w 164"/>
                <a:gd name="T5" fmla="*/ 336 h 336"/>
                <a:gd name="T6" fmla="*/ 164 w 164"/>
                <a:gd name="T7" fmla="*/ 316 h 336"/>
                <a:gd name="T8" fmla="*/ 164 w 164"/>
                <a:gd name="T9" fmla="*/ 316 h 336"/>
                <a:gd name="T10" fmla="*/ 164 w 164"/>
                <a:gd name="T11" fmla="*/ 165 h 336"/>
                <a:gd name="T12" fmla="*/ 92 w 164"/>
                <a:gd name="T13" fmla="*/ 0 h 336"/>
                <a:gd name="T14" fmla="*/ 0 w 164"/>
                <a:gd name="T15" fmla="*/ 0 h 336"/>
                <a:gd name="T16" fmla="*/ 36 w 164"/>
                <a:gd name="T17" fmla="*/ 165 h 336"/>
                <a:gd name="T18" fmla="*/ 36 w 164"/>
                <a:gd name="T19" fmla="*/ 336 h 336"/>
                <a:gd name="T20" fmla="*/ 135 w 164"/>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336">
                  <a:moveTo>
                    <a:pt x="135" y="336"/>
                  </a:moveTo>
                  <a:cubicBezTo>
                    <a:pt x="135" y="336"/>
                    <a:pt x="135" y="336"/>
                    <a:pt x="135" y="336"/>
                  </a:cubicBezTo>
                  <a:cubicBezTo>
                    <a:pt x="135" y="336"/>
                    <a:pt x="136" y="336"/>
                    <a:pt x="136" y="336"/>
                  </a:cubicBezTo>
                  <a:cubicBezTo>
                    <a:pt x="151" y="336"/>
                    <a:pt x="162" y="327"/>
                    <a:pt x="164" y="316"/>
                  </a:cubicBezTo>
                  <a:cubicBezTo>
                    <a:pt x="164" y="316"/>
                    <a:pt x="164" y="316"/>
                    <a:pt x="164" y="316"/>
                  </a:cubicBezTo>
                  <a:cubicBezTo>
                    <a:pt x="164" y="165"/>
                    <a:pt x="164" y="165"/>
                    <a:pt x="164" y="165"/>
                  </a:cubicBezTo>
                  <a:cubicBezTo>
                    <a:pt x="92" y="0"/>
                    <a:pt x="92" y="0"/>
                    <a:pt x="92" y="0"/>
                  </a:cubicBezTo>
                  <a:cubicBezTo>
                    <a:pt x="0" y="0"/>
                    <a:pt x="0" y="0"/>
                    <a:pt x="0" y="0"/>
                  </a:cubicBezTo>
                  <a:cubicBezTo>
                    <a:pt x="36" y="165"/>
                    <a:pt x="36" y="165"/>
                    <a:pt x="36" y="165"/>
                  </a:cubicBezTo>
                  <a:cubicBezTo>
                    <a:pt x="36" y="336"/>
                    <a:pt x="36" y="336"/>
                    <a:pt x="36" y="336"/>
                  </a:cubicBezTo>
                  <a:lnTo>
                    <a:pt x="135" y="336"/>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4"/>
            <p:cNvSpPr/>
            <p:nvPr/>
          </p:nvSpPr>
          <p:spPr bwMode="auto">
            <a:xfrm>
              <a:off x="5263" y="1741"/>
              <a:ext cx="267" cy="417"/>
            </a:xfrm>
            <a:custGeom>
              <a:avLst/>
              <a:gdLst>
                <a:gd name="T0" fmla="*/ 0 w 267"/>
                <a:gd name="T1" fmla="*/ 26 h 417"/>
                <a:gd name="T2" fmla="*/ 87 w 267"/>
                <a:gd name="T3" fmla="*/ 0 h 417"/>
                <a:gd name="T4" fmla="*/ 267 w 267"/>
                <a:gd name="T5" fmla="*/ 417 h 417"/>
                <a:gd name="T6" fmla="*/ 59 w 267"/>
                <a:gd name="T7" fmla="*/ 111 h 417"/>
                <a:gd name="T8" fmla="*/ 59 w 267"/>
                <a:gd name="T9" fmla="*/ 111 h 417"/>
                <a:gd name="T10" fmla="*/ 0 w 267"/>
                <a:gd name="T11" fmla="*/ 26 h 417"/>
              </a:gdLst>
              <a:ahLst/>
              <a:cxnLst>
                <a:cxn ang="0">
                  <a:pos x="T0" y="T1"/>
                </a:cxn>
                <a:cxn ang="0">
                  <a:pos x="T2" y="T3"/>
                </a:cxn>
                <a:cxn ang="0">
                  <a:pos x="T4" y="T5"/>
                </a:cxn>
                <a:cxn ang="0">
                  <a:pos x="T6" y="T7"/>
                </a:cxn>
                <a:cxn ang="0">
                  <a:pos x="T8" y="T9"/>
                </a:cxn>
                <a:cxn ang="0">
                  <a:pos x="T10" y="T11"/>
                </a:cxn>
              </a:cxnLst>
              <a:rect l="0" t="0" r="r" b="b"/>
              <a:pathLst>
                <a:path w="267" h="417">
                  <a:moveTo>
                    <a:pt x="0" y="26"/>
                  </a:moveTo>
                  <a:lnTo>
                    <a:pt x="87" y="0"/>
                  </a:lnTo>
                  <a:lnTo>
                    <a:pt x="267" y="417"/>
                  </a:lnTo>
                  <a:lnTo>
                    <a:pt x="59" y="111"/>
                  </a:lnTo>
                  <a:lnTo>
                    <a:pt x="59" y="111"/>
                  </a:lnTo>
                  <a:lnTo>
                    <a:pt x="0" y="26"/>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Rectangle 125"/>
            <p:cNvSpPr>
              <a:spLocks noChangeArrowheads="1"/>
            </p:cNvSpPr>
            <p:nvPr/>
          </p:nvSpPr>
          <p:spPr bwMode="auto">
            <a:xfrm>
              <a:off x="5398" y="1658"/>
              <a:ext cx="234" cy="59"/>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Freeform 126"/>
            <p:cNvSpPr/>
            <p:nvPr/>
          </p:nvSpPr>
          <p:spPr bwMode="auto">
            <a:xfrm>
              <a:off x="5175" y="1130"/>
              <a:ext cx="673" cy="570"/>
            </a:xfrm>
            <a:custGeom>
              <a:avLst/>
              <a:gdLst>
                <a:gd name="T0" fmla="*/ 254 w 284"/>
                <a:gd name="T1" fmla="*/ 91 h 241"/>
                <a:gd name="T2" fmla="*/ 253 w 284"/>
                <a:gd name="T3" fmla="*/ 91 h 241"/>
                <a:gd name="T4" fmla="*/ 249 w 284"/>
                <a:gd name="T5" fmla="*/ 0 h 241"/>
                <a:gd name="T6" fmla="*/ 142 w 284"/>
                <a:gd name="T7" fmla="*/ 0 h 241"/>
                <a:gd name="T8" fmla="*/ 34 w 284"/>
                <a:gd name="T9" fmla="*/ 0 h 241"/>
                <a:gd name="T10" fmla="*/ 31 w 284"/>
                <a:gd name="T11" fmla="*/ 91 h 241"/>
                <a:gd name="T12" fmla="*/ 30 w 284"/>
                <a:gd name="T13" fmla="*/ 91 h 241"/>
                <a:gd name="T14" fmla="*/ 0 w 284"/>
                <a:gd name="T15" fmla="*/ 119 h 241"/>
                <a:gd name="T16" fmla="*/ 30 w 284"/>
                <a:gd name="T17" fmla="*/ 147 h 241"/>
                <a:gd name="T18" fmla="*/ 31 w 284"/>
                <a:gd name="T19" fmla="*/ 147 h 241"/>
                <a:gd name="T20" fmla="*/ 31 w 284"/>
                <a:gd name="T21" fmla="*/ 147 h 241"/>
                <a:gd name="T22" fmla="*/ 32 w 284"/>
                <a:gd name="T23" fmla="*/ 147 h 241"/>
                <a:gd name="T24" fmla="*/ 115 w 284"/>
                <a:gd name="T25" fmla="*/ 239 h 241"/>
                <a:gd name="T26" fmla="*/ 115 w 284"/>
                <a:gd name="T27" fmla="*/ 239 h 241"/>
                <a:gd name="T28" fmla="*/ 142 w 284"/>
                <a:gd name="T29" fmla="*/ 239 h 241"/>
                <a:gd name="T30" fmla="*/ 169 w 284"/>
                <a:gd name="T31" fmla="*/ 239 h 241"/>
                <a:gd name="T32" fmla="*/ 252 w 284"/>
                <a:gd name="T33" fmla="*/ 147 h 241"/>
                <a:gd name="T34" fmla="*/ 254 w 284"/>
                <a:gd name="T35" fmla="*/ 147 h 241"/>
                <a:gd name="T36" fmla="*/ 284 w 284"/>
                <a:gd name="T37" fmla="*/ 119 h 241"/>
                <a:gd name="T38" fmla="*/ 254 w 284"/>
                <a:gd name="T39" fmla="*/ 9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 h="241">
                  <a:moveTo>
                    <a:pt x="254" y="91"/>
                  </a:moveTo>
                  <a:cubicBezTo>
                    <a:pt x="253" y="91"/>
                    <a:pt x="253" y="91"/>
                    <a:pt x="253" y="91"/>
                  </a:cubicBezTo>
                  <a:cubicBezTo>
                    <a:pt x="252" y="47"/>
                    <a:pt x="249" y="0"/>
                    <a:pt x="249" y="0"/>
                  </a:cubicBezTo>
                  <a:cubicBezTo>
                    <a:pt x="142" y="0"/>
                    <a:pt x="142" y="0"/>
                    <a:pt x="142" y="0"/>
                  </a:cubicBezTo>
                  <a:cubicBezTo>
                    <a:pt x="34" y="0"/>
                    <a:pt x="34" y="0"/>
                    <a:pt x="34" y="0"/>
                  </a:cubicBezTo>
                  <a:cubicBezTo>
                    <a:pt x="34" y="0"/>
                    <a:pt x="31" y="47"/>
                    <a:pt x="31" y="91"/>
                  </a:cubicBezTo>
                  <a:cubicBezTo>
                    <a:pt x="30" y="91"/>
                    <a:pt x="30" y="91"/>
                    <a:pt x="30" y="91"/>
                  </a:cubicBezTo>
                  <a:cubicBezTo>
                    <a:pt x="13" y="91"/>
                    <a:pt x="0" y="104"/>
                    <a:pt x="0" y="119"/>
                  </a:cubicBezTo>
                  <a:cubicBezTo>
                    <a:pt x="0" y="134"/>
                    <a:pt x="13" y="147"/>
                    <a:pt x="30" y="147"/>
                  </a:cubicBezTo>
                  <a:cubicBezTo>
                    <a:pt x="30" y="147"/>
                    <a:pt x="31" y="147"/>
                    <a:pt x="31" y="147"/>
                  </a:cubicBezTo>
                  <a:cubicBezTo>
                    <a:pt x="31" y="147"/>
                    <a:pt x="31" y="147"/>
                    <a:pt x="31" y="147"/>
                  </a:cubicBezTo>
                  <a:cubicBezTo>
                    <a:pt x="32" y="147"/>
                    <a:pt x="32" y="147"/>
                    <a:pt x="32" y="147"/>
                  </a:cubicBezTo>
                  <a:cubicBezTo>
                    <a:pt x="32" y="147"/>
                    <a:pt x="61" y="220"/>
                    <a:pt x="115" y="239"/>
                  </a:cubicBezTo>
                  <a:cubicBezTo>
                    <a:pt x="115" y="239"/>
                    <a:pt x="115" y="239"/>
                    <a:pt x="115" y="239"/>
                  </a:cubicBezTo>
                  <a:cubicBezTo>
                    <a:pt x="121" y="241"/>
                    <a:pt x="142" y="239"/>
                    <a:pt x="142" y="239"/>
                  </a:cubicBezTo>
                  <a:cubicBezTo>
                    <a:pt x="142" y="239"/>
                    <a:pt x="163" y="241"/>
                    <a:pt x="169" y="239"/>
                  </a:cubicBezTo>
                  <a:cubicBezTo>
                    <a:pt x="223" y="220"/>
                    <a:pt x="252" y="147"/>
                    <a:pt x="252" y="147"/>
                  </a:cubicBezTo>
                  <a:cubicBezTo>
                    <a:pt x="253" y="147"/>
                    <a:pt x="253" y="147"/>
                    <a:pt x="254" y="147"/>
                  </a:cubicBezTo>
                  <a:cubicBezTo>
                    <a:pt x="270" y="147"/>
                    <a:pt x="284" y="134"/>
                    <a:pt x="284" y="119"/>
                  </a:cubicBezTo>
                  <a:cubicBezTo>
                    <a:pt x="284" y="104"/>
                    <a:pt x="270" y="91"/>
                    <a:pt x="254" y="91"/>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7"/>
            <p:cNvSpPr/>
            <p:nvPr/>
          </p:nvSpPr>
          <p:spPr bwMode="auto">
            <a:xfrm>
              <a:off x="5203" y="1395"/>
              <a:ext cx="41" cy="40"/>
            </a:xfrm>
            <a:custGeom>
              <a:avLst/>
              <a:gdLst>
                <a:gd name="T0" fmla="*/ 3 w 17"/>
                <a:gd name="T1" fmla="*/ 13 h 17"/>
                <a:gd name="T2" fmla="*/ 12 w 17"/>
                <a:gd name="T3" fmla="*/ 4 h 17"/>
                <a:gd name="T4" fmla="*/ 17 w 17"/>
                <a:gd name="T5" fmla="*/ 5 h 17"/>
                <a:gd name="T6" fmla="*/ 9 w 17"/>
                <a:gd name="T7" fmla="*/ 0 h 17"/>
                <a:gd name="T8" fmla="*/ 0 w 17"/>
                <a:gd name="T9" fmla="*/ 9 h 17"/>
                <a:gd name="T10" fmla="*/ 4 w 17"/>
                <a:gd name="T11" fmla="*/ 17 h 17"/>
                <a:gd name="T12" fmla="*/ 3 w 17"/>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3" y="13"/>
                  </a:moveTo>
                  <a:cubicBezTo>
                    <a:pt x="3" y="8"/>
                    <a:pt x="7" y="4"/>
                    <a:pt x="12" y="4"/>
                  </a:cubicBezTo>
                  <a:cubicBezTo>
                    <a:pt x="14" y="4"/>
                    <a:pt x="15" y="4"/>
                    <a:pt x="17" y="5"/>
                  </a:cubicBezTo>
                  <a:cubicBezTo>
                    <a:pt x="15" y="2"/>
                    <a:pt x="12" y="0"/>
                    <a:pt x="9" y="0"/>
                  </a:cubicBezTo>
                  <a:cubicBezTo>
                    <a:pt x="4" y="0"/>
                    <a:pt x="0" y="4"/>
                    <a:pt x="0" y="9"/>
                  </a:cubicBezTo>
                  <a:cubicBezTo>
                    <a:pt x="0" y="13"/>
                    <a:pt x="2" y="16"/>
                    <a:pt x="4" y="17"/>
                  </a:cubicBezTo>
                  <a:cubicBezTo>
                    <a:pt x="4" y="16"/>
                    <a:pt x="3" y="15"/>
                    <a:pt x="3" y="13"/>
                  </a:cubicBezTo>
                  <a:close/>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8"/>
            <p:cNvSpPr/>
            <p:nvPr/>
          </p:nvSpPr>
          <p:spPr bwMode="auto">
            <a:xfrm>
              <a:off x="5561" y="1288"/>
              <a:ext cx="140" cy="138"/>
            </a:xfrm>
            <a:custGeom>
              <a:avLst/>
              <a:gdLst>
                <a:gd name="T0" fmla="*/ 56 w 59"/>
                <a:gd name="T1" fmla="*/ 33 h 58"/>
                <a:gd name="T2" fmla="*/ 36 w 59"/>
                <a:gd name="T3" fmla="*/ 6 h 58"/>
                <a:gd name="T4" fmla="*/ 2 w 59"/>
                <a:gd name="T5" fmla="*/ 31 h 58"/>
                <a:gd name="T6" fmla="*/ 56 w 59"/>
                <a:gd name="T7" fmla="*/ 33 h 58"/>
              </a:gdLst>
              <a:ahLst/>
              <a:cxnLst>
                <a:cxn ang="0">
                  <a:pos x="T0" y="T1"/>
                </a:cxn>
                <a:cxn ang="0">
                  <a:pos x="T2" y="T3"/>
                </a:cxn>
                <a:cxn ang="0">
                  <a:pos x="T4" y="T5"/>
                </a:cxn>
                <a:cxn ang="0">
                  <a:pos x="T6" y="T7"/>
                </a:cxn>
              </a:cxnLst>
              <a:rect l="0" t="0" r="r" b="b"/>
              <a:pathLst>
                <a:path w="59" h="58">
                  <a:moveTo>
                    <a:pt x="56" y="33"/>
                  </a:moveTo>
                  <a:cubicBezTo>
                    <a:pt x="56" y="33"/>
                    <a:pt x="59" y="12"/>
                    <a:pt x="36" y="6"/>
                  </a:cubicBezTo>
                  <a:cubicBezTo>
                    <a:pt x="13" y="0"/>
                    <a:pt x="0" y="24"/>
                    <a:pt x="2" y="31"/>
                  </a:cubicBezTo>
                  <a:cubicBezTo>
                    <a:pt x="5" y="38"/>
                    <a:pt x="23" y="58"/>
                    <a:pt x="56" y="33"/>
                  </a:cubicBezTo>
                  <a:close/>
                </a:path>
              </a:pathLst>
            </a:cu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129"/>
            <p:cNvSpPr>
              <a:spLocks noChangeArrowheads="1"/>
            </p:cNvSpPr>
            <p:nvPr/>
          </p:nvSpPr>
          <p:spPr bwMode="auto">
            <a:xfrm>
              <a:off x="5590" y="1307"/>
              <a:ext cx="83" cy="83"/>
            </a:xfrm>
            <a:prstGeom prst="ellipse">
              <a:avLst/>
            </a:prstGeom>
            <a:solidFill>
              <a:srgbClr val="C17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30"/>
            <p:cNvSpPr/>
            <p:nvPr/>
          </p:nvSpPr>
          <p:spPr bwMode="auto">
            <a:xfrm>
              <a:off x="5609" y="1326"/>
              <a:ext cx="47" cy="48"/>
            </a:xfrm>
            <a:custGeom>
              <a:avLst/>
              <a:gdLst>
                <a:gd name="T0" fmla="*/ 1 w 20"/>
                <a:gd name="T1" fmla="*/ 12 h 20"/>
                <a:gd name="T2" fmla="*/ 12 w 20"/>
                <a:gd name="T3" fmla="*/ 19 h 20"/>
                <a:gd name="T4" fmla="*/ 18 w 20"/>
                <a:gd name="T5" fmla="*/ 8 h 20"/>
                <a:gd name="T6" fmla="*/ 7 w 20"/>
                <a:gd name="T7" fmla="*/ 1 h 20"/>
                <a:gd name="T8" fmla="*/ 1 w 20"/>
                <a:gd name="T9" fmla="*/ 12 h 20"/>
              </a:gdLst>
              <a:ahLst/>
              <a:cxnLst>
                <a:cxn ang="0">
                  <a:pos x="T0" y="T1"/>
                </a:cxn>
                <a:cxn ang="0">
                  <a:pos x="T2" y="T3"/>
                </a:cxn>
                <a:cxn ang="0">
                  <a:pos x="T4" y="T5"/>
                </a:cxn>
                <a:cxn ang="0">
                  <a:pos x="T6" y="T7"/>
                </a:cxn>
                <a:cxn ang="0">
                  <a:pos x="T8" y="T9"/>
                </a:cxn>
              </a:cxnLst>
              <a:rect l="0" t="0" r="r" b="b"/>
              <a:pathLst>
                <a:path w="20" h="20">
                  <a:moveTo>
                    <a:pt x="1" y="12"/>
                  </a:moveTo>
                  <a:cubicBezTo>
                    <a:pt x="2" y="17"/>
                    <a:pt x="7" y="20"/>
                    <a:pt x="12" y="19"/>
                  </a:cubicBezTo>
                  <a:cubicBezTo>
                    <a:pt x="17" y="17"/>
                    <a:pt x="20" y="13"/>
                    <a:pt x="18" y="8"/>
                  </a:cubicBezTo>
                  <a:cubicBezTo>
                    <a:pt x="17" y="3"/>
                    <a:pt x="12" y="0"/>
                    <a:pt x="7" y="1"/>
                  </a:cubicBezTo>
                  <a:cubicBezTo>
                    <a:pt x="3" y="3"/>
                    <a:pt x="0" y="8"/>
                    <a:pt x="1" y="12"/>
                  </a:cubicBezTo>
                  <a:close/>
                </a:path>
              </a:pathLst>
            </a:custGeom>
            <a:solidFill>
              <a:srgbClr val="482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31"/>
            <p:cNvSpPr/>
            <p:nvPr/>
          </p:nvSpPr>
          <p:spPr bwMode="auto">
            <a:xfrm>
              <a:off x="5320" y="1288"/>
              <a:ext cx="142" cy="138"/>
            </a:xfrm>
            <a:custGeom>
              <a:avLst/>
              <a:gdLst>
                <a:gd name="T0" fmla="*/ 4 w 60"/>
                <a:gd name="T1" fmla="*/ 33 h 58"/>
                <a:gd name="T2" fmla="*/ 23 w 60"/>
                <a:gd name="T3" fmla="*/ 6 h 58"/>
                <a:gd name="T4" fmla="*/ 57 w 60"/>
                <a:gd name="T5" fmla="*/ 31 h 58"/>
                <a:gd name="T6" fmla="*/ 4 w 60"/>
                <a:gd name="T7" fmla="*/ 33 h 58"/>
              </a:gdLst>
              <a:ahLst/>
              <a:cxnLst>
                <a:cxn ang="0">
                  <a:pos x="T0" y="T1"/>
                </a:cxn>
                <a:cxn ang="0">
                  <a:pos x="T2" y="T3"/>
                </a:cxn>
                <a:cxn ang="0">
                  <a:pos x="T4" y="T5"/>
                </a:cxn>
                <a:cxn ang="0">
                  <a:pos x="T6" y="T7"/>
                </a:cxn>
              </a:cxnLst>
              <a:rect l="0" t="0" r="r" b="b"/>
              <a:pathLst>
                <a:path w="60" h="58">
                  <a:moveTo>
                    <a:pt x="4" y="33"/>
                  </a:moveTo>
                  <a:cubicBezTo>
                    <a:pt x="4" y="33"/>
                    <a:pt x="0" y="12"/>
                    <a:pt x="23" y="6"/>
                  </a:cubicBezTo>
                  <a:cubicBezTo>
                    <a:pt x="46" y="0"/>
                    <a:pt x="60" y="24"/>
                    <a:pt x="57" y="31"/>
                  </a:cubicBezTo>
                  <a:cubicBezTo>
                    <a:pt x="55" y="38"/>
                    <a:pt x="37" y="58"/>
                    <a:pt x="4" y="33"/>
                  </a:cubicBezTo>
                  <a:close/>
                </a:path>
              </a:pathLst>
            </a:cu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132"/>
            <p:cNvSpPr>
              <a:spLocks noChangeArrowheads="1"/>
            </p:cNvSpPr>
            <p:nvPr/>
          </p:nvSpPr>
          <p:spPr bwMode="auto">
            <a:xfrm>
              <a:off x="5350" y="1307"/>
              <a:ext cx="81" cy="83"/>
            </a:xfrm>
            <a:prstGeom prst="ellipse">
              <a:avLst/>
            </a:prstGeom>
            <a:solidFill>
              <a:srgbClr val="C17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33"/>
            <p:cNvSpPr/>
            <p:nvPr/>
          </p:nvSpPr>
          <p:spPr bwMode="auto">
            <a:xfrm>
              <a:off x="5367" y="1326"/>
              <a:ext cx="47" cy="48"/>
            </a:xfrm>
            <a:custGeom>
              <a:avLst/>
              <a:gdLst>
                <a:gd name="T0" fmla="*/ 18 w 20"/>
                <a:gd name="T1" fmla="*/ 12 h 20"/>
                <a:gd name="T2" fmla="*/ 7 w 20"/>
                <a:gd name="T3" fmla="*/ 19 h 20"/>
                <a:gd name="T4" fmla="*/ 1 w 20"/>
                <a:gd name="T5" fmla="*/ 8 h 20"/>
                <a:gd name="T6" fmla="*/ 12 w 20"/>
                <a:gd name="T7" fmla="*/ 1 h 20"/>
                <a:gd name="T8" fmla="*/ 18 w 20"/>
                <a:gd name="T9" fmla="*/ 12 h 20"/>
              </a:gdLst>
              <a:ahLst/>
              <a:cxnLst>
                <a:cxn ang="0">
                  <a:pos x="T0" y="T1"/>
                </a:cxn>
                <a:cxn ang="0">
                  <a:pos x="T2" y="T3"/>
                </a:cxn>
                <a:cxn ang="0">
                  <a:pos x="T4" y="T5"/>
                </a:cxn>
                <a:cxn ang="0">
                  <a:pos x="T6" y="T7"/>
                </a:cxn>
                <a:cxn ang="0">
                  <a:pos x="T8" y="T9"/>
                </a:cxn>
              </a:cxnLst>
              <a:rect l="0" t="0" r="r" b="b"/>
              <a:pathLst>
                <a:path w="20" h="20">
                  <a:moveTo>
                    <a:pt x="18" y="12"/>
                  </a:moveTo>
                  <a:cubicBezTo>
                    <a:pt x="17" y="17"/>
                    <a:pt x="12" y="20"/>
                    <a:pt x="7" y="19"/>
                  </a:cubicBezTo>
                  <a:cubicBezTo>
                    <a:pt x="3" y="17"/>
                    <a:pt x="0" y="13"/>
                    <a:pt x="1" y="8"/>
                  </a:cubicBezTo>
                  <a:cubicBezTo>
                    <a:pt x="2" y="3"/>
                    <a:pt x="7" y="0"/>
                    <a:pt x="12" y="1"/>
                  </a:cubicBezTo>
                  <a:cubicBezTo>
                    <a:pt x="17" y="3"/>
                    <a:pt x="20" y="8"/>
                    <a:pt x="18" y="12"/>
                  </a:cubicBezTo>
                  <a:close/>
                </a:path>
              </a:pathLst>
            </a:custGeom>
            <a:solidFill>
              <a:srgbClr val="482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Oval 134"/>
            <p:cNvSpPr>
              <a:spLocks noChangeArrowheads="1"/>
            </p:cNvSpPr>
            <p:nvPr/>
          </p:nvSpPr>
          <p:spPr bwMode="auto">
            <a:xfrm>
              <a:off x="5395" y="1321"/>
              <a:ext cx="26" cy="27"/>
            </a:xfrm>
            <a:prstGeom prst="ellipse">
              <a:avLst/>
            </a:pr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135"/>
            <p:cNvSpPr>
              <a:spLocks noChangeArrowheads="1"/>
            </p:cNvSpPr>
            <p:nvPr/>
          </p:nvSpPr>
          <p:spPr bwMode="auto">
            <a:xfrm>
              <a:off x="5602" y="1321"/>
              <a:ext cx="26" cy="27"/>
            </a:xfrm>
            <a:prstGeom prst="ellipse">
              <a:avLst/>
            </a:prstGeom>
            <a:solidFill>
              <a:srgbClr val="FEFD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6"/>
            <p:cNvSpPr/>
            <p:nvPr/>
          </p:nvSpPr>
          <p:spPr bwMode="auto">
            <a:xfrm>
              <a:off x="5779" y="1395"/>
              <a:ext cx="41" cy="40"/>
            </a:xfrm>
            <a:custGeom>
              <a:avLst/>
              <a:gdLst>
                <a:gd name="T0" fmla="*/ 13 w 17"/>
                <a:gd name="T1" fmla="*/ 13 h 17"/>
                <a:gd name="T2" fmla="*/ 4 w 17"/>
                <a:gd name="T3" fmla="*/ 4 h 17"/>
                <a:gd name="T4" fmla="*/ 0 w 17"/>
                <a:gd name="T5" fmla="*/ 5 h 17"/>
                <a:gd name="T6" fmla="*/ 8 w 17"/>
                <a:gd name="T7" fmla="*/ 0 h 17"/>
                <a:gd name="T8" fmla="*/ 17 w 17"/>
                <a:gd name="T9" fmla="*/ 9 h 17"/>
                <a:gd name="T10" fmla="*/ 12 w 17"/>
                <a:gd name="T11" fmla="*/ 17 h 17"/>
                <a:gd name="T12" fmla="*/ 13 w 17"/>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13" y="13"/>
                  </a:moveTo>
                  <a:cubicBezTo>
                    <a:pt x="13" y="8"/>
                    <a:pt x="9" y="4"/>
                    <a:pt x="4" y="4"/>
                  </a:cubicBezTo>
                  <a:cubicBezTo>
                    <a:pt x="2" y="4"/>
                    <a:pt x="1" y="4"/>
                    <a:pt x="0" y="5"/>
                  </a:cubicBezTo>
                  <a:cubicBezTo>
                    <a:pt x="1" y="2"/>
                    <a:pt x="4" y="0"/>
                    <a:pt x="8" y="0"/>
                  </a:cubicBezTo>
                  <a:cubicBezTo>
                    <a:pt x="13" y="0"/>
                    <a:pt x="17" y="4"/>
                    <a:pt x="17" y="9"/>
                  </a:cubicBezTo>
                  <a:cubicBezTo>
                    <a:pt x="17" y="13"/>
                    <a:pt x="15" y="16"/>
                    <a:pt x="12" y="17"/>
                  </a:cubicBezTo>
                  <a:cubicBezTo>
                    <a:pt x="12" y="16"/>
                    <a:pt x="13" y="15"/>
                    <a:pt x="13" y="13"/>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7"/>
            <p:cNvSpPr/>
            <p:nvPr/>
          </p:nvSpPr>
          <p:spPr bwMode="auto">
            <a:xfrm>
              <a:off x="5199" y="1395"/>
              <a:ext cx="38" cy="40"/>
            </a:xfrm>
            <a:custGeom>
              <a:avLst/>
              <a:gdLst>
                <a:gd name="T0" fmla="*/ 3 w 16"/>
                <a:gd name="T1" fmla="*/ 13 h 17"/>
                <a:gd name="T2" fmla="*/ 12 w 16"/>
                <a:gd name="T3" fmla="*/ 4 h 17"/>
                <a:gd name="T4" fmla="*/ 16 w 16"/>
                <a:gd name="T5" fmla="*/ 5 h 17"/>
                <a:gd name="T6" fmla="*/ 9 w 16"/>
                <a:gd name="T7" fmla="*/ 0 h 17"/>
                <a:gd name="T8" fmla="*/ 0 w 16"/>
                <a:gd name="T9" fmla="*/ 9 h 17"/>
                <a:gd name="T10" fmla="*/ 4 w 16"/>
                <a:gd name="T11" fmla="*/ 17 h 17"/>
                <a:gd name="T12" fmla="*/ 3 w 16"/>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3" y="13"/>
                  </a:moveTo>
                  <a:cubicBezTo>
                    <a:pt x="3" y="8"/>
                    <a:pt x="7" y="4"/>
                    <a:pt x="12" y="4"/>
                  </a:cubicBezTo>
                  <a:cubicBezTo>
                    <a:pt x="14" y="4"/>
                    <a:pt x="15" y="4"/>
                    <a:pt x="16" y="5"/>
                  </a:cubicBezTo>
                  <a:cubicBezTo>
                    <a:pt x="15" y="2"/>
                    <a:pt x="12" y="0"/>
                    <a:pt x="9" y="0"/>
                  </a:cubicBezTo>
                  <a:cubicBezTo>
                    <a:pt x="4" y="0"/>
                    <a:pt x="0" y="4"/>
                    <a:pt x="0" y="9"/>
                  </a:cubicBezTo>
                  <a:cubicBezTo>
                    <a:pt x="0" y="13"/>
                    <a:pt x="2" y="16"/>
                    <a:pt x="4" y="17"/>
                  </a:cubicBezTo>
                  <a:cubicBezTo>
                    <a:pt x="4" y="16"/>
                    <a:pt x="3" y="15"/>
                    <a:pt x="3" y="13"/>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8"/>
            <p:cNvSpPr/>
            <p:nvPr/>
          </p:nvSpPr>
          <p:spPr bwMode="auto">
            <a:xfrm>
              <a:off x="5462" y="1454"/>
              <a:ext cx="99" cy="52"/>
            </a:xfrm>
            <a:custGeom>
              <a:avLst/>
              <a:gdLst>
                <a:gd name="T0" fmla="*/ 21 w 42"/>
                <a:gd name="T1" fmla="*/ 20 h 22"/>
                <a:gd name="T2" fmla="*/ 0 w 42"/>
                <a:gd name="T3" fmla="*/ 0 h 22"/>
                <a:gd name="T4" fmla="*/ 0 w 42"/>
                <a:gd name="T5" fmla="*/ 1 h 22"/>
                <a:gd name="T6" fmla="*/ 21 w 42"/>
                <a:gd name="T7" fmla="*/ 22 h 22"/>
                <a:gd name="T8" fmla="*/ 42 w 42"/>
                <a:gd name="T9" fmla="*/ 1 h 22"/>
                <a:gd name="T10" fmla="*/ 42 w 42"/>
                <a:gd name="T11" fmla="*/ 0 h 22"/>
                <a:gd name="T12" fmla="*/ 21 w 42"/>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42" h="22">
                  <a:moveTo>
                    <a:pt x="21" y="20"/>
                  </a:moveTo>
                  <a:cubicBezTo>
                    <a:pt x="10" y="20"/>
                    <a:pt x="1" y="11"/>
                    <a:pt x="0" y="0"/>
                  </a:cubicBezTo>
                  <a:cubicBezTo>
                    <a:pt x="0" y="0"/>
                    <a:pt x="0" y="0"/>
                    <a:pt x="0" y="1"/>
                  </a:cubicBezTo>
                  <a:cubicBezTo>
                    <a:pt x="0" y="12"/>
                    <a:pt x="9" y="22"/>
                    <a:pt x="21" y="22"/>
                  </a:cubicBezTo>
                  <a:cubicBezTo>
                    <a:pt x="33" y="22"/>
                    <a:pt x="42" y="12"/>
                    <a:pt x="42" y="1"/>
                  </a:cubicBezTo>
                  <a:cubicBezTo>
                    <a:pt x="42" y="0"/>
                    <a:pt x="42" y="0"/>
                    <a:pt x="42" y="0"/>
                  </a:cubicBezTo>
                  <a:cubicBezTo>
                    <a:pt x="41" y="11"/>
                    <a:pt x="32" y="20"/>
                    <a:pt x="21" y="20"/>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9"/>
            <p:cNvSpPr/>
            <p:nvPr/>
          </p:nvSpPr>
          <p:spPr bwMode="auto">
            <a:xfrm>
              <a:off x="5305" y="1217"/>
              <a:ext cx="169" cy="62"/>
            </a:xfrm>
            <a:custGeom>
              <a:avLst/>
              <a:gdLst>
                <a:gd name="T0" fmla="*/ 71 w 71"/>
                <a:gd name="T1" fmla="*/ 15 h 26"/>
                <a:gd name="T2" fmla="*/ 67 w 71"/>
                <a:gd name="T3" fmla="*/ 24 h 26"/>
                <a:gd name="T4" fmla="*/ 0 w 71"/>
                <a:gd name="T5" fmla="*/ 26 h 26"/>
                <a:gd name="T6" fmla="*/ 71 w 71"/>
                <a:gd name="T7" fmla="*/ 15 h 26"/>
              </a:gdLst>
              <a:ahLst/>
              <a:cxnLst>
                <a:cxn ang="0">
                  <a:pos x="T0" y="T1"/>
                </a:cxn>
                <a:cxn ang="0">
                  <a:pos x="T2" y="T3"/>
                </a:cxn>
                <a:cxn ang="0">
                  <a:pos x="T4" y="T5"/>
                </a:cxn>
                <a:cxn ang="0">
                  <a:pos x="T6" y="T7"/>
                </a:cxn>
              </a:cxnLst>
              <a:rect l="0" t="0" r="r" b="b"/>
              <a:pathLst>
                <a:path w="71" h="26">
                  <a:moveTo>
                    <a:pt x="71" y="15"/>
                  </a:moveTo>
                  <a:cubicBezTo>
                    <a:pt x="67" y="24"/>
                    <a:pt x="67" y="24"/>
                    <a:pt x="67" y="24"/>
                  </a:cubicBezTo>
                  <a:cubicBezTo>
                    <a:pt x="67" y="24"/>
                    <a:pt x="35" y="6"/>
                    <a:pt x="0" y="26"/>
                  </a:cubicBezTo>
                  <a:cubicBezTo>
                    <a:pt x="0" y="26"/>
                    <a:pt x="25" y="0"/>
                    <a:pt x="71" y="15"/>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40"/>
            <p:cNvSpPr/>
            <p:nvPr/>
          </p:nvSpPr>
          <p:spPr bwMode="auto">
            <a:xfrm>
              <a:off x="5547" y="1217"/>
              <a:ext cx="171" cy="62"/>
            </a:xfrm>
            <a:custGeom>
              <a:avLst/>
              <a:gdLst>
                <a:gd name="T0" fmla="*/ 0 w 72"/>
                <a:gd name="T1" fmla="*/ 15 h 26"/>
                <a:gd name="T2" fmla="*/ 4 w 72"/>
                <a:gd name="T3" fmla="*/ 24 h 26"/>
                <a:gd name="T4" fmla="*/ 72 w 72"/>
                <a:gd name="T5" fmla="*/ 26 h 26"/>
                <a:gd name="T6" fmla="*/ 0 w 72"/>
                <a:gd name="T7" fmla="*/ 15 h 26"/>
              </a:gdLst>
              <a:ahLst/>
              <a:cxnLst>
                <a:cxn ang="0">
                  <a:pos x="T0" y="T1"/>
                </a:cxn>
                <a:cxn ang="0">
                  <a:pos x="T2" y="T3"/>
                </a:cxn>
                <a:cxn ang="0">
                  <a:pos x="T4" y="T5"/>
                </a:cxn>
                <a:cxn ang="0">
                  <a:pos x="T6" y="T7"/>
                </a:cxn>
              </a:cxnLst>
              <a:rect l="0" t="0" r="r" b="b"/>
              <a:pathLst>
                <a:path w="72" h="26">
                  <a:moveTo>
                    <a:pt x="0" y="15"/>
                  </a:moveTo>
                  <a:cubicBezTo>
                    <a:pt x="4" y="24"/>
                    <a:pt x="4" y="24"/>
                    <a:pt x="4" y="24"/>
                  </a:cubicBezTo>
                  <a:cubicBezTo>
                    <a:pt x="4" y="24"/>
                    <a:pt x="36" y="6"/>
                    <a:pt x="72" y="26"/>
                  </a:cubicBezTo>
                  <a:cubicBezTo>
                    <a:pt x="72" y="26"/>
                    <a:pt x="46" y="0"/>
                    <a:pt x="0" y="15"/>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41"/>
            <p:cNvSpPr/>
            <p:nvPr/>
          </p:nvSpPr>
          <p:spPr bwMode="auto">
            <a:xfrm>
              <a:off x="5211" y="952"/>
              <a:ext cx="594" cy="426"/>
            </a:xfrm>
            <a:custGeom>
              <a:avLst/>
              <a:gdLst>
                <a:gd name="T0" fmla="*/ 248 w 251"/>
                <a:gd name="T1" fmla="*/ 76 h 180"/>
                <a:gd name="T2" fmla="*/ 64 w 251"/>
                <a:gd name="T3" fmla="*/ 12 h 180"/>
                <a:gd name="T4" fmla="*/ 72 w 251"/>
                <a:gd name="T5" fmla="*/ 1 h 180"/>
                <a:gd name="T6" fmla="*/ 35 w 251"/>
                <a:gd name="T7" fmla="*/ 24 h 180"/>
                <a:gd name="T8" fmla="*/ 29 w 251"/>
                <a:gd name="T9" fmla="*/ 29 h 180"/>
                <a:gd name="T10" fmla="*/ 29 w 251"/>
                <a:gd name="T11" fmla="*/ 30 h 180"/>
                <a:gd name="T12" fmla="*/ 29 w 251"/>
                <a:gd name="T13" fmla="*/ 30 h 180"/>
                <a:gd name="T14" fmla="*/ 20 w 251"/>
                <a:gd name="T15" fmla="*/ 62 h 180"/>
                <a:gd name="T16" fmla="*/ 16 w 251"/>
                <a:gd name="T17" fmla="*/ 171 h 180"/>
                <a:gd name="T18" fmla="*/ 16 w 251"/>
                <a:gd name="T19" fmla="*/ 171 h 180"/>
                <a:gd name="T20" fmla="*/ 18 w 251"/>
                <a:gd name="T21" fmla="*/ 176 h 180"/>
                <a:gd name="T22" fmla="*/ 22 w 251"/>
                <a:gd name="T23" fmla="*/ 169 h 180"/>
                <a:gd name="T24" fmla="*/ 26 w 251"/>
                <a:gd name="T25" fmla="*/ 143 h 180"/>
                <a:gd name="T26" fmla="*/ 38 w 251"/>
                <a:gd name="T27" fmla="*/ 93 h 180"/>
                <a:gd name="T28" fmla="*/ 41 w 251"/>
                <a:gd name="T29" fmla="*/ 94 h 180"/>
                <a:gd name="T30" fmla="*/ 184 w 251"/>
                <a:gd name="T31" fmla="*/ 119 h 180"/>
                <a:gd name="T32" fmla="*/ 179 w 251"/>
                <a:gd name="T33" fmla="*/ 114 h 180"/>
                <a:gd name="T34" fmla="*/ 208 w 251"/>
                <a:gd name="T35" fmla="*/ 105 h 180"/>
                <a:gd name="T36" fmla="*/ 218 w 251"/>
                <a:gd name="T37" fmla="*/ 104 h 180"/>
                <a:gd name="T38" fmla="*/ 223 w 251"/>
                <a:gd name="T39" fmla="*/ 111 h 180"/>
                <a:gd name="T40" fmla="*/ 228 w 251"/>
                <a:gd name="T41" fmla="*/ 133 h 180"/>
                <a:gd name="T42" fmla="*/ 235 w 251"/>
                <a:gd name="T43" fmla="*/ 180 h 180"/>
                <a:gd name="T44" fmla="*/ 240 w 251"/>
                <a:gd name="T45" fmla="*/ 176 h 180"/>
                <a:gd name="T46" fmla="*/ 247 w 251"/>
                <a:gd name="T47" fmla="*/ 116 h 180"/>
                <a:gd name="T48" fmla="*/ 248 w 251"/>
                <a:gd name="T49" fmla="*/ 7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1" h="180">
                  <a:moveTo>
                    <a:pt x="248" y="76"/>
                  </a:moveTo>
                  <a:cubicBezTo>
                    <a:pt x="229" y="0"/>
                    <a:pt x="111" y="5"/>
                    <a:pt x="64" y="12"/>
                  </a:cubicBezTo>
                  <a:cubicBezTo>
                    <a:pt x="64" y="8"/>
                    <a:pt x="72" y="1"/>
                    <a:pt x="72" y="1"/>
                  </a:cubicBezTo>
                  <a:cubicBezTo>
                    <a:pt x="54" y="9"/>
                    <a:pt x="42" y="18"/>
                    <a:pt x="35" y="24"/>
                  </a:cubicBezTo>
                  <a:cubicBezTo>
                    <a:pt x="33" y="26"/>
                    <a:pt x="31" y="28"/>
                    <a:pt x="29" y="29"/>
                  </a:cubicBezTo>
                  <a:cubicBezTo>
                    <a:pt x="29" y="30"/>
                    <a:pt x="29" y="30"/>
                    <a:pt x="29" y="30"/>
                  </a:cubicBezTo>
                  <a:cubicBezTo>
                    <a:pt x="29" y="30"/>
                    <a:pt x="29" y="30"/>
                    <a:pt x="29" y="30"/>
                  </a:cubicBezTo>
                  <a:cubicBezTo>
                    <a:pt x="19" y="40"/>
                    <a:pt x="18" y="52"/>
                    <a:pt x="20" y="62"/>
                  </a:cubicBezTo>
                  <a:cubicBezTo>
                    <a:pt x="7" y="86"/>
                    <a:pt x="0" y="121"/>
                    <a:pt x="16" y="171"/>
                  </a:cubicBezTo>
                  <a:cubicBezTo>
                    <a:pt x="16" y="171"/>
                    <a:pt x="16" y="171"/>
                    <a:pt x="16" y="171"/>
                  </a:cubicBezTo>
                  <a:cubicBezTo>
                    <a:pt x="17" y="173"/>
                    <a:pt x="18" y="174"/>
                    <a:pt x="18" y="176"/>
                  </a:cubicBezTo>
                  <a:cubicBezTo>
                    <a:pt x="22" y="169"/>
                    <a:pt x="22" y="169"/>
                    <a:pt x="22" y="169"/>
                  </a:cubicBezTo>
                  <a:cubicBezTo>
                    <a:pt x="22" y="169"/>
                    <a:pt x="24" y="158"/>
                    <a:pt x="26" y="143"/>
                  </a:cubicBezTo>
                  <a:cubicBezTo>
                    <a:pt x="38" y="93"/>
                    <a:pt x="38" y="93"/>
                    <a:pt x="38" y="93"/>
                  </a:cubicBezTo>
                  <a:cubicBezTo>
                    <a:pt x="38" y="93"/>
                    <a:pt x="39" y="94"/>
                    <a:pt x="41" y="94"/>
                  </a:cubicBezTo>
                  <a:cubicBezTo>
                    <a:pt x="70" y="104"/>
                    <a:pt x="122" y="120"/>
                    <a:pt x="184" y="119"/>
                  </a:cubicBezTo>
                  <a:cubicBezTo>
                    <a:pt x="179" y="114"/>
                    <a:pt x="179" y="114"/>
                    <a:pt x="179" y="114"/>
                  </a:cubicBezTo>
                  <a:cubicBezTo>
                    <a:pt x="179" y="114"/>
                    <a:pt x="192" y="110"/>
                    <a:pt x="208" y="105"/>
                  </a:cubicBezTo>
                  <a:cubicBezTo>
                    <a:pt x="211" y="105"/>
                    <a:pt x="215" y="104"/>
                    <a:pt x="218" y="104"/>
                  </a:cubicBezTo>
                  <a:cubicBezTo>
                    <a:pt x="223" y="111"/>
                    <a:pt x="223" y="111"/>
                    <a:pt x="223" y="111"/>
                  </a:cubicBezTo>
                  <a:cubicBezTo>
                    <a:pt x="223" y="111"/>
                    <a:pt x="227" y="126"/>
                    <a:pt x="228" y="133"/>
                  </a:cubicBezTo>
                  <a:cubicBezTo>
                    <a:pt x="229" y="140"/>
                    <a:pt x="235" y="180"/>
                    <a:pt x="235" y="180"/>
                  </a:cubicBezTo>
                  <a:cubicBezTo>
                    <a:pt x="240" y="176"/>
                    <a:pt x="240" y="176"/>
                    <a:pt x="240" y="176"/>
                  </a:cubicBezTo>
                  <a:cubicBezTo>
                    <a:pt x="240" y="176"/>
                    <a:pt x="246" y="127"/>
                    <a:pt x="247" y="116"/>
                  </a:cubicBezTo>
                  <a:cubicBezTo>
                    <a:pt x="247" y="106"/>
                    <a:pt x="251" y="84"/>
                    <a:pt x="248" y="76"/>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42"/>
            <p:cNvSpPr/>
            <p:nvPr/>
          </p:nvSpPr>
          <p:spPr bwMode="auto">
            <a:xfrm>
              <a:off x="5592" y="3283"/>
              <a:ext cx="232" cy="83"/>
            </a:xfrm>
            <a:custGeom>
              <a:avLst/>
              <a:gdLst>
                <a:gd name="T0" fmla="*/ 47 w 98"/>
                <a:gd name="T1" fmla="*/ 0 h 35"/>
                <a:gd name="T2" fmla="*/ 49 w 98"/>
                <a:gd name="T3" fmla="*/ 0 h 35"/>
                <a:gd name="T4" fmla="*/ 51 w 98"/>
                <a:gd name="T5" fmla="*/ 0 h 35"/>
                <a:gd name="T6" fmla="*/ 52 w 98"/>
                <a:gd name="T7" fmla="*/ 0 h 35"/>
                <a:gd name="T8" fmla="*/ 52 w 98"/>
                <a:gd name="T9" fmla="*/ 0 h 35"/>
                <a:gd name="T10" fmla="*/ 98 w 98"/>
                <a:gd name="T11" fmla="*/ 35 h 35"/>
                <a:gd name="T12" fmla="*/ 0 w 98"/>
                <a:gd name="T13" fmla="*/ 35 h 35"/>
                <a:gd name="T14" fmla="*/ 0 w 98"/>
                <a:gd name="T15" fmla="*/ 0 h 35"/>
                <a:gd name="T16" fmla="*/ 47 w 98"/>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35">
                  <a:moveTo>
                    <a:pt x="47" y="0"/>
                  </a:moveTo>
                  <a:cubicBezTo>
                    <a:pt x="48" y="0"/>
                    <a:pt x="48" y="0"/>
                    <a:pt x="49" y="0"/>
                  </a:cubicBezTo>
                  <a:cubicBezTo>
                    <a:pt x="50" y="0"/>
                    <a:pt x="50" y="0"/>
                    <a:pt x="51" y="0"/>
                  </a:cubicBezTo>
                  <a:cubicBezTo>
                    <a:pt x="52" y="0"/>
                    <a:pt x="52" y="0"/>
                    <a:pt x="52" y="0"/>
                  </a:cubicBezTo>
                  <a:cubicBezTo>
                    <a:pt x="52" y="0"/>
                    <a:pt x="52" y="0"/>
                    <a:pt x="52" y="0"/>
                  </a:cubicBezTo>
                  <a:cubicBezTo>
                    <a:pt x="78" y="1"/>
                    <a:pt x="98" y="16"/>
                    <a:pt x="98" y="35"/>
                  </a:cubicBezTo>
                  <a:cubicBezTo>
                    <a:pt x="0" y="35"/>
                    <a:pt x="0" y="35"/>
                    <a:pt x="0" y="35"/>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43"/>
            <p:cNvSpPr/>
            <p:nvPr/>
          </p:nvSpPr>
          <p:spPr bwMode="auto">
            <a:xfrm>
              <a:off x="5199" y="3283"/>
              <a:ext cx="234" cy="83"/>
            </a:xfrm>
            <a:custGeom>
              <a:avLst/>
              <a:gdLst>
                <a:gd name="T0" fmla="*/ 51 w 99"/>
                <a:gd name="T1" fmla="*/ 0 h 35"/>
                <a:gd name="T2" fmla="*/ 49 w 99"/>
                <a:gd name="T3" fmla="*/ 0 h 35"/>
                <a:gd name="T4" fmla="*/ 47 w 99"/>
                <a:gd name="T5" fmla="*/ 0 h 35"/>
                <a:gd name="T6" fmla="*/ 46 w 99"/>
                <a:gd name="T7" fmla="*/ 0 h 35"/>
                <a:gd name="T8" fmla="*/ 46 w 99"/>
                <a:gd name="T9" fmla="*/ 0 h 35"/>
                <a:gd name="T10" fmla="*/ 0 w 99"/>
                <a:gd name="T11" fmla="*/ 35 h 35"/>
                <a:gd name="T12" fmla="*/ 99 w 99"/>
                <a:gd name="T13" fmla="*/ 35 h 35"/>
                <a:gd name="T14" fmla="*/ 99 w 99"/>
                <a:gd name="T15" fmla="*/ 0 h 35"/>
                <a:gd name="T16" fmla="*/ 51 w 9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5">
                  <a:moveTo>
                    <a:pt x="51" y="0"/>
                  </a:moveTo>
                  <a:cubicBezTo>
                    <a:pt x="51" y="0"/>
                    <a:pt x="50" y="0"/>
                    <a:pt x="49" y="0"/>
                  </a:cubicBezTo>
                  <a:cubicBezTo>
                    <a:pt x="49" y="0"/>
                    <a:pt x="48" y="0"/>
                    <a:pt x="47" y="0"/>
                  </a:cubicBezTo>
                  <a:cubicBezTo>
                    <a:pt x="46" y="0"/>
                    <a:pt x="46" y="0"/>
                    <a:pt x="46" y="0"/>
                  </a:cubicBezTo>
                  <a:cubicBezTo>
                    <a:pt x="46" y="0"/>
                    <a:pt x="46" y="0"/>
                    <a:pt x="46" y="0"/>
                  </a:cubicBezTo>
                  <a:cubicBezTo>
                    <a:pt x="20" y="1"/>
                    <a:pt x="0" y="16"/>
                    <a:pt x="0" y="35"/>
                  </a:cubicBezTo>
                  <a:cubicBezTo>
                    <a:pt x="99" y="35"/>
                    <a:pt x="99" y="35"/>
                    <a:pt x="99" y="35"/>
                  </a:cubicBezTo>
                  <a:cubicBezTo>
                    <a:pt x="99" y="0"/>
                    <a:pt x="99" y="0"/>
                    <a:pt x="99" y="0"/>
                  </a:cubicBezTo>
                  <a:lnTo>
                    <a:pt x="51"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4"/>
            <p:cNvSpPr/>
            <p:nvPr/>
          </p:nvSpPr>
          <p:spPr bwMode="auto">
            <a:xfrm>
              <a:off x="5580" y="2323"/>
              <a:ext cx="211" cy="50"/>
            </a:xfrm>
            <a:custGeom>
              <a:avLst/>
              <a:gdLst>
                <a:gd name="T0" fmla="*/ 5 w 89"/>
                <a:gd name="T1" fmla="*/ 21 h 21"/>
                <a:gd name="T2" fmla="*/ 84 w 89"/>
                <a:gd name="T3" fmla="*/ 21 h 21"/>
                <a:gd name="T4" fmla="*/ 89 w 89"/>
                <a:gd name="T5" fmla="*/ 16 h 21"/>
                <a:gd name="T6" fmla="*/ 89 w 89"/>
                <a:gd name="T7" fmla="*/ 5 h 21"/>
                <a:gd name="T8" fmla="*/ 84 w 89"/>
                <a:gd name="T9" fmla="*/ 0 h 21"/>
                <a:gd name="T10" fmla="*/ 5 w 89"/>
                <a:gd name="T11" fmla="*/ 0 h 21"/>
                <a:gd name="T12" fmla="*/ 0 w 89"/>
                <a:gd name="T13" fmla="*/ 5 h 21"/>
                <a:gd name="T14" fmla="*/ 0 w 89"/>
                <a:gd name="T15" fmla="*/ 16 h 21"/>
                <a:gd name="T16" fmla="*/ 5 w 89"/>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1">
                  <a:moveTo>
                    <a:pt x="5" y="21"/>
                  </a:moveTo>
                  <a:cubicBezTo>
                    <a:pt x="84" y="21"/>
                    <a:pt x="84" y="21"/>
                    <a:pt x="84" y="21"/>
                  </a:cubicBezTo>
                  <a:cubicBezTo>
                    <a:pt x="87" y="21"/>
                    <a:pt x="89" y="19"/>
                    <a:pt x="89" y="16"/>
                  </a:cubicBezTo>
                  <a:cubicBezTo>
                    <a:pt x="89" y="5"/>
                    <a:pt x="89" y="5"/>
                    <a:pt x="89" y="5"/>
                  </a:cubicBezTo>
                  <a:cubicBezTo>
                    <a:pt x="89" y="2"/>
                    <a:pt x="87" y="0"/>
                    <a:pt x="84" y="0"/>
                  </a:cubicBezTo>
                  <a:cubicBezTo>
                    <a:pt x="5" y="0"/>
                    <a:pt x="5" y="0"/>
                    <a:pt x="5" y="0"/>
                  </a:cubicBezTo>
                  <a:cubicBezTo>
                    <a:pt x="2" y="0"/>
                    <a:pt x="0" y="2"/>
                    <a:pt x="0" y="5"/>
                  </a:cubicBezTo>
                  <a:cubicBezTo>
                    <a:pt x="0" y="16"/>
                    <a:pt x="0" y="16"/>
                    <a:pt x="0" y="16"/>
                  </a:cubicBezTo>
                  <a:cubicBezTo>
                    <a:pt x="0" y="19"/>
                    <a:pt x="2" y="21"/>
                    <a:pt x="5" y="21"/>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5"/>
            <p:cNvSpPr/>
            <p:nvPr/>
          </p:nvSpPr>
          <p:spPr bwMode="auto">
            <a:xfrm>
              <a:off x="5232" y="2323"/>
              <a:ext cx="211" cy="50"/>
            </a:xfrm>
            <a:custGeom>
              <a:avLst/>
              <a:gdLst>
                <a:gd name="T0" fmla="*/ 5 w 89"/>
                <a:gd name="T1" fmla="*/ 21 h 21"/>
                <a:gd name="T2" fmla="*/ 84 w 89"/>
                <a:gd name="T3" fmla="*/ 21 h 21"/>
                <a:gd name="T4" fmla="*/ 89 w 89"/>
                <a:gd name="T5" fmla="*/ 16 h 21"/>
                <a:gd name="T6" fmla="*/ 89 w 89"/>
                <a:gd name="T7" fmla="*/ 5 h 21"/>
                <a:gd name="T8" fmla="*/ 84 w 89"/>
                <a:gd name="T9" fmla="*/ 0 h 21"/>
                <a:gd name="T10" fmla="*/ 5 w 89"/>
                <a:gd name="T11" fmla="*/ 0 h 21"/>
                <a:gd name="T12" fmla="*/ 0 w 89"/>
                <a:gd name="T13" fmla="*/ 5 h 21"/>
                <a:gd name="T14" fmla="*/ 0 w 89"/>
                <a:gd name="T15" fmla="*/ 16 h 21"/>
                <a:gd name="T16" fmla="*/ 5 w 89"/>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1">
                  <a:moveTo>
                    <a:pt x="5" y="21"/>
                  </a:moveTo>
                  <a:cubicBezTo>
                    <a:pt x="84" y="21"/>
                    <a:pt x="84" y="21"/>
                    <a:pt x="84" y="21"/>
                  </a:cubicBezTo>
                  <a:cubicBezTo>
                    <a:pt x="87" y="21"/>
                    <a:pt x="89" y="19"/>
                    <a:pt x="89" y="16"/>
                  </a:cubicBezTo>
                  <a:cubicBezTo>
                    <a:pt x="89" y="5"/>
                    <a:pt x="89" y="5"/>
                    <a:pt x="89" y="5"/>
                  </a:cubicBezTo>
                  <a:cubicBezTo>
                    <a:pt x="89" y="2"/>
                    <a:pt x="87" y="0"/>
                    <a:pt x="84" y="0"/>
                  </a:cubicBezTo>
                  <a:cubicBezTo>
                    <a:pt x="5" y="0"/>
                    <a:pt x="5" y="0"/>
                    <a:pt x="5" y="0"/>
                  </a:cubicBezTo>
                  <a:cubicBezTo>
                    <a:pt x="2" y="0"/>
                    <a:pt x="0" y="2"/>
                    <a:pt x="0" y="5"/>
                  </a:cubicBezTo>
                  <a:cubicBezTo>
                    <a:pt x="0" y="16"/>
                    <a:pt x="0" y="16"/>
                    <a:pt x="0" y="16"/>
                  </a:cubicBezTo>
                  <a:cubicBezTo>
                    <a:pt x="0" y="19"/>
                    <a:pt x="2" y="21"/>
                    <a:pt x="5" y="21"/>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6"/>
            <p:cNvSpPr/>
            <p:nvPr/>
          </p:nvSpPr>
          <p:spPr bwMode="auto">
            <a:xfrm>
              <a:off x="5808" y="1660"/>
              <a:ext cx="573" cy="455"/>
            </a:xfrm>
            <a:custGeom>
              <a:avLst/>
              <a:gdLst>
                <a:gd name="T0" fmla="*/ 31 w 242"/>
                <a:gd name="T1" fmla="*/ 45 h 192"/>
                <a:gd name="T2" fmla="*/ 134 w 242"/>
                <a:gd name="T3" fmla="*/ 130 h 192"/>
                <a:gd name="T4" fmla="*/ 199 w 242"/>
                <a:gd name="T5" fmla="*/ 0 h 192"/>
                <a:gd name="T6" fmla="*/ 242 w 242"/>
                <a:gd name="T7" fmla="*/ 22 h 192"/>
                <a:gd name="T8" fmla="*/ 164 w 242"/>
                <a:gd name="T9" fmla="*/ 179 h 192"/>
                <a:gd name="T10" fmla="*/ 147 w 242"/>
                <a:gd name="T11" fmla="*/ 192 h 192"/>
                <a:gd name="T12" fmla="*/ 142 w 242"/>
                <a:gd name="T13" fmla="*/ 192 h 192"/>
                <a:gd name="T14" fmla="*/ 127 w 242"/>
                <a:gd name="T15" fmla="*/ 187 h 192"/>
                <a:gd name="T16" fmla="*/ 0 w 242"/>
                <a:gd name="T17" fmla="*/ 82 h 192"/>
                <a:gd name="T18" fmla="*/ 31 w 242"/>
                <a:gd name="T19" fmla="*/ 4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92">
                  <a:moveTo>
                    <a:pt x="31" y="45"/>
                  </a:moveTo>
                  <a:cubicBezTo>
                    <a:pt x="134" y="130"/>
                    <a:pt x="134" y="130"/>
                    <a:pt x="134" y="130"/>
                  </a:cubicBezTo>
                  <a:cubicBezTo>
                    <a:pt x="199" y="0"/>
                    <a:pt x="199" y="0"/>
                    <a:pt x="199" y="0"/>
                  </a:cubicBezTo>
                  <a:cubicBezTo>
                    <a:pt x="242" y="22"/>
                    <a:pt x="242" y="22"/>
                    <a:pt x="242" y="22"/>
                  </a:cubicBezTo>
                  <a:cubicBezTo>
                    <a:pt x="164" y="179"/>
                    <a:pt x="164" y="179"/>
                    <a:pt x="164" y="179"/>
                  </a:cubicBezTo>
                  <a:cubicBezTo>
                    <a:pt x="160" y="185"/>
                    <a:pt x="154" y="190"/>
                    <a:pt x="147" y="192"/>
                  </a:cubicBezTo>
                  <a:cubicBezTo>
                    <a:pt x="146" y="192"/>
                    <a:pt x="144" y="192"/>
                    <a:pt x="142" y="192"/>
                  </a:cubicBezTo>
                  <a:cubicBezTo>
                    <a:pt x="137" y="192"/>
                    <a:pt x="131" y="190"/>
                    <a:pt x="127" y="187"/>
                  </a:cubicBezTo>
                  <a:cubicBezTo>
                    <a:pt x="0" y="82"/>
                    <a:pt x="0" y="82"/>
                    <a:pt x="0" y="82"/>
                  </a:cubicBezTo>
                  <a:lnTo>
                    <a:pt x="31" y="45"/>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7"/>
            <p:cNvSpPr/>
            <p:nvPr/>
          </p:nvSpPr>
          <p:spPr bwMode="auto">
            <a:xfrm>
              <a:off x="6279" y="1596"/>
              <a:ext cx="382" cy="104"/>
            </a:xfrm>
            <a:custGeom>
              <a:avLst/>
              <a:gdLst>
                <a:gd name="T0" fmla="*/ 139 w 161"/>
                <a:gd name="T1" fmla="*/ 8 h 44"/>
                <a:gd name="T2" fmla="*/ 73 w 161"/>
                <a:gd name="T3" fmla="*/ 7 h 44"/>
                <a:gd name="T4" fmla="*/ 72 w 161"/>
                <a:gd name="T5" fmla="*/ 1 h 44"/>
                <a:gd name="T6" fmla="*/ 43 w 161"/>
                <a:gd name="T7" fmla="*/ 8 h 44"/>
                <a:gd name="T8" fmla="*/ 27 w 161"/>
                <a:gd name="T9" fmla="*/ 8 h 44"/>
                <a:gd name="T10" fmla="*/ 0 w 161"/>
                <a:gd name="T11" fmla="*/ 27 h 44"/>
                <a:gd name="T12" fmla="*/ 34 w 161"/>
                <a:gd name="T13" fmla="*/ 44 h 44"/>
                <a:gd name="T14" fmla="*/ 110 w 161"/>
                <a:gd name="T15" fmla="*/ 27 h 44"/>
                <a:gd name="T16" fmla="*/ 139 w 161"/>
                <a:gd name="T17"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44">
                  <a:moveTo>
                    <a:pt x="139" y="8"/>
                  </a:moveTo>
                  <a:cubicBezTo>
                    <a:pt x="139" y="8"/>
                    <a:pt x="105" y="8"/>
                    <a:pt x="73" y="7"/>
                  </a:cubicBezTo>
                  <a:cubicBezTo>
                    <a:pt x="76" y="5"/>
                    <a:pt x="78" y="2"/>
                    <a:pt x="72" y="1"/>
                  </a:cubicBezTo>
                  <a:cubicBezTo>
                    <a:pt x="65" y="0"/>
                    <a:pt x="52" y="4"/>
                    <a:pt x="43" y="8"/>
                  </a:cubicBezTo>
                  <a:cubicBezTo>
                    <a:pt x="37" y="8"/>
                    <a:pt x="31" y="8"/>
                    <a:pt x="27" y="8"/>
                  </a:cubicBezTo>
                  <a:cubicBezTo>
                    <a:pt x="0" y="11"/>
                    <a:pt x="0" y="27"/>
                    <a:pt x="0" y="27"/>
                  </a:cubicBezTo>
                  <a:cubicBezTo>
                    <a:pt x="34" y="44"/>
                    <a:pt x="34" y="44"/>
                    <a:pt x="34" y="44"/>
                  </a:cubicBezTo>
                  <a:cubicBezTo>
                    <a:pt x="34" y="44"/>
                    <a:pt x="58" y="33"/>
                    <a:pt x="110" y="27"/>
                  </a:cubicBezTo>
                  <a:cubicBezTo>
                    <a:pt x="161" y="21"/>
                    <a:pt x="139" y="8"/>
                    <a:pt x="139" y="8"/>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8"/>
            <p:cNvSpPr/>
            <p:nvPr/>
          </p:nvSpPr>
          <p:spPr bwMode="auto">
            <a:xfrm>
              <a:off x="5391" y="1554"/>
              <a:ext cx="241" cy="68"/>
            </a:xfrm>
            <a:custGeom>
              <a:avLst/>
              <a:gdLst>
                <a:gd name="T0" fmla="*/ 51 w 102"/>
                <a:gd name="T1" fmla="*/ 29 h 29"/>
                <a:gd name="T2" fmla="*/ 102 w 102"/>
                <a:gd name="T3" fmla="*/ 0 h 29"/>
                <a:gd name="T4" fmla="*/ 0 w 102"/>
                <a:gd name="T5" fmla="*/ 0 h 29"/>
                <a:gd name="T6" fmla="*/ 51 w 102"/>
                <a:gd name="T7" fmla="*/ 29 h 29"/>
              </a:gdLst>
              <a:ahLst/>
              <a:cxnLst>
                <a:cxn ang="0">
                  <a:pos x="T0" y="T1"/>
                </a:cxn>
                <a:cxn ang="0">
                  <a:pos x="T2" y="T3"/>
                </a:cxn>
                <a:cxn ang="0">
                  <a:pos x="T4" y="T5"/>
                </a:cxn>
                <a:cxn ang="0">
                  <a:pos x="T6" y="T7"/>
                </a:cxn>
              </a:cxnLst>
              <a:rect l="0" t="0" r="r" b="b"/>
              <a:pathLst>
                <a:path w="102" h="29">
                  <a:moveTo>
                    <a:pt x="51" y="29"/>
                  </a:moveTo>
                  <a:cubicBezTo>
                    <a:pt x="75" y="29"/>
                    <a:pt x="95" y="11"/>
                    <a:pt x="102" y="0"/>
                  </a:cubicBezTo>
                  <a:cubicBezTo>
                    <a:pt x="0" y="0"/>
                    <a:pt x="0" y="0"/>
                    <a:pt x="0" y="0"/>
                  </a:cubicBezTo>
                  <a:cubicBezTo>
                    <a:pt x="7" y="11"/>
                    <a:pt x="27" y="29"/>
                    <a:pt x="51"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2000" fill="hold" grpId="0" nodeType="withEffect" p14:presetBounceEnd="6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64000">
                                          <p:cBhvr additive="base">
                                            <p:cTn id="7" dur="1500" fill="hold"/>
                                            <p:tgtEl>
                                              <p:spTgt spid="74"/>
                                            </p:tgtEl>
                                            <p:attrNameLst>
                                              <p:attrName>ppt_x</p:attrName>
                                            </p:attrNameLst>
                                          </p:cBhvr>
                                          <p:tavLst>
                                            <p:tav tm="0">
                                              <p:val>
                                                <p:strVal val="0-#ppt_w/2"/>
                                              </p:val>
                                            </p:tav>
                                            <p:tav tm="100000">
                                              <p:val>
                                                <p:strVal val="#ppt_x"/>
                                              </p:val>
                                            </p:tav>
                                          </p:tavLst>
                                        </p:anim>
                                        <p:anim calcmode="lin" valueType="num" p14:bounceEnd="64000">
                                          <p:cBhvr additive="base">
                                            <p:cTn id="8" dur="1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2" accel="62000" fill="hold" grpId="0" nodeType="withEffect" p14:presetBounceEnd="64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64000">
                                          <p:cBhvr additive="base">
                                            <p:cTn id="11" dur="1500" fill="hold"/>
                                            <p:tgtEl>
                                              <p:spTgt spid="15"/>
                                            </p:tgtEl>
                                            <p:attrNameLst>
                                              <p:attrName>ppt_x</p:attrName>
                                            </p:attrNameLst>
                                          </p:cBhvr>
                                          <p:tavLst>
                                            <p:tav tm="0">
                                              <p:val>
                                                <p:strVal val="1+#ppt_w/2"/>
                                              </p:val>
                                            </p:tav>
                                            <p:tav tm="100000">
                                              <p:val>
                                                <p:strVal val="#ppt_x"/>
                                              </p:val>
                                            </p:tav>
                                          </p:tavLst>
                                        </p:anim>
                                        <p:anim calcmode="lin" valueType="num" p14:bounceEnd="64000">
                                          <p:cBhvr additive="base">
                                            <p:cTn id="12" dur="1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 presetClass="entr" presetSubtype="8" accel="60000" fill="hold" grpId="0" nodeType="withEffect" p14:presetBounceEnd="60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60000">
                                          <p:cBhvr additive="base">
                                            <p:cTn id="31" dur="10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32" dur="10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accel="60000" fill="hold" grpId="0" nodeType="withEffect" p14:presetBounceEnd="60000">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14:bounceEnd="60000">
                                          <p:cBhvr additive="base">
                                            <p:cTn id="35" dur="10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36" dur="10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2" accel="60000" fill="hold" grpId="0" nodeType="withEffect" p14:presetBounceEnd="60000">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14:bounceEnd="60000">
                                          <p:cBhvr additive="base">
                                            <p:cTn id="39" dur="10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4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 grpId="0"/>
          <p:bldP spid="10"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200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500" fill="hold"/>
                                            <p:tgtEl>
                                              <p:spTgt spid="74"/>
                                            </p:tgtEl>
                                            <p:attrNameLst>
                                              <p:attrName>ppt_x</p:attrName>
                                            </p:attrNameLst>
                                          </p:cBhvr>
                                          <p:tavLst>
                                            <p:tav tm="0">
                                              <p:val>
                                                <p:strVal val="0-#ppt_w/2"/>
                                              </p:val>
                                            </p:tav>
                                            <p:tav tm="100000">
                                              <p:val>
                                                <p:strVal val="#ppt_x"/>
                                              </p:val>
                                            </p:tav>
                                          </p:tavLst>
                                        </p:anim>
                                        <p:anim calcmode="lin" valueType="num">
                                          <p:cBhvr additive="base">
                                            <p:cTn id="8" dur="1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2" accel="62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1+#ppt_w/2"/>
                                              </p:val>
                                            </p:tav>
                                            <p:tav tm="100000">
                                              <p:val>
                                                <p:strVal val="#ppt_x"/>
                                              </p:val>
                                            </p:tav>
                                          </p:tavLst>
                                        </p:anim>
                                        <p:anim calcmode="lin" valueType="num">
                                          <p:cBhvr additive="base">
                                            <p:cTn id="12" dur="1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 presetClass="entr" presetSubtype="8" accel="60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accel="6000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0" fill="hold"/>
                                            <p:tgtEl>
                                              <p:spTgt spid="14"/>
                                            </p:tgtEl>
                                            <p:attrNameLst>
                                              <p:attrName>ppt_x</p:attrName>
                                            </p:attrNameLst>
                                          </p:cBhvr>
                                          <p:tavLst>
                                            <p:tav tm="0">
                                              <p:val>
                                                <p:strVal val="1+#ppt_w/2"/>
                                              </p:val>
                                            </p:tav>
                                            <p:tav tm="100000">
                                              <p:val>
                                                <p:strVal val="#ppt_x"/>
                                              </p:val>
                                            </p:tav>
                                          </p:tavLst>
                                        </p:anim>
                                        <p:anim calcmode="lin" valueType="num">
                                          <p:cBhvr additive="base">
                                            <p:cTn id="36" dur="10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2" accel="6000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1+#ppt_w/2"/>
                                              </p:val>
                                            </p:tav>
                                            <p:tav tm="100000">
                                              <p:val>
                                                <p:strVal val="#ppt_x"/>
                                              </p:val>
                                            </p:tav>
                                          </p:tavLst>
                                        </p:anim>
                                        <p:anim calcmode="lin" valueType="num">
                                          <p:cBhvr additive="base">
                                            <p:cTn id="4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 grpId="0"/>
          <p:bldP spid="10" grpId="0"/>
          <p:bldP spid="14" grpId="0"/>
          <p:bldP spid="15"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10"/>
          <p:cNvSpPr>
            <a:spLocks noChangeArrowheads="1"/>
          </p:cNvSpPr>
          <p:nvPr/>
        </p:nvSpPr>
        <p:spPr bwMode="auto">
          <a:xfrm>
            <a:off x="1025265" y="607945"/>
            <a:ext cx="407057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300" b="1" i="0" u="none" strike="noStrike" cap="none" normalizeH="0" baseline="0" dirty="0">
                <a:ln>
                  <a:noFill/>
                </a:ln>
                <a:solidFill>
                  <a:schemeClr val="tx1">
                    <a:lumMod val="65000"/>
                    <a:lumOff val="35000"/>
                  </a:schemeClr>
                </a:solidFill>
                <a:effectLst/>
                <a:latin typeface="Bebas" pitchFamily="2" charset="0"/>
              </a:rPr>
              <a:t>我们的</a:t>
            </a:r>
            <a:r>
              <a:rPr lang="zh-CN" altLang="en-US" sz="4300" b="1" dirty="0">
                <a:solidFill>
                  <a:schemeClr val="tx1">
                    <a:lumMod val="65000"/>
                    <a:lumOff val="35000"/>
                  </a:schemeClr>
                </a:solidFill>
                <a:latin typeface="Bebas" pitchFamily="2" charset="0"/>
              </a:rPr>
              <a:t>福利</a:t>
            </a:r>
            <a:r>
              <a:rPr lang="en-US" altLang="zh-CN" sz="4300" b="1" dirty="0">
                <a:solidFill>
                  <a:schemeClr val="tx1">
                    <a:lumMod val="65000"/>
                    <a:lumOff val="35000"/>
                  </a:schemeClr>
                </a:solidFill>
                <a:latin typeface="Bebas" pitchFamily="2" charset="0"/>
              </a:rPr>
              <a:t>……</a:t>
            </a:r>
            <a:endParaRPr kumimoji="0" lang="zh-CN" altLang="zh-CN" sz="1800" b="1" i="0" u="none" strike="noStrike" cap="none" normalizeH="0" baseline="0" dirty="0">
              <a:ln>
                <a:noFill/>
              </a:ln>
              <a:solidFill>
                <a:schemeClr val="tx1">
                  <a:lumMod val="65000"/>
                  <a:lumOff val="35000"/>
                </a:schemeClr>
              </a:solidFill>
              <a:effectLst/>
            </a:endParaRPr>
          </a:p>
        </p:txBody>
      </p:sp>
      <p:grpSp>
        <p:nvGrpSpPr>
          <p:cNvPr id="160" name="组合 159"/>
          <p:cNvGrpSpPr/>
          <p:nvPr/>
        </p:nvGrpSpPr>
        <p:grpSpPr>
          <a:xfrm>
            <a:off x="2269941" y="1524315"/>
            <a:ext cx="2388192" cy="1378813"/>
            <a:chOff x="2269941" y="1524315"/>
            <a:chExt cx="2388192" cy="1378813"/>
          </a:xfrm>
        </p:grpSpPr>
        <p:grpSp>
          <p:nvGrpSpPr>
            <p:cNvPr id="134" name="组合 133"/>
            <p:cNvGrpSpPr/>
            <p:nvPr/>
          </p:nvGrpSpPr>
          <p:grpSpPr>
            <a:xfrm>
              <a:off x="2380928" y="1524315"/>
              <a:ext cx="2277205" cy="1378813"/>
              <a:chOff x="1027869" y="3712190"/>
              <a:chExt cx="4030662" cy="3479800"/>
            </a:xfrm>
          </p:grpSpPr>
          <p:sp>
            <p:nvSpPr>
              <p:cNvPr id="135" name="Freeform 6"/>
              <p:cNvSpPr/>
              <p:nvPr/>
            </p:nvSpPr>
            <p:spPr bwMode="auto">
              <a:xfrm>
                <a:off x="1058031" y="3785215"/>
                <a:ext cx="3883025" cy="3376613"/>
              </a:xfrm>
              <a:custGeom>
                <a:avLst/>
                <a:gdLst>
                  <a:gd name="T0" fmla="*/ 83 w 265"/>
                  <a:gd name="T1" fmla="*/ 220 h 230"/>
                  <a:gd name="T2" fmla="*/ 64 w 265"/>
                  <a:gd name="T3" fmla="*/ 207 h 230"/>
                  <a:gd name="T4" fmla="*/ 44 w 265"/>
                  <a:gd name="T5" fmla="*/ 209 h 230"/>
                  <a:gd name="T6" fmla="*/ 14 w 265"/>
                  <a:gd name="T7" fmla="*/ 178 h 230"/>
                  <a:gd name="T8" fmla="*/ 15 w 265"/>
                  <a:gd name="T9" fmla="*/ 159 h 230"/>
                  <a:gd name="T10" fmla="*/ 5 w 265"/>
                  <a:gd name="T11" fmla="*/ 124 h 230"/>
                  <a:gd name="T12" fmla="*/ 6 w 265"/>
                  <a:gd name="T13" fmla="*/ 117 h 230"/>
                  <a:gd name="T14" fmla="*/ 10 w 265"/>
                  <a:gd name="T15" fmla="*/ 97 h 230"/>
                  <a:gd name="T16" fmla="*/ 0 w 265"/>
                  <a:gd name="T17" fmla="*/ 71 h 230"/>
                  <a:gd name="T18" fmla="*/ 31 w 265"/>
                  <a:gd name="T19" fmla="*/ 35 h 230"/>
                  <a:gd name="T20" fmla="*/ 76 w 265"/>
                  <a:gd name="T21" fmla="*/ 0 h 230"/>
                  <a:gd name="T22" fmla="*/ 116 w 265"/>
                  <a:gd name="T23" fmla="*/ 7 h 230"/>
                  <a:gd name="T24" fmla="*/ 127 w 265"/>
                  <a:gd name="T25" fmla="*/ 6 h 230"/>
                  <a:gd name="T26" fmla="*/ 177 w 265"/>
                  <a:gd name="T27" fmla="*/ 7 h 230"/>
                  <a:gd name="T28" fmla="*/ 175 w 265"/>
                  <a:gd name="T29" fmla="*/ 9 h 230"/>
                  <a:gd name="T30" fmla="*/ 127 w 265"/>
                  <a:gd name="T31" fmla="*/ 9 h 230"/>
                  <a:gd name="T32" fmla="*/ 116 w 265"/>
                  <a:gd name="T33" fmla="*/ 10 h 230"/>
                  <a:gd name="T34" fmla="*/ 76 w 265"/>
                  <a:gd name="T35" fmla="*/ 3 h 230"/>
                  <a:gd name="T36" fmla="*/ 33 w 265"/>
                  <a:gd name="T37" fmla="*/ 36 h 230"/>
                  <a:gd name="T38" fmla="*/ 3 w 265"/>
                  <a:gd name="T39" fmla="*/ 71 h 230"/>
                  <a:gd name="T40" fmla="*/ 13 w 265"/>
                  <a:gd name="T41" fmla="*/ 97 h 230"/>
                  <a:gd name="T42" fmla="*/ 9 w 265"/>
                  <a:gd name="T43" fmla="*/ 118 h 230"/>
                  <a:gd name="T44" fmla="*/ 8 w 265"/>
                  <a:gd name="T45" fmla="*/ 124 h 230"/>
                  <a:gd name="T46" fmla="*/ 18 w 265"/>
                  <a:gd name="T47" fmla="*/ 159 h 230"/>
                  <a:gd name="T48" fmla="*/ 17 w 265"/>
                  <a:gd name="T49" fmla="*/ 178 h 230"/>
                  <a:gd name="T50" fmla="*/ 44 w 265"/>
                  <a:gd name="T51" fmla="*/ 206 h 230"/>
                  <a:gd name="T52" fmla="*/ 64 w 265"/>
                  <a:gd name="T53" fmla="*/ 204 h 230"/>
                  <a:gd name="T54" fmla="*/ 86 w 265"/>
                  <a:gd name="T55" fmla="*/ 218 h 230"/>
                  <a:gd name="T56" fmla="*/ 106 w 265"/>
                  <a:gd name="T57" fmla="*/ 227 h 230"/>
                  <a:gd name="T58" fmla="*/ 138 w 265"/>
                  <a:gd name="T59" fmla="*/ 214 h 230"/>
                  <a:gd name="T60" fmla="*/ 142 w 265"/>
                  <a:gd name="T61" fmla="*/ 214 h 230"/>
                  <a:gd name="T62" fmla="*/ 166 w 265"/>
                  <a:gd name="T63" fmla="*/ 217 h 230"/>
                  <a:gd name="T64" fmla="*/ 212 w 265"/>
                  <a:gd name="T65" fmla="*/ 202 h 230"/>
                  <a:gd name="T66" fmla="*/ 260 w 265"/>
                  <a:gd name="T67" fmla="*/ 132 h 230"/>
                  <a:gd name="T68" fmla="*/ 262 w 265"/>
                  <a:gd name="T69" fmla="*/ 120 h 230"/>
                  <a:gd name="T70" fmla="*/ 226 w 265"/>
                  <a:gd name="T71" fmla="*/ 65 h 230"/>
                  <a:gd name="T72" fmla="*/ 226 w 265"/>
                  <a:gd name="T73" fmla="*/ 58 h 230"/>
                  <a:gd name="T74" fmla="*/ 187 w 265"/>
                  <a:gd name="T75" fmla="*/ 32 h 230"/>
                  <a:gd name="T76" fmla="*/ 180 w 265"/>
                  <a:gd name="T77" fmla="*/ 20 h 230"/>
                  <a:gd name="T78" fmla="*/ 176 w 265"/>
                  <a:gd name="T79" fmla="*/ 8 h 230"/>
                  <a:gd name="T80" fmla="*/ 183 w 265"/>
                  <a:gd name="T81" fmla="*/ 20 h 230"/>
                  <a:gd name="T82" fmla="*/ 223 w 265"/>
                  <a:gd name="T83" fmla="*/ 40 h 230"/>
                  <a:gd name="T84" fmla="*/ 229 w 265"/>
                  <a:gd name="T85" fmla="*/ 58 h 230"/>
                  <a:gd name="T86" fmla="*/ 233 w 265"/>
                  <a:gd name="T87" fmla="*/ 81 h 230"/>
                  <a:gd name="T88" fmla="*/ 265 w 265"/>
                  <a:gd name="T89" fmla="*/ 120 h 230"/>
                  <a:gd name="T90" fmla="*/ 234 w 265"/>
                  <a:gd name="T91" fmla="*/ 161 h 230"/>
                  <a:gd name="T92" fmla="*/ 214 w 265"/>
                  <a:gd name="T93" fmla="*/ 204 h 230"/>
                  <a:gd name="T94" fmla="*/ 162 w 265"/>
                  <a:gd name="T95" fmla="*/ 220 h 230"/>
                  <a:gd name="T96" fmla="*/ 142 w 265"/>
                  <a:gd name="T97" fmla="*/ 217 h 230"/>
                  <a:gd name="T98" fmla="*/ 117 w 265"/>
                  <a:gd name="T99" fmla="*/ 227 h 230"/>
                  <a:gd name="T100" fmla="*/ 106 w 265"/>
                  <a:gd name="T10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30">
                    <a:moveTo>
                      <a:pt x="106" y="230"/>
                    </a:moveTo>
                    <a:cubicBezTo>
                      <a:pt x="98" y="230"/>
                      <a:pt x="88" y="225"/>
                      <a:pt x="83" y="220"/>
                    </a:cubicBezTo>
                    <a:cubicBezTo>
                      <a:pt x="83" y="220"/>
                      <a:pt x="83" y="220"/>
                      <a:pt x="83" y="220"/>
                    </a:cubicBezTo>
                    <a:cubicBezTo>
                      <a:pt x="78" y="213"/>
                      <a:pt x="76" y="208"/>
                      <a:pt x="68" y="207"/>
                    </a:cubicBezTo>
                    <a:cubicBezTo>
                      <a:pt x="68" y="207"/>
                      <a:pt x="68" y="207"/>
                      <a:pt x="68" y="207"/>
                    </a:cubicBezTo>
                    <a:cubicBezTo>
                      <a:pt x="67" y="207"/>
                      <a:pt x="66" y="207"/>
                      <a:pt x="64" y="207"/>
                    </a:cubicBezTo>
                    <a:cubicBezTo>
                      <a:pt x="64" y="207"/>
                      <a:pt x="64" y="207"/>
                      <a:pt x="64" y="207"/>
                    </a:cubicBezTo>
                    <a:cubicBezTo>
                      <a:pt x="58" y="207"/>
                      <a:pt x="51" y="209"/>
                      <a:pt x="44" y="209"/>
                    </a:cubicBezTo>
                    <a:cubicBezTo>
                      <a:pt x="44" y="209"/>
                      <a:pt x="44" y="209"/>
                      <a:pt x="44" y="209"/>
                    </a:cubicBezTo>
                    <a:cubicBezTo>
                      <a:pt x="38" y="209"/>
                      <a:pt x="32" y="207"/>
                      <a:pt x="26" y="203"/>
                    </a:cubicBezTo>
                    <a:cubicBezTo>
                      <a:pt x="26" y="203"/>
                      <a:pt x="26" y="203"/>
                      <a:pt x="26" y="203"/>
                    </a:cubicBezTo>
                    <a:cubicBezTo>
                      <a:pt x="16" y="196"/>
                      <a:pt x="14" y="187"/>
                      <a:pt x="14" y="178"/>
                    </a:cubicBezTo>
                    <a:cubicBezTo>
                      <a:pt x="14" y="178"/>
                      <a:pt x="14" y="178"/>
                      <a:pt x="14" y="178"/>
                    </a:cubicBezTo>
                    <a:cubicBezTo>
                      <a:pt x="14" y="171"/>
                      <a:pt x="15" y="165"/>
                      <a:pt x="15" y="159"/>
                    </a:cubicBezTo>
                    <a:cubicBezTo>
                      <a:pt x="15" y="159"/>
                      <a:pt x="15" y="159"/>
                      <a:pt x="15" y="159"/>
                    </a:cubicBezTo>
                    <a:cubicBezTo>
                      <a:pt x="15" y="155"/>
                      <a:pt x="15" y="152"/>
                      <a:pt x="14" y="149"/>
                    </a:cubicBezTo>
                    <a:cubicBezTo>
                      <a:pt x="14" y="149"/>
                      <a:pt x="14" y="149"/>
                      <a:pt x="14" y="149"/>
                    </a:cubicBezTo>
                    <a:cubicBezTo>
                      <a:pt x="12" y="141"/>
                      <a:pt x="5" y="133"/>
                      <a:pt x="5" y="124"/>
                    </a:cubicBezTo>
                    <a:cubicBezTo>
                      <a:pt x="5" y="124"/>
                      <a:pt x="5" y="124"/>
                      <a:pt x="5" y="124"/>
                    </a:cubicBezTo>
                    <a:cubicBezTo>
                      <a:pt x="5" y="122"/>
                      <a:pt x="5" y="119"/>
                      <a:pt x="6" y="117"/>
                    </a:cubicBezTo>
                    <a:cubicBezTo>
                      <a:pt x="6" y="117"/>
                      <a:pt x="6" y="117"/>
                      <a:pt x="6" y="117"/>
                    </a:cubicBezTo>
                    <a:cubicBezTo>
                      <a:pt x="8" y="110"/>
                      <a:pt x="11" y="107"/>
                      <a:pt x="11" y="103"/>
                    </a:cubicBezTo>
                    <a:cubicBezTo>
                      <a:pt x="11" y="103"/>
                      <a:pt x="11" y="103"/>
                      <a:pt x="11" y="103"/>
                    </a:cubicBezTo>
                    <a:cubicBezTo>
                      <a:pt x="11" y="101"/>
                      <a:pt x="11" y="99"/>
                      <a:pt x="10" y="97"/>
                    </a:cubicBezTo>
                    <a:cubicBezTo>
                      <a:pt x="10" y="97"/>
                      <a:pt x="10" y="97"/>
                      <a:pt x="10" y="97"/>
                    </a:cubicBezTo>
                    <a:cubicBezTo>
                      <a:pt x="8" y="91"/>
                      <a:pt x="1" y="81"/>
                      <a:pt x="0" y="71"/>
                    </a:cubicBezTo>
                    <a:cubicBezTo>
                      <a:pt x="0" y="71"/>
                      <a:pt x="0" y="71"/>
                      <a:pt x="0" y="71"/>
                    </a:cubicBezTo>
                    <a:cubicBezTo>
                      <a:pt x="0" y="69"/>
                      <a:pt x="1" y="66"/>
                      <a:pt x="2" y="63"/>
                    </a:cubicBezTo>
                    <a:cubicBezTo>
                      <a:pt x="2" y="63"/>
                      <a:pt x="2" y="63"/>
                      <a:pt x="2" y="63"/>
                    </a:cubicBezTo>
                    <a:cubicBezTo>
                      <a:pt x="9" y="50"/>
                      <a:pt x="27" y="47"/>
                      <a:pt x="31" y="35"/>
                    </a:cubicBezTo>
                    <a:cubicBezTo>
                      <a:pt x="31" y="35"/>
                      <a:pt x="31" y="35"/>
                      <a:pt x="31" y="35"/>
                    </a:cubicBezTo>
                    <a:cubicBezTo>
                      <a:pt x="38" y="11"/>
                      <a:pt x="56" y="0"/>
                      <a:pt x="76" y="0"/>
                    </a:cubicBezTo>
                    <a:cubicBezTo>
                      <a:pt x="76" y="0"/>
                      <a:pt x="76" y="0"/>
                      <a:pt x="76" y="0"/>
                    </a:cubicBezTo>
                    <a:cubicBezTo>
                      <a:pt x="84" y="0"/>
                      <a:pt x="91" y="1"/>
                      <a:pt x="99" y="4"/>
                    </a:cubicBezTo>
                    <a:cubicBezTo>
                      <a:pt x="99" y="4"/>
                      <a:pt x="99" y="4"/>
                      <a:pt x="99" y="4"/>
                    </a:cubicBezTo>
                    <a:cubicBezTo>
                      <a:pt x="99" y="4"/>
                      <a:pt x="105" y="7"/>
                      <a:pt x="116" y="7"/>
                    </a:cubicBezTo>
                    <a:cubicBezTo>
                      <a:pt x="116" y="7"/>
                      <a:pt x="116" y="7"/>
                      <a:pt x="116" y="7"/>
                    </a:cubicBezTo>
                    <a:cubicBezTo>
                      <a:pt x="119" y="7"/>
                      <a:pt x="123" y="7"/>
                      <a:pt x="127" y="6"/>
                    </a:cubicBezTo>
                    <a:cubicBezTo>
                      <a:pt x="127" y="6"/>
                      <a:pt x="127" y="6"/>
                      <a:pt x="127" y="6"/>
                    </a:cubicBezTo>
                    <a:cubicBezTo>
                      <a:pt x="138" y="4"/>
                      <a:pt x="149" y="0"/>
                      <a:pt x="159" y="0"/>
                    </a:cubicBezTo>
                    <a:cubicBezTo>
                      <a:pt x="159" y="0"/>
                      <a:pt x="159" y="0"/>
                      <a:pt x="159" y="0"/>
                    </a:cubicBezTo>
                    <a:cubicBezTo>
                      <a:pt x="165" y="0"/>
                      <a:pt x="172" y="2"/>
                      <a:pt x="177" y="7"/>
                    </a:cubicBezTo>
                    <a:cubicBezTo>
                      <a:pt x="177" y="7"/>
                      <a:pt x="177" y="7"/>
                      <a:pt x="177" y="7"/>
                    </a:cubicBezTo>
                    <a:cubicBezTo>
                      <a:pt x="176" y="8"/>
                      <a:pt x="176" y="8"/>
                      <a:pt x="176" y="8"/>
                    </a:cubicBezTo>
                    <a:cubicBezTo>
                      <a:pt x="175" y="9"/>
                      <a:pt x="175" y="9"/>
                      <a:pt x="175" y="9"/>
                    </a:cubicBezTo>
                    <a:cubicBezTo>
                      <a:pt x="170" y="5"/>
                      <a:pt x="165" y="3"/>
                      <a:pt x="159" y="3"/>
                    </a:cubicBezTo>
                    <a:cubicBezTo>
                      <a:pt x="159" y="3"/>
                      <a:pt x="159" y="3"/>
                      <a:pt x="159" y="3"/>
                    </a:cubicBezTo>
                    <a:cubicBezTo>
                      <a:pt x="150" y="3"/>
                      <a:pt x="139" y="7"/>
                      <a:pt x="127" y="9"/>
                    </a:cubicBezTo>
                    <a:cubicBezTo>
                      <a:pt x="127" y="9"/>
                      <a:pt x="127" y="9"/>
                      <a:pt x="127" y="9"/>
                    </a:cubicBezTo>
                    <a:cubicBezTo>
                      <a:pt x="123" y="10"/>
                      <a:pt x="119" y="10"/>
                      <a:pt x="116" y="10"/>
                    </a:cubicBezTo>
                    <a:cubicBezTo>
                      <a:pt x="116" y="10"/>
                      <a:pt x="116" y="10"/>
                      <a:pt x="116" y="10"/>
                    </a:cubicBezTo>
                    <a:cubicBezTo>
                      <a:pt x="104" y="10"/>
                      <a:pt x="98" y="7"/>
                      <a:pt x="98" y="7"/>
                    </a:cubicBezTo>
                    <a:cubicBezTo>
                      <a:pt x="98" y="7"/>
                      <a:pt x="98" y="7"/>
                      <a:pt x="98" y="7"/>
                    </a:cubicBezTo>
                    <a:cubicBezTo>
                      <a:pt x="90" y="4"/>
                      <a:pt x="83" y="3"/>
                      <a:pt x="76" y="3"/>
                    </a:cubicBezTo>
                    <a:cubicBezTo>
                      <a:pt x="76" y="3"/>
                      <a:pt x="76" y="3"/>
                      <a:pt x="76" y="3"/>
                    </a:cubicBezTo>
                    <a:cubicBezTo>
                      <a:pt x="57" y="3"/>
                      <a:pt x="40" y="13"/>
                      <a:pt x="33" y="36"/>
                    </a:cubicBezTo>
                    <a:cubicBezTo>
                      <a:pt x="33" y="36"/>
                      <a:pt x="33" y="36"/>
                      <a:pt x="33" y="36"/>
                    </a:cubicBezTo>
                    <a:cubicBezTo>
                      <a:pt x="29" y="50"/>
                      <a:pt x="10" y="53"/>
                      <a:pt x="5" y="65"/>
                    </a:cubicBezTo>
                    <a:cubicBezTo>
                      <a:pt x="5" y="65"/>
                      <a:pt x="5" y="65"/>
                      <a:pt x="5" y="65"/>
                    </a:cubicBezTo>
                    <a:cubicBezTo>
                      <a:pt x="4" y="67"/>
                      <a:pt x="3" y="69"/>
                      <a:pt x="3" y="71"/>
                    </a:cubicBezTo>
                    <a:cubicBezTo>
                      <a:pt x="3" y="71"/>
                      <a:pt x="3" y="71"/>
                      <a:pt x="3" y="71"/>
                    </a:cubicBezTo>
                    <a:cubicBezTo>
                      <a:pt x="3" y="80"/>
                      <a:pt x="11" y="89"/>
                      <a:pt x="13" y="97"/>
                    </a:cubicBezTo>
                    <a:cubicBezTo>
                      <a:pt x="13" y="97"/>
                      <a:pt x="13" y="97"/>
                      <a:pt x="13" y="97"/>
                    </a:cubicBezTo>
                    <a:cubicBezTo>
                      <a:pt x="14" y="99"/>
                      <a:pt x="14" y="101"/>
                      <a:pt x="14" y="103"/>
                    </a:cubicBezTo>
                    <a:cubicBezTo>
                      <a:pt x="14" y="103"/>
                      <a:pt x="14" y="103"/>
                      <a:pt x="14" y="103"/>
                    </a:cubicBezTo>
                    <a:cubicBezTo>
                      <a:pt x="14" y="109"/>
                      <a:pt x="11" y="112"/>
                      <a:pt x="9" y="118"/>
                    </a:cubicBezTo>
                    <a:cubicBezTo>
                      <a:pt x="9" y="118"/>
                      <a:pt x="9" y="118"/>
                      <a:pt x="9" y="118"/>
                    </a:cubicBezTo>
                    <a:cubicBezTo>
                      <a:pt x="8" y="120"/>
                      <a:pt x="8" y="122"/>
                      <a:pt x="8" y="124"/>
                    </a:cubicBezTo>
                    <a:cubicBezTo>
                      <a:pt x="8" y="124"/>
                      <a:pt x="8" y="124"/>
                      <a:pt x="8" y="124"/>
                    </a:cubicBezTo>
                    <a:cubicBezTo>
                      <a:pt x="7" y="132"/>
                      <a:pt x="14" y="139"/>
                      <a:pt x="17" y="148"/>
                    </a:cubicBezTo>
                    <a:cubicBezTo>
                      <a:pt x="17" y="148"/>
                      <a:pt x="17" y="148"/>
                      <a:pt x="17" y="148"/>
                    </a:cubicBezTo>
                    <a:cubicBezTo>
                      <a:pt x="18" y="152"/>
                      <a:pt x="18" y="155"/>
                      <a:pt x="18" y="159"/>
                    </a:cubicBezTo>
                    <a:cubicBezTo>
                      <a:pt x="18" y="159"/>
                      <a:pt x="18" y="159"/>
                      <a:pt x="18" y="159"/>
                    </a:cubicBezTo>
                    <a:cubicBezTo>
                      <a:pt x="18" y="165"/>
                      <a:pt x="17" y="172"/>
                      <a:pt x="17" y="178"/>
                    </a:cubicBezTo>
                    <a:cubicBezTo>
                      <a:pt x="17" y="178"/>
                      <a:pt x="17" y="178"/>
                      <a:pt x="17" y="178"/>
                    </a:cubicBezTo>
                    <a:cubicBezTo>
                      <a:pt x="17" y="187"/>
                      <a:pt x="19" y="194"/>
                      <a:pt x="28" y="201"/>
                    </a:cubicBezTo>
                    <a:cubicBezTo>
                      <a:pt x="28" y="201"/>
                      <a:pt x="28" y="201"/>
                      <a:pt x="28" y="201"/>
                    </a:cubicBezTo>
                    <a:cubicBezTo>
                      <a:pt x="33" y="205"/>
                      <a:pt x="38" y="206"/>
                      <a:pt x="44" y="206"/>
                    </a:cubicBezTo>
                    <a:cubicBezTo>
                      <a:pt x="44" y="206"/>
                      <a:pt x="44" y="206"/>
                      <a:pt x="44" y="206"/>
                    </a:cubicBezTo>
                    <a:cubicBezTo>
                      <a:pt x="50" y="206"/>
                      <a:pt x="57" y="204"/>
                      <a:pt x="64" y="204"/>
                    </a:cubicBezTo>
                    <a:cubicBezTo>
                      <a:pt x="64" y="204"/>
                      <a:pt x="64" y="204"/>
                      <a:pt x="64" y="204"/>
                    </a:cubicBezTo>
                    <a:cubicBezTo>
                      <a:pt x="66" y="204"/>
                      <a:pt x="67" y="204"/>
                      <a:pt x="69" y="204"/>
                    </a:cubicBezTo>
                    <a:cubicBezTo>
                      <a:pt x="69" y="204"/>
                      <a:pt x="69" y="204"/>
                      <a:pt x="69" y="204"/>
                    </a:cubicBezTo>
                    <a:cubicBezTo>
                      <a:pt x="78" y="205"/>
                      <a:pt x="81" y="212"/>
                      <a:pt x="86" y="218"/>
                    </a:cubicBezTo>
                    <a:cubicBezTo>
                      <a:pt x="86" y="218"/>
                      <a:pt x="86" y="218"/>
                      <a:pt x="86" y="218"/>
                    </a:cubicBezTo>
                    <a:cubicBezTo>
                      <a:pt x="90" y="223"/>
                      <a:pt x="99" y="227"/>
                      <a:pt x="106" y="227"/>
                    </a:cubicBezTo>
                    <a:cubicBezTo>
                      <a:pt x="106" y="227"/>
                      <a:pt x="106" y="227"/>
                      <a:pt x="106" y="227"/>
                    </a:cubicBezTo>
                    <a:cubicBezTo>
                      <a:pt x="110" y="227"/>
                      <a:pt x="113" y="226"/>
                      <a:pt x="115" y="225"/>
                    </a:cubicBezTo>
                    <a:cubicBezTo>
                      <a:pt x="115" y="225"/>
                      <a:pt x="115" y="225"/>
                      <a:pt x="115" y="225"/>
                    </a:cubicBezTo>
                    <a:cubicBezTo>
                      <a:pt x="122" y="221"/>
                      <a:pt x="128" y="215"/>
                      <a:pt x="138" y="214"/>
                    </a:cubicBezTo>
                    <a:cubicBezTo>
                      <a:pt x="138" y="214"/>
                      <a:pt x="138" y="214"/>
                      <a:pt x="138" y="214"/>
                    </a:cubicBezTo>
                    <a:cubicBezTo>
                      <a:pt x="139" y="214"/>
                      <a:pt x="140" y="214"/>
                      <a:pt x="142" y="214"/>
                    </a:cubicBezTo>
                    <a:cubicBezTo>
                      <a:pt x="142" y="214"/>
                      <a:pt x="142" y="214"/>
                      <a:pt x="142" y="214"/>
                    </a:cubicBezTo>
                    <a:cubicBezTo>
                      <a:pt x="149" y="214"/>
                      <a:pt x="154" y="216"/>
                      <a:pt x="162" y="217"/>
                    </a:cubicBezTo>
                    <a:cubicBezTo>
                      <a:pt x="162" y="217"/>
                      <a:pt x="162" y="217"/>
                      <a:pt x="162" y="217"/>
                    </a:cubicBezTo>
                    <a:cubicBezTo>
                      <a:pt x="164" y="217"/>
                      <a:pt x="165" y="217"/>
                      <a:pt x="166" y="217"/>
                    </a:cubicBezTo>
                    <a:cubicBezTo>
                      <a:pt x="166" y="217"/>
                      <a:pt x="166" y="217"/>
                      <a:pt x="166" y="217"/>
                    </a:cubicBezTo>
                    <a:cubicBezTo>
                      <a:pt x="182" y="217"/>
                      <a:pt x="199" y="213"/>
                      <a:pt x="212" y="202"/>
                    </a:cubicBezTo>
                    <a:cubicBezTo>
                      <a:pt x="212" y="202"/>
                      <a:pt x="212" y="202"/>
                      <a:pt x="212" y="202"/>
                    </a:cubicBezTo>
                    <a:cubicBezTo>
                      <a:pt x="225" y="191"/>
                      <a:pt x="224" y="175"/>
                      <a:pt x="231" y="160"/>
                    </a:cubicBezTo>
                    <a:cubicBezTo>
                      <a:pt x="231" y="160"/>
                      <a:pt x="231" y="160"/>
                      <a:pt x="231" y="160"/>
                    </a:cubicBezTo>
                    <a:cubicBezTo>
                      <a:pt x="237" y="146"/>
                      <a:pt x="255" y="143"/>
                      <a:pt x="260" y="132"/>
                    </a:cubicBezTo>
                    <a:cubicBezTo>
                      <a:pt x="260" y="132"/>
                      <a:pt x="260" y="132"/>
                      <a:pt x="260" y="132"/>
                    </a:cubicBezTo>
                    <a:cubicBezTo>
                      <a:pt x="262" y="127"/>
                      <a:pt x="262" y="123"/>
                      <a:pt x="262" y="120"/>
                    </a:cubicBezTo>
                    <a:cubicBezTo>
                      <a:pt x="262" y="120"/>
                      <a:pt x="262" y="120"/>
                      <a:pt x="262" y="120"/>
                    </a:cubicBezTo>
                    <a:cubicBezTo>
                      <a:pt x="263" y="102"/>
                      <a:pt x="241" y="96"/>
                      <a:pt x="230" y="83"/>
                    </a:cubicBezTo>
                    <a:cubicBezTo>
                      <a:pt x="230" y="83"/>
                      <a:pt x="230" y="83"/>
                      <a:pt x="230" y="83"/>
                    </a:cubicBezTo>
                    <a:cubicBezTo>
                      <a:pt x="226" y="78"/>
                      <a:pt x="226" y="71"/>
                      <a:pt x="226" y="65"/>
                    </a:cubicBezTo>
                    <a:cubicBezTo>
                      <a:pt x="226" y="65"/>
                      <a:pt x="226" y="65"/>
                      <a:pt x="226" y="65"/>
                    </a:cubicBezTo>
                    <a:cubicBezTo>
                      <a:pt x="226" y="63"/>
                      <a:pt x="226" y="60"/>
                      <a:pt x="226" y="58"/>
                    </a:cubicBezTo>
                    <a:cubicBezTo>
                      <a:pt x="226" y="58"/>
                      <a:pt x="226" y="58"/>
                      <a:pt x="226" y="58"/>
                    </a:cubicBezTo>
                    <a:cubicBezTo>
                      <a:pt x="226" y="52"/>
                      <a:pt x="225" y="46"/>
                      <a:pt x="221" y="42"/>
                    </a:cubicBezTo>
                    <a:cubicBezTo>
                      <a:pt x="221" y="42"/>
                      <a:pt x="221" y="42"/>
                      <a:pt x="221" y="42"/>
                    </a:cubicBezTo>
                    <a:cubicBezTo>
                      <a:pt x="214" y="34"/>
                      <a:pt x="198" y="38"/>
                      <a:pt x="187" y="32"/>
                    </a:cubicBezTo>
                    <a:cubicBezTo>
                      <a:pt x="187" y="32"/>
                      <a:pt x="187" y="32"/>
                      <a:pt x="187" y="32"/>
                    </a:cubicBezTo>
                    <a:cubicBezTo>
                      <a:pt x="182" y="28"/>
                      <a:pt x="180" y="24"/>
                      <a:pt x="180" y="20"/>
                    </a:cubicBezTo>
                    <a:cubicBezTo>
                      <a:pt x="180" y="20"/>
                      <a:pt x="180" y="20"/>
                      <a:pt x="180" y="20"/>
                    </a:cubicBezTo>
                    <a:cubicBezTo>
                      <a:pt x="179" y="16"/>
                      <a:pt x="178" y="13"/>
                      <a:pt x="175" y="9"/>
                    </a:cubicBezTo>
                    <a:cubicBezTo>
                      <a:pt x="175" y="9"/>
                      <a:pt x="175" y="9"/>
                      <a:pt x="175" y="9"/>
                    </a:cubicBezTo>
                    <a:cubicBezTo>
                      <a:pt x="176" y="8"/>
                      <a:pt x="176" y="8"/>
                      <a:pt x="176" y="8"/>
                    </a:cubicBezTo>
                    <a:cubicBezTo>
                      <a:pt x="177" y="7"/>
                      <a:pt x="177" y="7"/>
                      <a:pt x="177" y="7"/>
                    </a:cubicBezTo>
                    <a:cubicBezTo>
                      <a:pt x="181" y="11"/>
                      <a:pt x="182" y="16"/>
                      <a:pt x="183" y="20"/>
                    </a:cubicBezTo>
                    <a:cubicBezTo>
                      <a:pt x="183" y="20"/>
                      <a:pt x="183" y="20"/>
                      <a:pt x="183" y="20"/>
                    </a:cubicBezTo>
                    <a:cubicBezTo>
                      <a:pt x="183" y="23"/>
                      <a:pt x="184" y="26"/>
                      <a:pt x="188" y="29"/>
                    </a:cubicBezTo>
                    <a:cubicBezTo>
                      <a:pt x="188" y="29"/>
                      <a:pt x="188" y="29"/>
                      <a:pt x="188" y="29"/>
                    </a:cubicBezTo>
                    <a:cubicBezTo>
                      <a:pt x="197" y="35"/>
                      <a:pt x="214" y="30"/>
                      <a:pt x="223" y="40"/>
                    </a:cubicBezTo>
                    <a:cubicBezTo>
                      <a:pt x="223" y="40"/>
                      <a:pt x="223" y="40"/>
                      <a:pt x="223" y="40"/>
                    </a:cubicBezTo>
                    <a:cubicBezTo>
                      <a:pt x="228" y="45"/>
                      <a:pt x="229" y="51"/>
                      <a:pt x="229" y="58"/>
                    </a:cubicBezTo>
                    <a:cubicBezTo>
                      <a:pt x="229" y="58"/>
                      <a:pt x="229" y="58"/>
                      <a:pt x="229" y="58"/>
                    </a:cubicBezTo>
                    <a:cubicBezTo>
                      <a:pt x="229" y="60"/>
                      <a:pt x="229" y="63"/>
                      <a:pt x="229" y="65"/>
                    </a:cubicBezTo>
                    <a:cubicBezTo>
                      <a:pt x="229" y="65"/>
                      <a:pt x="229" y="65"/>
                      <a:pt x="229" y="65"/>
                    </a:cubicBezTo>
                    <a:cubicBezTo>
                      <a:pt x="229" y="71"/>
                      <a:pt x="229" y="77"/>
                      <a:pt x="233" y="81"/>
                    </a:cubicBezTo>
                    <a:cubicBezTo>
                      <a:pt x="233" y="81"/>
                      <a:pt x="233" y="81"/>
                      <a:pt x="233" y="81"/>
                    </a:cubicBezTo>
                    <a:cubicBezTo>
                      <a:pt x="242" y="93"/>
                      <a:pt x="265" y="99"/>
                      <a:pt x="265" y="120"/>
                    </a:cubicBezTo>
                    <a:cubicBezTo>
                      <a:pt x="265" y="120"/>
                      <a:pt x="265" y="120"/>
                      <a:pt x="265" y="120"/>
                    </a:cubicBezTo>
                    <a:cubicBezTo>
                      <a:pt x="265" y="124"/>
                      <a:pt x="264" y="128"/>
                      <a:pt x="262" y="133"/>
                    </a:cubicBezTo>
                    <a:cubicBezTo>
                      <a:pt x="262" y="133"/>
                      <a:pt x="262" y="133"/>
                      <a:pt x="262" y="133"/>
                    </a:cubicBezTo>
                    <a:cubicBezTo>
                      <a:pt x="257" y="146"/>
                      <a:pt x="239" y="149"/>
                      <a:pt x="234" y="161"/>
                    </a:cubicBezTo>
                    <a:cubicBezTo>
                      <a:pt x="234" y="161"/>
                      <a:pt x="234" y="161"/>
                      <a:pt x="234" y="161"/>
                    </a:cubicBezTo>
                    <a:cubicBezTo>
                      <a:pt x="227" y="175"/>
                      <a:pt x="228" y="192"/>
                      <a:pt x="214" y="204"/>
                    </a:cubicBezTo>
                    <a:cubicBezTo>
                      <a:pt x="214" y="204"/>
                      <a:pt x="214" y="204"/>
                      <a:pt x="214" y="204"/>
                    </a:cubicBezTo>
                    <a:cubicBezTo>
                      <a:pt x="200" y="216"/>
                      <a:pt x="183" y="220"/>
                      <a:pt x="166" y="220"/>
                    </a:cubicBezTo>
                    <a:cubicBezTo>
                      <a:pt x="166" y="220"/>
                      <a:pt x="166" y="220"/>
                      <a:pt x="166" y="220"/>
                    </a:cubicBezTo>
                    <a:cubicBezTo>
                      <a:pt x="165" y="220"/>
                      <a:pt x="164" y="220"/>
                      <a:pt x="162" y="220"/>
                    </a:cubicBezTo>
                    <a:cubicBezTo>
                      <a:pt x="162" y="220"/>
                      <a:pt x="162" y="220"/>
                      <a:pt x="162" y="220"/>
                    </a:cubicBezTo>
                    <a:cubicBezTo>
                      <a:pt x="154" y="219"/>
                      <a:pt x="149" y="217"/>
                      <a:pt x="142" y="217"/>
                    </a:cubicBezTo>
                    <a:cubicBezTo>
                      <a:pt x="142" y="217"/>
                      <a:pt x="142" y="217"/>
                      <a:pt x="142" y="217"/>
                    </a:cubicBezTo>
                    <a:cubicBezTo>
                      <a:pt x="141" y="217"/>
                      <a:pt x="139" y="217"/>
                      <a:pt x="138" y="217"/>
                    </a:cubicBezTo>
                    <a:cubicBezTo>
                      <a:pt x="138" y="217"/>
                      <a:pt x="138" y="217"/>
                      <a:pt x="138" y="217"/>
                    </a:cubicBezTo>
                    <a:cubicBezTo>
                      <a:pt x="130" y="218"/>
                      <a:pt x="124" y="223"/>
                      <a:pt x="117" y="227"/>
                    </a:cubicBezTo>
                    <a:cubicBezTo>
                      <a:pt x="117" y="227"/>
                      <a:pt x="117" y="227"/>
                      <a:pt x="117" y="227"/>
                    </a:cubicBezTo>
                    <a:cubicBezTo>
                      <a:pt x="114" y="229"/>
                      <a:pt x="110" y="230"/>
                      <a:pt x="106" y="230"/>
                    </a:cubicBezTo>
                    <a:cubicBezTo>
                      <a:pt x="106" y="230"/>
                      <a:pt x="106" y="230"/>
                      <a:pt x="106" y="230"/>
                    </a:cubicBezTo>
                    <a:cubicBezTo>
                      <a:pt x="106" y="230"/>
                      <a:pt x="106" y="230"/>
                      <a:pt x="106" y="230"/>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nvGrpSpPr>
              <p:cNvPr id="136" name="组合 135"/>
              <p:cNvGrpSpPr/>
              <p:nvPr/>
            </p:nvGrpSpPr>
            <p:grpSpPr>
              <a:xfrm>
                <a:off x="1027869" y="3712190"/>
                <a:ext cx="4030662" cy="3479800"/>
                <a:chOff x="1063218" y="3065561"/>
                <a:chExt cx="4030662" cy="3479800"/>
              </a:xfrm>
            </p:grpSpPr>
            <p:sp>
              <p:nvSpPr>
                <p:cNvPr id="137" name="Freeform 5"/>
                <p:cNvSpPr/>
                <p:nvPr/>
              </p:nvSpPr>
              <p:spPr bwMode="auto">
                <a:xfrm>
                  <a:off x="1063218" y="3065561"/>
                  <a:ext cx="4030662" cy="3479800"/>
                </a:xfrm>
                <a:custGeom>
                  <a:avLst/>
                  <a:gdLst>
                    <a:gd name="T0" fmla="*/ 178 w 275"/>
                    <a:gd name="T1" fmla="*/ 13 h 237"/>
                    <a:gd name="T2" fmla="*/ 190 w 275"/>
                    <a:gd name="T3" fmla="*/ 35 h 237"/>
                    <a:gd name="T4" fmla="*/ 224 w 275"/>
                    <a:gd name="T5" fmla="*/ 46 h 237"/>
                    <a:gd name="T6" fmla="*/ 234 w 275"/>
                    <a:gd name="T7" fmla="*/ 87 h 237"/>
                    <a:gd name="T8" fmla="*/ 263 w 275"/>
                    <a:gd name="T9" fmla="*/ 137 h 237"/>
                    <a:gd name="T10" fmla="*/ 234 w 275"/>
                    <a:gd name="T11" fmla="*/ 165 h 237"/>
                    <a:gd name="T12" fmla="*/ 215 w 275"/>
                    <a:gd name="T13" fmla="*/ 208 h 237"/>
                    <a:gd name="T14" fmla="*/ 164 w 275"/>
                    <a:gd name="T15" fmla="*/ 223 h 237"/>
                    <a:gd name="T16" fmla="*/ 140 w 275"/>
                    <a:gd name="T17" fmla="*/ 221 h 237"/>
                    <a:gd name="T18" fmla="*/ 118 w 275"/>
                    <a:gd name="T19" fmla="*/ 231 h 237"/>
                    <a:gd name="T20" fmla="*/ 87 w 275"/>
                    <a:gd name="T21" fmla="*/ 224 h 237"/>
                    <a:gd name="T22" fmla="*/ 71 w 275"/>
                    <a:gd name="T23" fmla="*/ 211 h 237"/>
                    <a:gd name="T24" fmla="*/ 29 w 275"/>
                    <a:gd name="T25" fmla="*/ 207 h 237"/>
                    <a:gd name="T26" fmla="*/ 17 w 275"/>
                    <a:gd name="T27" fmla="*/ 154 h 237"/>
                    <a:gd name="T28" fmla="*/ 9 w 275"/>
                    <a:gd name="T29" fmla="*/ 123 h 237"/>
                    <a:gd name="T30" fmla="*/ 14 w 275"/>
                    <a:gd name="T31" fmla="*/ 102 h 237"/>
                    <a:gd name="T32" fmla="*/ 6 w 275"/>
                    <a:gd name="T33" fmla="*/ 69 h 237"/>
                    <a:gd name="T34" fmla="*/ 34 w 275"/>
                    <a:gd name="T35" fmla="*/ 40 h 237"/>
                    <a:gd name="T36" fmla="*/ 100 w 275"/>
                    <a:gd name="T37" fmla="*/ 11 h 237"/>
                    <a:gd name="T38" fmla="*/ 129 w 275"/>
                    <a:gd name="T39" fmla="*/ 12 h 237"/>
                    <a:gd name="T40" fmla="*/ 178 w 275"/>
                    <a:gd name="T41" fmla="*/ 1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237">
                      <a:moveTo>
                        <a:pt x="178" y="13"/>
                      </a:moveTo>
                      <a:cubicBezTo>
                        <a:pt x="186" y="21"/>
                        <a:pt x="180" y="29"/>
                        <a:pt x="190" y="35"/>
                      </a:cubicBezTo>
                      <a:cubicBezTo>
                        <a:pt x="200" y="42"/>
                        <a:pt x="216" y="37"/>
                        <a:pt x="224" y="46"/>
                      </a:cubicBezTo>
                      <a:cubicBezTo>
                        <a:pt x="235" y="57"/>
                        <a:pt x="224" y="75"/>
                        <a:pt x="234" y="87"/>
                      </a:cubicBezTo>
                      <a:cubicBezTo>
                        <a:pt x="245" y="102"/>
                        <a:pt x="275" y="108"/>
                        <a:pt x="263" y="137"/>
                      </a:cubicBezTo>
                      <a:cubicBezTo>
                        <a:pt x="258" y="150"/>
                        <a:pt x="240" y="152"/>
                        <a:pt x="234" y="165"/>
                      </a:cubicBezTo>
                      <a:cubicBezTo>
                        <a:pt x="228" y="180"/>
                        <a:pt x="229" y="197"/>
                        <a:pt x="215" y="208"/>
                      </a:cubicBezTo>
                      <a:cubicBezTo>
                        <a:pt x="200" y="220"/>
                        <a:pt x="182" y="224"/>
                        <a:pt x="164" y="223"/>
                      </a:cubicBezTo>
                      <a:cubicBezTo>
                        <a:pt x="155" y="223"/>
                        <a:pt x="150" y="220"/>
                        <a:pt x="140" y="221"/>
                      </a:cubicBezTo>
                      <a:cubicBezTo>
                        <a:pt x="131" y="222"/>
                        <a:pt x="125" y="227"/>
                        <a:pt x="118" y="231"/>
                      </a:cubicBezTo>
                      <a:cubicBezTo>
                        <a:pt x="108" y="237"/>
                        <a:pt x="93" y="231"/>
                        <a:pt x="87" y="224"/>
                      </a:cubicBezTo>
                      <a:cubicBezTo>
                        <a:pt x="82" y="218"/>
                        <a:pt x="79" y="212"/>
                        <a:pt x="71" y="211"/>
                      </a:cubicBezTo>
                      <a:cubicBezTo>
                        <a:pt x="56" y="209"/>
                        <a:pt x="42" y="216"/>
                        <a:pt x="29" y="207"/>
                      </a:cubicBezTo>
                      <a:cubicBezTo>
                        <a:pt x="9" y="193"/>
                        <a:pt x="22" y="172"/>
                        <a:pt x="17" y="154"/>
                      </a:cubicBezTo>
                      <a:cubicBezTo>
                        <a:pt x="15" y="143"/>
                        <a:pt x="5" y="135"/>
                        <a:pt x="9" y="123"/>
                      </a:cubicBezTo>
                      <a:cubicBezTo>
                        <a:pt x="12" y="114"/>
                        <a:pt x="16" y="111"/>
                        <a:pt x="14" y="102"/>
                      </a:cubicBezTo>
                      <a:cubicBezTo>
                        <a:pt x="11" y="93"/>
                        <a:pt x="0" y="81"/>
                        <a:pt x="6" y="69"/>
                      </a:cubicBezTo>
                      <a:cubicBezTo>
                        <a:pt x="12" y="57"/>
                        <a:pt x="30" y="53"/>
                        <a:pt x="34" y="40"/>
                      </a:cubicBezTo>
                      <a:cubicBezTo>
                        <a:pt x="44" y="8"/>
                        <a:pt x="73" y="1"/>
                        <a:pt x="100" y="11"/>
                      </a:cubicBezTo>
                      <a:cubicBezTo>
                        <a:pt x="100" y="11"/>
                        <a:pt x="111" y="15"/>
                        <a:pt x="129" y="12"/>
                      </a:cubicBezTo>
                      <a:cubicBezTo>
                        <a:pt x="147" y="10"/>
                        <a:pt x="165" y="0"/>
                        <a:pt x="178"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38" name="Freeform 7"/>
                <p:cNvSpPr/>
                <p:nvPr/>
              </p:nvSpPr>
              <p:spPr bwMode="auto">
                <a:xfrm>
                  <a:off x="1253718" y="3241774"/>
                  <a:ext cx="3633787" cy="3127375"/>
                </a:xfrm>
                <a:custGeom>
                  <a:avLst/>
                  <a:gdLst>
                    <a:gd name="T0" fmla="*/ 161 w 248"/>
                    <a:gd name="T1" fmla="*/ 11 h 213"/>
                    <a:gd name="T2" fmla="*/ 171 w 248"/>
                    <a:gd name="T3" fmla="*/ 31 h 213"/>
                    <a:gd name="T4" fmla="*/ 202 w 248"/>
                    <a:gd name="T5" fmla="*/ 41 h 213"/>
                    <a:gd name="T6" fmla="*/ 211 w 248"/>
                    <a:gd name="T7" fmla="*/ 78 h 213"/>
                    <a:gd name="T8" fmla="*/ 238 w 248"/>
                    <a:gd name="T9" fmla="*/ 123 h 213"/>
                    <a:gd name="T10" fmla="*/ 212 w 248"/>
                    <a:gd name="T11" fmla="*/ 148 h 213"/>
                    <a:gd name="T12" fmla="*/ 194 w 248"/>
                    <a:gd name="T13" fmla="*/ 187 h 213"/>
                    <a:gd name="T14" fmla="*/ 149 w 248"/>
                    <a:gd name="T15" fmla="*/ 201 h 213"/>
                    <a:gd name="T16" fmla="*/ 127 w 248"/>
                    <a:gd name="T17" fmla="*/ 199 h 213"/>
                    <a:gd name="T18" fmla="*/ 107 w 248"/>
                    <a:gd name="T19" fmla="*/ 208 h 213"/>
                    <a:gd name="T20" fmla="*/ 78 w 248"/>
                    <a:gd name="T21" fmla="*/ 201 h 213"/>
                    <a:gd name="T22" fmla="*/ 64 w 248"/>
                    <a:gd name="T23" fmla="*/ 190 h 213"/>
                    <a:gd name="T24" fmla="*/ 27 w 248"/>
                    <a:gd name="T25" fmla="*/ 186 h 213"/>
                    <a:gd name="T26" fmla="*/ 16 w 248"/>
                    <a:gd name="T27" fmla="*/ 138 h 213"/>
                    <a:gd name="T28" fmla="*/ 9 w 248"/>
                    <a:gd name="T29" fmla="*/ 110 h 213"/>
                    <a:gd name="T30" fmla="*/ 13 w 248"/>
                    <a:gd name="T31" fmla="*/ 91 h 213"/>
                    <a:gd name="T32" fmla="*/ 5 w 248"/>
                    <a:gd name="T33" fmla="*/ 62 h 213"/>
                    <a:gd name="T34" fmla="*/ 31 w 248"/>
                    <a:gd name="T35" fmla="*/ 36 h 213"/>
                    <a:gd name="T36" fmla="*/ 91 w 248"/>
                    <a:gd name="T37" fmla="*/ 9 h 213"/>
                    <a:gd name="T38" fmla="*/ 117 w 248"/>
                    <a:gd name="T39" fmla="*/ 11 h 213"/>
                    <a:gd name="T40" fmla="*/ 161 w 248"/>
                    <a:gd name="T41" fmla="*/ 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13">
                      <a:moveTo>
                        <a:pt x="161" y="11"/>
                      </a:moveTo>
                      <a:cubicBezTo>
                        <a:pt x="168" y="18"/>
                        <a:pt x="163" y="26"/>
                        <a:pt x="171" y="31"/>
                      </a:cubicBezTo>
                      <a:cubicBezTo>
                        <a:pt x="180" y="37"/>
                        <a:pt x="195" y="33"/>
                        <a:pt x="202" y="41"/>
                      </a:cubicBezTo>
                      <a:cubicBezTo>
                        <a:pt x="212" y="51"/>
                        <a:pt x="202" y="67"/>
                        <a:pt x="211" y="78"/>
                      </a:cubicBezTo>
                      <a:cubicBezTo>
                        <a:pt x="221" y="92"/>
                        <a:pt x="248" y="96"/>
                        <a:pt x="238" y="123"/>
                      </a:cubicBezTo>
                      <a:cubicBezTo>
                        <a:pt x="233" y="134"/>
                        <a:pt x="217" y="137"/>
                        <a:pt x="212" y="148"/>
                      </a:cubicBezTo>
                      <a:cubicBezTo>
                        <a:pt x="206" y="161"/>
                        <a:pt x="206" y="177"/>
                        <a:pt x="194" y="187"/>
                      </a:cubicBezTo>
                      <a:cubicBezTo>
                        <a:pt x="181" y="198"/>
                        <a:pt x="164" y="201"/>
                        <a:pt x="149" y="201"/>
                      </a:cubicBezTo>
                      <a:cubicBezTo>
                        <a:pt x="140" y="200"/>
                        <a:pt x="135" y="198"/>
                        <a:pt x="127" y="199"/>
                      </a:cubicBezTo>
                      <a:cubicBezTo>
                        <a:pt x="118" y="199"/>
                        <a:pt x="113" y="204"/>
                        <a:pt x="107" y="208"/>
                      </a:cubicBezTo>
                      <a:cubicBezTo>
                        <a:pt x="98" y="213"/>
                        <a:pt x="84" y="208"/>
                        <a:pt x="78" y="201"/>
                      </a:cubicBezTo>
                      <a:cubicBezTo>
                        <a:pt x="74" y="196"/>
                        <a:pt x="72" y="190"/>
                        <a:pt x="64" y="190"/>
                      </a:cubicBezTo>
                      <a:cubicBezTo>
                        <a:pt x="51" y="188"/>
                        <a:pt x="38" y="194"/>
                        <a:pt x="27" y="186"/>
                      </a:cubicBezTo>
                      <a:cubicBezTo>
                        <a:pt x="9" y="174"/>
                        <a:pt x="20" y="155"/>
                        <a:pt x="16" y="138"/>
                      </a:cubicBezTo>
                      <a:cubicBezTo>
                        <a:pt x="14" y="128"/>
                        <a:pt x="5" y="121"/>
                        <a:pt x="9" y="110"/>
                      </a:cubicBezTo>
                      <a:cubicBezTo>
                        <a:pt x="11" y="102"/>
                        <a:pt x="15" y="100"/>
                        <a:pt x="13" y="91"/>
                      </a:cubicBezTo>
                      <a:cubicBezTo>
                        <a:pt x="10" y="83"/>
                        <a:pt x="0" y="72"/>
                        <a:pt x="5" y="62"/>
                      </a:cubicBezTo>
                      <a:cubicBezTo>
                        <a:pt x="11" y="51"/>
                        <a:pt x="28" y="48"/>
                        <a:pt x="31" y="36"/>
                      </a:cubicBezTo>
                      <a:cubicBezTo>
                        <a:pt x="40" y="7"/>
                        <a:pt x="66" y="0"/>
                        <a:pt x="91" y="9"/>
                      </a:cubicBezTo>
                      <a:cubicBezTo>
                        <a:pt x="91" y="9"/>
                        <a:pt x="100" y="13"/>
                        <a:pt x="117" y="11"/>
                      </a:cubicBezTo>
                      <a:cubicBezTo>
                        <a:pt x="133" y="8"/>
                        <a:pt x="149" y="0"/>
                        <a:pt x="161" y="11"/>
                      </a:cubicBezTo>
                      <a:close/>
                    </a:path>
                  </a:pathLst>
                </a:custGeom>
                <a:solidFill>
                  <a:srgbClr val="FFC8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sp>
          <p:nvSpPr>
            <p:cNvPr id="61" name="Rectangle 10"/>
            <p:cNvSpPr>
              <a:spLocks noChangeArrowheads="1"/>
            </p:cNvSpPr>
            <p:nvPr/>
          </p:nvSpPr>
          <p:spPr bwMode="auto">
            <a:xfrm>
              <a:off x="2269941" y="1903982"/>
              <a:ext cx="23344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000" b="1" i="0" u="none" strike="noStrike" cap="none" normalizeH="0" baseline="0" dirty="0">
                  <a:ln>
                    <a:noFill/>
                  </a:ln>
                  <a:solidFill>
                    <a:schemeClr val="accent4">
                      <a:lumMod val="75000"/>
                    </a:schemeClr>
                  </a:solidFill>
                  <a:effectLst/>
                  <a:latin typeface="Bebas" pitchFamily="2" charset="0"/>
                </a:rPr>
                <a:t>婚礼</a:t>
              </a:r>
              <a:endParaRPr kumimoji="0" lang="zh-CN" altLang="zh-CN" sz="1600" b="1" i="0" u="none" strike="noStrike" cap="none" normalizeH="0" baseline="0" dirty="0">
                <a:ln>
                  <a:noFill/>
                </a:ln>
                <a:solidFill>
                  <a:schemeClr val="accent4">
                    <a:lumMod val="75000"/>
                  </a:schemeClr>
                </a:solidFill>
                <a:effectLst/>
              </a:endParaRPr>
            </a:p>
          </p:txBody>
        </p:sp>
      </p:grpSp>
      <p:grpSp>
        <p:nvGrpSpPr>
          <p:cNvPr id="161" name="组合 160"/>
          <p:cNvGrpSpPr/>
          <p:nvPr/>
        </p:nvGrpSpPr>
        <p:grpSpPr>
          <a:xfrm>
            <a:off x="5287218" y="1190039"/>
            <a:ext cx="2449789" cy="1378813"/>
            <a:chOff x="5287218" y="1190039"/>
            <a:chExt cx="2449789" cy="1378813"/>
          </a:xfrm>
        </p:grpSpPr>
        <p:grpSp>
          <p:nvGrpSpPr>
            <p:cNvPr id="139" name="组合 138"/>
            <p:cNvGrpSpPr/>
            <p:nvPr/>
          </p:nvGrpSpPr>
          <p:grpSpPr>
            <a:xfrm>
              <a:off x="5459802" y="1190039"/>
              <a:ext cx="2277205" cy="1378813"/>
              <a:chOff x="1027869" y="3712190"/>
              <a:chExt cx="4030662" cy="3479800"/>
            </a:xfrm>
          </p:grpSpPr>
          <p:sp>
            <p:nvSpPr>
              <p:cNvPr id="140" name="Freeform 6"/>
              <p:cNvSpPr/>
              <p:nvPr/>
            </p:nvSpPr>
            <p:spPr bwMode="auto">
              <a:xfrm>
                <a:off x="1058031" y="3785215"/>
                <a:ext cx="3883025" cy="3376613"/>
              </a:xfrm>
              <a:custGeom>
                <a:avLst/>
                <a:gdLst>
                  <a:gd name="T0" fmla="*/ 83 w 265"/>
                  <a:gd name="T1" fmla="*/ 220 h 230"/>
                  <a:gd name="T2" fmla="*/ 64 w 265"/>
                  <a:gd name="T3" fmla="*/ 207 h 230"/>
                  <a:gd name="T4" fmla="*/ 44 w 265"/>
                  <a:gd name="T5" fmla="*/ 209 h 230"/>
                  <a:gd name="T6" fmla="*/ 14 w 265"/>
                  <a:gd name="T7" fmla="*/ 178 h 230"/>
                  <a:gd name="T8" fmla="*/ 15 w 265"/>
                  <a:gd name="T9" fmla="*/ 159 h 230"/>
                  <a:gd name="T10" fmla="*/ 5 w 265"/>
                  <a:gd name="T11" fmla="*/ 124 h 230"/>
                  <a:gd name="T12" fmla="*/ 6 w 265"/>
                  <a:gd name="T13" fmla="*/ 117 h 230"/>
                  <a:gd name="T14" fmla="*/ 10 w 265"/>
                  <a:gd name="T15" fmla="*/ 97 h 230"/>
                  <a:gd name="T16" fmla="*/ 0 w 265"/>
                  <a:gd name="T17" fmla="*/ 71 h 230"/>
                  <a:gd name="T18" fmla="*/ 31 w 265"/>
                  <a:gd name="T19" fmla="*/ 35 h 230"/>
                  <a:gd name="T20" fmla="*/ 76 w 265"/>
                  <a:gd name="T21" fmla="*/ 0 h 230"/>
                  <a:gd name="T22" fmla="*/ 116 w 265"/>
                  <a:gd name="T23" fmla="*/ 7 h 230"/>
                  <a:gd name="T24" fmla="*/ 127 w 265"/>
                  <a:gd name="T25" fmla="*/ 6 h 230"/>
                  <a:gd name="T26" fmla="*/ 177 w 265"/>
                  <a:gd name="T27" fmla="*/ 7 h 230"/>
                  <a:gd name="T28" fmla="*/ 175 w 265"/>
                  <a:gd name="T29" fmla="*/ 9 h 230"/>
                  <a:gd name="T30" fmla="*/ 127 w 265"/>
                  <a:gd name="T31" fmla="*/ 9 h 230"/>
                  <a:gd name="T32" fmla="*/ 116 w 265"/>
                  <a:gd name="T33" fmla="*/ 10 h 230"/>
                  <a:gd name="T34" fmla="*/ 76 w 265"/>
                  <a:gd name="T35" fmla="*/ 3 h 230"/>
                  <a:gd name="T36" fmla="*/ 33 w 265"/>
                  <a:gd name="T37" fmla="*/ 36 h 230"/>
                  <a:gd name="T38" fmla="*/ 3 w 265"/>
                  <a:gd name="T39" fmla="*/ 71 h 230"/>
                  <a:gd name="T40" fmla="*/ 13 w 265"/>
                  <a:gd name="T41" fmla="*/ 97 h 230"/>
                  <a:gd name="T42" fmla="*/ 9 w 265"/>
                  <a:gd name="T43" fmla="*/ 118 h 230"/>
                  <a:gd name="T44" fmla="*/ 8 w 265"/>
                  <a:gd name="T45" fmla="*/ 124 h 230"/>
                  <a:gd name="T46" fmla="*/ 18 w 265"/>
                  <a:gd name="T47" fmla="*/ 159 h 230"/>
                  <a:gd name="T48" fmla="*/ 17 w 265"/>
                  <a:gd name="T49" fmla="*/ 178 h 230"/>
                  <a:gd name="T50" fmla="*/ 44 w 265"/>
                  <a:gd name="T51" fmla="*/ 206 h 230"/>
                  <a:gd name="T52" fmla="*/ 64 w 265"/>
                  <a:gd name="T53" fmla="*/ 204 h 230"/>
                  <a:gd name="T54" fmla="*/ 86 w 265"/>
                  <a:gd name="T55" fmla="*/ 218 h 230"/>
                  <a:gd name="T56" fmla="*/ 106 w 265"/>
                  <a:gd name="T57" fmla="*/ 227 h 230"/>
                  <a:gd name="T58" fmla="*/ 138 w 265"/>
                  <a:gd name="T59" fmla="*/ 214 h 230"/>
                  <a:gd name="T60" fmla="*/ 142 w 265"/>
                  <a:gd name="T61" fmla="*/ 214 h 230"/>
                  <a:gd name="T62" fmla="*/ 166 w 265"/>
                  <a:gd name="T63" fmla="*/ 217 h 230"/>
                  <a:gd name="T64" fmla="*/ 212 w 265"/>
                  <a:gd name="T65" fmla="*/ 202 h 230"/>
                  <a:gd name="T66" fmla="*/ 260 w 265"/>
                  <a:gd name="T67" fmla="*/ 132 h 230"/>
                  <a:gd name="T68" fmla="*/ 262 w 265"/>
                  <a:gd name="T69" fmla="*/ 120 h 230"/>
                  <a:gd name="T70" fmla="*/ 226 w 265"/>
                  <a:gd name="T71" fmla="*/ 65 h 230"/>
                  <a:gd name="T72" fmla="*/ 226 w 265"/>
                  <a:gd name="T73" fmla="*/ 58 h 230"/>
                  <a:gd name="T74" fmla="*/ 187 w 265"/>
                  <a:gd name="T75" fmla="*/ 32 h 230"/>
                  <a:gd name="T76" fmla="*/ 180 w 265"/>
                  <a:gd name="T77" fmla="*/ 20 h 230"/>
                  <a:gd name="T78" fmla="*/ 176 w 265"/>
                  <a:gd name="T79" fmla="*/ 8 h 230"/>
                  <a:gd name="T80" fmla="*/ 183 w 265"/>
                  <a:gd name="T81" fmla="*/ 20 h 230"/>
                  <a:gd name="T82" fmla="*/ 223 w 265"/>
                  <a:gd name="T83" fmla="*/ 40 h 230"/>
                  <a:gd name="T84" fmla="*/ 229 w 265"/>
                  <a:gd name="T85" fmla="*/ 58 h 230"/>
                  <a:gd name="T86" fmla="*/ 233 w 265"/>
                  <a:gd name="T87" fmla="*/ 81 h 230"/>
                  <a:gd name="T88" fmla="*/ 265 w 265"/>
                  <a:gd name="T89" fmla="*/ 120 h 230"/>
                  <a:gd name="T90" fmla="*/ 234 w 265"/>
                  <a:gd name="T91" fmla="*/ 161 h 230"/>
                  <a:gd name="T92" fmla="*/ 214 w 265"/>
                  <a:gd name="T93" fmla="*/ 204 h 230"/>
                  <a:gd name="T94" fmla="*/ 162 w 265"/>
                  <a:gd name="T95" fmla="*/ 220 h 230"/>
                  <a:gd name="T96" fmla="*/ 142 w 265"/>
                  <a:gd name="T97" fmla="*/ 217 h 230"/>
                  <a:gd name="T98" fmla="*/ 117 w 265"/>
                  <a:gd name="T99" fmla="*/ 227 h 230"/>
                  <a:gd name="T100" fmla="*/ 106 w 265"/>
                  <a:gd name="T10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30">
                    <a:moveTo>
                      <a:pt x="106" y="230"/>
                    </a:moveTo>
                    <a:cubicBezTo>
                      <a:pt x="98" y="230"/>
                      <a:pt x="88" y="225"/>
                      <a:pt x="83" y="220"/>
                    </a:cubicBezTo>
                    <a:cubicBezTo>
                      <a:pt x="83" y="220"/>
                      <a:pt x="83" y="220"/>
                      <a:pt x="83" y="220"/>
                    </a:cubicBezTo>
                    <a:cubicBezTo>
                      <a:pt x="78" y="213"/>
                      <a:pt x="76" y="208"/>
                      <a:pt x="68" y="207"/>
                    </a:cubicBezTo>
                    <a:cubicBezTo>
                      <a:pt x="68" y="207"/>
                      <a:pt x="68" y="207"/>
                      <a:pt x="68" y="207"/>
                    </a:cubicBezTo>
                    <a:cubicBezTo>
                      <a:pt x="67" y="207"/>
                      <a:pt x="66" y="207"/>
                      <a:pt x="64" y="207"/>
                    </a:cubicBezTo>
                    <a:cubicBezTo>
                      <a:pt x="64" y="207"/>
                      <a:pt x="64" y="207"/>
                      <a:pt x="64" y="207"/>
                    </a:cubicBezTo>
                    <a:cubicBezTo>
                      <a:pt x="58" y="207"/>
                      <a:pt x="51" y="209"/>
                      <a:pt x="44" y="209"/>
                    </a:cubicBezTo>
                    <a:cubicBezTo>
                      <a:pt x="44" y="209"/>
                      <a:pt x="44" y="209"/>
                      <a:pt x="44" y="209"/>
                    </a:cubicBezTo>
                    <a:cubicBezTo>
                      <a:pt x="38" y="209"/>
                      <a:pt x="32" y="207"/>
                      <a:pt x="26" y="203"/>
                    </a:cubicBezTo>
                    <a:cubicBezTo>
                      <a:pt x="26" y="203"/>
                      <a:pt x="26" y="203"/>
                      <a:pt x="26" y="203"/>
                    </a:cubicBezTo>
                    <a:cubicBezTo>
                      <a:pt x="16" y="196"/>
                      <a:pt x="14" y="187"/>
                      <a:pt x="14" y="178"/>
                    </a:cubicBezTo>
                    <a:cubicBezTo>
                      <a:pt x="14" y="178"/>
                      <a:pt x="14" y="178"/>
                      <a:pt x="14" y="178"/>
                    </a:cubicBezTo>
                    <a:cubicBezTo>
                      <a:pt x="14" y="171"/>
                      <a:pt x="15" y="165"/>
                      <a:pt x="15" y="159"/>
                    </a:cubicBezTo>
                    <a:cubicBezTo>
                      <a:pt x="15" y="159"/>
                      <a:pt x="15" y="159"/>
                      <a:pt x="15" y="159"/>
                    </a:cubicBezTo>
                    <a:cubicBezTo>
                      <a:pt x="15" y="155"/>
                      <a:pt x="15" y="152"/>
                      <a:pt x="14" y="149"/>
                    </a:cubicBezTo>
                    <a:cubicBezTo>
                      <a:pt x="14" y="149"/>
                      <a:pt x="14" y="149"/>
                      <a:pt x="14" y="149"/>
                    </a:cubicBezTo>
                    <a:cubicBezTo>
                      <a:pt x="12" y="141"/>
                      <a:pt x="5" y="133"/>
                      <a:pt x="5" y="124"/>
                    </a:cubicBezTo>
                    <a:cubicBezTo>
                      <a:pt x="5" y="124"/>
                      <a:pt x="5" y="124"/>
                      <a:pt x="5" y="124"/>
                    </a:cubicBezTo>
                    <a:cubicBezTo>
                      <a:pt x="5" y="122"/>
                      <a:pt x="5" y="119"/>
                      <a:pt x="6" y="117"/>
                    </a:cubicBezTo>
                    <a:cubicBezTo>
                      <a:pt x="6" y="117"/>
                      <a:pt x="6" y="117"/>
                      <a:pt x="6" y="117"/>
                    </a:cubicBezTo>
                    <a:cubicBezTo>
                      <a:pt x="8" y="110"/>
                      <a:pt x="11" y="107"/>
                      <a:pt x="11" y="103"/>
                    </a:cubicBezTo>
                    <a:cubicBezTo>
                      <a:pt x="11" y="103"/>
                      <a:pt x="11" y="103"/>
                      <a:pt x="11" y="103"/>
                    </a:cubicBezTo>
                    <a:cubicBezTo>
                      <a:pt x="11" y="101"/>
                      <a:pt x="11" y="99"/>
                      <a:pt x="10" y="97"/>
                    </a:cubicBezTo>
                    <a:cubicBezTo>
                      <a:pt x="10" y="97"/>
                      <a:pt x="10" y="97"/>
                      <a:pt x="10" y="97"/>
                    </a:cubicBezTo>
                    <a:cubicBezTo>
                      <a:pt x="8" y="91"/>
                      <a:pt x="1" y="81"/>
                      <a:pt x="0" y="71"/>
                    </a:cubicBezTo>
                    <a:cubicBezTo>
                      <a:pt x="0" y="71"/>
                      <a:pt x="0" y="71"/>
                      <a:pt x="0" y="71"/>
                    </a:cubicBezTo>
                    <a:cubicBezTo>
                      <a:pt x="0" y="69"/>
                      <a:pt x="1" y="66"/>
                      <a:pt x="2" y="63"/>
                    </a:cubicBezTo>
                    <a:cubicBezTo>
                      <a:pt x="2" y="63"/>
                      <a:pt x="2" y="63"/>
                      <a:pt x="2" y="63"/>
                    </a:cubicBezTo>
                    <a:cubicBezTo>
                      <a:pt x="9" y="50"/>
                      <a:pt x="27" y="47"/>
                      <a:pt x="31" y="35"/>
                    </a:cubicBezTo>
                    <a:cubicBezTo>
                      <a:pt x="31" y="35"/>
                      <a:pt x="31" y="35"/>
                      <a:pt x="31" y="35"/>
                    </a:cubicBezTo>
                    <a:cubicBezTo>
                      <a:pt x="38" y="11"/>
                      <a:pt x="56" y="0"/>
                      <a:pt x="76" y="0"/>
                    </a:cubicBezTo>
                    <a:cubicBezTo>
                      <a:pt x="76" y="0"/>
                      <a:pt x="76" y="0"/>
                      <a:pt x="76" y="0"/>
                    </a:cubicBezTo>
                    <a:cubicBezTo>
                      <a:pt x="84" y="0"/>
                      <a:pt x="91" y="1"/>
                      <a:pt x="99" y="4"/>
                    </a:cubicBezTo>
                    <a:cubicBezTo>
                      <a:pt x="99" y="4"/>
                      <a:pt x="99" y="4"/>
                      <a:pt x="99" y="4"/>
                    </a:cubicBezTo>
                    <a:cubicBezTo>
                      <a:pt x="99" y="4"/>
                      <a:pt x="105" y="7"/>
                      <a:pt x="116" y="7"/>
                    </a:cubicBezTo>
                    <a:cubicBezTo>
                      <a:pt x="116" y="7"/>
                      <a:pt x="116" y="7"/>
                      <a:pt x="116" y="7"/>
                    </a:cubicBezTo>
                    <a:cubicBezTo>
                      <a:pt x="119" y="7"/>
                      <a:pt x="123" y="7"/>
                      <a:pt x="127" y="6"/>
                    </a:cubicBezTo>
                    <a:cubicBezTo>
                      <a:pt x="127" y="6"/>
                      <a:pt x="127" y="6"/>
                      <a:pt x="127" y="6"/>
                    </a:cubicBezTo>
                    <a:cubicBezTo>
                      <a:pt x="138" y="4"/>
                      <a:pt x="149" y="0"/>
                      <a:pt x="159" y="0"/>
                    </a:cubicBezTo>
                    <a:cubicBezTo>
                      <a:pt x="159" y="0"/>
                      <a:pt x="159" y="0"/>
                      <a:pt x="159" y="0"/>
                    </a:cubicBezTo>
                    <a:cubicBezTo>
                      <a:pt x="165" y="0"/>
                      <a:pt x="172" y="2"/>
                      <a:pt x="177" y="7"/>
                    </a:cubicBezTo>
                    <a:cubicBezTo>
                      <a:pt x="177" y="7"/>
                      <a:pt x="177" y="7"/>
                      <a:pt x="177" y="7"/>
                    </a:cubicBezTo>
                    <a:cubicBezTo>
                      <a:pt x="176" y="8"/>
                      <a:pt x="176" y="8"/>
                      <a:pt x="176" y="8"/>
                    </a:cubicBezTo>
                    <a:cubicBezTo>
                      <a:pt x="175" y="9"/>
                      <a:pt x="175" y="9"/>
                      <a:pt x="175" y="9"/>
                    </a:cubicBezTo>
                    <a:cubicBezTo>
                      <a:pt x="170" y="5"/>
                      <a:pt x="165" y="3"/>
                      <a:pt x="159" y="3"/>
                    </a:cubicBezTo>
                    <a:cubicBezTo>
                      <a:pt x="159" y="3"/>
                      <a:pt x="159" y="3"/>
                      <a:pt x="159" y="3"/>
                    </a:cubicBezTo>
                    <a:cubicBezTo>
                      <a:pt x="150" y="3"/>
                      <a:pt x="139" y="7"/>
                      <a:pt x="127" y="9"/>
                    </a:cubicBezTo>
                    <a:cubicBezTo>
                      <a:pt x="127" y="9"/>
                      <a:pt x="127" y="9"/>
                      <a:pt x="127" y="9"/>
                    </a:cubicBezTo>
                    <a:cubicBezTo>
                      <a:pt x="123" y="10"/>
                      <a:pt x="119" y="10"/>
                      <a:pt x="116" y="10"/>
                    </a:cubicBezTo>
                    <a:cubicBezTo>
                      <a:pt x="116" y="10"/>
                      <a:pt x="116" y="10"/>
                      <a:pt x="116" y="10"/>
                    </a:cubicBezTo>
                    <a:cubicBezTo>
                      <a:pt x="104" y="10"/>
                      <a:pt x="98" y="7"/>
                      <a:pt x="98" y="7"/>
                    </a:cubicBezTo>
                    <a:cubicBezTo>
                      <a:pt x="98" y="7"/>
                      <a:pt x="98" y="7"/>
                      <a:pt x="98" y="7"/>
                    </a:cubicBezTo>
                    <a:cubicBezTo>
                      <a:pt x="90" y="4"/>
                      <a:pt x="83" y="3"/>
                      <a:pt x="76" y="3"/>
                    </a:cubicBezTo>
                    <a:cubicBezTo>
                      <a:pt x="76" y="3"/>
                      <a:pt x="76" y="3"/>
                      <a:pt x="76" y="3"/>
                    </a:cubicBezTo>
                    <a:cubicBezTo>
                      <a:pt x="57" y="3"/>
                      <a:pt x="40" y="13"/>
                      <a:pt x="33" y="36"/>
                    </a:cubicBezTo>
                    <a:cubicBezTo>
                      <a:pt x="33" y="36"/>
                      <a:pt x="33" y="36"/>
                      <a:pt x="33" y="36"/>
                    </a:cubicBezTo>
                    <a:cubicBezTo>
                      <a:pt x="29" y="50"/>
                      <a:pt x="10" y="53"/>
                      <a:pt x="5" y="65"/>
                    </a:cubicBezTo>
                    <a:cubicBezTo>
                      <a:pt x="5" y="65"/>
                      <a:pt x="5" y="65"/>
                      <a:pt x="5" y="65"/>
                    </a:cubicBezTo>
                    <a:cubicBezTo>
                      <a:pt x="4" y="67"/>
                      <a:pt x="3" y="69"/>
                      <a:pt x="3" y="71"/>
                    </a:cubicBezTo>
                    <a:cubicBezTo>
                      <a:pt x="3" y="71"/>
                      <a:pt x="3" y="71"/>
                      <a:pt x="3" y="71"/>
                    </a:cubicBezTo>
                    <a:cubicBezTo>
                      <a:pt x="3" y="80"/>
                      <a:pt x="11" y="89"/>
                      <a:pt x="13" y="97"/>
                    </a:cubicBezTo>
                    <a:cubicBezTo>
                      <a:pt x="13" y="97"/>
                      <a:pt x="13" y="97"/>
                      <a:pt x="13" y="97"/>
                    </a:cubicBezTo>
                    <a:cubicBezTo>
                      <a:pt x="14" y="99"/>
                      <a:pt x="14" y="101"/>
                      <a:pt x="14" y="103"/>
                    </a:cubicBezTo>
                    <a:cubicBezTo>
                      <a:pt x="14" y="103"/>
                      <a:pt x="14" y="103"/>
                      <a:pt x="14" y="103"/>
                    </a:cubicBezTo>
                    <a:cubicBezTo>
                      <a:pt x="14" y="109"/>
                      <a:pt x="11" y="112"/>
                      <a:pt x="9" y="118"/>
                    </a:cubicBezTo>
                    <a:cubicBezTo>
                      <a:pt x="9" y="118"/>
                      <a:pt x="9" y="118"/>
                      <a:pt x="9" y="118"/>
                    </a:cubicBezTo>
                    <a:cubicBezTo>
                      <a:pt x="8" y="120"/>
                      <a:pt x="8" y="122"/>
                      <a:pt x="8" y="124"/>
                    </a:cubicBezTo>
                    <a:cubicBezTo>
                      <a:pt x="8" y="124"/>
                      <a:pt x="8" y="124"/>
                      <a:pt x="8" y="124"/>
                    </a:cubicBezTo>
                    <a:cubicBezTo>
                      <a:pt x="7" y="132"/>
                      <a:pt x="14" y="139"/>
                      <a:pt x="17" y="148"/>
                    </a:cubicBezTo>
                    <a:cubicBezTo>
                      <a:pt x="17" y="148"/>
                      <a:pt x="17" y="148"/>
                      <a:pt x="17" y="148"/>
                    </a:cubicBezTo>
                    <a:cubicBezTo>
                      <a:pt x="18" y="152"/>
                      <a:pt x="18" y="155"/>
                      <a:pt x="18" y="159"/>
                    </a:cubicBezTo>
                    <a:cubicBezTo>
                      <a:pt x="18" y="159"/>
                      <a:pt x="18" y="159"/>
                      <a:pt x="18" y="159"/>
                    </a:cubicBezTo>
                    <a:cubicBezTo>
                      <a:pt x="18" y="165"/>
                      <a:pt x="17" y="172"/>
                      <a:pt x="17" y="178"/>
                    </a:cubicBezTo>
                    <a:cubicBezTo>
                      <a:pt x="17" y="178"/>
                      <a:pt x="17" y="178"/>
                      <a:pt x="17" y="178"/>
                    </a:cubicBezTo>
                    <a:cubicBezTo>
                      <a:pt x="17" y="187"/>
                      <a:pt x="19" y="194"/>
                      <a:pt x="28" y="201"/>
                    </a:cubicBezTo>
                    <a:cubicBezTo>
                      <a:pt x="28" y="201"/>
                      <a:pt x="28" y="201"/>
                      <a:pt x="28" y="201"/>
                    </a:cubicBezTo>
                    <a:cubicBezTo>
                      <a:pt x="33" y="205"/>
                      <a:pt x="38" y="206"/>
                      <a:pt x="44" y="206"/>
                    </a:cubicBezTo>
                    <a:cubicBezTo>
                      <a:pt x="44" y="206"/>
                      <a:pt x="44" y="206"/>
                      <a:pt x="44" y="206"/>
                    </a:cubicBezTo>
                    <a:cubicBezTo>
                      <a:pt x="50" y="206"/>
                      <a:pt x="57" y="204"/>
                      <a:pt x="64" y="204"/>
                    </a:cubicBezTo>
                    <a:cubicBezTo>
                      <a:pt x="64" y="204"/>
                      <a:pt x="64" y="204"/>
                      <a:pt x="64" y="204"/>
                    </a:cubicBezTo>
                    <a:cubicBezTo>
                      <a:pt x="66" y="204"/>
                      <a:pt x="67" y="204"/>
                      <a:pt x="69" y="204"/>
                    </a:cubicBezTo>
                    <a:cubicBezTo>
                      <a:pt x="69" y="204"/>
                      <a:pt x="69" y="204"/>
                      <a:pt x="69" y="204"/>
                    </a:cubicBezTo>
                    <a:cubicBezTo>
                      <a:pt x="78" y="205"/>
                      <a:pt x="81" y="212"/>
                      <a:pt x="86" y="218"/>
                    </a:cubicBezTo>
                    <a:cubicBezTo>
                      <a:pt x="86" y="218"/>
                      <a:pt x="86" y="218"/>
                      <a:pt x="86" y="218"/>
                    </a:cubicBezTo>
                    <a:cubicBezTo>
                      <a:pt x="90" y="223"/>
                      <a:pt x="99" y="227"/>
                      <a:pt x="106" y="227"/>
                    </a:cubicBezTo>
                    <a:cubicBezTo>
                      <a:pt x="106" y="227"/>
                      <a:pt x="106" y="227"/>
                      <a:pt x="106" y="227"/>
                    </a:cubicBezTo>
                    <a:cubicBezTo>
                      <a:pt x="110" y="227"/>
                      <a:pt x="113" y="226"/>
                      <a:pt x="115" y="225"/>
                    </a:cubicBezTo>
                    <a:cubicBezTo>
                      <a:pt x="115" y="225"/>
                      <a:pt x="115" y="225"/>
                      <a:pt x="115" y="225"/>
                    </a:cubicBezTo>
                    <a:cubicBezTo>
                      <a:pt x="122" y="221"/>
                      <a:pt x="128" y="215"/>
                      <a:pt x="138" y="214"/>
                    </a:cubicBezTo>
                    <a:cubicBezTo>
                      <a:pt x="138" y="214"/>
                      <a:pt x="138" y="214"/>
                      <a:pt x="138" y="214"/>
                    </a:cubicBezTo>
                    <a:cubicBezTo>
                      <a:pt x="139" y="214"/>
                      <a:pt x="140" y="214"/>
                      <a:pt x="142" y="214"/>
                    </a:cubicBezTo>
                    <a:cubicBezTo>
                      <a:pt x="142" y="214"/>
                      <a:pt x="142" y="214"/>
                      <a:pt x="142" y="214"/>
                    </a:cubicBezTo>
                    <a:cubicBezTo>
                      <a:pt x="149" y="214"/>
                      <a:pt x="154" y="216"/>
                      <a:pt x="162" y="217"/>
                    </a:cubicBezTo>
                    <a:cubicBezTo>
                      <a:pt x="162" y="217"/>
                      <a:pt x="162" y="217"/>
                      <a:pt x="162" y="217"/>
                    </a:cubicBezTo>
                    <a:cubicBezTo>
                      <a:pt x="164" y="217"/>
                      <a:pt x="165" y="217"/>
                      <a:pt x="166" y="217"/>
                    </a:cubicBezTo>
                    <a:cubicBezTo>
                      <a:pt x="166" y="217"/>
                      <a:pt x="166" y="217"/>
                      <a:pt x="166" y="217"/>
                    </a:cubicBezTo>
                    <a:cubicBezTo>
                      <a:pt x="182" y="217"/>
                      <a:pt x="199" y="213"/>
                      <a:pt x="212" y="202"/>
                    </a:cubicBezTo>
                    <a:cubicBezTo>
                      <a:pt x="212" y="202"/>
                      <a:pt x="212" y="202"/>
                      <a:pt x="212" y="202"/>
                    </a:cubicBezTo>
                    <a:cubicBezTo>
                      <a:pt x="225" y="191"/>
                      <a:pt x="224" y="175"/>
                      <a:pt x="231" y="160"/>
                    </a:cubicBezTo>
                    <a:cubicBezTo>
                      <a:pt x="231" y="160"/>
                      <a:pt x="231" y="160"/>
                      <a:pt x="231" y="160"/>
                    </a:cubicBezTo>
                    <a:cubicBezTo>
                      <a:pt x="237" y="146"/>
                      <a:pt x="255" y="143"/>
                      <a:pt x="260" y="132"/>
                    </a:cubicBezTo>
                    <a:cubicBezTo>
                      <a:pt x="260" y="132"/>
                      <a:pt x="260" y="132"/>
                      <a:pt x="260" y="132"/>
                    </a:cubicBezTo>
                    <a:cubicBezTo>
                      <a:pt x="262" y="127"/>
                      <a:pt x="262" y="123"/>
                      <a:pt x="262" y="120"/>
                    </a:cubicBezTo>
                    <a:cubicBezTo>
                      <a:pt x="262" y="120"/>
                      <a:pt x="262" y="120"/>
                      <a:pt x="262" y="120"/>
                    </a:cubicBezTo>
                    <a:cubicBezTo>
                      <a:pt x="263" y="102"/>
                      <a:pt x="241" y="96"/>
                      <a:pt x="230" y="83"/>
                    </a:cubicBezTo>
                    <a:cubicBezTo>
                      <a:pt x="230" y="83"/>
                      <a:pt x="230" y="83"/>
                      <a:pt x="230" y="83"/>
                    </a:cubicBezTo>
                    <a:cubicBezTo>
                      <a:pt x="226" y="78"/>
                      <a:pt x="226" y="71"/>
                      <a:pt x="226" y="65"/>
                    </a:cubicBezTo>
                    <a:cubicBezTo>
                      <a:pt x="226" y="65"/>
                      <a:pt x="226" y="65"/>
                      <a:pt x="226" y="65"/>
                    </a:cubicBezTo>
                    <a:cubicBezTo>
                      <a:pt x="226" y="63"/>
                      <a:pt x="226" y="60"/>
                      <a:pt x="226" y="58"/>
                    </a:cubicBezTo>
                    <a:cubicBezTo>
                      <a:pt x="226" y="58"/>
                      <a:pt x="226" y="58"/>
                      <a:pt x="226" y="58"/>
                    </a:cubicBezTo>
                    <a:cubicBezTo>
                      <a:pt x="226" y="52"/>
                      <a:pt x="225" y="46"/>
                      <a:pt x="221" y="42"/>
                    </a:cubicBezTo>
                    <a:cubicBezTo>
                      <a:pt x="221" y="42"/>
                      <a:pt x="221" y="42"/>
                      <a:pt x="221" y="42"/>
                    </a:cubicBezTo>
                    <a:cubicBezTo>
                      <a:pt x="214" y="34"/>
                      <a:pt x="198" y="38"/>
                      <a:pt x="187" y="32"/>
                    </a:cubicBezTo>
                    <a:cubicBezTo>
                      <a:pt x="187" y="32"/>
                      <a:pt x="187" y="32"/>
                      <a:pt x="187" y="32"/>
                    </a:cubicBezTo>
                    <a:cubicBezTo>
                      <a:pt x="182" y="28"/>
                      <a:pt x="180" y="24"/>
                      <a:pt x="180" y="20"/>
                    </a:cubicBezTo>
                    <a:cubicBezTo>
                      <a:pt x="180" y="20"/>
                      <a:pt x="180" y="20"/>
                      <a:pt x="180" y="20"/>
                    </a:cubicBezTo>
                    <a:cubicBezTo>
                      <a:pt x="179" y="16"/>
                      <a:pt x="178" y="13"/>
                      <a:pt x="175" y="9"/>
                    </a:cubicBezTo>
                    <a:cubicBezTo>
                      <a:pt x="175" y="9"/>
                      <a:pt x="175" y="9"/>
                      <a:pt x="175" y="9"/>
                    </a:cubicBezTo>
                    <a:cubicBezTo>
                      <a:pt x="176" y="8"/>
                      <a:pt x="176" y="8"/>
                      <a:pt x="176" y="8"/>
                    </a:cubicBezTo>
                    <a:cubicBezTo>
                      <a:pt x="177" y="7"/>
                      <a:pt x="177" y="7"/>
                      <a:pt x="177" y="7"/>
                    </a:cubicBezTo>
                    <a:cubicBezTo>
                      <a:pt x="181" y="11"/>
                      <a:pt x="182" y="16"/>
                      <a:pt x="183" y="20"/>
                    </a:cubicBezTo>
                    <a:cubicBezTo>
                      <a:pt x="183" y="20"/>
                      <a:pt x="183" y="20"/>
                      <a:pt x="183" y="20"/>
                    </a:cubicBezTo>
                    <a:cubicBezTo>
                      <a:pt x="183" y="23"/>
                      <a:pt x="184" y="26"/>
                      <a:pt x="188" y="29"/>
                    </a:cubicBezTo>
                    <a:cubicBezTo>
                      <a:pt x="188" y="29"/>
                      <a:pt x="188" y="29"/>
                      <a:pt x="188" y="29"/>
                    </a:cubicBezTo>
                    <a:cubicBezTo>
                      <a:pt x="197" y="35"/>
                      <a:pt x="214" y="30"/>
                      <a:pt x="223" y="40"/>
                    </a:cubicBezTo>
                    <a:cubicBezTo>
                      <a:pt x="223" y="40"/>
                      <a:pt x="223" y="40"/>
                      <a:pt x="223" y="40"/>
                    </a:cubicBezTo>
                    <a:cubicBezTo>
                      <a:pt x="228" y="45"/>
                      <a:pt x="229" y="51"/>
                      <a:pt x="229" y="58"/>
                    </a:cubicBezTo>
                    <a:cubicBezTo>
                      <a:pt x="229" y="58"/>
                      <a:pt x="229" y="58"/>
                      <a:pt x="229" y="58"/>
                    </a:cubicBezTo>
                    <a:cubicBezTo>
                      <a:pt x="229" y="60"/>
                      <a:pt x="229" y="63"/>
                      <a:pt x="229" y="65"/>
                    </a:cubicBezTo>
                    <a:cubicBezTo>
                      <a:pt x="229" y="65"/>
                      <a:pt x="229" y="65"/>
                      <a:pt x="229" y="65"/>
                    </a:cubicBezTo>
                    <a:cubicBezTo>
                      <a:pt x="229" y="71"/>
                      <a:pt x="229" y="77"/>
                      <a:pt x="233" y="81"/>
                    </a:cubicBezTo>
                    <a:cubicBezTo>
                      <a:pt x="233" y="81"/>
                      <a:pt x="233" y="81"/>
                      <a:pt x="233" y="81"/>
                    </a:cubicBezTo>
                    <a:cubicBezTo>
                      <a:pt x="242" y="93"/>
                      <a:pt x="265" y="99"/>
                      <a:pt x="265" y="120"/>
                    </a:cubicBezTo>
                    <a:cubicBezTo>
                      <a:pt x="265" y="120"/>
                      <a:pt x="265" y="120"/>
                      <a:pt x="265" y="120"/>
                    </a:cubicBezTo>
                    <a:cubicBezTo>
                      <a:pt x="265" y="124"/>
                      <a:pt x="264" y="128"/>
                      <a:pt x="262" y="133"/>
                    </a:cubicBezTo>
                    <a:cubicBezTo>
                      <a:pt x="262" y="133"/>
                      <a:pt x="262" y="133"/>
                      <a:pt x="262" y="133"/>
                    </a:cubicBezTo>
                    <a:cubicBezTo>
                      <a:pt x="257" y="146"/>
                      <a:pt x="239" y="149"/>
                      <a:pt x="234" y="161"/>
                    </a:cubicBezTo>
                    <a:cubicBezTo>
                      <a:pt x="234" y="161"/>
                      <a:pt x="234" y="161"/>
                      <a:pt x="234" y="161"/>
                    </a:cubicBezTo>
                    <a:cubicBezTo>
                      <a:pt x="227" y="175"/>
                      <a:pt x="228" y="192"/>
                      <a:pt x="214" y="204"/>
                    </a:cubicBezTo>
                    <a:cubicBezTo>
                      <a:pt x="214" y="204"/>
                      <a:pt x="214" y="204"/>
                      <a:pt x="214" y="204"/>
                    </a:cubicBezTo>
                    <a:cubicBezTo>
                      <a:pt x="200" y="216"/>
                      <a:pt x="183" y="220"/>
                      <a:pt x="166" y="220"/>
                    </a:cubicBezTo>
                    <a:cubicBezTo>
                      <a:pt x="166" y="220"/>
                      <a:pt x="166" y="220"/>
                      <a:pt x="166" y="220"/>
                    </a:cubicBezTo>
                    <a:cubicBezTo>
                      <a:pt x="165" y="220"/>
                      <a:pt x="164" y="220"/>
                      <a:pt x="162" y="220"/>
                    </a:cubicBezTo>
                    <a:cubicBezTo>
                      <a:pt x="162" y="220"/>
                      <a:pt x="162" y="220"/>
                      <a:pt x="162" y="220"/>
                    </a:cubicBezTo>
                    <a:cubicBezTo>
                      <a:pt x="154" y="219"/>
                      <a:pt x="149" y="217"/>
                      <a:pt x="142" y="217"/>
                    </a:cubicBezTo>
                    <a:cubicBezTo>
                      <a:pt x="142" y="217"/>
                      <a:pt x="142" y="217"/>
                      <a:pt x="142" y="217"/>
                    </a:cubicBezTo>
                    <a:cubicBezTo>
                      <a:pt x="141" y="217"/>
                      <a:pt x="139" y="217"/>
                      <a:pt x="138" y="217"/>
                    </a:cubicBezTo>
                    <a:cubicBezTo>
                      <a:pt x="138" y="217"/>
                      <a:pt x="138" y="217"/>
                      <a:pt x="138" y="217"/>
                    </a:cubicBezTo>
                    <a:cubicBezTo>
                      <a:pt x="130" y="218"/>
                      <a:pt x="124" y="223"/>
                      <a:pt x="117" y="227"/>
                    </a:cubicBezTo>
                    <a:cubicBezTo>
                      <a:pt x="117" y="227"/>
                      <a:pt x="117" y="227"/>
                      <a:pt x="117" y="227"/>
                    </a:cubicBezTo>
                    <a:cubicBezTo>
                      <a:pt x="114" y="229"/>
                      <a:pt x="110" y="230"/>
                      <a:pt x="106" y="230"/>
                    </a:cubicBezTo>
                    <a:cubicBezTo>
                      <a:pt x="106" y="230"/>
                      <a:pt x="106" y="230"/>
                      <a:pt x="106" y="230"/>
                    </a:cubicBezTo>
                    <a:cubicBezTo>
                      <a:pt x="106" y="230"/>
                      <a:pt x="106" y="230"/>
                      <a:pt x="106" y="230"/>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nvGrpSpPr>
              <p:cNvPr id="141" name="组合 140"/>
              <p:cNvGrpSpPr/>
              <p:nvPr/>
            </p:nvGrpSpPr>
            <p:grpSpPr>
              <a:xfrm>
                <a:off x="1027869" y="3712190"/>
                <a:ext cx="4030662" cy="3479800"/>
                <a:chOff x="1063218" y="3065561"/>
                <a:chExt cx="4030662" cy="3479800"/>
              </a:xfrm>
            </p:grpSpPr>
            <p:sp>
              <p:nvSpPr>
                <p:cNvPr id="142" name="Freeform 5"/>
                <p:cNvSpPr/>
                <p:nvPr/>
              </p:nvSpPr>
              <p:spPr bwMode="auto">
                <a:xfrm>
                  <a:off x="1063218" y="3065561"/>
                  <a:ext cx="4030662" cy="3479800"/>
                </a:xfrm>
                <a:custGeom>
                  <a:avLst/>
                  <a:gdLst>
                    <a:gd name="T0" fmla="*/ 178 w 275"/>
                    <a:gd name="T1" fmla="*/ 13 h 237"/>
                    <a:gd name="T2" fmla="*/ 190 w 275"/>
                    <a:gd name="T3" fmla="*/ 35 h 237"/>
                    <a:gd name="T4" fmla="*/ 224 w 275"/>
                    <a:gd name="T5" fmla="*/ 46 h 237"/>
                    <a:gd name="T6" fmla="*/ 234 w 275"/>
                    <a:gd name="T7" fmla="*/ 87 h 237"/>
                    <a:gd name="T8" fmla="*/ 263 w 275"/>
                    <a:gd name="T9" fmla="*/ 137 h 237"/>
                    <a:gd name="T10" fmla="*/ 234 w 275"/>
                    <a:gd name="T11" fmla="*/ 165 h 237"/>
                    <a:gd name="T12" fmla="*/ 215 w 275"/>
                    <a:gd name="T13" fmla="*/ 208 h 237"/>
                    <a:gd name="T14" fmla="*/ 164 w 275"/>
                    <a:gd name="T15" fmla="*/ 223 h 237"/>
                    <a:gd name="T16" fmla="*/ 140 w 275"/>
                    <a:gd name="T17" fmla="*/ 221 h 237"/>
                    <a:gd name="T18" fmla="*/ 118 w 275"/>
                    <a:gd name="T19" fmla="*/ 231 h 237"/>
                    <a:gd name="T20" fmla="*/ 87 w 275"/>
                    <a:gd name="T21" fmla="*/ 224 h 237"/>
                    <a:gd name="T22" fmla="*/ 71 w 275"/>
                    <a:gd name="T23" fmla="*/ 211 h 237"/>
                    <a:gd name="T24" fmla="*/ 29 w 275"/>
                    <a:gd name="T25" fmla="*/ 207 h 237"/>
                    <a:gd name="T26" fmla="*/ 17 w 275"/>
                    <a:gd name="T27" fmla="*/ 154 h 237"/>
                    <a:gd name="T28" fmla="*/ 9 w 275"/>
                    <a:gd name="T29" fmla="*/ 123 h 237"/>
                    <a:gd name="T30" fmla="*/ 14 w 275"/>
                    <a:gd name="T31" fmla="*/ 102 h 237"/>
                    <a:gd name="T32" fmla="*/ 6 w 275"/>
                    <a:gd name="T33" fmla="*/ 69 h 237"/>
                    <a:gd name="T34" fmla="*/ 34 w 275"/>
                    <a:gd name="T35" fmla="*/ 40 h 237"/>
                    <a:gd name="T36" fmla="*/ 100 w 275"/>
                    <a:gd name="T37" fmla="*/ 11 h 237"/>
                    <a:gd name="T38" fmla="*/ 129 w 275"/>
                    <a:gd name="T39" fmla="*/ 12 h 237"/>
                    <a:gd name="T40" fmla="*/ 178 w 275"/>
                    <a:gd name="T41" fmla="*/ 1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237">
                      <a:moveTo>
                        <a:pt x="178" y="13"/>
                      </a:moveTo>
                      <a:cubicBezTo>
                        <a:pt x="186" y="21"/>
                        <a:pt x="180" y="29"/>
                        <a:pt x="190" y="35"/>
                      </a:cubicBezTo>
                      <a:cubicBezTo>
                        <a:pt x="200" y="42"/>
                        <a:pt x="216" y="37"/>
                        <a:pt x="224" y="46"/>
                      </a:cubicBezTo>
                      <a:cubicBezTo>
                        <a:pt x="235" y="57"/>
                        <a:pt x="224" y="75"/>
                        <a:pt x="234" y="87"/>
                      </a:cubicBezTo>
                      <a:cubicBezTo>
                        <a:pt x="245" y="102"/>
                        <a:pt x="275" y="108"/>
                        <a:pt x="263" y="137"/>
                      </a:cubicBezTo>
                      <a:cubicBezTo>
                        <a:pt x="258" y="150"/>
                        <a:pt x="240" y="152"/>
                        <a:pt x="234" y="165"/>
                      </a:cubicBezTo>
                      <a:cubicBezTo>
                        <a:pt x="228" y="180"/>
                        <a:pt x="229" y="197"/>
                        <a:pt x="215" y="208"/>
                      </a:cubicBezTo>
                      <a:cubicBezTo>
                        <a:pt x="200" y="220"/>
                        <a:pt x="182" y="224"/>
                        <a:pt x="164" y="223"/>
                      </a:cubicBezTo>
                      <a:cubicBezTo>
                        <a:pt x="155" y="223"/>
                        <a:pt x="150" y="220"/>
                        <a:pt x="140" y="221"/>
                      </a:cubicBezTo>
                      <a:cubicBezTo>
                        <a:pt x="131" y="222"/>
                        <a:pt x="125" y="227"/>
                        <a:pt x="118" y="231"/>
                      </a:cubicBezTo>
                      <a:cubicBezTo>
                        <a:pt x="108" y="237"/>
                        <a:pt x="93" y="231"/>
                        <a:pt x="87" y="224"/>
                      </a:cubicBezTo>
                      <a:cubicBezTo>
                        <a:pt x="82" y="218"/>
                        <a:pt x="79" y="212"/>
                        <a:pt x="71" y="211"/>
                      </a:cubicBezTo>
                      <a:cubicBezTo>
                        <a:pt x="56" y="209"/>
                        <a:pt x="42" y="216"/>
                        <a:pt x="29" y="207"/>
                      </a:cubicBezTo>
                      <a:cubicBezTo>
                        <a:pt x="9" y="193"/>
                        <a:pt x="22" y="172"/>
                        <a:pt x="17" y="154"/>
                      </a:cubicBezTo>
                      <a:cubicBezTo>
                        <a:pt x="15" y="143"/>
                        <a:pt x="5" y="135"/>
                        <a:pt x="9" y="123"/>
                      </a:cubicBezTo>
                      <a:cubicBezTo>
                        <a:pt x="12" y="114"/>
                        <a:pt x="16" y="111"/>
                        <a:pt x="14" y="102"/>
                      </a:cubicBezTo>
                      <a:cubicBezTo>
                        <a:pt x="11" y="93"/>
                        <a:pt x="0" y="81"/>
                        <a:pt x="6" y="69"/>
                      </a:cubicBezTo>
                      <a:cubicBezTo>
                        <a:pt x="12" y="57"/>
                        <a:pt x="30" y="53"/>
                        <a:pt x="34" y="40"/>
                      </a:cubicBezTo>
                      <a:cubicBezTo>
                        <a:pt x="44" y="8"/>
                        <a:pt x="73" y="1"/>
                        <a:pt x="100" y="11"/>
                      </a:cubicBezTo>
                      <a:cubicBezTo>
                        <a:pt x="100" y="11"/>
                        <a:pt x="111" y="15"/>
                        <a:pt x="129" y="12"/>
                      </a:cubicBezTo>
                      <a:cubicBezTo>
                        <a:pt x="147" y="10"/>
                        <a:pt x="165" y="0"/>
                        <a:pt x="178"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43" name="Freeform 7"/>
                <p:cNvSpPr/>
                <p:nvPr/>
              </p:nvSpPr>
              <p:spPr bwMode="auto">
                <a:xfrm>
                  <a:off x="1253718" y="3241774"/>
                  <a:ext cx="3633787" cy="3127375"/>
                </a:xfrm>
                <a:custGeom>
                  <a:avLst/>
                  <a:gdLst>
                    <a:gd name="T0" fmla="*/ 161 w 248"/>
                    <a:gd name="T1" fmla="*/ 11 h 213"/>
                    <a:gd name="T2" fmla="*/ 171 w 248"/>
                    <a:gd name="T3" fmla="*/ 31 h 213"/>
                    <a:gd name="T4" fmla="*/ 202 w 248"/>
                    <a:gd name="T5" fmla="*/ 41 h 213"/>
                    <a:gd name="T6" fmla="*/ 211 w 248"/>
                    <a:gd name="T7" fmla="*/ 78 h 213"/>
                    <a:gd name="T8" fmla="*/ 238 w 248"/>
                    <a:gd name="T9" fmla="*/ 123 h 213"/>
                    <a:gd name="T10" fmla="*/ 212 w 248"/>
                    <a:gd name="T11" fmla="*/ 148 h 213"/>
                    <a:gd name="T12" fmla="*/ 194 w 248"/>
                    <a:gd name="T13" fmla="*/ 187 h 213"/>
                    <a:gd name="T14" fmla="*/ 149 w 248"/>
                    <a:gd name="T15" fmla="*/ 201 h 213"/>
                    <a:gd name="T16" fmla="*/ 127 w 248"/>
                    <a:gd name="T17" fmla="*/ 199 h 213"/>
                    <a:gd name="T18" fmla="*/ 107 w 248"/>
                    <a:gd name="T19" fmla="*/ 208 h 213"/>
                    <a:gd name="T20" fmla="*/ 78 w 248"/>
                    <a:gd name="T21" fmla="*/ 201 h 213"/>
                    <a:gd name="T22" fmla="*/ 64 w 248"/>
                    <a:gd name="T23" fmla="*/ 190 h 213"/>
                    <a:gd name="T24" fmla="*/ 27 w 248"/>
                    <a:gd name="T25" fmla="*/ 186 h 213"/>
                    <a:gd name="T26" fmla="*/ 16 w 248"/>
                    <a:gd name="T27" fmla="*/ 138 h 213"/>
                    <a:gd name="T28" fmla="*/ 9 w 248"/>
                    <a:gd name="T29" fmla="*/ 110 h 213"/>
                    <a:gd name="T30" fmla="*/ 13 w 248"/>
                    <a:gd name="T31" fmla="*/ 91 h 213"/>
                    <a:gd name="T32" fmla="*/ 5 w 248"/>
                    <a:gd name="T33" fmla="*/ 62 h 213"/>
                    <a:gd name="T34" fmla="*/ 31 w 248"/>
                    <a:gd name="T35" fmla="*/ 36 h 213"/>
                    <a:gd name="T36" fmla="*/ 91 w 248"/>
                    <a:gd name="T37" fmla="*/ 9 h 213"/>
                    <a:gd name="T38" fmla="*/ 117 w 248"/>
                    <a:gd name="T39" fmla="*/ 11 h 213"/>
                    <a:gd name="T40" fmla="*/ 161 w 248"/>
                    <a:gd name="T41" fmla="*/ 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13">
                      <a:moveTo>
                        <a:pt x="161" y="11"/>
                      </a:moveTo>
                      <a:cubicBezTo>
                        <a:pt x="168" y="18"/>
                        <a:pt x="163" y="26"/>
                        <a:pt x="171" y="31"/>
                      </a:cubicBezTo>
                      <a:cubicBezTo>
                        <a:pt x="180" y="37"/>
                        <a:pt x="195" y="33"/>
                        <a:pt x="202" y="41"/>
                      </a:cubicBezTo>
                      <a:cubicBezTo>
                        <a:pt x="212" y="51"/>
                        <a:pt x="202" y="67"/>
                        <a:pt x="211" y="78"/>
                      </a:cubicBezTo>
                      <a:cubicBezTo>
                        <a:pt x="221" y="92"/>
                        <a:pt x="248" y="96"/>
                        <a:pt x="238" y="123"/>
                      </a:cubicBezTo>
                      <a:cubicBezTo>
                        <a:pt x="233" y="134"/>
                        <a:pt x="217" y="137"/>
                        <a:pt x="212" y="148"/>
                      </a:cubicBezTo>
                      <a:cubicBezTo>
                        <a:pt x="206" y="161"/>
                        <a:pt x="206" y="177"/>
                        <a:pt x="194" y="187"/>
                      </a:cubicBezTo>
                      <a:cubicBezTo>
                        <a:pt x="181" y="198"/>
                        <a:pt x="164" y="201"/>
                        <a:pt x="149" y="201"/>
                      </a:cubicBezTo>
                      <a:cubicBezTo>
                        <a:pt x="140" y="200"/>
                        <a:pt x="135" y="198"/>
                        <a:pt x="127" y="199"/>
                      </a:cubicBezTo>
                      <a:cubicBezTo>
                        <a:pt x="118" y="199"/>
                        <a:pt x="113" y="204"/>
                        <a:pt x="107" y="208"/>
                      </a:cubicBezTo>
                      <a:cubicBezTo>
                        <a:pt x="98" y="213"/>
                        <a:pt x="84" y="208"/>
                        <a:pt x="78" y="201"/>
                      </a:cubicBezTo>
                      <a:cubicBezTo>
                        <a:pt x="74" y="196"/>
                        <a:pt x="72" y="190"/>
                        <a:pt x="64" y="190"/>
                      </a:cubicBezTo>
                      <a:cubicBezTo>
                        <a:pt x="51" y="188"/>
                        <a:pt x="38" y="194"/>
                        <a:pt x="27" y="186"/>
                      </a:cubicBezTo>
                      <a:cubicBezTo>
                        <a:pt x="9" y="174"/>
                        <a:pt x="20" y="155"/>
                        <a:pt x="16" y="138"/>
                      </a:cubicBezTo>
                      <a:cubicBezTo>
                        <a:pt x="14" y="128"/>
                        <a:pt x="5" y="121"/>
                        <a:pt x="9" y="110"/>
                      </a:cubicBezTo>
                      <a:cubicBezTo>
                        <a:pt x="11" y="102"/>
                        <a:pt x="15" y="100"/>
                        <a:pt x="13" y="91"/>
                      </a:cubicBezTo>
                      <a:cubicBezTo>
                        <a:pt x="10" y="83"/>
                        <a:pt x="0" y="72"/>
                        <a:pt x="5" y="62"/>
                      </a:cubicBezTo>
                      <a:cubicBezTo>
                        <a:pt x="11" y="51"/>
                        <a:pt x="28" y="48"/>
                        <a:pt x="31" y="36"/>
                      </a:cubicBezTo>
                      <a:cubicBezTo>
                        <a:pt x="40" y="7"/>
                        <a:pt x="66" y="0"/>
                        <a:pt x="91" y="9"/>
                      </a:cubicBezTo>
                      <a:cubicBezTo>
                        <a:pt x="91" y="9"/>
                        <a:pt x="100" y="13"/>
                        <a:pt x="117" y="11"/>
                      </a:cubicBezTo>
                      <a:cubicBezTo>
                        <a:pt x="133" y="8"/>
                        <a:pt x="149" y="0"/>
                        <a:pt x="161" y="11"/>
                      </a:cubicBezTo>
                      <a:close/>
                    </a:path>
                  </a:pathLst>
                </a:custGeom>
                <a:solidFill>
                  <a:srgbClr val="FFC8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sp>
          <p:nvSpPr>
            <p:cNvPr id="62" name="Rectangle 10"/>
            <p:cNvSpPr>
              <a:spLocks noChangeArrowheads="1"/>
            </p:cNvSpPr>
            <p:nvPr/>
          </p:nvSpPr>
          <p:spPr bwMode="auto">
            <a:xfrm>
              <a:off x="5287218" y="1556100"/>
              <a:ext cx="23344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4000" b="1" dirty="0">
                  <a:solidFill>
                    <a:schemeClr val="accent4">
                      <a:lumMod val="75000"/>
                    </a:schemeClr>
                  </a:solidFill>
                  <a:latin typeface="Bebas" pitchFamily="2" charset="0"/>
                </a:rPr>
                <a:t>生育</a:t>
              </a:r>
              <a:endParaRPr kumimoji="0" lang="zh-CN" altLang="zh-CN" sz="1600" b="1" i="0" u="none" strike="noStrike" cap="none" normalizeH="0" baseline="0" dirty="0">
                <a:ln>
                  <a:noFill/>
                </a:ln>
                <a:solidFill>
                  <a:schemeClr val="accent4">
                    <a:lumMod val="75000"/>
                  </a:schemeClr>
                </a:solidFill>
                <a:effectLst/>
              </a:endParaRPr>
            </a:p>
          </p:txBody>
        </p:sp>
      </p:grpSp>
      <p:grpSp>
        <p:nvGrpSpPr>
          <p:cNvPr id="162" name="组合 161"/>
          <p:cNvGrpSpPr/>
          <p:nvPr/>
        </p:nvGrpSpPr>
        <p:grpSpPr>
          <a:xfrm>
            <a:off x="8287223" y="784420"/>
            <a:ext cx="2831797" cy="1714610"/>
            <a:chOff x="8287223" y="784420"/>
            <a:chExt cx="2831797" cy="1714610"/>
          </a:xfrm>
        </p:grpSpPr>
        <p:grpSp>
          <p:nvGrpSpPr>
            <p:cNvPr id="144" name="组合 143"/>
            <p:cNvGrpSpPr/>
            <p:nvPr/>
          </p:nvGrpSpPr>
          <p:grpSpPr>
            <a:xfrm>
              <a:off x="8287223" y="784420"/>
              <a:ext cx="2831797" cy="1714610"/>
              <a:chOff x="1027869" y="3712190"/>
              <a:chExt cx="4030662" cy="3479800"/>
            </a:xfrm>
          </p:grpSpPr>
          <p:sp>
            <p:nvSpPr>
              <p:cNvPr id="145" name="Freeform 6"/>
              <p:cNvSpPr/>
              <p:nvPr/>
            </p:nvSpPr>
            <p:spPr bwMode="auto">
              <a:xfrm>
                <a:off x="1058031" y="3785215"/>
                <a:ext cx="3883025" cy="3376613"/>
              </a:xfrm>
              <a:custGeom>
                <a:avLst/>
                <a:gdLst>
                  <a:gd name="T0" fmla="*/ 83 w 265"/>
                  <a:gd name="T1" fmla="*/ 220 h 230"/>
                  <a:gd name="T2" fmla="*/ 64 w 265"/>
                  <a:gd name="T3" fmla="*/ 207 h 230"/>
                  <a:gd name="T4" fmla="*/ 44 w 265"/>
                  <a:gd name="T5" fmla="*/ 209 h 230"/>
                  <a:gd name="T6" fmla="*/ 14 w 265"/>
                  <a:gd name="T7" fmla="*/ 178 h 230"/>
                  <a:gd name="T8" fmla="*/ 15 w 265"/>
                  <a:gd name="T9" fmla="*/ 159 h 230"/>
                  <a:gd name="T10" fmla="*/ 5 w 265"/>
                  <a:gd name="T11" fmla="*/ 124 h 230"/>
                  <a:gd name="T12" fmla="*/ 6 w 265"/>
                  <a:gd name="T13" fmla="*/ 117 h 230"/>
                  <a:gd name="T14" fmla="*/ 10 w 265"/>
                  <a:gd name="T15" fmla="*/ 97 h 230"/>
                  <a:gd name="T16" fmla="*/ 0 w 265"/>
                  <a:gd name="T17" fmla="*/ 71 h 230"/>
                  <a:gd name="T18" fmla="*/ 31 w 265"/>
                  <a:gd name="T19" fmla="*/ 35 h 230"/>
                  <a:gd name="T20" fmla="*/ 76 w 265"/>
                  <a:gd name="T21" fmla="*/ 0 h 230"/>
                  <a:gd name="T22" fmla="*/ 116 w 265"/>
                  <a:gd name="T23" fmla="*/ 7 h 230"/>
                  <a:gd name="T24" fmla="*/ 127 w 265"/>
                  <a:gd name="T25" fmla="*/ 6 h 230"/>
                  <a:gd name="T26" fmla="*/ 177 w 265"/>
                  <a:gd name="T27" fmla="*/ 7 h 230"/>
                  <a:gd name="T28" fmla="*/ 175 w 265"/>
                  <a:gd name="T29" fmla="*/ 9 h 230"/>
                  <a:gd name="T30" fmla="*/ 127 w 265"/>
                  <a:gd name="T31" fmla="*/ 9 h 230"/>
                  <a:gd name="T32" fmla="*/ 116 w 265"/>
                  <a:gd name="T33" fmla="*/ 10 h 230"/>
                  <a:gd name="T34" fmla="*/ 76 w 265"/>
                  <a:gd name="T35" fmla="*/ 3 h 230"/>
                  <a:gd name="T36" fmla="*/ 33 w 265"/>
                  <a:gd name="T37" fmla="*/ 36 h 230"/>
                  <a:gd name="T38" fmla="*/ 3 w 265"/>
                  <a:gd name="T39" fmla="*/ 71 h 230"/>
                  <a:gd name="T40" fmla="*/ 13 w 265"/>
                  <a:gd name="T41" fmla="*/ 97 h 230"/>
                  <a:gd name="T42" fmla="*/ 9 w 265"/>
                  <a:gd name="T43" fmla="*/ 118 h 230"/>
                  <a:gd name="T44" fmla="*/ 8 w 265"/>
                  <a:gd name="T45" fmla="*/ 124 h 230"/>
                  <a:gd name="T46" fmla="*/ 18 w 265"/>
                  <a:gd name="T47" fmla="*/ 159 h 230"/>
                  <a:gd name="T48" fmla="*/ 17 w 265"/>
                  <a:gd name="T49" fmla="*/ 178 h 230"/>
                  <a:gd name="T50" fmla="*/ 44 w 265"/>
                  <a:gd name="T51" fmla="*/ 206 h 230"/>
                  <a:gd name="T52" fmla="*/ 64 w 265"/>
                  <a:gd name="T53" fmla="*/ 204 h 230"/>
                  <a:gd name="T54" fmla="*/ 86 w 265"/>
                  <a:gd name="T55" fmla="*/ 218 h 230"/>
                  <a:gd name="T56" fmla="*/ 106 w 265"/>
                  <a:gd name="T57" fmla="*/ 227 h 230"/>
                  <a:gd name="T58" fmla="*/ 138 w 265"/>
                  <a:gd name="T59" fmla="*/ 214 h 230"/>
                  <a:gd name="T60" fmla="*/ 142 w 265"/>
                  <a:gd name="T61" fmla="*/ 214 h 230"/>
                  <a:gd name="T62" fmla="*/ 166 w 265"/>
                  <a:gd name="T63" fmla="*/ 217 h 230"/>
                  <a:gd name="T64" fmla="*/ 212 w 265"/>
                  <a:gd name="T65" fmla="*/ 202 h 230"/>
                  <a:gd name="T66" fmla="*/ 260 w 265"/>
                  <a:gd name="T67" fmla="*/ 132 h 230"/>
                  <a:gd name="T68" fmla="*/ 262 w 265"/>
                  <a:gd name="T69" fmla="*/ 120 h 230"/>
                  <a:gd name="T70" fmla="*/ 226 w 265"/>
                  <a:gd name="T71" fmla="*/ 65 h 230"/>
                  <a:gd name="T72" fmla="*/ 226 w 265"/>
                  <a:gd name="T73" fmla="*/ 58 h 230"/>
                  <a:gd name="T74" fmla="*/ 187 w 265"/>
                  <a:gd name="T75" fmla="*/ 32 h 230"/>
                  <a:gd name="T76" fmla="*/ 180 w 265"/>
                  <a:gd name="T77" fmla="*/ 20 h 230"/>
                  <a:gd name="T78" fmla="*/ 176 w 265"/>
                  <a:gd name="T79" fmla="*/ 8 h 230"/>
                  <a:gd name="T80" fmla="*/ 183 w 265"/>
                  <a:gd name="T81" fmla="*/ 20 h 230"/>
                  <a:gd name="T82" fmla="*/ 223 w 265"/>
                  <a:gd name="T83" fmla="*/ 40 h 230"/>
                  <a:gd name="T84" fmla="*/ 229 w 265"/>
                  <a:gd name="T85" fmla="*/ 58 h 230"/>
                  <a:gd name="T86" fmla="*/ 233 w 265"/>
                  <a:gd name="T87" fmla="*/ 81 h 230"/>
                  <a:gd name="T88" fmla="*/ 265 w 265"/>
                  <a:gd name="T89" fmla="*/ 120 h 230"/>
                  <a:gd name="T90" fmla="*/ 234 w 265"/>
                  <a:gd name="T91" fmla="*/ 161 h 230"/>
                  <a:gd name="T92" fmla="*/ 214 w 265"/>
                  <a:gd name="T93" fmla="*/ 204 h 230"/>
                  <a:gd name="T94" fmla="*/ 162 w 265"/>
                  <a:gd name="T95" fmla="*/ 220 h 230"/>
                  <a:gd name="T96" fmla="*/ 142 w 265"/>
                  <a:gd name="T97" fmla="*/ 217 h 230"/>
                  <a:gd name="T98" fmla="*/ 117 w 265"/>
                  <a:gd name="T99" fmla="*/ 227 h 230"/>
                  <a:gd name="T100" fmla="*/ 106 w 265"/>
                  <a:gd name="T10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30">
                    <a:moveTo>
                      <a:pt x="106" y="230"/>
                    </a:moveTo>
                    <a:cubicBezTo>
                      <a:pt x="98" y="230"/>
                      <a:pt x="88" y="225"/>
                      <a:pt x="83" y="220"/>
                    </a:cubicBezTo>
                    <a:cubicBezTo>
                      <a:pt x="83" y="220"/>
                      <a:pt x="83" y="220"/>
                      <a:pt x="83" y="220"/>
                    </a:cubicBezTo>
                    <a:cubicBezTo>
                      <a:pt x="78" y="213"/>
                      <a:pt x="76" y="208"/>
                      <a:pt x="68" y="207"/>
                    </a:cubicBezTo>
                    <a:cubicBezTo>
                      <a:pt x="68" y="207"/>
                      <a:pt x="68" y="207"/>
                      <a:pt x="68" y="207"/>
                    </a:cubicBezTo>
                    <a:cubicBezTo>
                      <a:pt x="67" y="207"/>
                      <a:pt x="66" y="207"/>
                      <a:pt x="64" y="207"/>
                    </a:cubicBezTo>
                    <a:cubicBezTo>
                      <a:pt x="64" y="207"/>
                      <a:pt x="64" y="207"/>
                      <a:pt x="64" y="207"/>
                    </a:cubicBezTo>
                    <a:cubicBezTo>
                      <a:pt x="58" y="207"/>
                      <a:pt x="51" y="209"/>
                      <a:pt x="44" y="209"/>
                    </a:cubicBezTo>
                    <a:cubicBezTo>
                      <a:pt x="44" y="209"/>
                      <a:pt x="44" y="209"/>
                      <a:pt x="44" y="209"/>
                    </a:cubicBezTo>
                    <a:cubicBezTo>
                      <a:pt x="38" y="209"/>
                      <a:pt x="32" y="207"/>
                      <a:pt x="26" y="203"/>
                    </a:cubicBezTo>
                    <a:cubicBezTo>
                      <a:pt x="26" y="203"/>
                      <a:pt x="26" y="203"/>
                      <a:pt x="26" y="203"/>
                    </a:cubicBezTo>
                    <a:cubicBezTo>
                      <a:pt x="16" y="196"/>
                      <a:pt x="14" y="187"/>
                      <a:pt x="14" y="178"/>
                    </a:cubicBezTo>
                    <a:cubicBezTo>
                      <a:pt x="14" y="178"/>
                      <a:pt x="14" y="178"/>
                      <a:pt x="14" y="178"/>
                    </a:cubicBezTo>
                    <a:cubicBezTo>
                      <a:pt x="14" y="171"/>
                      <a:pt x="15" y="165"/>
                      <a:pt x="15" y="159"/>
                    </a:cubicBezTo>
                    <a:cubicBezTo>
                      <a:pt x="15" y="159"/>
                      <a:pt x="15" y="159"/>
                      <a:pt x="15" y="159"/>
                    </a:cubicBezTo>
                    <a:cubicBezTo>
                      <a:pt x="15" y="155"/>
                      <a:pt x="15" y="152"/>
                      <a:pt x="14" y="149"/>
                    </a:cubicBezTo>
                    <a:cubicBezTo>
                      <a:pt x="14" y="149"/>
                      <a:pt x="14" y="149"/>
                      <a:pt x="14" y="149"/>
                    </a:cubicBezTo>
                    <a:cubicBezTo>
                      <a:pt x="12" y="141"/>
                      <a:pt x="5" y="133"/>
                      <a:pt x="5" y="124"/>
                    </a:cubicBezTo>
                    <a:cubicBezTo>
                      <a:pt x="5" y="124"/>
                      <a:pt x="5" y="124"/>
                      <a:pt x="5" y="124"/>
                    </a:cubicBezTo>
                    <a:cubicBezTo>
                      <a:pt x="5" y="122"/>
                      <a:pt x="5" y="119"/>
                      <a:pt x="6" y="117"/>
                    </a:cubicBezTo>
                    <a:cubicBezTo>
                      <a:pt x="6" y="117"/>
                      <a:pt x="6" y="117"/>
                      <a:pt x="6" y="117"/>
                    </a:cubicBezTo>
                    <a:cubicBezTo>
                      <a:pt x="8" y="110"/>
                      <a:pt x="11" y="107"/>
                      <a:pt x="11" y="103"/>
                    </a:cubicBezTo>
                    <a:cubicBezTo>
                      <a:pt x="11" y="103"/>
                      <a:pt x="11" y="103"/>
                      <a:pt x="11" y="103"/>
                    </a:cubicBezTo>
                    <a:cubicBezTo>
                      <a:pt x="11" y="101"/>
                      <a:pt x="11" y="99"/>
                      <a:pt x="10" y="97"/>
                    </a:cubicBezTo>
                    <a:cubicBezTo>
                      <a:pt x="10" y="97"/>
                      <a:pt x="10" y="97"/>
                      <a:pt x="10" y="97"/>
                    </a:cubicBezTo>
                    <a:cubicBezTo>
                      <a:pt x="8" y="91"/>
                      <a:pt x="1" y="81"/>
                      <a:pt x="0" y="71"/>
                    </a:cubicBezTo>
                    <a:cubicBezTo>
                      <a:pt x="0" y="71"/>
                      <a:pt x="0" y="71"/>
                      <a:pt x="0" y="71"/>
                    </a:cubicBezTo>
                    <a:cubicBezTo>
                      <a:pt x="0" y="69"/>
                      <a:pt x="1" y="66"/>
                      <a:pt x="2" y="63"/>
                    </a:cubicBezTo>
                    <a:cubicBezTo>
                      <a:pt x="2" y="63"/>
                      <a:pt x="2" y="63"/>
                      <a:pt x="2" y="63"/>
                    </a:cubicBezTo>
                    <a:cubicBezTo>
                      <a:pt x="9" y="50"/>
                      <a:pt x="27" y="47"/>
                      <a:pt x="31" y="35"/>
                    </a:cubicBezTo>
                    <a:cubicBezTo>
                      <a:pt x="31" y="35"/>
                      <a:pt x="31" y="35"/>
                      <a:pt x="31" y="35"/>
                    </a:cubicBezTo>
                    <a:cubicBezTo>
                      <a:pt x="38" y="11"/>
                      <a:pt x="56" y="0"/>
                      <a:pt x="76" y="0"/>
                    </a:cubicBezTo>
                    <a:cubicBezTo>
                      <a:pt x="76" y="0"/>
                      <a:pt x="76" y="0"/>
                      <a:pt x="76" y="0"/>
                    </a:cubicBezTo>
                    <a:cubicBezTo>
                      <a:pt x="84" y="0"/>
                      <a:pt x="91" y="1"/>
                      <a:pt x="99" y="4"/>
                    </a:cubicBezTo>
                    <a:cubicBezTo>
                      <a:pt x="99" y="4"/>
                      <a:pt x="99" y="4"/>
                      <a:pt x="99" y="4"/>
                    </a:cubicBezTo>
                    <a:cubicBezTo>
                      <a:pt x="99" y="4"/>
                      <a:pt x="105" y="7"/>
                      <a:pt x="116" y="7"/>
                    </a:cubicBezTo>
                    <a:cubicBezTo>
                      <a:pt x="116" y="7"/>
                      <a:pt x="116" y="7"/>
                      <a:pt x="116" y="7"/>
                    </a:cubicBezTo>
                    <a:cubicBezTo>
                      <a:pt x="119" y="7"/>
                      <a:pt x="123" y="7"/>
                      <a:pt x="127" y="6"/>
                    </a:cubicBezTo>
                    <a:cubicBezTo>
                      <a:pt x="127" y="6"/>
                      <a:pt x="127" y="6"/>
                      <a:pt x="127" y="6"/>
                    </a:cubicBezTo>
                    <a:cubicBezTo>
                      <a:pt x="138" y="4"/>
                      <a:pt x="149" y="0"/>
                      <a:pt x="159" y="0"/>
                    </a:cubicBezTo>
                    <a:cubicBezTo>
                      <a:pt x="159" y="0"/>
                      <a:pt x="159" y="0"/>
                      <a:pt x="159" y="0"/>
                    </a:cubicBezTo>
                    <a:cubicBezTo>
                      <a:pt x="165" y="0"/>
                      <a:pt x="172" y="2"/>
                      <a:pt x="177" y="7"/>
                    </a:cubicBezTo>
                    <a:cubicBezTo>
                      <a:pt x="177" y="7"/>
                      <a:pt x="177" y="7"/>
                      <a:pt x="177" y="7"/>
                    </a:cubicBezTo>
                    <a:cubicBezTo>
                      <a:pt x="176" y="8"/>
                      <a:pt x="176" y="8"/>
                      <a:pt x="176" y="8"/>
                    </a:cubicBezTo>
                    <a:cubicBezTo>
                      <a:pt x="175" y="9"/>
                      <a:pt x="175" y="9"/>
                      <a:pt x="175" y="9"/>
                    </a:cubicBezTo>
                    <a:cubicBezTo>
                      <a:pt x="170" y="5"/>
                      <a:pt x="165" y="3"/>
                      <a:pt x="159" y="3"/>
                    </a:cubicBezTo>
                    <a:cubicBezTo>
                      <a:pt x="159" y="3"/>
                      <a:pt x="159" y="3"/>
                      <a:pt x="159" y="3"/>
                    </a:cubicBezTo>
                    <a:cubicBezTo>
                      <a:pt x="150" y="3"/>
                      <a:pt x="139" y="7"/>
                      <a:pt x="127" y="9"/>
                    </a:cubicBezTo>
                    <a:cubicBezTo>
                      <a:pt x="127" y="9"/>
                      <a:pt x="127" y="9"/>
                      <a:pt x="127" y="9"/>
                    </a:cubicBezTo>
                    <a:cubicBezTo>
                      <a:pt x="123" y="10"/>
                      <a:pt x="119" y="10"/>
                      <a:pt x="116" y="10"/>
                    </a:cubicBezTo>
                    <a:cubicBezTo>
                      <a:pt x="116" y="10"/>
                      <a:pt x="116" y="10"/>
                      <a:pt x="116" y="10"/>
                    </a:cubicBezTo>
                    <a:cubicBezTo>
                      <a:pt x="104" y="10"/>
                      <a:pt x="98" y="7"/>
                      <a:pt x="98" y="7"/>
                    </a:cubicBezTo>
                    <a:cubicBezTo>
                      <a:pt x="98" y="7"/>
                      <a:pt x="98" y="7"/>
                      <a:pt x="98" y="7"/>
                    </a:cubicBezTo>
                    <a:cubicBezTo>
                      <a:pt x="90" y="4"/>
                      <a:pt x="83" y="3"/>
                      <a:pt x="76" y="3"/>
                    </a:cubicBezTo>
                    <a:cubicBezTo>
                      <a:pt x="76" y="3"/>
                      <a:pt x="76" y="3"/>
                      <a:pt x="76" y="3"/>
                    </a:cubicBezTo>
                    <a:cubicBezTo>
                      <a:pt x="57" y="3"/>
                      <a:pt x="40" y="13"/>
                      <a:pt x="33" y="36"/>
                    </a:cubicBezTo>
                    <a:cubicBezTo>
                      <a:pt x="33" y="36"/>
                      <a:pt x="33" y="36"/>
                      <a:pt x="33" y="36"/>
                    </a:cubicBezTo>
                    <a:cubicBezTo>
                      <a:pt x="29" y="50"/>
                      <a:pt x="10" y="53"/>
                      <a:pt x="5" y="65"/>
                    </a:cubicBezTo>
                    <a:cubicBezTo>
                      <a:pt x="5" y="65"/>
                      <a:pt x="5" y="65"/>
                      <a:pt x="5" y="65"/>
                    </a:cubicBezTo>
                    <a:cubicBezTo>
                      <a:pt x="4" y="67"/>
                      <a:pt x="3" y="69"/>
                      <a:pt x="3" y="71"/>
                    </a:cubicBezTo>
                    <a:cubicBezTo>
                      <a:pt x="3" y="71"/>
                      <a:pt x="3" y="71"/>
                      <a:pt x="3" y="71"/>
                    </a:cubicBezTo>
                    <a:cubicBezTo>
                      <a:pt x="3" y="80"/>
                      <a:pt x="11" y="89"/>
                      <a:pt x="13" y="97"/>
                    </a:cubicBezTo>
                    <a:cubicBezTo>
                      <a:pt x="13" y="97"/>
                      <a:pt x="13" y="97"/>
                      <a:pt x="13" y="97"/>
                    </a:cubicBezTo>
                    <a:cubicBezTo>
                      <a:pt x="14" y="99"/>
                      <a:pt x="14" y="101"/>
                      <a:pt x="14" y="103"/>
                    </a:cubicBezTo>
                    <a:cubicBezTo>
                      <a:pt x="14" y="103"/>
                      <a:pt x="14" y="103"/>
                      <a:pt x="14" y="103"/>
                    </a:cubicBezTo>
                    <a:cubicBezTo>
                      <a:pt x="14" y="109"/>
                      <a:pt x="11" y="112"/>
                      <a:pt x="9" y="118"/>
                    </a:cubicBezTo>
                    <a:cubicBezTo>
                      <a:pt x="9" y="118"/>
                      <a:pt x="9" y="118"/>
                      <a:pt x="9" y="118"/>
                    </a:cubicBezTo>
                    <a:cubicBezTo>
                      <a:pt x="8" y="120"/>
                      <a:pt x="8" y="122"/>
                      <a:pt x="8" y="124"/>
                    </a:cubicBezTo>
                    <a:cubicBezTo>
                      <a:pt x="8" y="124"/>
                      <a:pt x="8" y="124"/>
                      <a:pt x="8" y="124"/>
                    </a:cubicBezTo>
                    <a:cubicBezTo>
                      <a:pt x="7" y="132"/>
                      <a:pt x="14" y="139"/>
                      <a:pt x="17" y="148"/>
                    </a:cubicBezTo>
                    <a:cubicBezTo>
                      <a:pt x="17" y="148"/>
                      <a:pt x="17" y="148"/>
                      <a:pt x="17" y="148"/>
                    </a:cubicBezTo>
                    <a:cubicBezTo>
                      <a:pt x="18" y="152"/>
                      <a:pt x="18" y="155"/>
                      <a:pt x="18" y="159"/>
                    </a:cubicBezTo>
                    <a:cubicBezTo>
                      <a:pt x="18" y="159"/>
                      <a:pt x="18" y="159"/>
                      <a:pt x="18" y="159"/>
                    </a:cubicBezTo>
                    <a:cubicBezTo>
                      <a:pt x="18" y="165"/>
                      <a:pt x="17" y="172"/>
                      <a:pt x="17" y="178"/>
                    </a:cubicBezTo>
                    <a:cubicBezTo>
                      <a:pt x="17" y="178"/>
                      <a:pt x="17" y="178"/>
                      <a:pt x="17" y="178"/>
                    </a:cubicBezTo>
                    <a:cubicBezTo>
                      <a:pt x="17" y="187"/>
                      <a:pt x="19" y="194"/>
                      <a:pt x="28" y="201"/>
                    </a:cubicBezTo>
                    <a:cubicBezTo>
                      <a:pt x="28" y="201"/>
                      <a:pt x="28" y="201"/>
                      <a:pt x="28" y="201"/>
                    </a:cubicBezTo>
                    <a:cubicBezTo>
                      <a:pt x="33" y="205"/>
                      <a:pt x="38" y="206"/>
                      <a:pt x="44" y="206"/>
                    </a:cubicBezTo>
                    <a:cubicBezTo>
                      <a:pt x="44" y="206"/>
                      <a:pt x="44" y="206"/>
                      <a:pt x="44" y="206"/>
                    </a:cubicBezTo>
                    <a:cubicBezTo>
                      <a:pt x="50" y="206"/>
                      <a:pt x="57" y="204"/>
                      <a:pt x="64" y="204"/>
                    </a:cubicBezTo>
                    <a:cubicBezTo>
                      <a:pt x="64" y="204"/>
                      <a:pt x="64" y="204"/>
                      <a:pt x="64" y="204"/>
                    </a:cubicBezTo>
                    <a:cubicBezTo>
                      <a:pt x="66" y="204"/>
                      <a:pt x="67" y="204"/>
                      <a:pt x="69" y="204"/>
                    </a:cubicBezTo>
                    <a:cubicBezTo>
                      <a:pt x="69" y="204"/>
                      <a:pt x="69" y="204"/>
                      <a:pt x="69" y="204"/>
                    </a:cubicBezTo>
                    <a:cubicBezTo>
                      <a:pt x="78" y="205"/>
                      <a:pt x="81" y="212"/>
                      <a:pt x="86" y="218"/>
                    </a:cubicBezTo>
                    <a:cubicBezTo>
                      <a:pt x="86" y="218"/>
                      <a:pt x="86" y="218"/>
                      <a:pt x="86" y="218"/>
                    </a:cubicBezTo>
                    <a:cubicBezTo>
                      <a:pt x="90" y="223"/>
                      <a:pt x="99" y="227"/>
                      <a:pt x="106" y="227"/>
                    </a:cubicBezTo>
                    <a:cubicBezTo>
                      <a:pt x="106" y="227"/>
                      <a:pt x="106" y="227"/>
                      <a:pt x="106" y="227"/>
                    </a:cubicBezTo>
                    <a:cubicBezTo>
                      <a:pt x="110" y="227"/>
                      <a:pt x="113" y="226"/>
                      <a:pt x="115" y="225"/>
                    </a:cubicBezTo>
                    <a:cubicBezTo>
                      <a:pt x="115" y="225"/>
                      <a:pt x="115" y="225"/>
                      <a:pt x="115" y="225"/>
                    </a:cubicBezTo>
                    <a:cubicBezTo>
                      <a:pt x="122" y="221"/>
                      <a:pt x="128" y="215"/>
                      <a:pt x="138" y="214"/>
                    </a:cubicBezTo>
                    <a:cubicBezTo>
                      <a:pt x="138" y="214"/>
                      <a:pt x="138" y="214"/>
                      <a:pt x="138" y="214"/>
                    </a:cubicBezTo>
                    <a:cubicBezTo>
                      <a:pt x="139" y="214"/>
                      <a:pt x="140" y="214"/>
                      <a:pt x="142" y="214"/>
                    </a:cubicBezTo>
                    <a:cubicBezTo>
                      <a:pt x="142" y="214"/>
                      <a:pt x="142" y="214"/>
                      <a:pt x="142" y="214"/>
                    </a:cubicBezTo>
                    <a:cubicBezTo>
                      <a:pt x="149" y="214"/>
                      <a:pt x="154" y="216"/>
                      <a:pt x="162" y="217"/>
                    </a:cubicBezTo>
                    <a:cubicBezTo>
                      <a:pt x="162" y="217"/>
                      <a:pt x="162" y="217"/>
                      <a:pt x="162" y="217"/>
                    </a:cubicBezTo>
                    <a:cubicBezTo>
                      <a:pt x="164" y="217"/>
                      <a:pt x="165" y="217"/>
                      <a:pt x="166" y="217"/>
                    </a:cubicBezTo>
                    <a:cubicBezTo>
                      <a:pt x="166" y="217"/>
                      <a:pt x="166" y="217"/>
                      <a:pt x="166" y="217"/>
                    </a:cubicBezTo>
                    <a:cubicBezTo>
                      <a:pt x="182" y="217"/>
                      <a:pt x="199" y="213"/>
                      <a:pt x="212" y="202"/>
                    </a:cubicBezTo>
                    <a:cubicBezTo>
                      <a:pt x="212" y="202"/>
                      <a:pt x="212" y="202"/>
                      <a:pt x="212" y="202"/>
                    </a:cubicBezTo>
                    <a:cubicBezTo>
                      <a:pt x="225" y="191"/>
                      <a:pt x="224" y="175"/>
                      <a:pt x="231" y="160"/>
                    </a:cubicBezTo>
                    <a:cubicBezTo>
                      <a:pt x="231" y="160"/>
                      <a:pt x="231" y="160"/>
                      <a:pt x="231" y="160"/>
                    </a:cubicBezTo>
                    <a:cubicBezTo>
                      <a:pt x="237" y="146"/>
                      <a:pt x="255" y="143"/>
                      <a:pt x="260" y="132"/>
                    </a:cubicBezTo>
                    <a:cubicBezTo>
                      <a:pt x="260" y="132"/>
                      <a:pt x="260" y="132"/>
                      <a:pt x="260" y="132"/>
                    </a:cubicBezTo>
                    <a:cubicBezTo>
                      <a:pt x="262" y="127"/>
                      <a:pt x="262" y="123"/>
                      <a:pt x="262" y="120"/>
                    </a:cubicBezTo>
                    <a:cubicBezTo>
                      <a:pt x="262" y="120"/>
                      <a:pt x="262" y="120"/>
                      <a:pt x="262" y="120"/>
                    </a:cubicBezTo>
                    <a:cubicBezTo>
                      <a:pt x="263" y="102"/>
                      <a:pt x="241" y="96"/>
                      <a:pt x="230" y="83"/>
                    </a:cubicBezTo>
                    <a:cubicBezTo>
                      <a:pt x="230" y="83"/>
                      <a:pt x="230" y="83"/>
                      <a:pt x="230" y="83"/>
                    </a:cubicBezTo>
                    <a:cubicBezTo>
                      <a:pt x="226" y="78"/>
                      <a:pt x="226" y="71"/>
                      <a:pt x="226" y="65"/>
                    </a:cubicBezTo>
                    <a:cubicBezTo>
                      <a:pt x="226" y="65"/>
                      <a:pt x="226" y="65"/>
                      <a:pt x="226" y="65"/>
                    </a:cubicBezTo>
                    <a:cubicBezTo>
                      <a:pt x="226" y="63"/>
                      <a:pt x="226" y="60"/>
                      <a:pt x="226" y="58"/>
                    </a:cubicBezTo>
                    <a:cubicBezTo>
                      <a:pt x="226" y="58"/>
                      <a:pt x="226" y="58"/>
                      <a:pt x="226" y="58"/>
                    </a:cubicBezTo>
                    <a:cubicBezTo>
                      <a:pt x="226" y="52"/>
                      <a:pt x="225" y="46"/>
                      <a:pt x="221" y="42"/>
                    </a:cubicBezTo>
                    <a:cubicBezTo>
                      <a:pt x="221" y="42"/>
                      <a:pt x="221" y="42"/>
                      <a:pt x="221" y="42"/>
                    </a:cubicBezTo>
                    <a:cubicBezTo>
                      <a:pt x="214" y="34"/>
                      <a:pt x="198" y="38"/>
                      <a:pt x="187" y="32"/>
                    </a:cubicBezTo>
                    <a:cubicBezTo>
                      <a:pt x="187" y="32"/>
                      <a:pt x="187" y="32"/>
                      <a:pt x="187" y="32"/>
                    </a:cubicBezTo>
                    <a:cubicBezTo>
                      <a:pt x="182" y="28"/>
                      <a:pt x="180" y="24"/>
                      <a:pt x="180" y="20"/>
                    </a:cubicBezTo>
                    <a:cubicBezTo>
                      <a:pt x="180" y="20"/>
                      <a:pt x="180" y="20"/>
                      <a:pt x="180" y="20"/>
                    </a:cubicBezTo>
                    <a:cubicBezTo>
                      <a:pt x="179" y="16"/>
                      <a:pt x="178" y="13"/>
                      <a:pt x="175" y="9"/>
                    </a:cubicBezTo>
                    <a:cubicBezTo>
                      <a:pt x="175" y="9"/>
                      <a:pt x="175" y="9"/>
                      <a:pt x="175" y="9"/>
                    </a:cubicBezTo>
                    <a:cubicBezTo>
                      <a:pt x="176" y="8"/>
                      <a:pt x="176" y="8"/>
                      <a:pt x="176" y="8"/>
                    </a:cubicBezTo>
                    <a:cubicBezTo>
                      <a:pt x="177" y="7"/>
                      <a:pt x="177" y="7"/>
                      <a:pt x="177" y="7"/>
                    </a:cubicBezTo>
                    <a:cubicBezTo>
                      <a:pt x="181" y="11"/>
                      <a:pt x="182" y="16"/>
                      <a:pt x="183" y="20"/>
                    </a:cubicBezTo>
                    <a:cubicBezTo>
                      <a:pt x="183" y="20"/>
                      <a:pt x="183" y="20"/>
                      <a:pt x="183" y="20"/>
                    </a:cubicBezTo>
                    <a:cubicBezTo>
                      <a:pt x="183" y="23"/>
                      <a:pt x="184" y="26"/>
                      <a:pt x="188" y="29"/>
                    </a:cubicBezTo>
                    <a:cubicBezTo>
                      <a:pt x="188" y="29"/>
                      <a:pt x="188" y="29"/>
                      <a:pt x="188" y="29"/>
                    </a:cubicBezTo>
                    <a:cubicBezTo>
                      <a:pt x="197" y="35"/>
                      <a:pt x="214" y="30"/>
                      <a:pt x="223" y="40"/>
                    </a:cubicBezTo>
                    <a:cubicBezTo>
                      <a:pt x="223" y="40"/>
                      <a:pt x="223" y="40"/>
                      <a:pt x="223" y="40"/>
                    </a:cubicBezTo>
                    <a:cubicBezTo>
                      <a:pt x="228" y="45"/>
                      <a:pt x="229" y="51"/>
                      <a:pt x="229" y="58"/>
                    </a:cubicBezTo>
                    <a:cubicBezTo>
                      <a:pt x="229" y="58"/>
                      <a:pt x="229" y="58"/>
                      <a:pt x="229" y="58"/>
                    </a:cubicBezTo>
                    <a:cubicBezTo>
                      <a:pt x="229" y="60"/>
                      <a:pt x="229" y="63"/>
                      <a:pt x="229" y="65"/>
                    </a:cubicBezTo>
                    <a:cubicBezTo>
                      <a:pt x="229" y="65"/>
                      <a:pt x="229" y="65"/>
                      <a:pt x="229" y="65"/>
                    </a:cubicBezTo>
                    <a:cubicBezTo>
                      <a:pt x="229" y="71"/>
                      <a:pt x="229" y="77"/>
                      <a:pt x="233" y="81"/>
                    </a:cubicBezTo>
                    <a:cubicBezTo>
                      <a:pt x="233" y="81"/>
                      <a:pt x="233" y="81"/>
                      <a:pt x="233" y="81"/>
                    </a:cubicBezTo>
                    <a:cubicBezTo>
                      <a:pt x="242" y="93"/>
                      <a:pt x="265" y="99"/>
                      <a:pt x="265" y="120"/>
                    </a:cubicBezTo>
                    <a:cubicBezTo>
                      <a:pt x="265" y="120"/>
                      <a:pt x="265" y="120"/>
                      <a:pt x="265" y="120"/>
                    </a:cubicBezTo>
                    <a:cubicBezTo>
                      <a:pt x="265" y="124"/>
                      <a:pt x="264" y="128"/>
                      <a:pt x="262" y="133"/>
                    </a:cubicBezTo>
                    <a:cubicBezTo>
                      <a:pt x="262" y="133"/>
                      <a:pt x="262" y="133"/>
                      <a:pt x="262" y="133"/>
                    </a:cubicBezTo>
                    <a:cubicBezTo>
                      <a:pt x="257" y="146"/>
                      <a:pt x="239" y="149"/>
                      <a:pt x="234" y="161"/>
                    </a:cubicBezTo>
                    <a:cubicBezTo>
                      <a:pt x="234" y="161"/>
                      <a:pt x="234" y="161"/>
                      <a:pt x="234" y="161"/>
                    </a:cubicBezTo>
                    <a:cubicBezTo>
                      <a:pt x="227" y="175"/>
                      <a:pt x="228" y="192"/>
                      <a:pt x="214" y="204"/>
                    </a:cubicBezTo>
                    <a:cubicBezTo>
                      <a:pt x="214" y="204"/>
                      <a:pt x="214" y="204"/>
                      <a:pt x="214" y="204"/>
                    </a:cubicBezTo>
                    <a:cubicBezTo>
                      <a:pt x="200" y="216"/>
                      <a:pt x="183" y="220"/>
                      <a:pt x="166" y="220"/>
                    </a:cubicBezTo>
                    <a:cubicBezTo>
                      <a:pt x="166" y="220"/>
                      <a:pt x="166" y="220"/>
                      <a:pt x="166" y="220"/>
                    </a:cubicBezTo>
                    <a:cubicBezTo>
                      <a:pt x="165" y="220"/>
                      <a:pt x="164" y="220"/>
                      <a:pt x="162" y="220"/>
                    </a:cubicBezTo>
                    <a:cubicBezTo>
                      <a:pt x="162" y="220"/>
                      <a:pt x="162" y="220"/>
                      <a:pt x="162" y="220"/>
                    </a:cubicBezTo>
                    <a:cubicBezTo>
                      <a:pt x="154" y="219"/>
                      <a:pt x="149" y="217"/>
                      <a:pt x="142" y="217"/>
                    </a:cubicBezTo>
                    <a:cubicBezTo>
                      <a:pt x="142" y="217"/>
                      <a:pt x="142" y="217"/>
                      <a:pt x="142" y="217"/>
                    </a:cubicBezTo>
                    <a:cubicBezTo>
                      <a:pt x="141" y="217"/>
                      <a:pt x="139" y="217"/>
                      <a:pt x="138" y="217"/>
                    </a:cubicBezTo>
                    <a:cubicBezTo>
                      <a:pt x="138" y="217"/>
                      <a:pt x="138" y="217"/>
                      <a:pt x="138" y="217"/>
                    </a:cubicBezTo>
                    <a:cubicBezTo>
                      <a:pt x="130" y="218"/>
                      <a:pt x="124" y="223"/>
                      <a:pt x="117" y="227"/>
                    </a:cubicBezTo>
                    <a:cubicBezTo>
                      <a:pt x="117" y="227"/>
                      <a:pt x="117" y="227"/>
                      <a:pt x="117" y="227"/>
                    </a:cubicBezTo>
                    <a:cubicBezTo>
                      <a:pt x="114" y="229"/>
                      <a:pt x="110" y="230"/>
                      <a:pt x="106" y="230"/>
                    </a:cubicBezTo>
                    <a:cubicBezTo>
                      <a:pt x="106" y="230"/>
                      <a:pt x="106" y="230"/>
                      <a:pt x="106" y="230"/>
                    </a:cubicBezTo>
                    <a:cubicBezTo>
                      <a:pt x="106" y="230"/>
                      <a:pt x="106" y="230"/>
                      <a:pt x="106" y="230"/>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nvGrpSpPr>
              <p:cNvPr id="146" name="组合 145"/>
              <p:cNvGrpSpPr/>
              <p:nvPr/>
            </p:nvGrpSpPr>
            <p:grpSpPr>
              <a:xfrm>
                <a:off x="1027869" y="3712190"/>
                <a:ext cx="4030662" cy="3479800"/>
                <a:chOff x="1063218" y="3065561"/>
                <a:chExt cx="4030662" cy="3479800"/>
              </a:xfrm>
            </p:grpSpPr>
            <p:sp>
              <p:nvSpPr>
                <p:cNvPr id="147" name="Freeform 5"/>
                <p:cNvSpPr/>
                <p:nvPr/>
              </p:nvSpPr>
              <p:spPr bwMode="auto">
                <a:xfrm>
                  <a:off x="1063218" y="3065561"/>
                  <a:ext cx="4030662" cy="3479800"/>
                </a:xfrm>
                <a:custGeom>
                  <a:avLst/>
                  <a:gdLst>
                    <a:gd name="T0" fmla="*/ 178 w 275"/>
                    <a:gd name="T1" fmla="*/ 13 h 237"/>
                    <a:gd name="T2" fmla="*/ 190 w 275"/>
                    <a:gd name="T3" fmla="*/ 35 h 237"/>
                    <a:gd name="T4" fmla="*/ 224 w 275"/>
                    <a:gd name="T5" fmla="*/ 46 h 237"/>
                    <a:gd name="T6" fmla="*/ 234 w 275"/>
                    <a:gd name="T7" fmla="*/ 87 h 237"/>
                    <a:gd name="T8" fmla="*/ 263 w 275"/>
                    <a:gd name="T9" fmla="*/ 137 h 237"/>
                    <a:gd name="T10" fmla="*/ 234 w 275"/>
                    <a:gd name="T11" fmla="*/ 165 h 237"/>
                    <a:gd name="T12" fmla="*/ 215 w 275"/>
                    <a:gd name="T13" fmla="*/ 208 h 237"/>
                    <a:gd name="T14" fmla="*/ 164 w 275"/>
                    <a:gd name="T15" fmla="*/ 223 h 237"/>
                    <a:gd name="T16" fmla="*/ 140 w 275"/>
                    <a:gd name="T17" fmla="*/ 221 h 237"/>
                    <a:gd name="T18" fmla="*/ 118 w 275"/>
                    <a:gd name="T19" fmla="*/ 231 h 237"/>
                    <a:gd name="T20" fmla="*/ 87 w 275"/>
                    <a:gd name="T21" fmla="*/ 224 h 237"/>
                    <a:gd name="T22" fmla="*/ 71 w 275"/>
                    <a:gd name="T23" fmla="*/ 211 h 237"/>
                    <a:gd name="T24" fmla="*/ 29 w 275"/>
                    <a:gd name="T25" fmla="*/ 207 h 237"/>
                    <a:gd name="T26" fmla="*/ 17 w 275"/>
                    <a:gd name="T27" fmla="*/ 154 h 237"/>
                    <a:gd name="T28" fmla="*/ 9 w 275"/>
                    <a:gd name="T29" fmla="*/ 123 h 237"/>
                    <a:gd name="T30" fmla="*/ 14 w 275"/>
                    <a:gd name="T31" fmla="*/ 102 h 237"/>
                    <a:gd name="T32" fmla="*/ 6 w 275"/>
                    <a:gd name="T33" fmla="*/ 69 h 237"/>
                    <a:gd name="T34" fmla="*/ 34 w 275"/>
                    <a:gd name="T35" fmla="*/ 40 h 237"/>
                    <a:gd name="T36" fmla="*/ 100 w 275"/>
                    <a:gd name="T37" fmla="*/ 11 h 237"/>
                    <a:gd name="T38" fmla="*/ 129 w 275"/>
                    <a:gd name="T39" fmla="*/ 12 h 237"/>
                    <a:gd name="T40" fmla="*/ 178 w 275"/>
                    <a:gd name="T41" fmla="*/ 1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237">
                      <a:moveTo>
                        <a:pt x="178" y="13"/>
                      </a:moveTo>
                      <a:cubicBezTo>
                        <a:pt x="186" y="21"/>
                        <a:pt x="180" y="29"/>
                        <a:pt x="190" y="35"/>
                      </a:cubicBezTo>
                      <a:cubicBezTo>
                        <a:pt x="200" y="42"/>
                        <a:pt x="216" y="37"/>
                        <a:pt x="224" y="46"/>
                      </a:cubicBezTo>
                      <a:cubicBezTo>
                        <a:pt x="235" y="57"/>
                        <a:pt x="224" y="75"/>
                        <a:pt x="234" y="87"/>
                      </a:cubicBezTo>
                      <a:cubicBezTo>
                        <a:pt x="245" y="102"/>
                        <a:pt x="275" y="108"/>
                        <a:pt x="263" y="137"/>
                      </a:cubicBezTo>
                      <a:cubicBezTo>
                        <a:pt x="258" y="150"/>
                        <a:pt x="240" y="152"/>
                        <a:pt x="234" y="165"/>
                      </a:cubicBezTo>
                      <a:cubicBezTo>
                        <a:pt x="228" y="180"/>
                        <a:pt x="229" y="197"/>
                        <a:pt x="215" y="208"/>
                      </a:cubicBezTo>
                      <a:cubicBezTo>
                        <a:pt x="200" y="220"/>
                        <a:pt x="182" y="224"/>
                        <a:pt x="164" y="223"/>
                      </a:cubicBezTo>
                      <a:cubicBezTo>
                        <a:pt x="155" y="223"/>
                        <a:pt x="150" y="220"/>
                        <a:pt x="140" y="221"/>
                      </a:cubicBezTo>
                      <a:cubicBezTo>
                        <a:pt x="131" y="222"/>
                        <a:pt x="125" y="227"/>
                        <a:pt x="118" y="231"/>
                      </a:cubicBezTo>
                      <a:cubicBezTo>
                        <a:pt x="108" y="237"/>
                        <a:pt x="93" y="231"/>
                        <a:pt x="87" y="224"/>
                      </a:cubicBezTo>
                      <a:cubicBezTo>
                        <a:pt x="82" y="218"/>
                        <a:pt x="79" y="212"/>
                        <a:pt x="71" y="211"/>
                      </a:cubicBezTo>
                      <a:cubicBezTo>
                        <a:pt x="56" y="209"/>
                        <a:pt x="42" y="216"/>
                        <a:pt x="29" y="207"/>
                      </a:cubicBezTo>
                      <a:cubicBezTo>
                        <a:pt x="9" y="193"/>
                        <a:pt x="22" y="172"/>
                        <a:pt x="17" y="154"/>
                      </a:cubicBezTo>
                      <a:cubicBezTo>
                        <a:pt x="15" y="143"/>
                        <a:pt x="5" y="135"/>
                        <a:pt x="9" y="123"/>
                      </a:cubicBezTo>
                      <a:cubicBezTo>
                        <a:pt x="12" y="114"/>
                        <a:pt x="16" y="111"/>
                        <a:pt x="14" y="102"/>
                      </a:cubicBezTo>
                      <a:cubicBezTo>
                        <a:pt x="11" y="93"/>
                        <a:pt x="0" y="81"/>
                        <a:pt x="6" y="69"/>
                      </a:cubicBezTo>
                      <a:cubicBezTo>
                        <a:pt x="12" y="57"/>
                        <a:pt x="30" y="53"/>
                        <a:pt x="34" y="40"/>
                      </a:cubicBezTo>
                      <a:cubicBezTo>
                        <a:pt x="44" y="8"/>
                        <a:pt x="73" y="1"/>
                        <a:pt x="100" y="11"/>
                      </a:cubicBezTo>
                      <a:cubicBezTo>
                        <a:pt x="100" y="11"/>
                        <a:pt x="111" y="15"/>
                        <a:pt x="129" y="12"/>
                      </a:cubicBezTo>
                      <a:cubicBezTo>
                        <a:pt x="147" y="10"/>
                        <a:pt x="165" y="0"/>
                        <a:pt x="178"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48" name="Freeform 7"/>
                <p:cNvSpPr/>
                <p:nvPr/>
              </p:nvSpPr>
              <p:spPr bwMode="auto">
                <a:xfrm>
                  <a:off x="1253718" y="3241774"/>
                  <a:ext cx="3633787" cy="3127375"/>
                </a:xfrm>
                <a:custGeom>
                  <a:avLst/>
                  <a:gdLst>
                    <a:gd name="T0" fmla="*/ 161 w 248"/>
                    <a:gd name="T1" fmla="*/ 11 h 213"/>
                    <a:gd name="T2" fmla="*/ 171 w 248"/>
                    <a:gd name="T3" fmla="*/ 31 h 213"/>
                    <a:gd name="T4" fmla="*/ 202 w 248"/>
                    <a:gd name="T5" fmla="*/ 41 h 213"/>
                    <a:gd name="T6" fmla="*/ 211 w 248"/>
                    <a:gd name="T7" fmla="*/ 78 h 213"/>
                    <a:gd name="T8" fmla="*/ 238 w 248"/>
                    <a:gd name="T9" fmla="*/ 123 h 213"/>
                    <a:gd name="T10" fmla="*/ 212 w 248"/>
                    <a:gd name="T11" fmla="*/ 148 h 213"/>
                    <a:gd name="T12" fmla="*/ 194 w 248"/>
                    <a:gd name="T13" fmla="*/ 187 h 213"/>
                    <a:gd name="T14" fmla="*/ 149 w 248"/>
                    <a:gd name="T15" fmla="*/ 201 h 213"/>
                    <a:gd name="T16" fmla="*/ 127 w 248"/>
                    <a:gd name="T17" fmla="*/ 199 h 213"/>
                    <a:gd name="T18" fmla="*/ 107 w 248"/>
                    <a:gd name="T19" fmla="*/ 208 h 213"/>
                    <a:gd name="T20" fmla="*/ 78 w 248"/>
                    <a:gd name="T21" fmla="*/ 201 h 213"/>
                    <a:gd name="T22" fmla="*/ 64 w 248"/>
                    <a:gd name="T23" fmla="*/ 190 h 213"/>
                    <a:gd name="T24" fmla="*/ 27 w 248"/>
                    <a:gd name="T25" fmla="*/ 186 h 213"/>
                    <a:gd name="T26" fmla="*/ 16 w 248"/>
                    <a:gd name="T27" fmla="*/ 138 h 213"/>
                    <a:gd name="T28" fmla="*/ 9 w 248"/>
                    <a:gd name="T29" fmla="*/ 110 h 213"/>
                    <a:gd name="T30" fmla="*/ 13 w 248"/>
                    <a:gd name="T31" fmla="*/ 91 h 213"/>
                    <a:gd name="T32" fmla="*/ 5 w 248"/>
                    <a:gd name="T33" fmla="*/ 62 h 213"/>
                    <a:gd name="T34" fmla="*/ 31 w 248"/>
                    <a:gd name="T35" fmla="*/ 36 h 213"/>
                    <a:gd name="T36" fmla="*/ 91 w 248"/>
                    <a:gd name="T37" fmla="*/ 9 h 213"/>
                    <a:gd name="T38" fmla="*/ 117 w 248"/>
                    <a:gd name="T39" fmla="*/ 11 h 213"/>
                    <a:gd name="T40" fmla="*/ 161 w 248"/>
                    <a:gd name="T41" fmla="*/ 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13">
                      <a:moveTo>
                        <a:pt x="161" y="11"/>
                      </a:moveTo>
                      <a:cubicBezTo>
                        <a:pt x="168" y="18"/>
                        <a:pt x="163" y="26"/>
                        <a:pt x="171" y="31"/>
                      </a:cubicBezTo>
                      <a:cubicBezTo>
                        <a:pt x="180" y="37"/>
                        <a:pt x="195" y="33"/>
                        <a:pt x="202" y="41"/>
                      </a:cubicBezTo>
                      <a:cubicBezTo>
                        <a:pt x="212" y="51"/>
                        <a:pt x="202" y="67"/>
                        <a:pt x="211" y="78"/>
                      </a:cubicBezTo>
                      <a:cubicBezTo>
                        <a:pt x="221" y="92"/>
                        <a:pt x="248" y="96"/>
                        <a:pt x="238" y="123"/>
                      </a:cubicBezTo>
                      <a:cubicBezTo>
                        <a:pt x="233" y="134"/>
                        <a:pt x="217" y="137"/>
                        <a:pt x="212" y="148"/>
                      </a:cubicBezTo>
                      <a:cubicBezTo>
                        <a:pt x="206" y="161"/>
                        <a:pt x="206" y="177"/>
                        <a:pt x="194" y="187"/>
                      </a:cubicBezTo>
                      <a:cubicBezTo>
                        <a:pt x="181" y="198"/>
                        <a:pt x="164" y="201"/>
                        <a:pt x="149" y="201"/>
                      </a:cubicBezTo>
                      <a:cubicBezTo>
                        <a:pt x="140" y="200"/>
                        <a:pt x="135" y="198"/>
                        <a:pt x="127" y="199"/>
                      </a:cubicBezTo>
                      <a:cubicBezTo>
                        <a:pt x="118" y="199"/>
                        <a:pt x="113" y="204"/>
                        <a:pt x="107" y="208"/>
                      </a:cubicBezTo>
                      <a:cubicBezTo>
                        <a:pt x="98" y="213"/>
                        <a:pt x="84" y="208"/>
                        <a:pt x="78" y="201"/>
                      </a:cubicBezTo>
                      <a:cubicBezTo>
                        <a:pt x="74" y="196"/>
                        <a:pt x="72" y="190"/>
                        <a:pt x="64" y="190"/>
                      </a:cubicBezTo>
                      <a:cubicBezTo>
                        <a:pt x="51" y="188"/>
                        <a:pt x="38" y="194"/>
                        <a:pt x="27" y="186"/>
                      </a:cubicBezTo>
                      <a:cubicBezTo>
                        <a:pt x="9" y="174"/>
                        <a:pt x="20" y="155"/>
                        <a:pt x="16" y="138"/>
                      </a:cubicBezTo>
                      <a:cubicBezTo>
                        <a:pt x="14" y="128"/>
                        <a:pt x="5" y="121"/>
                        <a:pt x="9" y="110"/>
                      </a:cubicBezTo>
                      <a:cubicBezTo>
                        <a:pt x="11" y="102"/>
                        <a:pt x="15" y="100"/>
                        <a:pt x="13" y="91"/>
                      </a:cubicBezTo>
                      <a:cubicBezTo>
                        <a:pt x="10" y="83"/>
                        <a:pt x="0" y="72"/>
                        <a:pt x="5" y="62"/>
                      </a:cubicBezTo>
                      <a:cubicBezTo>
                        <a:pt x="11" y="51"/>
                        <a:pt x="28" y="48"/>
                        <a:pt x="31" y="36"/>
                      </a:cubicBezTo>
                      <a:cubicBezTo>
                        <a:pt x="40" y="7"/>
                        <a:pt x="66" y="0"/>
                        <a:pt x="91" y="9"/>
                      </a:cubicBezTo>
                      <a:cubicBezTo>
                        <a:pt x="91" y="9"/>
                        <a:pt x="100" y="13"/>
                        <a:pt x="117" y="11"/>
                      </a:cubicBezTo>
                      <a:cubicBezTo>
                        <a:pt x="133" y="8"/>
                        <a:pt x="149" y="0"/>
                        <a:pt x="161" y="11"/>
                      </a:cubicBezTo>
                      <a:close/>
                    </a:path>
                  </a:pathLst>
                </a:custGeom>
                <a:solidFill>
                  <a:srgbClr val="FFC8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sp>
          <p:nvSpPr>
            <p:cNvPr id="63" name="Rectangle 10"/>
            <p:cNvSpPr>
              <a:spLocks noChangeArrowheads="1"/>
            </p:cNvSpPr>
            <p:nvPr/>
          </p:nvSpPr>
          <p:spPr bwMode="auto">
            <a:xfrm>
              <a:off x="8468248" y="1391579"/>
              <a:ext cx="23344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4000" b="1" dirty="0">
                  <a:solidFill>
                    <a:schemeClr val="accent4">
                      <a:lumMod val="75000"/>
                    </a:schemeClr>
                  </a:solidFill>
                  <a:latin typeface="Bebas" pitchFamily="2" charset="0"/>
                </a:rPr>
                <a:t>节日</a:t>
              </a:r>
              <a:endParaRPr kumimoji="0" lang="zh-CN" altLang="zh-CN" sz="1600" b="1" i="0" u="none" strike="noStrike" cap="none" normalizeH="0" baseline="0" dirty="0">
                <a:ln>
                  <a:noFill/>
                </a:ln>
                <a:solidFill>
                  <a:schemeClr val="accent4">
                    <a:lumMod val="75000"/>
                  </a:schemeClr>
                </a:solidFill>
                <a:effectLst/>
              </a:endParaRPr>
            </a:p>
          </p:txBody>
        </p:sp>
      </p:grpSp>
      <p:grpSp>
        <p:nvGrpSpPr>
          <p:cNvPr id="159" name="组合 158"/>
          <p:cNvGrpSpPr/>
          <p:nvPr/>
        </p:nvGrpSpPr>
        <p:grpSpPr>
          <a:xfrm>
            <a:off x="559557" y="3046192"/>
            <a:ext cx="4030662" cy="2440504"/>
            <a:chOff x="559557" y="3046192"/>
            <a:chExt cx="4030662" cy="2440504"/>
          </a:xfrm>
        </p:grpSpPr>
        <p:grpSp>
          <p:nvGrpSpPr>
            <p:cNvPr id="133" name="组合 132"/>
            <p:cNvGrpSpPr/>
            <p:nvPr/>
          </p:nvGrpSpPr>
          <p:grpSpPr>
            <a:xfrm>
              <a:off x="559557" y="3046192"/>
              <a:ext cx="4030662" cy="2440504"/>
              <a:chOff x="1027869" y="3712190"/>
              <a:chExt cx="4030662" cy="3479800"/>
            </a:xfrm>
          </p:grpSpPr>
          <p:sp>
            <p:nvSpPr>
              <p:cNvPr id="122" name="Freeform 6"/>
              <p:cNvSpPr/>
              <p:nvPr/>
            </p:nvSpPr>
            <p:spPr bwMode="auto">
              <a:xfrm>
                <a:off x="1058031" y="3785215"/>
                <a:ext cx="3883025" cy="3376613"/>
              </a:xfrm>
              <a:custGeom>
                <a:avLst/>
                <a:gdLst>
                  <a:gd name="T0" fmla="*/ 83 w 265"/>
                  <a:gd name="T1" fmla="*/ 220 h 230"/>
                  <a:gd name="T2" fmla="*/ 64 w 265"/>
                  <a:gd name="T3" fmla="*/ 207 h 230"/>
                  <a:gd name="T4" fmla="*/ 44 w 265"/>
                  <a:gd name="T5" fmla="*/ 209 h 230"/>
                  <a:gd name="T6" fmla="*/ 14 w 265"/>
                  <a:gd name="T7" fmla="*/ 178 h 230"/>
                  <a:gd name="T8" fmla="*/ 15 w 265"/>
                  <a:gd name="T9" fmla="*/ 159 h 230"/>
                  <a:gd name="T10" fmla="*/ 5 w 265"/>
                  <a:gd name="T11" fmla="*/ 124 h 230"/>
                  <a:gd name="T12" fmla="*/ 6 w 265"/>
                  <a:gd name="T13" fmla="*/ 117 h 230"/>
                  <a:gd name="T14" fmla="*/ 10 w 265"/>
                  <a:gd name="T15" fmla="*/ 97 h 230"/>
                  <a:gd name="T16" fmla="*/ 0 w 265"/>
                  <a:gd name="T17" fmla="*/ 71 h 230"/>
                  <a:gd name="T18" fmla="*/ 31 w 265"/>
                  <a:gd name="T19" fmla="*/ 35 h 230"/>
                  <a:gd name="T20" fmla="*/ 76 w 265"/>
                  <a:gd name="T21" fmla="*/ 0 h 230"/>
                  <a:gd name="T22" fmla="*/ 116 w 265"/>
                  <a:gd name="T23" fmla="*/ 7 h 230"/>
                  <a:gd name="T24" fmla="*/ 127 w 265"/>
                  <a:gd name="T25" fmla="*/ 6 h 230"/>
                  <a:gd name="T26" fmla="*/ 177 w 265"/>
                  <a:gd name="T27" fmla="*/ 7 h 230"/>
                  <a:gd name="T28" fmla="*/ 175 w 265"/>
                  <a:gd name="T29" fmla="*/ 9 h 230"/>
                  <a:gd name="T30" fmla="*/ 127 w 265"/>
                  <a:gd name="T31" fmla="*/ 9 h 230"/>
                  <a:gd name="T32" fmla="*/ 116 w 265"/>
                  <a:gd name="T33" fmla="*/ 10 h 230"/>
                  <a:gd name="T34" fmla="*/ 76 w 265"/>
                  <a:gd name="T35" fmla="*/ 3 h 230"/>
                  <a:gd name="T36" fmla="*/ 33 w 265"/>
                  <a:gd name="T37" fmla="*/ 36 h 230"/>
                  <a:gd name="T38" fmla="*/ 3 w 265"/>
                  <a:gd name="T39" fmla="*/ 71 h 230"/>
                  <a:gd name="T40" fmla="*/ 13 w 265"/>
                  <a:gd name="T41" fmla="*/ 97 h 230"/>
                  <a:gd name="T42" fmla="*/ 9 w 265"/>
                  <a:gd name="T43" fmla="*/ 118 h 230"/>
                  <a:gd name="T44" fmla="*/ 8 w 265"/>
                  <a:gd name="T45" fmla="*/ 124 h 230"/>
                  <a:gd name="T46" fmla="*/ 18 w 265"/>
                  <a:gd name="T47" fmla="*/ 159 h 230"/>
                  <a:gd name="T48" fmla="*/ 17 w 265"/>
                  <a:gd name="T49" fmla="*/ 178 h 230"/>
                  <a:gd name="T50" fmla="*/ 44 w 265"/>
                  <a:gd name="T51" fmla="*/ 206 h 230"/>
                  <a:gd name="T52" fmla="*/ 64 w 265"/>
                  <a:gd name="T53" fmla="*/ 204 h 230"/>
                  <a:gd name="T54" fmla="*/ 86 w 265"/>
                  <a:gd name="T55" fmla="*/ 218 h 230"/>
                  <a:gd name="T56" fmla="*/ 106 w 265"/>
                  <a:gd name="T57" fmla="*/ 227 h 230"/>
                  <a:gd name="T58" fmla="*/ 138 w 265"/>
                  <a:gd name="T59" fmla="*/ 214 h 230"/>
                  <a:gd name="T60" fmla="*/ 142 w 265"/>
                  <a:gd name="T61" fmla="*/ 214 h 230"/>
                  <a:gd name="T62" fmla="*/ 166 w 265"/>
                  <a:gd name="T63" fmla="*/ 217 h 230"/>
                  <a:gd name="T64" fmla="*/ 212 w 265"/>
                  <a:gd name="T65" fmla="*/ 202 h 230"/>
                  <a:gd name="T66" fmla="*/ 260 w 265"/>
                  <a:gd name="T67" fmla="*/ 132 h 230"/>
                  <a:gd name="T68" fmla="*/ 262 w 265"/>
                  <a:gd name="T69" fmla="*/ 120 h 230"/>
                  <a:gd name="T70" fmla="*/ 226 w 265"/>
                  <a:gd name="T71" fmla="*/ 65 h 230"/>
                  <a:gd name="T72" fmla="*/ 226 w 265"/>
                  <a:gd name="T73" fmla="*/ 58 h 230"/>
                  <a:gd name="T74" fmla="*/ 187 w 265"/>
                  <a:gd name="T75" fmla="*/ 32 h 230"/>
                  <a:gd name="T76" fmla="*/ 180 w 265"/>
                  <a:gd name="T77" fmla="*/ 20 h 230"/>
                  <a:gd name="T78" fmla="*/ 176 w 265"/>
                  <a:gd name="T79" fmla="*/ 8 h 230"/>
                  <a:gd name="T80" fmla="*/ 183 w 265"/>
                  <a:gd name="T81" fmla="*/ 20 h 230"/>
                  <a:gd name="T82" fmla="*/ 223 w 265"/>
                  <a:gd name="T83" fmla="*/ 40 h 230"/>
                  <a:gd name="T84" fmla="*/ 229 w 265"/>
                  <a:gd name="T85" fmla="*/ 58 h 230"/>
                  <a:gd name="T86" fmla="*/ 233 w 265"/>
                  <a:gd name="T87" fmla="*/ 81 h 230"/>
                  <a:gd name="T88" fmla="*/ 265 w 265"/>
                  <a:gd name="T89" fmla="*/ 120 h 230"/>
                  <a:gd name="T90" fmla="*/ 234 w 265"/>
                  <a:gd name="T91" fmla="*/ 161 h 230"/>
                  <a:gd name="T92" fmla="*/ 214 w 265"/>
                  <a:gd name="T93" fmla="*/ 204 h 230"/>
                  <a:gd name="T94" fmla="*/ 162 w 265"/>
                  <a:gd name="T95" fmla="*/ 220 h 230"/>
                  <a:gd name="T96" fmla="*/ 142 w 265"/>
                  <a:gd name="T97" fmla="*/ 217 h 230"/>
                  <a:gd name="T98" fmla="*/ 117 w 265"/>
                  <a:gd name="T99" fmla="*/ 227 h 230"/>
                  <a:gd name="T100" fmla="*/ 106 w 265"/>
                  <a:gd name="T10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30">
                    <a:moveTo>
                      <a:pt x="106" y="230"/>
                    </a:moveTo>
                    <a:cubicBezTo>
                      <a:pt x="98" y="230"/>
                      <a:pt x="88" y="225"/>
                      <a:pt x="83" y="220"/>
                    </a:cubicBezTo>
                    <a:cubicBezTo>
                      <a:pt x="83" y="220"/>
                      <a:pt x="83" y="220"/>
                      <a:pt x="83" y="220"/>
                    </a:cubicBezTo>
                    <a:cubicBezTo>
                      <a:pt x="78" y="213"/>
                      <a:pt x="76" y="208"/>
                      <a:pt x="68" y="207"/>
                    </a:cubicBezTo>
                    <a:cubicBezTo>
                      <a:pt x="68" y="207"/>
                      <a:pt x="68" y="207"/>
                      <a:pt x="68" y="207"/>
                    </a:cubicBezTo>
                    <a:cubicBezTo>
                      <a:pt x="67" y="207"/>
                      <a:pt x="66" y="207"/>
                      <a:pt x="64" y="207"/>
                    </a:cubicBezTo>
                    <a:cubicBezTo>
                      <a:pt x="64" y="207"/>
                      <a:pt x="64" y="207"/>
                      <a:pt x="64" y="207"/>
                    </a:cubicBezTo>
                    <a:cubicBezTo>
                      <a:pt x="58" y="207"/>
                      <a:pt x="51" y="209"/>
                      <a:pt x="44" y="209"/>
                    </a:cubicBezTo>
                    <a:cubicBezTo>
                      <a:pt x="44" y="209"/>
                      <a:pt x="44" y="209"/>
                      <a:pt x="44" y="209"/>
                    </a:cubicBezTo>
                    <a:cubicBezTo>
                      <a:pt x="38" y="209"/>
                      <a:pt x="32" y="207"/>
                      <a:pt x="26" y="203"/>
                    </a:cubicBezTo>
                    <a:cubicBezTo>
                      <a:pt x="26" y="203"/>
                      <a:pt x="26" y="203"/>
                      <a:pt x="26" y="203"/>
                    </a:cubicBezTo>
                    <a:cubicBezTo>
                      <a:pt x="16" y="196"/>
                      <a:pt x="14" y="187"/>
                      <a:pt x="14" y="178"/>
                    </a:cubicBezTo>
                    <a:cubicBezTo>
                      <a:pt x="14" y="178"/>
                      <a:pt x="14" y="178"/>
                      <a:pt x="14" y="178"/>
                    </a:cubicBezTo>
                    <a:cubicBezTo>
                      <a:pt x="14" y="171"/>
                      <a:pt x="15" y="165"/>
                      <a:pt x="15" y="159"/>
                    </a:cubicBezTo>
                    <a:cubicBezTo>
                      <a:pt x="15" y="159"/>
                      <a:pt x="15" y="159"/>
                      <a:pt x="15" y="159"/>
                    </a:cubicBezTo>
                    <a:cubicBezTo>
                      <a:pt x="15" y="155"/>
                      <a:pt x="15" y="152"/>
                      <a:pt x="14" y="149"/>
                    </a:cubicBezTo>
                    <a:cubicBezTo>
                      <a:pt x="14" y="149"/>
                      <a:pt x="14" y="149"/>
                      <a:pt x="14" y="149"/>
                    </a:cubicBezTo>
                    <a:cubicBezTo>
                      <a:pt x="12" y="141"/>
                      <a:pt x="5" y="133"/>
                      <a:pt x="5" y="124"/>
                    </a:cubicBezTo>
                    <a:cubicBezTo>
                      <a:pt x="5" y="124"/>
                      <a:pt x="5" y="124"/>
                      <a:pt x="5" y="124"/>
                    </a:cubicBezTo>
                    <a:cubicBezTo>
                      <a:pt x="5" y="122"/>
                      <a:pt x="5" y="119"/>
                      <a:pt x="6" y="117"/>
                    </a:cubicBezTo>
                    <a:cubicBezTo>
                      <a:pt x="6" y="117"/>
                      <a:pt x="6" y="117"/>
                      <a:pt x="6" y="117"/>
                    </a:cubicBezTo>
                    <a:cubicBezTo>
                      <a:pt x="8" y="110"/>
                      <a:pt x="11" y="107"/>
                      <a:pt x="11" y="103"/>
                    </a:cubicBezTo>
                    <a:cubicBezTo>
                      <a:pt x="11" y="103"/>
                      <a:pt x="11" y="103"/>
                      <a:pt x="11" y="103"/>
                    </a:cubicBezTo>
                    <a:cubicBezTo>
                      <a:pt x="11" y="101"/>
                      <a:pt x="11" y="99"/>
                      <a:pt x="10" y="97"/>
                    </a:cubicBezTo>
                    <a:cubicBezTo>
                      <a:pt x="10" y="97"/>
                      <a:pt x="10" y="97"/>
                      <a:pt x="10" y="97"/>
                    </a:cubicBezTo>
                    <a:cubicBezTo>
                      <a:pt x="8" y="91"/>
                      <a:pt x="1" y="81"/>
                      <a:pt x="0" y="71"/>
                    </a:cubicBezTo>
                    <a:cubicBezTo>
                      <a:pt x="0" y="71"/>
                      <a:pt x="0" y="71"/>
                      <a:pt x="0" y="71"/>
                    </a:cubicBezTo>
                    <a:cubicBezTo>
                      <a:pt x="0" y="69"/>
                      <a:pt x="1" y="66"/>
                      <a:pt x="2" y="63"/>
                    </a:cubicBezTo>
                    <a:cubicBezTo>
                      <a:pt x="2" y="63"/>
                      <a:pt x="2" y="63"/>
                      <a:pt x="2" y="63"/>
                    </a:cubicBezTo>
                    <a:cubicBezTo>
                      <a:pt x="9" y="50"/>
                      <a:pt x="27" y="47"/>
                      <a:pt x="31" y="35"/>
                    </a:cubicBezTo>
                    <a:cubicBezTo>
                      <a:pt x="31" y="35"/>
                      <a:pt x="31" y="35"/>
                      <a:pt x="31" y="35"/>
                    </a:cubicBezTo>
                    <a:cubicBezTo>
                      <a:pt x="38" y="11"/>
                      <a:pt x="56" y="0"/>
                      <a:pt x="76" y="0"/>
                    </a:cubicBezTo>
                    <a:cubicBezTo>
                      <a:pt x="76" y="0"/>
                      <a:pt x="76" y="0"/>
                      <a:pt x="76" y="0"/>
                    </a:cubicBezTo>
                    <a:cubicBezTo>
                      <a:pt x="84" y="0"/>
                      <a:pt x="91" y="1"/>
                      <a:pt x="99" y="4"/>
                    </a:cubicBezTo>
                    <a:cubicBezTo>
                      <a:pt x="99" y="4"/>
                      <a:pt x="99" y="4"/>
                      <a:pt x="99" y="4"/>
                    </a:cubicBezTo>
                    <a:cubicBezTo>
                      <a:pt x="99" y="4"/>
                      <a:pt x="105" y="7"/>
                      <a:pt x="116" y="7"/>
                    </a:cubicBezTo>
                    <a:cubicBezTo>
                      <a:pt x="116" y="7"/>
                      <a:pt x="116" y="7"/>
                      <a:pt x="116" y="7"/>
                    </a:cubicBezTo>
                    <a:cubicBezTo>
                      <a:pt x="119" y="7"/>
                      <a:pt x="123" y="7"/>
                      <a:pt x="127" y="6"/>
                    </a:cubicBezTo>
                    <a:cubicBezTo>
                      <a:pt x="127" y="6"/>
                      <a:pt x="127" y="6"/>
                      <a:pt x="127" y="6"/>
                    </a:cubicBezTo>
                    <a:cubicBezTo>
                      <a:pt x="138" y="4"/>
                      <a:pt x="149" y="0"/>
                      <a:pt x="159" y="0"/>
                    </a:cubicBezTo>
                    <a:cubicBezTo>
                      <a:pt x="159" y="0"/>
                      <a:pt x="159" y="0"/>
                      <a:pt x="159" y="0"/>
                    </a:cubicBezTo>
                    <a:cubicBezTo>
                      <a:pt x="165" y="0"/>
                      <a:pt x="172" y="2"/>
                      <a:pt x="177" y="7"/>
                    </a:cubicBezTo>
                    <a:cubicBezTo>
                      <a:pt x="177" y="7"/>
                      <a:pt x="177" y="7"/>
                      <a:pt x="177" y="7"/>
                    </a:cubicBezTo>
                    <a:cubicBezTo>
                      <a:pt x="176" y="8"/>
                      <a:pt x="176" y="8"/>
                      <a:pt x="176" y="8"/>
                    </a:cubicBezTo>
                    <a:cubicBezTo>
                      <a:pt x="175" y="9"/>
                      <a:pt x="175" y="9"/>
                      <a:pt x="175" y="9"/>
                    </a:cubicBezTo>
                    <a:cubicBezTo>
                      <a:pt x="170" y="5"/>
                      <a:pt x="165" y="3"/>
                      <a:pt x="159" y="3"/>
                    </a:cubicBezTo>
                    <a:cubicBezTo>
                      <a:pt x="159" y="3"/>
                      <a:pt x="159" y="3"/>
                      <a:pt x="159" y="3"/>
                    </a:cubicBezTo>
                    <a:cubicBezTo>
                      <a:pt x="150" y="3"/>
                      <a:pt x="139" y="7"/>
                      <a:pt x="127" y="9"/>
                    </a:cubicBezTo>
                    <a:cubicBezTo>
                      <a:pt x="127" y="9"/>
                      <a:pt x="127" y="9"/>
                      <a:pt x="127" y="9"/>
                    </a:cubicBezTo>
                    <a:cubicBezTo>
                      <a:pt x="123" y="10"/>
                      <a:pt x="119" y="10"/>
                      <a:pt x="116" y="10"/>
                    </a:cubicBezTo>
                    <a:cubicBezTo>
                      <a:pt x="116" y="10"/>
                      <a:pt x="116" y="10"/>
                      <a:pt x="116" y="10"/>
                    </a:cubicBezTo>
                    <a:cubicBezTo>
                      <a:pt x="104" y="10"/>
                      <a:pt x="98" y="7"/>
                      <a:pt x="98" y="7"/>
                    </a:cubicBezTo>
                    <a:cubicBezTo>
                      <a:pt x="98" y="7"/>
                      <a:pt x="98" y="7"/>
                      <a:pt x="98" y="7"/>
                    </a:cubicBezTo>
                    <a:cubicBezTo>
                      <a:pt x="90" y="4"/>
                      <a:pt x="83" y="3"/>
                      <a:pt x="76" y="3"/>
                    </a:cubicBezTo>
                    <a:cubicBezTo>
                      <a:pt x="76" y="3"/>
                      <a:pt x="76" y="3"/>
                      <a:pt x="76" y="3"/>
                    </a:cubicBezTo>
                    <a:cubicBezTo>
                      <a:pt x="57" y="3"/>
                      <a:pt x="40" y="13"/>
                      <a:pt x="33" y="36"/>
                    </a:cubicBezTo>
                    <a:cubicBezTo>
                      <a:pt x="33" y="36"/>
                      <a:pt x="33" y="36"/>
                      <a:pt x="33" y="36"/>
                    </a:cubicBezTo>
                    <a:cubicBezTo>
                      <a:pt x="29" y="50"/>
                      <a:pt x="10" y="53"/>
                      <a:pt x="5" y="65"/>
                    </a:cubicBezTo>
                    <a:cubicBezTo>
                      <a:pt x="5" y="65"/>
                      <a:pt x="5" y="65"/>
                      <a:pt x="5" y="65"/>
                    </a:cubicBezTo>
                    <a:cubicBezTo>
                      <a:pt x="4" y="67"/>
                      <a:pt x="3" y="69"/>
                      <a:pt x="3" y="71"/>
                    </a:cubicBezTo>
                    <a:cubicBezTo>
                      <a:pt x="3" y="71"/>
                      <a:pt x="3" y="71"/>
                      <a:pt x="3" y="71"/>
                    </a:cubicBezTo>
                    <a:cubicBezTo>
                      <a:pt x="3" y="80"/>
                      <a:pt x="11" y="89"/>
                      <a:pt x="13" y="97"/>
                    </a:cubicBezTo>
                    <a:cubicBezTo>
                      <a:pt x="13" y="97"/>
                      <a:pt x="13" y="97"/>
                      <a:pt x="13" y="97"/>
                    </a:cubicBezTo>
                    <a:cubicBezTo>
                      <a:pt x="14" y="99"/>
                      <a:pt x="14" y="101"/>
                      <a:pt x="14" y="103"/>
                    </a:cubicBezTo>
                    <a:cubicBezTo>
                      <a:pt x="14" y="103"/>
                      <a:pt x="14" y="103"/>
                      <a:pt x="14" y="103"/>
                    </a:cubicBezTo>
                    <a:cubicBezTo>
                      <a:pt x="14" y="109"/>
                      <a:pt x="11" y="112"/>
                      <a:pt x="9" y="118"/>
                    </a:cubicBezTo>
                    <a:cubicBezTo>
                      <a:pt x="9" y="118"/>
                      <a:pt x="9" y="118"/>
                      <a:pt x="9" y="118"/>
                    </a:cubicBezTo>
                    <a:cubicBezTo>
                      <a:pt x="8" y="120"/>
                      <a:pt x="8" y="122"/>
                      <a:pt x="8" y="124"/>
                    </a:cubicBezTo>
                    <a:cubicBezTo>
                      <a:pt x="8" y="124"/>
                      <a:pt x="8" y="124"/>
                      <a:pt x="8" y="124"/>
                    </a:cubicBezTo>
                    <a:cubicBezTo>
                      <a:pt x="7" y="132"/>
                      <a:pt x="14" y="139"/>
                      <a:pt x="17" y="148"/>
                    </a:cubicBezTo>
                    <a:cubicBezTo>
                      <a:pt x="17" y="148"/>
                      <a:pt x="17" y="148"/>
                      <a:pt x="17" y="148"/>
                    </a:cubicBezTo>
                    <a:cubicBezTo>
                      <a:pt x="18" y="152"/>
                      <a:pt x="18" y="155"/>
                      <a:pt x="18" y="159"/>
                    </a:cubicBezTo>
                    <a:cubicBezTo>
                      <a:pt x="18" y="159"/>
                      <a:pt x="18" y="159"/>
                      <a:pt x="18" y="159"/>
                    </a:cubicBezTo>
                    <a:cubicBezTo>
                      <a:pt x="18" y="165"/>
                      <a:pt x="17" y="172"/>
                      <a:pt x="17" y="178"/>
                    </a:cubicBezTo>
                    <a:cubicBezTo>
                      <a:pt x="17" y="178"/>
                      <a:pt x="17" y="178"/>
                      <a:pt x="17" y="178"/>
                    </a:cubicBezTo>
                    <a:cubicBezTo>
                      <a:pt x="17" y="187"/>
                      <a:pt x="19" y="194"/>
                      <a:pt x="28" y="201"/>
                    </a:cubicBezTo>
                    <a:cubicBezTo>
                      <a:pt x="28" y="201"/>
                      <a:pt x="28" y="201"/>
                      <a:pt x="28" y="201"/>
                    </a:cubicBezTo>
                    <a:cubicBezTo>
                      <a:pt x="33" y="205"/>
                      <a:pt x="38" y="206"/>
                      <a:pt x="44" y="206"/>
                    </a:cubicBezTo>
                    <a:cubicBezTo>
                      <a:pt x="44" y="206"/>
                      <a:pt x="44" y="206"/>
                      <a:pt x="44" y="206"/>
                    </a:cubicBezTo>
                    <a:cubicBezTo>
                      <a:pt x="50" y="206"/>
                      <a:pt x="57" y="204"/>
                      <a:pt x="64" y="204"/>
                    </a:cubicBezTo>
                    <a:cubicBezTo>
                      <a:pt x="64" y="204"/>
                      <a:pt x="64" y="204"/>
                      <a:pt x="64" y="204"/>
                    </a:cubicBezTo>
                    <a:cubicBezTo>
                      <a:pt x="66" y="204"/>
                      <a:pt x="67" y="204"/>
                      <a:pt x="69" y="204"/>
                    </a:cubicBezTo>
                    <a:cubicBezTo>
                      <a:pt x="69" y="204"/>
                      <a:pt x="69" y="204"/>
                      <a:pt x="69" y="204"/>
                    </a:cubicBezTo>
                    <a:cubicBezTo>
                      <a:pt x="78" y="205"/>
                      <a:pt x="81" y="212"/>
                      <a:pt x="86" y="218"/>
                    </a:cubicBezTo>
                    <a:cubicBezTo>
                      <a:pt x="86" y="218"/>
                      <a:pt x="86" y="218"/>
                      <a:pt x="86" y="218"/>
                    </a:cubicBezTo>
                    <a:cubicBezTo>
                      <a:pt x="90" y="223"/>
                      <a:pt x="99" y="227"/>
                      <a:pt x="106" y="227"/>
                    </a:cubicBezTo>
                    <a:cubicBezTo>
                      <a:pt x="106" y="227"/>
                      <a:pt x="106" y="227"/>
                      <a:pt x="106" y="227"/>
                    </a:cubicBezTo>
                    <a:cubicBezTo>
                      <a:pt x="110" y="227"/>
                      <a:pt x="113" y="226"/>
                      <a:pt x="115" y="225"/>
                    </a:cubicBezTo>
                    <a:cubicBezTo>
                      <a:pt x="115" y="225"/>
                      <a:pt x="115" y="225"/>
                      <a:pt x="115" y="225"/>
                    </a:cubicBezTo>
                    <a:cubicBezTo>
                      <a:pt x="122" y="221"/>
                      <a:pt x="128" y="215"/>
                      <a:pt x="138" y="214"/>
                    </a:cubicBezTo>
                    <a:cubicBezTo>
                      <a:pt x="138" y="214"/>
                      <a:pt x="138" y="214"/>
                      <a:pt x="138" y="214"/>
                    </a:cubicBezTo>
                    <a:cubicBezTo>
                      <a:pt x="139" y="214"/>
                      <a:pt x="140" y="214"/>
                      <a:pt x="142" y="214"/>
                    </a:cubicBezTo>
                    <a:cubicBezTo>
                      <a:pt x="142" y="214"/>
                      <a:pt x="142" y="214"/>
                      <a:pt x="142" y="214"/>
                    </a:cubicBezTo>
                    <a:cubicBezTo>
                      <a:pt x="149" y="214"/>
                      <a:pt x="154" y="216"/>
                      <a:pt x="162" y="217"/>
                    </a:cubicBezTo>
                    <a:cubicBezTo>
                      <a:pt x="162" y="217"/>
                      <a:pt x="162" y="217"/>
                      <a:pt x="162" y="217"/>
                    </a:cubicBezTo>
                    <a:cubicBezTo>
                      <a:pt x="164" y="217"/>
                      <a:pt x="165" y="217"/>
                      <a:pt x="166" y="217"/>
                    </a:cubicBezTo>
                    <a:cubicBezTo>
                      <a:pt x="166" y="217"/>
                      <a:pt x="166" y="217"/>
                      <a:pt x="166" y="217"/>
                    </a:cubicBezTo>
                    <a:cubicBezTo>
                      <a:pt x="182" y="217"/>
                      <a:pt x="199" y="213"/>
                      <a:pt x="212" y="202"/>
                    </a:cubicBezTo>
                    <a:cubicBezTo>
                      <a:pt x="212" y="202"/>
                      <a:pt x="212" y="202"/>
                      <a:pt x="212" y="202"/>
                    </a:cubicBezTo>
                    <a:cubicBezTo>
                      <a:pt x="225" y="191"/>
                      <a:pt x="224" y="175"/>
                      <a:pt x="231" y="160"/>
                    </a:cubicBezTo>
                    <a:cubicBezTo>
                      <a:pt x="231" y="160"/>
                      <a:pt x="231" y="160"/>
                      <a:pt x="231" y="160"/>
                    </a:cubicBezTo>
                    <a:cubicBezTo>
                      <a:pt x="237" y="146"/>
                      <a:pt x="255" y="143"/>
                      <a:pt x="260" y="132"/>
                    </a:cubicBezTo>
                    <a:cubicBezTo>
                      <a:pt x="260" y="132"/>
                      <a:pt x="260" y="132"/>
                      <a:pt x="260" y="132"/>
                    </a:cubicBezTo>
                    <a:cubicBezTo>
                      <a:pt x="262" y="127"/>
                      <a:pt x="262" y="123"/>
                      <a:pt x="262" y="120"/>
                    </a:cubicBezTo>
                    <a:cubicBezTo>
                      <a:pt x="262" y="120"/>
                      <a:pt x="262" y="120"/>
                      <a:pt x="262" y="120"/>
                    </a:cubicBezTo>
                    <a:cubicBezTo>
                      <a:pt x="263" y="102"/>
                      <a:pt x="241" y="96"/>
                      <a:pt x="230" y="83"/>
                    </a:cubicBezTo>
                    <a:cubicBezTo>
                      <a:pt x="230" y="83"/>
                      <a:pt x="230" y="83"/>
                      <a:pt x="230" y="83"/>
                    </a:cubicBezTo>
                    <a:cubicBezTo>
                      <a:pt x="226" y="78"/>
                      <a:pt x="226" y="71"/>
                      <a:pt x="226" y="65"/>
                    </a:cubicBezTo>
                    <a:cubicBezTo>
                      <a:pt x="226" y="65"/>
                      <a:pt x="226" y="65"/>
                      <a:pt x="226" y="65"/>
                    </a:cubicBezTo>
                    <a:cubicBezTo>
                      <a:pt x="226" y="63"/>
                      <a:pt x="226" y="60"/>
                      <a:pt x="226" y="58"/>
                    </a:cubicBezTo>
                    <a:cubicBezTo>
                      <a:pt x="226" y="58"/>
                      <a:pt x="226" y="58"/>
                      <a:pt x="226" y="58"/>
                    </a:cubicBezTo>
                    <a:cubicBezTo>
                      <a:pt x="226" y="52"/>
                      <a:pt x="225" y="46"/>
                      <a:pt x="221" y="42"/>
                    </a:cubicBezTo>
                    <a:cubicBezTo>
                      <a:pt x="221" y="42"/>
                      <a:pt x="221" y="42"/>
                      <a:pt x="221" y="42"/>
                    </a:cubicBezTo>
                    <a:cubicBezTo>
                      <a:pt x="214" y="34"/>
                      <a:pt x="198" y="38"/>
                      <a:pt x="187" y="32"/>
                    </a:cubicBezTo>
                    <a:cubicBezTo>
                      <a:pt x="187" y="32"/>
                      <a:pt x="187" y="32"/>
                      <a:pt x="187" y="32"/>
                    </a:cubicBezTo>
                    <a:cubicBezTo>
                      <a:pt x="182" y="28"/>
                      <a:pt x="180" y="24"/>
                      <a:pt x="180" y="20"/>
                    </a:cubicBezTo>
                    <a:cubicBezTo>
                      <a:pt x="180" y="20"/>
                      <a:pt x="180" y="20"/>
                      <a:pt x="180" y="20"/>
                    </a:cubicBezTo>
                    <a:cubicBezTo>
                      <a:pt x="179" y="16"/>
                      <a:pt x="178" y="13"/>
                      <a:pt x="175" y="9"/>
                    </a:cubicBezTo>
                    <a:cubicBezTo>
                      <a:pt x="175" y="9"/>
                      <a:pt x="175" y="9"/>
                      <a:pt x="175" y="9"/>
                    </a:cubicBezTo>
                    <a:cubicBezTo>
                      <a:pt x="176" y="8"/>
                      <a:pt x="176" y="8"/>
                      <a:pt x="176" y="8"/>
                    </a:cubicBezTo>
                    <a:cubicBezTo>
                      <a:pt x="177" y="7"/>
                      <a:pt x="177" y="7"/>
                      <a:pt x="177" y="7"/>
                    </a:cubicBezTo>
                    <a:cubicBezTo>
                      <a:pt x="181" y="11"/>
                      <a:pt x="182" y="16"/>
                      <a:pt x="183" y="20"/>
                    </a:cubicBezTo>
                    <a:cubicBezTo>
                      <a:pt x="183" y="20"/>
                      <a:pt x="183" y="20"/>
                      <a:pt x="183" y="20"/>
                    </a:cubicBezTo>
                    <a:cubicBezTo>
                      <a:pt x="183" y="23"/>
                      <a:pt x="184" y="26"/>
                      <a:pt x="188" y="29"/>
                    </a:cubicBezTo>
                    <a:cubicBezTo>
                      <a:pt x="188" y="29"/>
                      <a:pt x="188" y="29"/>
                      <a:pt x="188" y="29"/>
                    </a:cubicBezTo>
                    <a:cubicBezTo>
                      <a:pt x="197" y="35"/>
                      <a:pt x="214" y="30"/>
                      <a:pt x="223" y="40"/>
                    </a:cubicBezTo>
                    <a:cubicBezTo>
                      <a:pt x="223" y="40"/>
                      <a:pt x="223" y="40"/>
                      <a:pt x="223" y="40"/>
                    </a:cubicBezTo>
                    <a:cubicBezTo>
                      <a:pt x="228" y="45"/>
                      <a:pt x="229" y="51"/>
                      <a:pt x="229" y="58"/>
                    </a:cubicBezTo>
                    <a:cubicBezTo>
                      <a:pt x="229" y="58"/>
                      <a:pt x="229" y="58"/>
                      <a:pt x="229" y="58"/>
                    </a:cubicBezTo>
                    <a:cubicBezTo>
                      <a:pt x="229" y="60"/>
                      <a:pt x="229" y="63"/>
                      <a:pt x="229" y="65"/>
                    </a:cubicBezTo>
                    <a:cubicBezTo>
                      <a:pt x="229" y="65"/>
                      <a:pt x="229" y="65"/>
                      <a:pt x="229" y="65"/>
                    </a:cubicBezTo>
                    <a:cubicBezTo>
                      <a:pt x="229" y="71"/>
                      <a:pt x="229" y="77"/>
                      <a:pt x="233" y="81"/>
                    </a:cubicBezTo>
                    <a:cubicBezTo>
                      <a:pt x="233" y="81"/>
                      <a:pt x="233" y="81"/>
                      <a:pt x="233" y="81"/>
                    </a:cubicBezTo>
                    <a:cubicBezTo>
                      <a:pt x="242" y="93"/>
                      <a:pt x="265" y="99"/>
                      <a:pt x="265" y="120"/>
                    </a:cubicBezTo>
                    <a:cubicBezTo>
                      <a:pt x="265" y="120"/>
                      <a:pt x="265" y="120"/>
                      <a:pt x="265" y="120"/>
                    </a:cubicBezTo>
                    <a:cubicBezTo>
                      <a:pt x="265" y="124"/>
                      <a:pt x="264" y="128"/>
                      <a:pt x="262" y="133"/>
                    </a:cubicBezTo>
                    <a:cubicBezTo>
                      <a:pt x="262" y="133"/>
                      <a:pt x="262" y="133"/>
                      <a:pt x="262" y="133"/>
                    </a:cubicBezTo>
                    <a:cubicBezTo>
                      <a:pt x="257" y="146"/>
                      <a:pt x="239" y="149"/>
                      <a:pt x="234" y="161"/>
                    </a:cubicBezTo>
                    <a:cubicBezTo>
                      <a:pt x="234" y="161"/>
                      <a:pt x="234" y="161"/>
                      <a:pt x="234" y="161"/>
                    </a:cubicBezTo>
                    <a:cubicBezTo>
                      <a:pt x="227" y="175"/>
                      <a:pt x="228" y="192"/>
                      <a:pt x="214" y="204"/>
                    </a:cubicBezTo>
                    <a:cubicBezTo>
                      <a:pt x="214" y="204"/>
                      <a:pt x="214" y="204"/>
                      <a:pt x="214" y="204"/>
                    </a:cubicBezTo>
                    <a:cubicBezTo>
                      <a:pt x="200" y="216"/>
                      <a:pt x="183" y="220"/>
                      <a:pt x="166" y="220"/>
                    </a:cubicBezTo>
                    <a:cubicBezTo>
                      <a:pt x="166" y="220"/>
                      <a:pt x="166" y="220"/>
                      <a:pt x="166" y="220"/>
                    </a:cubicBezTo>
                    <a:cubicBezTo>
                      <a:pt x="165" y="220"/>
                      <a:pt x="164" y="220"/>
                      <a:pt x="162" y="220"/>
                    </a:cubicBezTo>
                    <a:cubicBezTo>
                      <a:pt x="162" y="220"/>
                      <a:pt x="162" y="220"/>
                      <a:pt x="162" y="220"/>
                    </a:cubicBezTo>
                    <a:cubicBezTo>
                      <a:pt x="154" y="219"/>
                      <a:pt x="149" y="217"/>
                      <a:pt x="142" y="217"/>
                    </a:cubicBezTo>
                    <a:cubicBezTo>
                      <a:pt x="142" y="217"/>
                      <a:pt x="142" y="217"/>
                      <a:pt x="142" y="217"/>
                    </a:cubicBezTo>
                    <a:cubicBezTo>
                      <a:pt x="141" y="217"/>
                      <a:pt x="139" y="217"/>
                      <a:pt x="138" y="217"/>
                    </a:cubicBezTo>
                    <a:cubicBezTo>
                      <a:pt x="138" y="217"/>
                      <a:pt x="138" y="217"/>
                      <a:pt x="138" y="217"/>
                    </a:cubicBezTo>
                    <a:cubicBezTo>
                      <a:pt x="130" y="218"/>
                      <a:pt x="124" y="223"/>
                      <a:pt x="117" y="227"/>
                    </a:cubicBezTo>
                    <a:cubicBezTo>
                      <a:pt x="117" y="227"/>
                      <a:pt x="117" y="227"/>
                      <a:pt x="117" y="227"/>
                    </a:cubicBezTo>
                    <a:cubicBezTo>
                      <a:pt x="114" y="229"/>
                      <a:pt x="110" y="230"/>
                      <a:pt x="106" y="230"/>
                    </a:cubicBezTo>
                    <a:cubicBezTo>
                      <a:pt x="106" y="230"/>
                      <a:pt x="106" y="230"/>
                      <a:pt x="106" y="230"/>
                    </a:cubicBezTo>
                    <a:cubicBezTo>
                      <a:pt x="106" y="230"/>
                      <a:pt x="106" y="230"/>
                      <a:pt x="106" y="230"/>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nvGrpSpPr>
              <p:cNvPr id="132" name="组合 131"/>
              <p:cNvGrpSpPr/>
              <p:nvPr/>
            </p:nvGrpSpPr>
            <p:grpSpPr>
              <a:xfrm>
                <a:off x="1027869" y="3712190"/>
                <a:ext cx="4030662" cy="3479800"/>
                <a:chOff x="1063218" y="3065561"/>
                <a:chExt cx="4030662" cy="3479800"/>
              </a:xfrm>
            </p:grpSpPr>
            <p:sp>
              <p:nvSpPr>
                <p:cNvPr id="121" name="Freeform 5"/>
                <p:cNvSpPr/>
                <p:nvPr/>
              </p:nvSpPr>
              <p:spPr bwMode="auto">
                <a:xfrm>
                  <a:off x="1063218" y="3065561"/>
                  <a:ext cx="4030662" cy="3479800"/>
                </a:xfrm>
                <a:custGeom>
                  <a:avLst/>
                  <a:gdLst>
                    <a:gd name="T0" fmla="*/ 178 w 275"/>
                    <a:gd name="T1" fmla="*/ 13 h 237"/>
                    <a:gd name="T2" fmla="*/ 190 w 275"/>
                    <a:gd name="T3" fmla="*/ 35 h 237"/>
                    <a:gd name="T4" fmla="*/ 224 w 275"/>
                    <a:gd name="T5" fmla="*/ 46 h 237"/>
                    <a:gd name="T6" fmla="*/ 234 w 275"/>
                    <a:gd name="T7" fmla="*/ 87 h 237"/>
                    <a:gd name="T8" fmla="*/ 263 w 275"/>
                    <a:gd name="T9" fmla="*/ 137 h 237"/>
                    <a:gd name="T10" fmla="*/ 234 w 275"/>
                    <a:gd name="T11" fmla="*/ 165 h 237"/>
                    <a:gd name="T12" fmla="*/ 215 w 275"/>
                    <a:gd name="T13" fmla="*/ 208 h 237"/>
                    <a:gd name="T14" fmla="*/ 164 w 275"/>
                    <a:gd name="T15" fmla="*/ 223 h 237"/>
                    <a:gd name="T16" fmla="*/ 140 w 275"/>
                    <a:gd name="T17" fmla="*/ 221 h 237"/>
                    <a:gd name="T18" fmla="*/ 118 w 275"/>
                    <a:gd name="T19" fmla="*/ 231 h 237"/>
                    <a:gd name="T20" fmla="*/ 87 w 275"/>
                    <a:gd name="T21" fmla="*/ 224 h 237"/>
                    <a:gd name="T22" fmla="*/ 71 w 275"/>
                    <a:gd name="T23" fmla="*/ 211 h 237"/>
                    <a:gd name="T24" fmla="*/ 29 w 275"/>
                    <a:gd name="T25" fmla="*/ 207 h 237"/>
                    <a:gd name="T26" fmla="*/ 17 w 275"/>
                    <a:gd name="T27" fmla="*/ 154 h 237"/>
                    <a:gd name="T28" fmla="*/ 9 w 275"/>
                    <a:gd name="T29" fmla="*/ 123 h 237"/>
                    <a:gd name="T30" fmla="*/ 14 w 275"/>
                    <a:gd name="T31" fmla="*/ 102 h 237"/>
                    <a:gd name="T32" fmla="*/ 6 w 275"/>
                    <a:gd name="T33" fmla="*/ 69 h 237"/>
                    <a:gd name="T34" fmla="*/ 34 w 275"/>
                    <a:gd name="T35" fmla="*/ 40 h 237"/>
                    <a:gd name="T36" fmla="*/ 100 w 275"/>
                    <a:gd name="T37" fmla="*/ 11 h 237"/>
                    <a:gd name="T38" fmla="*/ 129 w 275"/>
                    <a:gd name="T39" fmla="*/ 12 h 237"/>
                    <a:gd name="T40" fmla="*/ 178 w 275"/>
                    <a:gd name="T41" fmla="*/ 1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237">
                      <a:moveTo>
                        <a:pt x="178" y="13"/>
                      </a:moveTo>
                      <a:cubicBezTo>
                        <a:pt x="186" y="21"/>
                        <a:pt x="180" y="29"/>
                        <a:pt x="190" y="35"/>
                      </a:cubicBezTo>
                      <a:cubicBezTo>
                        <a:pt x="200" y="42"/>
                        <a:pt x="216" y="37"/>
                        <a:pt x="224" y="46"/>
                      </a:cubicBezTo>
                      <a:cubicBezTo>
                        <a:pt x="235" y="57"/>
                        <a:pt x="224" y="75"/>
                        <a:pt x="234" y="87"/>
                      </a:cubicBezTo>
                      <a:cubicBezTo>
                        <a:pt x="245" y="102"/>
                        <a:pt x="275" y="108"/>
                        <a:pt x="263" y="137"/>
                      </a:cubicBezTo>
                      <a:cubicBezTo>
                        <a:pt x="258" y="150"/>
                        <a:pt x="240" y="152"/>
                        <a:pt x="234" y="165"/>
                      </a:cubicBezTo>
                      <a:cubicBezTo>
                        <a:pt x="228" y="180"/>
                        <a:pt x="229" y="197"/>
                        <a:pt x="215" y="208"/>
                      </a:cubicBezTo>
                      <a:cubicBezTo>
                        <a:pt x="200" y="220"/>
                        <a:pt x="182" y="224"/>
                        <a:pt x="164" y="223"/>
                      </a:cubicBezTo>
                      <a:cubicBezTo>
                        <a:pt x="155" y="223"/>
                        <a:pt x="150" y="220"/>
                        <a:pt x="140" y="221"/>
                      </a:cubicBezTo>
                      <a:cubicBezTo>
                        <a:pt x="131" y="222"/>
                        <a:pt x="125" y="227"/>
                        <a:pt x="118" y="231"/>
                      </a:cubicBezTo>
                      <a:cubicBezTo>
                        <a:pt x="108" y="237"/>
                        <a:pt x="93" y="231"/>
                        <a:pt x="87" y="224"/>
                      </a:cubicBezTo>
                      <a:cubicBezTo>
                        <a:pt x="82" y="218"/>
                        <a:pt x="79" y="212"/>
                        <a:pt x="71" y="211"/>
                      </a:cubicBezTo>
                      <a:cubicBezTo>
                        <a:pt x="56" y="209"/>
                        <a:pt x="42" y="216"/>
                        <a:pt x="29" y="207"/>
                      </a:cubicBezTo>
                      <a:cubicBezTo>
                        <a:pt x="9" y="193"/>
                        <a:pt x="22" y="172"/>
                        <a:pt x="17" y="154"/>
                      </a:cubicBezTo>
                      <a:cubicBezTo>
                        <a:pt x="15" y="143"/>
                        <a:pt x="5" y="135"/>
                        <a:pt x="9" y="123"/>
                      </a:cubicBezTo>
                      <a:cubicBezTo>
                        <a:pt x="12" y="114"/>
                        <a:pt x="16" y="111"/>
                        <a:pt x="14" y="102"/>
                      </a:cubicBezTo>
                      <a:cubicBezTo>
                        <a:pt x="11" y="93"/>
                        <a:pt x="0" y="81"/>
                        <a:pt x="6" y="69"/>
                      </a:cubicBezTo>
                      <a:cubicBezTo>
                        <a:pt x="12" y="57"/>
                        <a:pt x="30" y="53"/>
                        <a:pt x="34" y="40"/>
                      </a:cubicBezTo>
                      <a:cubicBezTo>
                        <a:pt x="44" y="8"/>
                        <a:pt x="73" y="1"/>
                        <a:pt x="100" y="11"/>
                      </a:cubicBezTo>
                      <a:cubicBezTo>
                        <a:pt x="100" y="11"/>
                        <a:pt x="111" y="15"/>
                        <a:pt x="129" y="12"/>
                      </a:cubicBezTo>
                      <a:cubicBezTo>
                        <a:pt x="147" y="10"/>
                        <a:pt x="165" y="0"/>
                        <a:pt x="178"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23" name="Freeform 7"/>
                <p:cNvSpPr/>
                <p:nvPr/>
              </p:nvSpPr>
              <p:spPr bwMode="auto">
                <a:xfrm>
                  <a:off x="1253718" y="3241774"/>
                  <a:ext cx="3633787" cy="3127375"/>
                </a:xfrm>
                <a:custGeom>
                  <a:avLst/>
                  <a:gdLst>
                    <a:gd name="T0" fmla="*/ 161 w 248"/>
                    <a:gd name="T1" fmla="*/ 11 h 213"/>
                    <a:gd name="T2" fmla="*/ 171 w 248"/>
                    <a:gd name="T3" fmla="*/ 31 h 213"/>
                    <a:gd name="T4" fmla="*/ 202 w 248"/>
                    <a:gd name="T5" fmla="*/ 41 h 213"/>
                    <a:gd name="T6" fmla="*/ 211 w 248"/>
                    <a:gd name="T7" fmla="*/ 78 h 213"/>
                    <a:gd name="T8" fmla="*/ 238 w 248"/>
                    <a:gd name="T9" fmla="*/ 123 h 213"/>
                    <a:gd name="T10" fmla="*/ 212 w 248"/>
                    <a:gd name="T11" fmla="*/ 148 h 213"/>
                    <a:gd name="T12" fmla="*/ 194 w 248"/>
                    <a:gd name="T13" fmla="*/ 187 h 213"/>
                    <a:gd name="T14" fmla="*/ 149 w 248"/>
                    <a:gd name="T15" fmla="*/ 201 h 213"/>
                    <a:gd name="T16" fmla="*/ 127 w 248"/>
                    <a:gd name="T17" fmla="*/ 199 h 213"/>
                    <a:gd name="T18" fmla="*/ 107 w 248"/>
                    <a:gd name="T19" fmla="*/ 208 h 213"/>
                    <a:gd name="T20" fmla="*/ 78 w 248"/>
                    <a:gd name="T21" fmla="*/ 201 h 213"/>
                    <a:gd name="T22" fmla="*/ 64 w 248"/>
                    <a:gd name="T23" fmla="*/ 190 h 213"/>
                    <a:gd name="T24" fmla="*/ 27 w 248"/>
                    <a:gd name="T25" fmla="*/ 186 h 213"/>
                    <a:gd name="T26" fmla="*/ 16 w 248"/>
                    <a:gd name="T27" fmla="*/ 138 h 213"/>
                    <a:gd name="T28" fmla="*/ 9 w 248"/>
                    <a:gd name="T29" fmla="*/ 110 h 213"/>
                    <a:gd name="T30" fmla="*/ 13 w 248"/>
                    <a:gd name="T31" fmla="*/ 91 h 213"/>
                    <a:gd name="T32" fmla="*/ 5 w 248"/>
                    <a:gd name="T33" fmla="*/ 62 h 213"/>
                    <a:gd name="T34" fmla="*/ 31 w 248"/>
                    <a:gd name="T35" fmla="*/ 36 h 213"/>
                    <a:gd name="T36" fmla="*/ 91 w 248"/>
                    <a:gd name="T37" fmla="*/ 9 h 213"/>
                    <a:gd name="T38" fmla="*/ 117 w 248"/>
                    <a:gd name="T39" fmla="*/ 11 h 213"/>
                    <a:gd name="T40" fmla="*/ 161 w 248"/>
                    <a:gd name="T41" fmla="*/ 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13">
                      <a:moveTo>
                        <a:pt x="161" y="11"/>
                      </a:moveTo>
                      <a:cubicBezTo>
                        <a:pt x="168" y="18"/>
                        <a:pt x="163" y="26"/>
                        <a:pt x="171" y="31"/>
                      </a:cubicBezTo>
                      <a:cubicBezTo>
                        <a:pt x="180" y="37"/>
                        <a:pt x="195" y="33"/>
                        <a:pt x="202" y="41"/>
                      </a:cubicBezTo>
                      <a:cubicBezTo>
                        <a:pt x="212" y="51"/>
                        <a:pt x="202" y="67"/>
                        <a:pt x="211" y="78"/>
                      </a:cubicBezTo>
                      <a:cubicBezTo>
                        <a:pt x="221" y="92"/>
                        <a:pt x="248" y="96"/>
                        <a:pt x="238" y="123"/>
                      </a:cubicBezTo>
                      <a:cubicBezTo>
                        <a:pt x="233" y="134"/>
                        <a:pt x="217" y="137"/>
                        <a:pt x="212" y="148"/>
                      </a:cubicBezTo>
                      <a:cubicBezTo>
                        <a:pt x="206" y="161"/>
                        <a:pt x="206" y="177"/>
                        <a:pt x="194" y="187"/>
                      </a:cubicBezTo>
                      <a:cubicBezTo>
                        <a:pt x="181" y="198"/>
                        <a:pt x="164" y="201"/>
                        <a:pt x="149" y="201"/>
                      </a:cubicBezTo>
                      <a:cubicBezTo>
                        <a:pt x="140" y="200"/>
                        <a:pt x="135" y="198"/>
                        <a:pt x="127" y="199"/>
                      </a:cubicBezTo>
                      <a:cubicBezTo>
                        <a:pt x="118" y="199"/>
                        <a:pt x="113" y="204"/>
                        <a:pt x="107" y="208"/>
                      </a:cubicBezTo>
                      <a:cubicBezTo>
                        <a:pt x="98" y="213"/>
                        <a:pt x="84" y="208"/>
                        <a:pt x="78" y="201"/>
                      </a:cubicBezTo>
                      <a:cubicBezTo>
                        <a:pt x="74" y="196"/>
                        <a:pt x="72" y="190"/>
                        <a:pt x="64" y="190"/>
                      </a:cubicBezTo>
                      <a:cubicBezTo>
                        <a:pt x="51" y="188"/>
                        <a:pt x="38" y="194"/>
                        <a:pt x="27" y="186"/>
                      </a:cubicBezTo>
                      <a:cubicBezTo>
                        <a:pt x="9" y="174"/>
                        <a:pt x="20" y="155"/>
                        <a:pt x="16" y="138"/>
                      </a:cubicBezTo>
                      <a:cubicBezTo>
                        <a:pt x="14" y="128"/>
                        <a:pt x="5" y="121"/>
                        <a:pt x="9" y="110"/>
                      </a:cubicBezTo>
                      <a:cubicBezTo>
                        <a:pt x="11" y="102"/>
                        <a:pt x="15" y="100"/>
                        <a:pt x="13" y="91"/>
                      </a:cubicBezTo>
                      <a:cubicBezTo>
                        <a:pt x="10" y="83"/>
                        <a:pt x="0" y="72"/>
                        <a:pt x="5" y="62"/>
                      </a:cubicBezTo>
                      <a:cubicBezTo>
                        <a:pt x="11" y="51"/>
                        <a:pt x="28" y="48"/>
                        <a:pt x="31" y="36"/>
                      </a:cubicBezTo>
                      <a:cubicBezTo>
                        <a:pt x="40" y="7"/>
                        <a:pt x="66" y="0"/>
                        <a:pt x="91" y="9"/>
                      </a:cubicBezTo>
                      <a:cubicBezTo>
                        <a:pt x="91" y="9"/>
                        <a:pt x="100" y="13"/>
                        <a:pt x="117" y="11"/>
                      </a:cubicBezTo>
                      <a:cubicBezTo>
                        <a:pt x="133" y="8"/>
                        <a:pt x="149" y="0"/>
                        <a:pt x="161" y="11"/>
                      </a:cubicBezTo>
                      <a:close/>
                    </a:path>
                  </a:pathLst>
                </a:custGeom>
                <a:solidFill>
                  <a:srgbClr val="FFC8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sp>
          <p:nvSpPr>
            <p:cNvPr id="64" name="Rectangle 10"/>
            <p:cNvSpPr>
              <a:spLocks noChangeArrowheads="1"/>
            </p:cNvSpPr>
            <p:nvPr/>
          </p:nvSpPr>
          <p:spPr bwMode="auto">
            <a:xfrm>
              <a:off x="1190154" y="3861911"/>
              <a:ext cx="23344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4000" b="1" dirty="0">
                  <a:solidFill>
                    <a:schemeClr val="accent4">
                      <a:lumMod val="75000"/>
                    </a:schemeClr>
                  </a:solidFill>
                  <a:latin typeface="Bebas" pitchFamily="2" charset="0"/>
                </a:rPr>
                <a:t>工作补贴</a:t>
              </a:r>
              <a:endParaRPr kumimoji="0" lang="zh-CN" altLang="zh-CN" sz="1600" b="1" i="0" u="none" strike="noStrike" cap="none" normalizeH="0" baseline="0" dirty="0">
                <a:ln>
                  <a:noFill/>
                </a:ln>
                <a:solidFill>
                  <a:schemeClr val="accent4">
                    <a:lumMod val="75000"/>
                  </a:schemeClr>
                </a:solidFill>
                <a:effectLst/>
              </a:endParaRPr>
            </a:p>
          </p:txBody>
        </p:sp>
      </p:grpSp>
      <p:grpSp>
        <p:nvGrpSpPr>
          <p:cNvPr id="164" name="组合 163"/>
          <p:cNvGrpSpPr/>
          <p:nvPr/>
        </p:nvGrpSpPr>
        <p:grpSpPr>
          <a:xfrm>
            <a:off x="7448308" y="3343440"/>
            <a:ext cx="2990345" cy="1810608"/>
            <a:chOff x="7448308" y="3343440"/>
            <a:chExt cx="2990345" cy="1810608"/>
          </a:xfrm>
        </p:grpSpPr>
        <p:grpSp>
          <p:nvGrpSpPr>
            <p:cNvPr id="154" name="组合 153"/>
            <p:cNvGrpSpPr/>
            <p:nvPr/>
          </p:nvGrpSpPr>
          <p:grpSpPr>
            <a:xfrm>
              <a:off x="7448308" y="3343440"/>
              <a:ext cx="2990345" cy="1810608"/>
              <a:chOff x="1027869" y="3712190"/>
              <a:chExt cx="4030662" cy="3479800"/>
            </a:xfrm>
          </p:grpSpPr>
          <p:sp>
            <p:nvSpPr>
              <p:cNvPr id="155" name="Freeform 6"/>
              <p:cNvSpPr/>
              <p:nvPr/>
            </p:nvSpPr>
            <p:spPr bwMode="auto">
              <a:xfrm>
                <a:off x="1058031" y="3785215"/>
                <a:ext cx="3883025" cy="3376613"/>
              </a:xfrm>
              <a:custGeom>
                <a:avLst/>
                <a:gdLst>
                  <a:gd name="T0" fmla="*/ 83 w 265"/>
                  <a:gd name="T1" fmla="*/ 220 h 230"/>
                  <a:gd name="T2" fmla="*/ 64 w 265"/>
                  <a:gd name="T3" fmla="*/ 207 h 230"/>
                  <a:gd name="T4" fmla="*/ 44 w 265"/>
                  <a:gd name="T5" fmla="*/ 209 h 230"/>
                  <a:gd name="T6" fmla="*/ 14 w 265"/>
                  <a:gd name="T7" fmla="*/ 178 h 230"/>
                  <a:gd name="T8" fmla="*/ 15 w 265"/>
                  <a:gd name="T9" fmla="*/ 159 h 230"/>
                  <a:gd name="T10" fmla="*/ 5 w 265"/>
                  <a:gd name="T11" fmla="*/ 124 h 230"/>
                  <a:gd name="T12" fmla="*/ 6 w 265"/>
                  <a:gd name="T13" fmla="*/ 117 h 230"/>
                  <a:gd name="T14" fmla="*/ 10 w 265"/>
                  <a:gd name="T15" fmla="*/ 97 h 230"/>
                  <a:gd name="T16" fmla="*/ 0 w 265"/>
                  <a:gd name="T17" fmla="*/ 71 h 230"/>
                  <a:gd name="T18" fmla="*/ 31 w 265"/>
                  <a:gd name="T19" fmla="*/ 35 h 230"/>
                  <a:gd name="T20" fmla="*/ 76 w 265"/>
                  <a:gd name="T21" fmla="*/ 0 h 230"/>
                  <a:gd name="T22" fmla="*/ 116 w 265"/>
                  <a:gd name="T23" fmla="*/ 7 h 230"/>
                  <a:gd name="T24" fmla="*/ 127 w 265"/>
                  <a:gd name="T25" fmla="*/ 6 h 230"/>
                  <a:gd name="T26" fmla="*/ 177 w 265"/>
                  <a:gd name="T27" fmla="*/ 7 h 230"/>
                  <a:gd name="T28" fmla="*/ 175 w 265"/>
                  <a:gd name="T29" fmla="*/ 9 h 230"/>
                  <a:gd name="T30" fmla="*/ 127 w 265"/>
                  <a:gd name="T31" fmla="*/ 9 h 230"/>
                  <a:gd name="T32" fmla="*/ 116 w 265"/>
                  <a:gd name="T33" fmla="*/ 10 h 230"/>
                  <a:gd name="T34" fmla="*/ 76 w 265"/>
                  <a:gd name="T35" fmla="*/ 3 h 230"/>
                  <a:gd name="T36" fmla="*/ 33 w 265"/>
                  <a:gd name="T37" fmla="*/ 36 h 230"/>
                  <a:gd name="T38" fmla="*/ 3 w 265"/>
                  <a:gd name="T39" fmla="*/ 71 h 230"/>
                  <a:gd name="T40" fmla="*/ 13 w 265"/>
                  <a:gd name="T41" fmla="*/ 97 h 230"/>
                  <a:gd name="T42" fmla="*/ 9 w 265"/>
                  <a:gd name="T43" fmla="*/ 118 h 230"/>
                  <a:gd name="T44" fmla="*/ 8 w 265"/>
                  <a:gd name="T45" fmla="*/ 124 h 230"/>
                  <a:gd name="T46" fmla="*/ 18 w 265"/>
                  <a:gd name="T47" fmla="*/ 159 h 230"/>
                  <a:gd name="T48" fmla="*/ 17 w 265"/>
                  <a:gd name="T49" fmla="*/ 178 h 230"/>
                  <a:gd name="T50" fmla="*/ 44 w 265"/>
                  <a:gd name="T51" fmla="*/ 206 h 230"/>
                  <a:gd name="T52" fmla="*/ 64 w 265"/>
                  <a:gd name="T53" fmla="*/ 204 h 230"/>
                  <a:gd name="T54" fmla="*/ 86 w 265"/>
                  <a:gd name="T55" fmla="*/ 218 h 230"/>
                  <a:gd name="T56" fmla="*/ 106 w 265"/>
                  <a:gd name="T57" fmla="*/ 227 h 230"/>
                  <a:gd name="T58" fmla="*/ 138 w 265"/>
                  <a:gd name="T59" fmla="*/ 214 h 230"/>
                  <a:gd name="T60" fmla="*/ 142 w 265"/>
                  <a:gd name="T61" fmla="*/ 214 h 230"/>
                  <a:gd name="T62" fmla="*/ 166 w 265"/>
                  <a:gd name="T63" fmla="*/ 217 h 230"/>
                  <a:gd name="T64" fmla="*/ 212 w 265"/>
                  <a:gd name="T65" fmla="*/ 202 h 230"/>
                  <a:gd name="T66" fmla="*/ 260 w 265"/>
                  <a:gd name="T67" fmla="*/ 132 h 230"/>
                  <a:gd name="T68" fmla="*/ 262 w 265"/>
                  <a:gd name="T69" fmla="*/ 120 h 230"/>
                  <a:gd name="T70" fmla="*/ 226 w 265"/>
                  <a:gd name="T71" fmla="*/ 65 h 230"/>
                  <a:gd name="T72" fmla="*/ 226 w 265"/>
                  <a:gd name="T73" fmla="*/ 58 h 230"/>
                  <a:gd name="T74" fmla="*/ 187 w 265"/>
                  <a:gd name="T75" fmla="*/ 32 h 230"/>
                  <a:gd name="T76" fmla="*/ 180 w 265"/>
                  <a:gd name="T77" fmla="*/ 20 h 230"/>
                  <a:gd name="T78" fmla="*/ 176 w 265"/>
                  <a:gd name="T79" fmla="*/ 8 h 230"/>
                  <a:gd name="T80" fmla="*/ 183 w 265"/>
                  <a:gd name="T81" fmla="*/ 20 h 230"/>
                  <a:gd name="T82" fmla="*/ 223 w 265"/>
                  <a:gd name="T83" fmla="*/ 40 h 230"/>
                  <a:gd name="T84" fmla="*/ 229 w 265"/>
                  <a:gd name="T85" fmla="*/ 58 h 230"/>
                  <a:gd name="T86" fmla="*/ 233 w 265"/>
                  <a:gd name="T87" fmla="*/ 81 h 230"/>
                  <a:gd name="T88" fmla="*/ 265 w 265"/>
                  <a:gd name="T89" fmla="*/ 120 h 230"/>
                  <a:gd name="T90" fmla="*/ 234 w 265"/>
                  <a:gd name="T91" fmla="*/ 161 h 230"/>
                  <a:gd name="T92" fmla="*/ 214 w 265"/>
                  <a:gd name="T93" fmla="*/ 204 h 230"/>
                  <a:gd name="T94" fmla="*/ 162 w 265"/>
                  <a:gd name="T95" fmla="*/ 220 h 230"/>
                  <a:gd name="T96" fmla="*/ 142 w 265"/>
                  <a:gd name="T97" fmla="*/ 217 h 230"/>
                  <a:gd name="T98" fmla="*/ 117 w 265"/>
                  <a:gd name="T99" fmla="*/ 227 h 230"/>
                  <a:gd name="T100" fmla="*/ 106 w 265"/>
                  <a:gd name="T10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30">
                    <a:moveTo>
                      <a:pt x="106" y="230"/>
                    </a:moveTo>
                    <a:cubicBezTo>
                      <a:pt x="98" y="230"/>
                      <a:pt x="88" y="225"/>
                      <a:pt x="83" y="220"/>
                    </a:cubicBezTo>
                    <a:cubicBezTo>
                      <a:pt x="83" y="220"/>
                      <a:pt x="83" y="220"/>
                      <a:pt x="83" y="220"/>
                    </a:cubicBezTo>
                    <a:cubicBezTo>
                      <a:pt x="78" y="213"/>
                      <a:pt x="76" y="208"/>
                      <a:pt x="68" y="207"/>
                    </a:cubicBezTo>
                    <a:cubicBezTo>
                      <a:pt x="68" y="207"/>
                      <a:pt x="68" y="207"/>
                      <a:pt x="68" y="207"/>
                    </a:cubicBezTo>
                    <a:cubicBezTo>
                      <a:pt x="67" y="207"/>
                      <a:pt x="66" y="207"/>
                      <a:pt x="64" y="207"/>
                    </a:cubicBezTo>
                    <a:cubicBezTo>
                      <a:pt x="64" y="207"/>
                      <a:pt x="64" y="207"/>
                      <a:pt x="64" y="207"/>
                    </a:cubicBezTo>
                    <a:cubicBezTo>
                      <a:pt x="58" y="207"/>
                      <a:pt x="51" y="209"/>
                      <a:pt x="44" y="209"/>
                    </a:cubicBezTo>
                    <a:cubicBezTo>
                      <a:pt x="44" y="209"/>
                      <a:pt x="44" y="209"/>
                      <a:pt x="44" y="209"/>
                    </a:cubicBezTo>
                    <a:cubicBezTo>
                      <a:pt x="38" y="209"/>
                      <a:pt x="32" y="207"/>
                      <a:pt x="26" y="203"/>
                    </a:cubicBezTo>
                    <a:cubicBezTo>
                      <a:pt x="26" y="203"/>
                      <a:pt x="26" y="203"/>
                      <a:pt x="26" y="203"/>
                    </a:cubicBezTo>
                    <a:cubicBezTo>
                      <a:pt x="16" y="196"/>
                      <a:pt x="14" y="187"/>
                      <a:pt x="14" y="178"/>
                    </a:cubicBezTo>
                    <a:cubicBezTo>
                      <a:pt x="14" y="178"/>
                      <a:pt x="14" y="178"/>
                      <a:pt x="14" y="178"/>
                    </a:cubicBezTo>
                    <a:cubicBezTo>
                      <a:pt x="14" y="171"/>
                      <a:pt x="15" y="165"/>
                      <a:pt x="15" y="159"/>
                    </a:cubicBezTo>
                    <a:cubicBezTo>
                      <a:pt x="15" y="159"/>
                      <a:pt x="15" y="159"/>
                      <a:pt x="15" y="159"/>
                    </a:cubicBezTo>
                    <a:cubicBezTo>
                      <a:pt x="15" y="155"/>
                      <a:pt x="15" y="152"/>
                      <a:pt x="14" y="149"/>
                    </a:cubicBezTo>
                    <a:cubicBezTo>
                      <a:pt x="14" y="149"/>
                      <a:pt x="14" y="149"/>
                      <a:pt x="14" y="149"/>
                    </a:cubicBezTo>
                    <a:cubicBezTo>
                      <a:pt x="12" y="141"/>
                      <a:pt x="5" y="133"/>
                      <a:pt x="5" y="124"/>
                    </a:cubicBezTo>
                    <a:cubicBezTo>
                      <a:pt x="5" y="124"/>
                      <a:pt x="5" y="124"/>
                      <a:pt x="5" y="124"/>
                    </a:cubicBezTo>
                    <a:cubicBezTo>
                      <a:pt x="5" y="122"/>
                      <a:pt x="5" y="119"/>
                      <a:pt x="6" y="117"/>
                    </a:cubicBezTo>
                    <a:cubicBezTo>
                      <a:pt x="6" y="117"/>
                      <a:pt x="6" y="117"/>
                      <a:pt x="6" y="117"/>
                    </a:cubicBezTo>
                    <a:cubicBezTo>
                      <a:pt x="8" y="110"/>
                      <a:pt x="11" y="107"/>
                      <a:pt x="11" y="103"/>
                    </a:cubicBezTo>
                    <a:cubicBezTo>
                      <a:pt x="11" y="103"/>
                      <a:pt x="11" y="103"/>
                      <a:pt x="11" y="103"/>
                    </a:cubicBezTo>
                    <a:cubicBezTo>
                      <a:pt x="11" y="101"/>
                      <a:pt x="11" y="99"/>
                      <a:pt x="10" y="97"/>
                    </a:cubicBezTo>
                    <a:cubicBezTo>
                      <a:pt x="10" y="97"/>
                      <a:pt x="10" y="97"/>
                      <a:pt x="10" y="97"/>
                    </a:cubicBezTo>
                    <a:cubicBezTo>
                      <a:pt x="8" y="91"/>
                      <a:pt x="1" y="81"/>
                      <a:pt x="0" y="71"/>
                    </a:cubicBezTo>
                    <a:cubicBezTo>
                      <a:pt x="0" y="71"/>
                      <a:pt x="0" y="71"/>
                      <a:pt x="0" y="71"/>
                    </a:cubicBezTo>
                    <a:cubicBezTo>
                      <a:pt x="0" y="69"/>
                      <a:pt x="1" y="66"/>
                      <a:pt x="2" y="63"/>
                    </a:cubicBezTo>
                    <a:cubicBezTo>
                      <a:pt x="2" y="63"/>
                      <a:pt x="2" y="63"/>
                      <a:pt x="2" y="63"/>
                    </a:cubicBezTo>
                    <a:cubicBezTo>
                      <a:pt x="9" y="50"/>
                      <a:pt x="27" y="47"/>
                      <a:pt x="31" y="35"/>
                    </a:cubicBezTo>
                    <a:cubicBezTo>
                      <a:pt x="31" y="35"/>
                      <a:pt x="31" y="35"/>
                      <a:pt x="31" y="35"/>
                    </a:cubicBezTo>
                    <a:cubicBezTo>
                      <a:pt x="38" y="11"/>
                      <a:pt x="56" y="0"/>
                      <a:pt x="76" y="0"/>
                    </a:cubicBezTo>
                    <a:cubicBezTo>
                      <a:pt x="76" y="0"/>
                      <a:pt x="76" y="0"/>
                      <a:pt x="76" y="0"/>
                    </a:cubicBezTo>
                    <a:cubicBezTo>
                      <a:pt x="84" y="0"/>
                      <a:pt x="91" y="1"/>
                      <a:pt x="99" y="4"/>
                    </a:cubicBezTo>
                    <a:cubicBezTo>
                      <a:pt x="99" y="4"/>
                      <a:pt x="99" y="4"/>
                      <a:pt x="99" y="4"/>
                    </a:cubicBezTo>
                    <a:cubicBezTo>
                      <a:pt x="99" y="4"/>
                      <a:pt x="105" y="7"/>
                      <a:pt x="116" y="7"/>
                    </a:cubicBezTo>
                    <a:cubicBezTo>
                      <a:pt x="116" y="7"/>
                      <a:pt x="116" y="7"/>
                      <a:pt x="116" y="7"/>
                    </a:cubicBezTo>
                    <a:cubicBezTo>
                      <a:pt x="119" y="7"/>
                      <a:pt x="123" y="7"/>
                      <a:pt x="127" y="6"/>
                    </a:cubicBezTo>
                    <a:cubicBezTo>
                      <a:pt x="127" y="6"/>
                      <a:pt x="127" y="6"/>
                      <a:pt x="127" y="6"/>
                    </a:cubicBezTo>
                    <a:cubicBezTo>
                      <a:pt x="138" y="4"/>
                      <a:pt x="149" y="0"/>
                      <a:pt x="159" y="0"/>
                    </a:cubicBezTo>
                    <a:cubicBezTo>
                      <a:pt x="159" y="0"/>
                      <a:pt x="159" y="0"/>
                      <a:pt x="159" y="0"/>
                    </a:cubicBezTo>
                    <a:cubicBezTo>
                      <a:pt x="165" y="0"/>
                      <a:pt x="172" y="2"/>
                      <a:pt x="177" y="7"/>
                    </a:cubicBezTo>
                    <a:cubicBezTo>
                      <a:pt x="177" y="7"/>
                      <a:pt x="177" y="7"/>
                      <a:pt x="177" y="7"/>
                    </a:cubicBezTo>
                    <a:cubicBezTo>
                      <a:pt x="176" y="8"/>
                      <a:pt x="176" y="8"/>
                      <a:pt x="176" y="8"/>
                    </a:cubicBezTo>
                    <a:cubicBezTo>
                      <a:pt x="175" y="9"/>
                      <a:pt x="175" y="9"/>
                      <a:pt x="175" y="9"/>
                    </a:cubicBezTo>
                    <a:cubicBezTo>
                      <a:pt x="170" y="5"/>
                      <a:pt x="165" y="3"/>
                      <a:pt x="159" y="3"/>
                    </a:cubicBezTo>
                    <a:cubicBezTo>
                      <a:pt x="159" y="3"/>
                      <a:pt x="159" y="3"/>
                      <a:pt x="159" y="3"/>
                    </a:cubicBezTo>
                    <a:cubicBezTo>
                      <a:pt x="150" y="3"/>
                      <a:pt x="139" y="7"/>
                      <a:pt x="127" y="9"/>
                    </a:cubicBezTo>
                    <a:cubicBezTo>
                      <a:pt x="127" y="9"/>
                      <a:pt x="127" y="9"/>
                      <a:pt x="127" y="9"/>
                    </a:cubicBezTo>
                    <a:cubicBezTo>
                      <a:pt x="123" y="10"/>
                      <a:pt x="119" y="10"/>
                      <a:pt x="116" y="10"/>
                    </a:cubicBezTo>
                    <a:cubicBezTo>
                      <a:pt x="116" y="10"/>
                      <a:pt x="116" y="10"/>
                      <a:pt x="116" y="10"/>
                    </a:cubicBezTo>
                    <a:cubicBezTo>
                      <a:pt x="104" y="10"/>
                      <a:pt x="98" y="7"/>
                      <a:pt x="98" y="7"/>
                    </a:cubicBezTo>
                    <a:cubicBezTo>
                      <a:pt x="98" y="7"/>
                      <a:pt x="98" y="7"/>
                      <a:pt x="98" y="7"/>
                    </a:cubicBezTo>
                    <a:cubicBezTo>
                      <a:pt x="90" y="4"/>
                      <a:pt x="83" y="3"/>
                      <a:pt x="76" y="3"/>
                    </a:cubicBezTo>
                    <a:cubicBezTo>
                      <a:pt x="76" y="3"/>
                      <a:pt x="76" y="3"/>
                      <a:pt x="76" y="3"/>
                    </a:cubicBezTo>
                    <a:cubicBezTo>
                      <a:pt x="57" y="3"/>
                      <a:pt x="40" y="13"/>
                      <a:pt x="33" y="36"/>
                    </a:cubicBezTo>
                    <a:cubicBezTo>
                      <a:pt x="33" y="36"/>
                      <a:pt x="33" y="36"/>
                      <a:pt x="33" y="36"/>
                    </a:cubicBezTo>
                    <a:cubicBezTo>
                      <a:pt x="29" y="50"/>
                      <a:pt x="10" y="53"/>
                      <a:pt x="5" y="65"/>
                    </a:cubicBezTo>
                    <a:cubicBezTo>
                      <a:pt x="5" y="65"/>
                      <a:pt x="5" y="65"/>
                      <a:pt x="5" y="65"/>
                    </a:cubicBezTo>
                    <a:cubicBezTo>
                      <a:pt x="4" y="67"/>
                      <a:pt x="3" y="69"/>
                      <a:pt x="3" y="71"/>
                    </a:cubicBezTo>
                    <a:cubicBezTo>
                      <a:pt x="3" y="71"/>
                      <a:pt x="3" y="71"/>
                      <a:pt x="3" y="71"/>
                    </a:cubicBezTo>
                    <a:cubicBezTo>
                      <a:pt x="3" y="80"/>
                      <a:pt x="11" y="89"/>
                      <a:pt x="13" y="97"/>
                    </a:cubicBezTo>
                    <a:cubicBezTo>
                      <a:pt x="13" y="97"/>
                      <a:pt x="13" y="97"/>
                      <a:pt x="13" y="97"/>
                    </a:cubicBezTo>
                    <a:cubicBezTo>
                      <a:pt x="14" y="99"/>
                      <a:pt x="14" y="101"/>
                      <a:pt x="14" y="103"/>
                    </a:cubicBezTo>
                    <a:cubicBezTo>
                      <a:pt x="14" y="103"/>
                      <a:pt x="14" y="103"/>
                      <a:pt x="14" y="103"/>
                    </a:cubicBezTo>
                    <a:cubicBezTo>
                      <a:pt x="14" y="109"/>
                      <a:pt x="11" y="112"/>
                      <a:pt x="9" y="118"/>
                    </a:cubicBezTo>
                    <a:cubicBezTo>
                      <a:pt x="9" y="118"/>
                      <a:pt x="9" y="118"/>
                      <a:pt x="9" y="118"/>
                    </a:cubicBezTo>
                    <a:cubicBezTo>
                      <a:pt x="8" y="120"/>
                      <a:pt x="8" y="122"/>
                      <a:pt x="8" y="124"/>
                    </a:cubicBezTo>
                    <a:cubicBezTo>
                      <a:pt x="8" y="124"/>
                      <a:pt x="8" y="124"/>
                      <a:pt x="8" y="124"/>
                    </a:cubicBezTo>
                    <a:cubicBezTo>
                      <a:pt x="7" y="132"/>
                      <a:pt x="14" y="139"/>
                      <a:pt x="17" y="148"/>
                    </a:cubicBezTo>
                    <a:cubicBezTo>
                      <a:pt x="17" y="148"/>
                      <a:pt x="17" y="148"/>
                      <a:pt x="17" y="148"/>
                    </a:cubicBezTo>
                    <a:cubicBezTo>
                      <a:pt x="18" y="152"/>
                      <a:pt x="18" y="155"/>
                      <a:pt x="18" y="159"/>
                    </a:cubicBezTo>
                    <a:cubicBezTo>
                      <a:pt x="18" y="159"/>
                      <a:pt x="18" y="159"/>
                      <a:pt x="18" y="159"/>
                    </a:cubicBezTo>
                    <a:cubicBezTo>
                      <a:pt x="18" y="165"/>
                      <a:pt x="17" y="172"/>
                      <a:pt x="17" y="178"/>
                    </a:cubicBezTo>
                    <a:cubicBezTo>
                      <a:pt x="17" y="178"/>
                      <a:pt x="17" y="178"/>
                      <a:pt x="17" y="178"/>
                    </a:cubicBezTo>
                    <a:cubicBezTo>
                      <a:pt x="17" y="187"/>
                      <a:pt x="19" y="194"/>
                      <a:pt x="28" y="201"/>
                    </a:cubicBezTo>
                    <a:cubicBezTo>
                      <a:pt x="28" y="201"/>
                      <a:pt x="28" y="201"/>
                      <a:pt x="28" y="201"/>
                    </a:cubicBezTo>
                    <a:cubicBezTo>
                      <a:pt x="33" y="205"/>
                      <a:pt x="38" y="206"/>
                      <a:pt x="44" y="206"/>
                    </a:cubicBezTo>
                    <a:cubicBezTo>
                      <a:pt x="44" y="206"/>
                      <a:pt x="44" y="206"/>
                      <a:pt x="44" y="206"/>
                    </a:cubicBezTo>
                    <a:cubicBezTo>
                      <a:pt x="50" y="206"/>
                      <a:pt x="57" y="204"/>
                      <a:pt x="64" y="204"/>
                    </a:cubicBezTo>
                    <a:cubicBezTo>
                      <a:pt x="64" y="204"/>
                      <a:pt x="64" y="204"/>
                      <a:pt x="64" y="204"/>
                    </a:cubicBezTo>
                    <a:cubicBezTo>
                      <a:pt x="66" y="204"/>
                      <a:pt x="67" y="204"/>
                      <a:pt x="69" y="204"/>
                    </a:cubicBezTo>
                    <a:cubicBezTo>
                      <a:pt x="69" y="204"/>
                      <a:pt x="69" y="204"/>
                      <a:pt x="69" y="204"/>
                    </a:cubicBezTo>
                    <a:cubicBezTo>
                      <a:pt x="78" y="205"/>
                      <a:pt x="81" y="212"/>
                      <a:pt x="86" y="218"/>
                    </a:cubicBezTo>
                    <a:cubicBezTo>
                      <a:pt x="86" y="218"/>
                      <a:pt x="86" y="218"/>
                      <a:pt x="86" y="218"/>
                    </a:cubicBezTo>
                    <a:cubicBezTo>
                      <a:pt x="90" y="223"/>
                      <a:pt x="99" y="227"/>
                      <a:pt x="106" y="227"/>
                    </a:cubicBezTo>
                    <a:cubicBezTo>
                      <a:pt x="106" y="227"/>
                      <a:pt x="106" y="227"/>
                      <a:pt x="106" y="227"/>
                    </a:cubicBezTo>
                    <a:cubicBezTo>
                      <a:pt x="110" y="227"/>
                      <a:pt x="113" y="226"/>
                      <a:pt x="115" y="225"/>
                    </a:cubicBezTo>
                    <a:cubicBezTo>
                      <a:pt x="115" y="225"/>
                      <a:pt x="115" y="225"/>
                      <a:pt x="115" y="225"/>
                    </a:cubicBezTo>
                    <a:cubicBezTo>
                      <a:pt x="122" y="221"/>
                      <a:pt x="128" y="215"/>
                      <a:pt x="138" y="214"/>
                    </a:cubicBezTo>
                    <a:cubicBezTo>
                      <a:pt x="138" y="214"/>
                      <a:pt x="138" y="214"/>
                      <a:pt x="138" y="214"/>
                    </a:cubicBezTo>
                    <a:cubicBezTo>
                      <a:pt x="139" y="214"/>
                      <a:pt x="140" y="214"/>
                      <a:pt x="142" y="214"/>
                    </a:cubicBezTo>
                    <a:cubicBezTo>
                      <a:pt x="142" y="214"/>
                      <a:pt x="142" y="214"/>
                      <a:pt x="142" y="214"/>
                    </a:cubicBezTo>
                    <a:cubicBezTo>
                      <a:pt x="149" y="214"/>
                      <a:pt x="154" y="216"/>
                      <a:pt x="162" y="217"/>
                    </a:cubicBezTo>
                    <a:cubicBezTo>
                      <a:pt x="162" y="217"/>
                      <a:pt x="162" y="217"/>
                      <a:pt x="162" y="217"/>
                    </a:cubicBezTo>
                    <a:cubicBezTo>
                      <a:pt x="164" y="217"/>
                      <a:pt x="165" y="217"/>
                      <a:pt x="166" y="217"/>
                    </a:cubicBezTo>
                    <a:cubicBezTo>
                      <a:pt x="166" y="217"/>
                      <a:pt x="166" y="217"/>
                      <a:pt x="166" y="217"/>
                    </a:cubicBezTo>
                    <a:cubicBezTo>
                      <a:pt x="182" y="217"/>
                      <a:pt x="199" y="213"/>
                      <a:pt x="212" y="202"/>
                    </a:cubicBezTo>
                    <a:cubicBezTo>
                      <a:pt x="212" y="202"/>
                      <a:pt x="212" y="202"/>
                      <a:pt x="212" y="202"/>
                    </a:cubicBezTo>
                    <a:cubicBezTo>
                      <a:pt x="225" y="191"/>
                      <a:pt x="224" y="175"/>
                      <a:pt x="231" y="160"/>
                    </a:cubicBezTo>
                    <a:cubicBezTo>
                      <a:pt x="231" y="160"/>
                      <a:pt x="231" y="160"/>
                      <a:pt x="231" y="160"/>
                    </a:cubicBezTo>
                    <a:cubicBezTo>
                      <a:pt x="237" y="146"/>
                      <a:pt x="255" y="143"/>
                      <a:pt x="260" y="132"/>
                    </a:cubicBezTo>
                    <a:cubicBezTo>
                      <a:pt x="260" y="132"/>
                      <a:pt x="260" y="132"/>
                      <a:pt x="260" y="132"/>
                    </a:cubicBezTo>
                    <a:cubicBezTo>
                      <a:pt x="262" y="127"/>
                      <a:pt x="262" y="123"/>
                      <a:pt x="262" y="120"/>
                    </a:cubicBezTo>
                    <a:cubicBezTo>
                      <a:pt x="262" y="120"/>
                      <a:pt x="262" y="120"/>
                      <a:pt x="262" y="120"/>
                    </a:cubicBezTo>
                    <a:cubicBezTo>
                      <a:pt x="263" y="102"/>
                      <a:pt x="241" y="96"/>
                      <a:pt x="230" y="83"/>
                    </a:cubicBezTo>
                    <a:cubicBezTo>
                      <a:pt x="230" y="83"/>
                      <a:pt x="230" y="83"/>
                      <a:pt x="230" y="83"/>
                    </a:cubicBezTo>
                    <a:cubicBezTo>
                      <a:pt x="226" y="78"/>
                      <a:pt x="226" y="71"/>
                      <a:pt x="226" y="65"/>
                    </a:cubicBezTo>
                    <a:cubicBezTo>
                      <a:pt x="226" y="65"/>
                      <a:pt x="226" y="65"/>
                      <a:pt x="226" y="65"/>
                    </a:cubicBezTo>
                    <a:cubicBezTo>
                      <a:pt x="226" y="63"/>
                      <a:pt x="226" y="60"/>
                      <a:pt x="226" y="58"/>
                    </a:cubicBezTo>
                    <a:cubicBezTo>
                      <a:pt x="226" y="58"/>
                      <a:pt x="226" y="58"/>
                      <a:pt x="226" y="58"/>
                    </a:cubicBezTo>
                    <a:cubicBezTo>
                      <a:pt x="226" y="52"/>
                      <a:pt x="225" y="46"/>
                      <a:pt x="221" y="42"/>
                    </a:cubicBezTo>
                    <a:cubicBezTo>
                      <a:pt x="221" y="42"/>
                      <a:pt x="221" y="42"/>
                      <a:pt x="221" y="42"/>
                    </a:cubicBezTo>
                    <a:cubicBezTo>
                      <a:pt x="214" y="34"/>
                      <a:pt x="198" y="38"/>
                      <a:pt x="187" y="32"/>
                    </a:cubicBezTo>
                    <a:cubicBezTo>
                      <a:pt x="187" y="32"/>
                      <a:pt x="187" y="32"/>
                      <a:pt x="187" y="32"/>
                    </a:cubicBezTo>
                    <a:cubicBezTo>
                      <a:pt x="182" y="28"/>
                      <a:pt x="180" y="24"/>
                      <a:pt x="180" y="20"/>
                    </a:cubicBezTo>
                    <a:cubicBezTo>
                      <a:pt x="180" y="20"/>
                      <a:pt x="180" y="20"/>
                      <a:pt x="180" y="20"/>
                    </a:cubicBezTo>
                    <a:cubicBezTo>
                      <a:pt x="179" y="16"/>
                      <a:pt x="178" y="13"/>
                      <a:pt x="175" y="9"/>
                    </a:cubicBezTo>
                    <a:cubicBezTo>
                      <a:pt x="175" y="9"/>
                      <a:pt x="175" y="9"/>
                      <a:pt x="175" y="9"/>
                    </a:cubicBezTo>
                    <a:cubicBezTo>
                      <a:pt x="176" y="8"/>
                      <a:pt x="176" y="8"/>
                      <a:pt x="176" y="8"/>
                    </a:cubicBezTo>
                    <a:cubicBezTo>
                      <a:pt x="177" y="7"/>
                      <a:pt x="177" y="7"/>
                      <a:pt x="177" y="7"/>
                    </a:cubicBezTo>
                    <a:cubicBezTo>
                      <a:pt x="181" y="11"/>
                      <a:pt x="182" y="16"/>
                      <a:pt x="183" y="20"/>
                    </a:cubicBezTo>
                    <a:cubicBezTo>
                      <a:pt x="183" y="20"/>
                      <a:pt x="183" y="20"/>
                      <a:pt x="183" y="20"/>
                    </a:cubicBezTo>
                    <a:cubicBezTo>
                      <a:pt x="183" y="23"/>
                      <a:pt x="184" y="26"/>
                      <a:pt x="188" y="29"/>
                    </a:cubicBezTo>
                    <a:cubicBezTo>
                      <a:pt x="188" y="29"/>
                      <a:pt x="188" y="29"/>
                      <a:pt x="188" y="29"/>
                    </a:cubicBezTo>
                    <a:cubicBezTo>
                      <a:pt x="197" y="35"/>
                      <a:pt x="214" y="30"/>
                      <a:pt x="223" y="40"/>
                    </a:cubicBezTo>
                    <a:cubicBezTo>
                      <a:pt x="223" y="40"/>
                      <a:pt x="223" y="40"/>
                      <a:pt x="223" y="40"/>
                    </a:cubicBezTo>
                    <a:cubicBezTo>
                      <a:pt x="228" y="45"/>
                      <a:pt x="229" y="51"/>
                      <a:pt x="229" y="58"/>
                    </a:cubicBezTo>
                    <a:cubicBezTo>
                      <a:pt x="229" y="58"/>
                      <a:pt x="229" y="58"/>
                      <a:pt x="229" y="58"/>
                    </a:cubicBezTo>
                    <a:cubicBezTo>
                      <a:pt x="229" y="60"/>
                      <a:pt x="229" y="63"/>
                      <a:pt x="229" y="65"/>
                    </a:cubicBezTo>
                    <a:cubicBezTo>
                      <a:pt x="229" y="65"/>
                      <a:pt x="229" y="65"/>
                      <a:pt x="229" y="65"/>
                    </a:cubicBezTo>
                    <a:cubicBezTo>
                      <a:pt x="229" y="71"/>
                      <a:pt x="229" y="77"/>
                      <a:pt x="233" y="81"/>
                    </a:cubicBezTo>
                    <a:cubicBezTo>
                      <a:pt x="233" y="81"/>
                      <a:pt x="233" y="81"/>
                      <a:pt x="233" y="81"/>
                    </a:cubicBezTo>
                    <a:cubicBezTo>
                      <a:pt x="242" y="93"/>
                      <a:pt x="265" y="99"/>
                      <a:pt x="265" y="120"/>
                    </a:cubicBezTo>
                    <a:cubicBezTo>
                      <a:pt x="265" y="120"/>
                      <a:pt x="265" y="120"/>
                      <a:pt x="265" y="120"/>
                    </a:cubicBezTo>
                    <a:cubicBezTo>
                      <a:pt x="265" y="124"/>
                      <a:pt x="264" y="128"/>
                      <a:pt x="262" y="133"/>
                    </a:cubicBezTo>
                    <a:cubicBezTo>
                      <a:pt x="262" y="133"/>
                      <a:pt x="262" y="133"/>
                      <a:pt x="262" y="133"/>
                    </a:cubicBezTo>
                    <a:cubicBezTo>
                      <a:pt x="257" y="146"/>
                      <a:pt x="239" y="149"/>
                      <a:pt x="234" y="161"/>
                    </a:cubicBezTo>
                    <a:cubicBezTo>
                      <a:pt x="234" y="161"/>
                      <a:pt x="234" y="161"/>
                      <a:pt x="234" y="161"/>
                    </a:cubicBezTo>
                    <a:cubicBezTo>
                      <a:pt x="227" y="175"/>
                      <a:pt x="228" y="192"/>
                      <a:pt x="214" y="204"/>
                    </a:cubicBezTo>
                    <a:cubicBezTo>
                      <a:pt x="214" y="204"/>
                      <a:pt x="214" y="204"/>
                      <a:pt x="214" y="204"/>
                    </a:cubicBezTo>
                    <a:cubicBezTo>
                      <a:pt x="200" y="216"/>
                      <a:pt x="183" y="220"/>
                      <a:pt x="166" y="220"/>
                    </a:cubicBezTo>
                    <a:cubicBezTo>
                      <a:pt x="166" y="220"/>
                      <a:pt x="166" y="220"/>
                      <a:pt x="166" y="220"/>
                    </a:cubicBezTo>
                    <a:cubicBezTo>
                      <a:pt x="165" y="220"/>
                      <a:pt x="164" y="220"/>
                      <a:pt x="162" y="220"/>
                    </a:cubicBezTo>
                    <a:cubicBezTo>
                      <a:pt x="162" y="220"/>
                      <a:pt x="162" y="220"/>
                      <a:pt x="162" y="220"/>
                    </a:cubicBezTo>
                    <a:cubicBezTo>
                      <a:pt x="154" y="219"/>
                      <a:pt x="149" y="217"/>
                      <a:pt x="142" y="217"/>
                    </a:cubicBezTo>
                    <a:cubicBezTo>
                      <a:pt x="142" y="217"/>
                      <a:pt x="142" y="217"/>
                      <a:pt x="142" y="217"/>
                    </a:cubicBezTo>
                    <a:cubicBezTo>
                      <a:pt x="141" y="217"/>
                      <a:pt x="139" y="217"/>
                      <a:pt x="138" y="217"/>
                    </a:cubicBezTo>
                    <a:cubicBezTo>
                      <a:pt x="138" y="217"/>
                      <a:pt x="138" y="217"/>
                      <a:pt x="138" y="217"/>
                    </a:cubicBezTo>
                    <a:cubicBezTo>
                      <a:pt x="130" y="218"/>
                      <a:pt x="124" y="223"/>
                      <a:pt x="117" y="227"/>
                    </a:cubicBezTo>
                    <a:cubicBezTo>
                      <a:pt x="117" y="227"/>
                      <a:pt x="117" y="227"/>
                      <a:pt x="117" y="227"/>
                    </a:cubicBezTo>
                    <a:cubicBezTo>
                      <a:pt x="114" y="229"/>
                      <a:pt x="110" y="230"/>
                      <a:pt x="106" y="230"/>
                    </a:cubicBezTo>
                    <a:cubicBezTo>
                      <a:pt x="106" y="230"/>
                      <a:pt x="106" y="230"/>
                      <a:pt x="106" y="230"/>
                    </a:cubicBezTo>
                    <a:cubicBezTo>
                      <a:pt x="106" y="230"/>
                      <a:pt x="106" y="230"/>
                      <a:pt x="106" y="230"/>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nvGrpSpPr>
              <p:cNvPr id="156" name="组合 155"/>
              <p:cNvGrpSpPr/>
              <p:nvPr/>
            </p:nvGrpSpPr>
            <p:grpSpPr>
              <a:xfrm>
                <a:off x="1027869" y="3712190"/>
                <a:ext cx="4030662" cy="3479800"/>
                <a:chOff x="1063218" y="3065561"/>
                <a:chExt cx="4030662" cy="3479800"/>
              </a:xfrm>
            </p:grpSpPr>
            <p:sp>
              <p:nvSpPr>
                <p:cNvPr id="157" name="Freeform 5"/>
                <p:cNvSpPr/>
                <p:nvPr/>
              </p:nvSpPr>
              <p:spPr bwMode="auto">
                <a:xfrm>
                  <a:off x="1063218" y="3065561"/>
                  <a:ext cx="4030662" cy="3479800"/>
                </a:xfrm>
                <a:custGeom>
                  <a:avLst/>
                  <a:gdLst>
                    <a:gd name="T0" fmla="*/ 178 w 275"/>
                    <a:gd name="T1" fmla="*/ 13 h 237"/>
                    <a:gd name="T2" fmla="*/ 190 w 275"/>
                    <a:gd name="T3" fmla="*/ 35 h 237"/>
                    <a:gd name="T4" fmla="*/ 224 w 275"/>
                    <a:gd name="T5" fmla="*/ 46 h 237"/>
                    <a:gd name="T6" fmla="*/ 234 w 275"/>
                    <a:gd name="T7" fmla="*/ 87 h 237"/>
                    <a:gd name="T8" fmla="*/ 263 w 275"/>
                    <a:gd name="T9" fmla="*/ 137 h 237"/>
                    <a:gd name="T10" fmla="*/ 234 w 275"/>
                    <a:gd name="T11" fmla="*/ 165 h 237"/>
                    <a:gd name="T12" fmla="*/ 215 w 275"/>
                    <a:gd name="T13" fmla="*/ 208 h 237"/>
                    <a:gd name="T14" fmla="*/ 164 w 275"/>
                    <a:gd name="T15" fmla="*/ 223 h 237"/>
                    <a:gd name="T16" fmla="*/ 140 w 275"/>
                    <a:gd name="T17" fmla="*/ 221 h 237"/>
                    <a:gd name="T18" fmla="*/ 118 w 275"/>
                    <a:gd name="T19" fmla="*/ 231 h 237"/>
                    <a:gd name="T20" fmla="*/ 87 w 275"/>
                    <a:gd name="T21" fmla="*/ 224 h 237"/>
                    <a:gd name="T22" fmla="*/ 71 w 275"/>
                    <a:gd name="T23" fmla="*/ 211 h 237"/>
                    <a:gd name="T24" fmla="*/ 29 w 275"/>
                    <a:gd name="T25" fmla="*/ 207 h 237"/>
                    <a:gd name="T26" fmla="*/ 17 w 275"/>
                    <a:gd name="T27" fmla="*/ 154 h 237"/>
                    <a:gd name="T28" fmla="*/ 9 w 275"/>
                    <a:gd name="T29" fmla="*/ 123 h 237"/>
                    <a:gd name="T30" fmla="*/ 14 w 275"/>
                    <a:gd name="T31" fmla="*/ 102 h 237"/>
                    <a:gd name="T32" fmla="*/ 6 w 275"/>
                    <a:gd name="T33" fmla="*/ 69 h 237"/>
                    <a:gd name="T34" fmla="*/ 34 w 275"/>
                    <a:gd name="T35" fmla="*/ 40 h 237"/>
                    <a:gd name="T36" fmla="*/ 100 w 275"/>
                    <a:gd name="T37" fmla="*/ 11 h 237"/>
                    <a:gd name="T38" fmla="*/ 129 w 275"/>
                    <a:gd name="T39" fmla="*/ 12 h 237"/>
                    <a:gd name="T40" fmla="*/ 178 w 275"/>
                    <a:gd name="T41" fmla="*/ 1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237">
                      <a:moveTo>
                        <a:pt x="178" y="13"/>
                      </a:moveTo>
                      <a:cubicBezTo>
                        <a:pt x="186" y="21"/>
                        <a:pt x="180" y="29"/>
                        <a:pt x="190" y="35"/>
                      </a:cubicBezTo>
                      <a:cubicBezTo>
                        <a:pt x="200" y="42"/>
                        <a:pt x="216" y="37"/>
                        <a:pt x="224" y="46"/>
                      </a:cubicBezTo>
                      <a:cubicBezTo>
                        <a:pt x="235" y="57"/>
                        <a:pt x="224" y="75"/>
                        <a:pt x="234" y="87"/>
                      </a:cubicBezTo>
                      <a:cubicBezTo>
                        <a:pt x="245" y="102"/>
                        <a:pt x="275" y="108"/>
                        <a:pt x="263" y="137"/>
                      </a:cubicBezTo>
                      <a:cubicBezTo>
                        <a:pt x="258" y="150"/>
                        <a:pt x="240" y="152"/>
                        <a:pt x="234" y="165"/>
                      </a:cubicBezTo>
                      <a:cubicBezTo>
                        <a:pt x="228" y="180"/>
                        <a:pt x="229" y="197"/>
                        <a:pt x="215" y="208"/>
                      </a:cubicBezTo>
                      <a:cubicBezTo>
                        <a:pt x="200" y="220"/>
                        <a:pt x="182" y="224"/>
                        <a:pt x="164" y="223"/>
                      </a:cubicBezTo>
                      <a:cubicBezTo>
                        <a:pt x="155" y="223"/>
                        <a:pt x="150" y="220"/>
                        <a:pt x="140" y="221"/>
                      </a:cubicBezTo>
                      <a:cubicBezTo>
                        <a:pt x="131" y="222"/>
                        <a:pt x="125" y="227"/>
                        <a:pt x="118" y="231"/>
                      </a:cubicBezTo>
                      <a:cubicBezTo>
                        <a:pt x="108" y="237"/>
                        <a:pt x="93" y="231"/>
                        <a:pt x="87" y="224"/>
                      </a:cubicBezTo>
                      <a:cubicBezTo>
                        <a:pt x="82" y="218"/>
                        <a:pt x="79" y="212"/>
                        <a:pt x="71" y="211"/>
                      </a:cubicBezTo>
                      <a:cubicBezTo>
                        <a:pt x="56" y="209"/>
                        <a:pt x="42" y="216"/>
                        <a:pt x="29" y="207"/>
                      </a:cubicBezTo>
                      <a:cubicBezTo>
                        <a:pt x="9" y="193"/>
                        <a:pt x="22" y="172"/>
                        <a:pt x="17" y="154"/>
                      </a:cubicBezTo>
                      <a:cubicBezTo>
                        <a:pt x="15" y="143"/>
                        <a:pt x="5" y="135"/>
                        <a:pt x="9" y="123"/>
                      </a:cubicBezTo>
                      <a:cubicBezTo>
                        <a:pt x="12" y="114"/>
                        <a:pt x="16" y="111"/>
                        <a:pt x="14" y="102"/>
                      </a:cubicBezTo>
                      <a:cubicBezTo>
                        <a:pt x="11" y="93"/>
                        <a:pt x="0" y="81"/>
                        <a:pt x="6" y="69"/>
                      </a:cubicBezTo>
                      <a:cubicBezTo>
                        <a:pt x="12" y="57"/>
                        <a:pt x="30" y="53"/>
                        <a:pt x="34" y="40"/>
                      </a:cubicBezTo>
                      <a:cubicBezTo>
                        <a:pt x="44" y="8"/>
                        <a:pt x="73" y="1"/>
                        <a:pt x="100" y="11"/>
                      </a:cubicBezTo>
                      <a:cubicBezTo>
                        <a:pt x="100" y="11"/>
                        <a:pt x="111" y="15"/>
                        <a:pt x="129" y="12"/>
                      </a:cubicBezTo>
                      <a:cubicBezTo>
                        <a:pt x="147" y="10"/>
                        <a:pt x="165" y="0"/>
                        <a:pt x="178"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58" name="Freeform 7"/>
                <p:cNvSpPr/>
                <p:nvPr/>
              </p:nvSpPr>
              <p:spPr bwMode="auto">
                <a:xfrm>
                  <a:off x="1253718" y="3241774"/>
                  <a:ext cx="3633787" cy="3127375"/>
                </a:xfrm>
                <a:custGeom>
                  <a:avLst/>
                  <a:gdLst>
                    <a:gd name="T0" fmla="*/ 161 w 248"/>
                    <a:gd name="T1" fmla="*/ 11 h 213"/>
                    <a:gd name="T2" fmla="*/ 171 w 248"/>
                    <a:gd name="T3" fmla="*/ 31 h 213"/>
                    <a:gd name="T4" fmla="*/ 202 w 248"/>
                    <a:gd name="T5" fmla="*/ 41 h 213"/>
                    <a:gd name="T6" fmla="*/ 211 w 248"/>
                    <a:gd name="T7" fmla="*/ 78 h 213"/>
                    <a:gd name="T8" fmla="*/ 238 w 248"/>
                    <a:gd name="T9" fmla="*/ 123 h 213"/>
                    <a:gd name="T10" fmla="*/ 212 w 248"/>
                    <a:gd name="T11" fmla="*/ 148 h 213"/>
                    <a:gd name="T12" fmla="*/ 194 w 248"/>
                    <a:gd name="T13" fmla="*/ 187 h 213"/>
                    <a:gd name="T14" fmla="*/ 149 w 248"/>
                    <a:gd name="T15" fmla="*/ 201 h 213"/>
                    <a:gd name="T16" fmla="*/ 127 w 248"/>
                    <a:gd name="T17" fmla="*/ 199 h 213"/>
                    <a:gd name="T18" fmla="*/ 107 w 248"/>
                    <a:gd name="T19" fmla="*/ 208 h 213"/>
                    <a:gd name="T20" fmla="*/ 78 w 248"/>
                    <a:gd name="T21" fmla="*/ 201 h 213"/>
                    <a:gd name="T22" fmla="*/ 64 w 248"/>
                    <a:gd name="T23" fmla="*/ 190 h 213"/>
                    <a:gd name="T24" fmla="*/ 27 w 248"/>
                    <a:gd name="T25" fmla="*/ 186 h 213"/>
                    <a:gd name="T26" fmla="*/ 16 w 248"/>
                    <a:gd name="T27" fmla="*/ 138 h 213"/>
                    <a:gd name="T28" fmla="*/ 9 w 248"/>
                    <a:gd name="T29" fmla="*/ 110 h 213"/>
                    <a:gd name="T30" fmla="*/ 13 w 248"/>
                    <a:gd name="T31" fmla="*/ 91 h 213"/>
                    <a:gd name="T32" fmla="*/ 5 w 248"/>
                    <a:gd name="T33" fmla="*/ 62 h 213"/>
                    <a:gd name="T34" fmla="*/ 31 w 248"/>
                    <a:gd name="T35" fmla="*/ 36 h 213"/>
                    <a:gd name="T36" fmla="*/ 91 w 248"/>
                    <a:gd name="T37" fmla="*/ 9 h 213"/>
                    <a:gd name="T38" fmla="*/ 117 w 248"/>
                    <a:gd name="T39" fmla="*/ 11 h 213"/>
                    <a:gd name="T40" fmla="*/ 161 w 248"/>
                    <a:gd name="T41" fmla="*/ 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13">
                      <a:moveTo>
                        <a:pt x="161" y="11"/>
                      </a:moveTo>
                      <a:cubicBezTo>
                        <a:pt x="168" y="18"/>
                        <a:pt x="163" y="26"/>
                        <a:pt x="171" y="31"/>
                      </a:cubicBezTo>
                      <a:cubicBezTo>
                        <a:pt x="180" y="37"/>
                        <a:pt x="195" y="33"/>
                        <a:pt x="202" y="41"/>
                      </a:cubicBezTo>
                      <a:cubicBezTo>
                        <a:pt x="212" y="51"/>
                        <a:pt x="202" y="67"/>
                        <a:pt x="211" y="78"/>
                      </a:cubicBezTo>
                      <a:cubicBezTo>
                        <a:pt x="221" y="92"/>
                        <a:pt x="248" y="96"/>
                        <a:pt x="238" y="123"/>
                      </a:cubicBezTo>
                      <a:cubicBezTo>
                        <a:pt x="233" y="134"/>
                        <a:pt x="217" y="137"/>
                        <a:pt x="212" y="148"/>
                      </a:cubicBezTo>
                      <a:cubicBezTo>
                        <a:pt x="206" y="161"/>
                        <a:pt x="206" y="177"/>
                        <a:pt x="194" y="187"/>
                      </a:cubicBezTo>
                      <a:cubicBezTo>
                        <a:pt x="181" y="198"/>
                        <a:pt x="164" y="201"/>
                        <a:pt x="149" y="201"/>
                      </a:cubicBezTo>
                      <a:cubicBezTo>
                        <a:pt x="140" y="200"/>
                        <a:pt x="135" y="198"/>
                        <a:pt x="127" y="199"/>
                      </a:cubicBezTo>
                      <a:cubicBezTo>
                        <a:pt x="118" y="199"/>
                        <a:pt x="113" y="204"/>
                        <a:pt x="107" y="208"/>
                      </a:cubicBezTo>
                      <a:cubicBezTo>
                        <a:pt x="98" y="213"/>
                        <a:pt x="84" y="208"/>
                        <a:pt x="78" y="201"/>
                      </a:cubicBezTo>
                      <a:cubicBezTo>
                        <a:pt x="74" y="196"/>
                        <a:pt x="72" y="190"/>
                        <a:pt x="64" y="190"/>
                      </a:cubicBezTo>
                      <a:cubicBezTo>
                        <a:pt x="51" y="188"/>
                        <a:pt x="38" y="194"/>
                        <a:pt x="27" y="186"/>
                      </a:cubicBezTo>
                      <a:cubicBezTo>
                        <a:pt x="9" y="174"/>
                        <a:pt x="20" y="155"/>
                        <a:pt x="16" y="138"/>
                      </a:cubicBezTo>
                      <a:cubicBezTo>
                        <a:pt x="14" y="128"/>
                        <a:pt x="5" y="121"/>
                        <a:pt x="9" y="110"/>
                      </a:cubicBezTo>
                      <a:cubicBezTo>
                        <a:pt x="11" y="102"/>
                        <a:pt x="15" y="100"/>
                        <a:pt x="13" y="91"/>
                      </a:cubicBezTo>
                      <a:cubicBezTo>
                        <a:pt x="10" y="83"/>
                        <a:pt x="0" y="72"/>
                        <a:pt x="5" y="62"/>
                      </a:cubicBezTo>
                      <a:cubicBezTo>
                        <a:pt x="11" y="51"/>
                        <a:pt x="28" y="48"/>
                        <a:pt x="31" y="36"/>
                      </a:cubicBezTo>
                      <a:cubicBezTo>
                        <a:pt x="40" y="7"/>
                        <a:pt x="66" y="0"/>
                        <a:pt x="91" y="9"/>
                      </a:cubicBezTo>
                      <a:cubicBezTo>
                        <a:pt x="91" y="9"/>
                        <a:pt x="100" y="13"/>
                        <a:pt x="117" y="11"/>
                      </a:cubicBezTo>
                      <a:cubicBezTo>
                        <a:pt x="133" y="8"/>
                        <a:pt x="149" y="0"/>
                        <a:pt x="161" y="11"/>
                      </a:cubicBezTo>
                      <a:close/>
                    </a:path>
                  </a:pathLst>
                </a:custGeom>
                <a:solidFill>
                  <a:srgbClr val="FFC8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sp>
          <p:nvSpPr>
            <p:cNvPr id="65" name="Rectangle 10"/>
            <p:cNvSpPr>
              <a:spLocks noChangeArrowheads="1"/>
            </p:cNvSpPr>
            <p:nvPr/>
          </p:nvSpPr>
          <p:spPr bwMode="auto">
            <a:xfrm>
              <a:off x="7737007" y="3987238"/>
              <a:ext cx="23344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4000" b="1" dirty="0">
                  <a:solidFill>
                    <a:schemeClr val="accent4">
                      <a:lumMod val="75000"/>
                    </a:schemeClr>
                  </a:solidFill>
                  <a:latin typeface="Bebas" pitchFamily="2" charset="0"/>
                </a:rPr>
                <a:t>健康体检</a:t>
              </a:r>
              <a:endParaRPr kumimoji="0" lang="zh-CN" altLang="zh-CN" sz="1600" b="1" i="0" u="none" strike="noStrike" cap="none" normalizeH="0" baseline="0" dirty="0">
                <a:ln>
                  <a:noFill/>
                </a:ln>
                <a:solidFill>
                  <a:schemeClr val="accent4">
                    <a:lumMod val="75000"/>
                  </a:schemeClr>
                </a:solidFill>
                <a:effectLst/>
              </a:endParaRPr>
            </a:p>
          </p:txBody>
        </p:sp>
      </p:grpSp>
      <p:grpSp>
        <p:nvGrpSpPr>
          <p:cNvPr id="163" name="组合 162"/>
          <p:cNvGrpSpPr/>
          <p:nvPr/>
        </p:nvGrpSpPr>
        <p:grpSpPr>
          <a:xfrm>
            <a:off x="9449554" y="2412476"/>
            <a:ext cx="2460789" cy="1339816"/>
            <a:chOff x="9449554" y="2412476"/>
            <a:chExt cx="2460789" cy="1339816"/>
          </a:xfrm>
        </p:grpSpPr>
        <p:grpSp>
          <p:nvGrpSpPr>
            <p:cNvPr id="149" name="组合 148"/>
            <p:cNvGrpSpPr/>
            <p:nvPr/>
          </p:nvGrpSpPr>
          <p:grpSpPr>
            <a:xfrm>
              <a:off x="9697544" y="2412476"/>
              <a:ext cx="2212799" cy="1339816"/>
              <a:chOff x="1027869" y="3712190"/>
              <a:chExt cx="4030662" cy="3479800"/>
            </a:xfrm>
          </p:grpSpPr>
          <p:sp>
            <p:nvSpPr>
              <p:cNvPr id="150" name="Freeform 6"/>
              <p:cNvSpPr/>
              <p:nvPr/>
            </p:nvSpPr>
            <p:spPr bwMode="auto">
              <a:xfrm>
                <a:off x="1058031" y="3785215"/>
                <a:ext cx="3883025" cy="3376613"/>
              </a:xfrm>
              <a:custGeom>
                <a:avLst/>
                <a:gdLst>
                  <a:gd name="T0" fmla="*/ 83 w 265"/>
                  <a:gd name="T1" fmla="*/ 220 h 230"/>
                  <a:gd name="T2" fmla="*/ 64 w 265"/>
                  <a:gd name="T3" fmla="*/ 207 h 230"/>
                  <a:gd name="T4" fmla="*/ 44 w 265"/>
                  <a:gd name="T5" fmla="*/ 209 h 230"/>
                  <a:gd name="T6" fmla="*/ 14 w 265"/>
                  <a:gd name="T7" fmla="*/ 178 h 230"/>
                  <a:gd name="T8" fmla="*/ 15 w 265"/>
                  <a:gd name="T9" fmla="*/ 159 h 230"/>
                  <a:gd name="T10" fmla="*/ 5 w 265"/>
                  <a:gd name="T11" fmla="*/ 124 h 230"/>
                  <a:gd name="T12" fmla="*/ 6 w 265"/>
                  <a:gd name="T13" fmla="*/ 117 h 230"/>
                  <a:gd name="T14" fmla="*/ 10 w 265"/>
                  <a:gd name="T15" fmla="*/ 97 h 230"/>
                  <a:gd name="T16" fmla="*/ 0 w 265"/>
                  <a:gd name="T17" fmla="*/ 71 h 230"/>
                  <a:gd name="T18" fmla="*/ 31 w 265"/>
                  <a:gd name="T19" fmla="*/ 35 h 230"/>
                  <a:gd name="T20" fmla="*/ 76 w 265"/>
                  <a:gd name="T21" fmla="*/ 0 h 230"/>
                  <a:gd name="T22" fmla="*/ 116 w 265"/>
                  <a:gd name="T23" fmla="*/ 7 h 230"/>
                  <a:gd name="T24" fmla="*/ 127 w 265"/>
                  <a:gd name="T25" fmla="*/ 6 h 230"/>
                  <a:gd name="T26" fmla="*/ 177 w 265"/>
                  <a:gd name="T27" fmla="*/ 7 h 230"/>
                  <a:gd name="T28" fmla="*/ 175 w 265"/>
                  <a:gd name="T29" fmla="*/ 9 h 230"/>
                  <a:gd name="T30" fmla="*/ 127 w 265"/>
                  <a:gd name="T31" fmla="*/ 9 h 230"/>
                  <a:gd name="T32" fmla="*/ 116 w 265"/>
                  <a:gd name="T33" fmla="*/ 10 h 230"/>
                  <a:gd name="T34" fmla="*/ 76 w 265"/>
                  <a:gd name="T35" fmla="*/ 3 h 230"/>
                  <a:gd name="T36" fmla="*/ 33 w 265"/>
                  <a:gd name="T37" fmla="*/ 36 h 230"/>
                  <a:gd name="T38" fmla="*/ 3 w 265"/>
                  <a:gd name="T39" fmla="*/ 71 h 230"/>
                  <a:gd name="T40" fmla="*/ 13 w 265"/>
                  <a:gd name="T41" fmla="*/ 97 h 230"/>
                  <a:gd name="T42" fmla="*/ 9 w 265"/>
                  <a:gd name="T43" fmla="*/ 118 h 230"/>
                  <a:gd name="T44" fmla="*/ 8 w 265"/>
                  <a:gd name="T45" fmla="*/ 124 h 230"/>
                  <a:gd name="T46" fmla="*/ 18 w 265"/>
                  <a:gd name="T47" fmla="*/ 159 h 230"/>
                  <a:gd name="T48" fmla="*/ 17 w 265"/>
                  <a:gd name="T49" fmla="*/ 178 h 230"/>
                  <a:gd name="T50" fmla="*/ 44 w 265"/>
                  <a:gd name="T51" fmla="*/ 206 h 230"/>
                  <a:gd name="T52" fmla="*/ 64 w 265"/>
                  <a:gd name="T53" fmla="*/ 204 h 230"/>
                  <a:gd name="T54" fmla="*/ 86 w 265"/>
                  <a:gd name="T55" fmla="*/ 218 h 230"/>
                  <a:gd name="T56" fmla="*/ 106 w 265"/>
                  <a:gd name="T57" fmla="*/ 227 h 230"/>
                  <a:gd name="T58" fmla="*/ 138 w 265"/>
                  <a:gd name="T59" fmla="*/ 214 h 230"/>
                  <a:gd name="T60" fmla="*/ 142 w 265"/>
                  <a:gd name="T61" fmla="*/ 214 h 230"/>
                  <a:gd name="T62" fmla="*/ 166 w 265"/>
                  <a:gd name="T63" fmla="*/ 217 h 230"/>
                  <a:gd name="T64" fmla="*/ 212 w 265"/>
                  <a:gd name="T65" fmla="*/ 202 h 230"/>
                  <a:gd name="T66" fmla="*/ 260 w 265"/>
                  <a:gd name="T67" fmla="*/ 132 h 230"/>
                  <a:gd name="T68" fmla="*/ 262 w 265"/>
                  <a:gd name="T69" fmla="*/ 120 h 230"/>
                  <a:gd name="T70" fmla="*/ 226 w 265"/>
                  <a:gd name="T71" fmla="*/ 65 h 230"/>
                  <a:gd name="T72" fmla="*/ 226 w 265"/>
                  <a:gd name="T73" fmla="*/ 58 h 230"/>
                  <a:gd name="T74" fmla="*/ 187 w 265"/>
                  <a:gd name="T75" fmla="*/ 32 h 230"/>
                  <a:gd name="T76" fmla="*/ 180 w 265"/>
                  <a:gd name="T77" fmla="*/ 20 h 230"/>
                  <a:gd name="T78" fmla="*/ 176 w 265"/>
                  <a:gd name="T79" fmla="*/ 8 h 230"/>
                  <a:gd name="T80" fmla="*/ 183 w 265"/>
                  <a:gd name="T81" fmla="*/ 20 h 230"/>
                  <a:gd name="T82" fmla="*/ 223 w 265"/>
                  <a:gd name="T83" fmla="*/ 40 h 230"/>
                  <a:gd name="T84" fmla="*/ 229 w 265"/>
                  <a:gd name="T85" fmla="*/ 58 h 230"/>
                  <a:gd name="T86" fmla="*/ 233 w 265"/>
                  <a:gd name="T87" fmla="*/ 81 h 230"/>
                  <a:gd name="T88" fmla="*/ 265 w 265"/>
                  <a:gd name="T89" fmla="*/ 120 h 230"/>
                  <a:gd name="T90" fmla="*/ 234 w 265"/>
                  <a:gd name="T91" fmla="*/ 161 h 230"/>
                  <a:gd name="T92" fmla="*/ 214 w 265"/>
                  <a:gd name="T93" fmla="*/ 204 h 230"/>
                  <a:gd name="T94" fmla="*/ 162 w 265"/>
                  <a:gd name="T95" fmla="*/ 220 h 230"/>
                  <a:gd name="T96" fmla="*/ 142 w 265"/>
                  <a:gd name="T97" fmla="*/ 217 h 230"/>
                  <a:gd name="T98" fmla="*/ 117 w 265"/>
                  <a:gd name="T99" fmla="*/ 227 h 230"/>
                  <a:gd name="T100" fmla="*/ 106 w 265"/>
                  <a:gd name="T10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30">
                    <a:moveTo>
                      <a:pt x="106" y="230"/>
                    </a:moveTo>
                    <a:cubicBezTo>
                      <a:pt x="98" y="230"/>
                      <a:pt x="88" y="225"/>
                      <a:pt x="83" y="220"/>
                    </a:cubicBezTo>
                    <a:cubicBezTo>
                      <a:pt x="83" y="220"/>
                      <a:pt x="83" y="220"/>
                      <a:pt x="83" y="220"/>
                    </a:cubicBezTo>
                    <a:cubicBezTo>
                      <a:pt x="78" y="213"/>
                      <a:pt x="76" y="208"/>
                      <a:pt x="68" y="207"/>
                    </a:cubicBezTo>
                    <a:cubicBezTo>
                      <a:pt x="68" y="207"/>
                      <a:pt x="68" y="207"/>
                      <a:pt x="68" y="207"/>
                    </a:cubicBezTo>
                    <a:cubicBezTo>
                      <a:pt x="67" y="207"/>
                      <a:pt x="66" y="207"/>
                      <a:pt x="64" y="207"/>
                    </a:cubicBezTo>
                    <a:cubicBezTo>
                      <a:pt x="64" y="207"/>
                      <a:pt x="64" y="207"/>
                      <a:pt x="64" y="207"/>
                    </a:cubicBezTo>
                    <a:cubicBezTo>
                      <a:pt x="58" y="207"/>
                      <a:pt x="51" y="209"/>
                      <a:pt x="44" y="209"/>
                    </a:cubicBezTo>
                    <a:cubicBezTo>
                      <a:pt x="44" y="209"/>
                      <a:pt x="44" y="209"/>
                      <a:pt x="44" y="209"/>
                    </a:cubicBezTo>
                    <a:cubicBezTo>
                      <a:pt x="38" y="209"/>
                      <a:pt x="32" y="207"/>
                      <a:pt x="26" y="203"/>
                    </a:cubicBezTo>
                    <a:cubicBezTo>
                      <a:pt x="26" y="203"/>
                      <a:pt x="26" y="203"/>
                      <a:pt x="26" y="203"/>
                    </a:cubicBezTo>
                    <a:cubicBezTo>
                      <a:pt x="16" y="196"/>
                      <a:pt x="14" y="187"/>
                      <a:pt x="14" y="178"/>
                    </a:cubicBezTo>
                    <a:cubicBezTo>
                      <a:pt x="14" y="178"/>
                      <a:pt x="14" y="178"/>
                      <a:pt x="14" y="178"/>
                    </a:cubicBezTo>
                    <a:cubicBezTo>
                      <a:pt x="14" y="171"/>
                      <a:pt x="15" y="165"/>
                      <a:pt x="15" y="159"/>
                    </a:cubicBezTo>
                    <a:cubicBezTo>
                      <a:pt x="15" y="159"/>
                      <a:pt x="15" y="159"/>
                      <a:pt x="15" y="159"/>
                    </a:cubicBezTo>
                    <a:cubicBezTo>
                      <a:pt x="15" y="155"/>
                      <a:pt x="15" y="152"/>
                      <a:pt x="14" y="149"/>
                    </a:cubicBezTo>
                    <a:cubicBezTo>
                      <a:pt x="14" y="149"/>
                      <a:pt x="14" y="149"/>
                      <a:pt x="14" y="149"/>
                    </a:cubicBezTo>
                    <a:cubicBezTo>
                      <a:pt x="12" y="141"/>
                      <a:pt x="5" y="133"/>
                      <a:pt x="5" y="124"/>
                    </a:cubicBezTo>
                    <a:cubicBezTo>
                      <a:pt x="5" y="124"/>
                      <a:pt x="5" y="124"/>
                      <a:pt x="5" y="124"/>
                    </a:cubicBezTo>
                    <a:cubicBezTo>
                      <a:pt x="5" y="122"/>
                      <a:pt x="5" y="119"/>
                      <a:pt x="6" y="117"/>
                    </a:cubicBezTo>
                    <a:cubicBezTo>
                      <a:pt x="6" y="117"/>
                      <a:pt x="6" y="117"/>
                      <a:pt x="6" y="117"/>
                    </a:cubicBezTo>
                    <a:cubicBezTo>
                      <a:pt x="8" y="110"/>
                      <a:pt x="11" y="107"/>
                      <a:pt x="11" y="103"/>
                    </a:cubicBezTo>
                    <a:cubicBezTo>
                      <a:pt x="11" y="103"/>
                      <a:pt x="11" y="103"/>
                      <a:pt x="11" y="103"/>
                    </a:cubicBezTo>
                    <a:cubicBezTo>
                      <a:pt x="11" y="101"/>
                      <a:pt x="11" y="99"/>
                      <a:pt x="10" y="97"/>
                    </a:cubicBezTo>
                    <a:cubicBezTo>
                      <a:pt x="10" y="97"/>
                      <a:pt x="10" y="97"/>
                      <a:pt x="10" y="97"/>
                    </a:cubicBezTo>
                    <a:cubicBezTo>
                      <a:pt x="8" y="91"/>
                      <a:pt x="1" y="81"/>
                      <a:pt x="0" y="71"/>
                    </a:cubicBezTo>
                    <a:cubicBezTo>
                      <a:pt x="0" y="71"/>
                      <a:pt x="0" y="71"/>
                      <a:pt x="0" y="71"/>
                    </a:cubicBezTo>
                    <a:cubicBezTo>
                      <a:pt x="0" y="69"/>
                      <a:pt x="1" y="66"/>
                      <a:pt x="2" y="63"/>
                    </a:cubicBezTo>
                    <a:cubicBezTo>
                      <a:pt x="2" y="63"/>
                      <a:pt x="2" y="63"/>
                      <a:pt x="2" y="63"/>
                    </a:cubicBezTo>
                    <a:cubicBezTo>
                      <a:pt x="9" y="50"/>
                      <a:pt x="27" y="47"/>
                      <a:pt x="31" y="35"/>
                    </a:cubicBezTo>
                    <a:cubicBezTo>
                      <a:pt x="31" y="35"/>
                      <a:pt x="31" y="35"/>
                      <a:pt x="31" y="35"/>
                    </a:cubicBezTo>
                    <a:cubicBezTo>
                      <a:pt x="38" y="11"/>
                      <a:pt x="56" y="0"/>
                      <a:pt x="76" y="0"/>
                    </a:cubicBezTo>
                    <a:cubicBezTo>
                      <a:pt x="76" y="0"/>
                      <a:pt x="76" y="0"/>
                      <a:pt x="76" y="0"/>
                    </a:cubicBezTo>
                    <a:cubicBezTo>
                      <a:pt x="84" y="0"/>
                      <a:pt x="91" y="1"/>
                      <a:pt x="99" y="4"/>
                    </a:cubicBezTo>
                    <a:cubicBezTo>
                      <a:pt x="99" y="4"/>
                      <a:pt x="99" y="4"/>
                      <a:pt x="99" y="4"/>
                    </a:cubicBezTo>
                    <a:cubicBezTo>
                      <a:pt x="99" y="4"/>
                      <a:pt x="105" y="7"/>
                      <a:pt x="116" y="7"/>
                    </a:cubicBezTo>
                    <a:cubicBezTo>
                      <a:pt x="116" y="7"/>
                      <a:pt x="116" y="7"/>
                      <a:pt x="116" y="7"/>
                    </a:cubicBezTo>
                    <a:cubicBezTo>
                      <a:pt x="119" y="7"/>
                      <a:pt x="123" y="7"/>
                      <a:pt x="127" y="6"/>
                    </a:cubicBezTo>
                    <a:cubicBezTo>
                      <a:pt x="127" y="6"/>
                      <a:pt x="127" y="6"/>
                      <a:pt x="127" y="6"/>
                    </a:cubicBezTo>
                    <a:cubicBezTo>
                      <a:pt x="138" y="4"/>
                      <a:pt x="149" y="0"/>
                      <a:pt x="159" y="0"/>
                    </a:cubicBezTo>
                    <a:cubicBezTo>
                      <a:pt x="159" y="0"/>
                      <a:pt x="159" y="0"/>
                      <a:pt x="159" y="0"/>
                    </a:cubicBezTo>
                    <a:cubicBezTo>
                      <a:pt x="165" y="0"/>
                      <a:pt x="172" y="2"/>
                      <a:pt x="177" y="7"/>
                    </a:cubicBezTo>
                    <a:cubicBezTo>
                      <a:pt x="177" y="7"/>
                      <a:pt x="177" y="7"/>
                      <a:pt x="177" y="7"/>
                    </a:cubicBezTo>
                    <a:cubicBezTo>
                      <a:pt x="176" y="8"/>
                      <a:pt x="176" y="8"/>
                      <a:pt x="176" y="8"/>
                    </a:cubicBezTo>
                    <a:cubicBezTo>
                      <a:pt x="175" y="9"/>
                      <a:pt x="175" y="9"/>
                      <a:pt x="175" y="9"/>
                    </a:cubicBezTo>
                    <a:cubicBezTo>
                      <a:pt x="170" y="5"/>
                      <a:pt x="165" y="3"/>
                      <a:pt x="159" y="3"/>
                    </a:cubicBezTo>
                    <a:cubicBezTo>
                      <a:pt x="159" y="3"/>
                      <a:pt x="159" y="3"/>
                      <a:pt x="159" y="3"/>
                    </a:cubicBezTo>
                    <a:cubicBezTo>
                      <a:pt x="150" y="3"/>
                      <a:pt x="139" y="7"/>
                      <a:pt x="127" y="9"/>
                    </a:cubicBezTo>
                    <a:cubicBezTo>
                      <a:pt x="127" y="9"/>
                      <a:pt x="127" y="9"/>
                      <a:pt x="127" y="9"/>
                    </a:cubicBezTo>
                    <a:cubicBezTo>
                      <a:pt x="123" y="10"/>
                      <a:pt x="119" y="10"/>
                      <a:pt x="116" y="10"/>
                    </a:cubicBezTo>
                    <a:cubicBezTo>
                      <a:pt x="116" y="10"/>
                      <a:pt x="116" y="10"/>
                      <a:pt x="116" y="10"/>
                    </a:cubicBezTo>
                    <a:cubicBezTo>
                      <a:pt x="104" y="10"/>
                      <a:pt x="98" y="7"/>
                      <a:pt x="98" y="7"/>
                    </a:cubicBezTo>
                    <a:cubicBezTo>
                      <a:pt x="98" y="7"/>
                      <a:pt x="98" y="7"/>
                      <a:pt x="98" y="7"/>
                    </a:cubicBezTo>
                    <a:cubicBezTo>
                      <a:pt x="90" y="4"/>
                      <a:pt x="83" y="3"/>
                      <a:pt x="76" y="3"/>
                    </a:cubicBezTo>
                    <a:cubicBezTo>
                      <a:pt x="76" y="3"/>
                      <a:pt x="76" y="3"/>
                      <a:pt x="76" y="3"/>
                    </a:cubicBezTo>
                    <a:cubicBezTo>
                      <a:pt x="57" y="3"/>
                      <a:pt x="40" y="13"/>
                      <a:pt x="33" y="36"/>
                    </a:cubicBezTo>
                    <a:cubicBezTo>
                      <a:pt x="33" y="36"/>
                      <a:pt x="33" y="36"/>
                      <a:pt x="33" y="36"/>
                    </a:cubicBezTo>
                    <a:cubicBezTo>
                      <a:pt x="29" y="50"/>
                      <a:pt x="10" y="53"/>
                      <a:pt x="5" y="65"/>
                    </a:cubicBezTo>
                    <a:cubicBezTo>
                      <a:pt x="5" y="65"/>
                      <a:pt x="5" y="65"/>
                      <a:pt x="5" y="65"/>
                    </a:cubicBezTo>
                    <a:cubicBezTo>
                      <a:pt x="4" y="67"/>
                      <a:pt x="3" y="69"/>
                      <a:pt x="3" y="71"/>
                    </a:cubicBezTo>
                    <a:cubicBezTo>
                      <a:pt x="3" y="71"/>
                      <a:pt x="3" y="71"/>
                      <a:pt x="3" y="71"/>
                    </a:cubicBezTo>
                    <a:cubicBezTo>
                      <a:pt x="3" y="80"/>
                      <a:pt x="11" y="89"/>
                      <a:pt x="13" y="97"/>
                    </a:cubicBezTo>
                    <a:cubicBezTo>
                      <a:pt x="13" y="97"/>
                      <a:pt x="13" y="97"/>
                      <a:pt x="13" y="97"/>
                    </a:cubicBezTo>
                    <a:cubicBezTo>
                      <a:pt x="14" y="99"/>
                      <a:pt x="14" y="101"/>
                      <a:pt x="14" y="103"/>
                    </a:cubicBezTo>
                    <a:cubicBezTo>
                      <a:pt x="14" y="103"/>
                      <a:pt x="14" y="103"/>
                      <a:pt x="14" y="103"/>
                    </a:cubicBezTo>
                    <a:cubicBezTo>
                      <a:pt x="14" y="109"/>
                      <a:pt x="11" y="112"/>
                      <a:pt x="9" y="118"/>
                    </a:cubicBezTo>
                    <a:cubicBezTo>
                      <a:pt x="9" y="118"/>
                      <a:pt x="9" y="118"/>
                      <a:pt x="9" y="118"/>
                    </a:cubicBezTo>
                    <a:cubicBezTo>
                      <a:pt x="8" y="120"/>
                      <a:pt x="8" y="122"/>
                      <a:pt x="8" y="124"/>
                    </a:cubicBezTo>
                    <a:cubicBezTo>
                      <a:pt x="8" y="124"/>
                      <a:pt x="8" y="124"/>
                      <a:pt x="8" y="124"/>
                    </a:cubicBezTo>
                    <a:cubicBezTo>
                      <a:pt x="7" y="132"/>
                      <a:pt x="14" y="139"/>
                      <a:pt x="17" y="148"/>
                    </a:cubicBezTo>
                    <a:cubicBezTo>
                      <a:pt x="17" y="148"/>
                      <a:pt x="17" y="148"/>
                      <a:pt x="17" y="148"/>
                    </a:cubicBezTo>
                    <a:cubicBezTo>
                      <a:pt x="18" y="152"/>
                      <a:pt x="18" y="155"/>
                      <a:pt x="18" y="159"/>
                    </a:cubicBezTo>
                    <a:cubicBezTo>
                      <a:pt x="18" y="159"/>
                      <a:pt x="18" y="159"/>
                      <a:pt x="18" y="159"/>
                    </a:cubicBezTo>
                    <a:cubicBezTo>
                      <a:pt x="18" y="165"/>
                      <a:pt x="17" y="172"/>
                      <a:pt x="17" y="178"/>
                    </a:cubicBezTo>
                    <a:cubicBezTo>
                      <a:pt x="17" y="178"/>
                      <a:pt x="17" y="178"/>
                      <a:pt x="17" y="178"/>
                    </a:cubicBezTo>
                    <a:cubicBezTo>
                      <a:pt x="17" y="187"/>
                      <a:pt x="19" y="194"/>
                      <a:pt x="28" y="201"/>
                    </a:cubicBezTo>
                    <a:cubicBezTo>
                      <a:pt x="28" y="201"/>
                      <a:pt x="28" y="201"/>
                      <a:pt x="28" y="201"/>
                    </a:cubicBezTo>
                    <a:cubicBezTo>
                      <a:pt x="33" y="205"/>
                      <a:pt x="38" y="206"/>
                      <a:pt x="44" y="206"/>
                    </a:cubicBezTo>
                    <a:cubicBezTo>
                      <a:pt x="44" y="206"/>
                      <a:pt x="44" y="206"/>
                      <a:pt x="44" y="206"/>
                    </a:cubicBezTo>
                    <a:cubicBezTo>
                      <a:pt x="50" y="206"/>
                      <a:pt x="57" y="204"/>
                      <a:pt x="64" y="204"/>
                    </a:cubicBezTo>
                    <a:cubicBezTo>
                      <a:pt x="64" y="204"/>
                      <a:pt x="64" y="204"/>
                      <a:pt x="64" y="204"/>
                    </a:cubicBezTo>
                    <a:cubicBezTo>
                      <a:pt x="66" y="204"/>
                      <a:pt x="67" y="204"/>
                      <a:pt x="69" y="204"/>
                    </a:cubicBezTo>
                    <a:cubicBezTo>
                      <a:pt x="69" y="204"/>
                      <a:pt x="69" y="204"/>
                      <a:pt x="69" y="204"/>
                    </a:cubicBezTo>
                    <a:cubicBezTo>
                      <a:pt x="78" y="205"/>
                      <a:pt x="81" y="212"/>
                      <a:pt x="86" y="218"/>
                    </a:cubicBezTo>
                    <a:cubicBezTo>
                      <a:pt x="86" y="218"/>
                      <a:pt x="86" y="218"/>
                      <a:pt x="86" y="218"/>
                    </a:cubicBezTo>
                    <a:cubicBezTo>
                      <a:pt x="90" y="223"/>
                      <a:pt x="99" y="227"/>
                      <a:pt x="106" y="227"/>
                    </a:cubicBezTo>
                    <a:cubicBezTo>
                      <a:pt x="106" y="227"/>
                      <a:pt x="106" y="227"/>
                      <a:pt x="106" y="227"/>
                    </a:cubicBezTo>
                    <a:cubicBezTo>
                      <a:pt x="110" y="227"/>
                      <a:pt x="113" y="226"/>
                      <a:pt x="115" y="225"/>
                    </a:cubicBezTo>
                    <a:cubicBezTo>
                      <a:pt x="115" y="225"/>
                      <a:pt x="115" y="225"/>
                      <a:pt x="115" y="225"/>
                    </a:cubicBezTo>
                    <a:cubicBezTo>
                      <a:pt x="122" y="221"/>
                      <a:pt x="128" y="215"/>
                      <a:pt x="138" y="214"/>
                    </a:cubicBezTo>
                    <a:cubicBezTo>
                      <a:pt x="138" y="214"/>
                      <a:pt x="138" y="214"/>
                      <a:pt x="138" y="214"/>
                    </a:cubicBezTo>
                    <a:cubicBezTo>
                      <a:pt x="139" y="214"/>
                      <a:pt x="140" y="214"/>
                      <a:pt x="142" y="214"/>
                    </a:cubicBezTo>
                    <a:cubicBezTo>
                      <a:pt x="142" y="214"/>
                      <a:pt x="142" y="214"/>
                      <a:pt x="142" y="214"/>
                    </a:cubicBezTo>
                    <a:cubicBezTo>
                      <a:pt x="149" y="214"/>
                      <a:pt x="154" y="216"/>
                      <a:pt x="162" y="217"/>
                    </a:cubicBezTo>
                    <a:cubicBezTo>
                      <a:pt x="162" y="217"/>
                      <a:pt x="162" y="217"/>
                      <a:pt x="162" y="217"/>
                    </a:cubicBezTo>
                    <a:cubicBezTo>
                      <a:pt x="164" y="217"/>
                      <a:pt x="165" y="217"/>
                      <a:pt x="166" y="217"/>
                    </a:cubicBezTo>
                    <a:cubicBezTo>
                      <a:pt x="166" y="217"/>
                      <a:pt x="166" y="217"/>
                      <a:pt x="166" y="217"/>
                    </a:cubicBezTo>
                    <a:cubicBezTo>
                      <a:pt x="182" y="217"/>
                      <a:pt x="199" y="213"/>
                      <a:pt x="212" y="202"/>
                    </a:cubicBezTo>
                    <a:cubicBezTo>
                      <a:pt x="212" y="202"/>
                      <a:pt x="212" y="202"/>
                      <a:pt x="212" y="202"/>
                    </a:cubicBezTo>
                    <a:cubicBezTo>
                      <a:pt x="225" y="191"/>
                      <a:pt x="224" y="175"/>
                      <a:pt x="231" y="160"/>
                    </a:cubicBezTo>
                    <a:cubicBezTo>
                      <a:pt x="231" y="160"/>
                      <a:pt x="231" y="160"/>
                      <a:pt x="231" y="160"/>
                    </a:cubicBezTo>
                    <a:cubicBezTo>
                      <a:pt x="237" y="146"/>
                      <a:pt x="255" y="143"/>
                      <a:pt x="260" y="132"/>
                    </a:cubicBezTo>
                    <a:cubicBezTo>
                      <a:pt x="260" y="132"/>
                      <a:pt x="260" y="132"/>
                      <a:pt x="260" y="132"/>
                    </a:cubicBezTo>
                    <a:cubicBezTo>
                      <a:pt x="262" y="127"/>
                      <a:pt x="262" y="123"/>
                      <a:pt x="262" y="120"/>
                    </a:cubicBezTo>
                    <a:cubicBezTo>
                      <a:pt x="262" y="120"/>
                      <a:pt x="262" y="120"/>
                      <a:pt x="262" y="120"/>
                    </a:cubicBezTo>
                    <a:cubicBezTo>
                      <a:pt x="263" y="102"/>
                      <a:pt x="241" y="96"/>
                      <a:pt x="230" y="83"/>
                    </a:cubicBezTo>
                    <a:cubicBezTo>
                      <a:pt x="230" y="83"/>
                      <a:pt x="230" y="83"/>
                      <a:pt x="230" y="83"/>
                    </a:cubicBezTo>
                    <a:cubicBezTo>
                      <a:pt x="226" y="78"/>
                      <a:pt x="226" y="71"/>
                      <a:pt x="226" y="65"/>
                    </a:cubicBezTo>
                    <a:cubicBezTo>
                      <a:pt x="226" y="65"/>
                      <a:pt x="226" y="65"/>
                      <a:pt x="226" y="65"/>
                    </a:cubicBezTo>
                    <a:cubicBezTo>
                      <a:pt x="226" y="63"/>
                      <a:pt x="226" y="60"/>
                      <a:pt x="226" y="58"/>
                    </a:cubicBezTo>
                    <a:cubicBezTo>
                      <a:pt x="226" y="58"/>
                      <a:pt x="226" y="58"/>
                      <a:pt x="226" y="58"/>
                    </a:cubicBezTo>
                    <a:cubicBezTo>
                      <a:pt x="226" y="52"/>
                      <a:pt x="225" y="46"/>
                      <a:pt x="221" y="42"/>
                    </a:cubicBezTo>
                    <a:cubicBezTo>
                      <a:pt x="221" y="42"/>
                      <a:pt x="221" y="42"/>
                      <a:pt x="221" y="42"/>
                    </a:cubicBezTo>
                    <a:cubicBezTo>
                      <a:pt x="214" y="34"/>
                      <a:pt x="198" y="38"/>
                      <a:pt x="187" y="32"/>
                    </a:cubicBezTo>
                    <a:cubicBezTo>
                      <a:pt x="187" y="32"/>
                      <a:pt x="187" y="32"/>
                      <a:pt x="187" y="32"/>
                    </a:cubicBezTo>
                    <a:cubicBezTo>
                      <a:pt x="182" y="28"/>
                      <a:pt x="180" y="24"/>
                      <a:pt x="180" y="20"/>
                    </a:cubicBezTo>
                    <a:cubicBezTo>
                      <a:pt x="180" y="20"/>
                      <a:pt x="180" y="20"/>
                      <a:pt x="180" y="20"/>
                    </a:cubicBezTo>
                    <a:cubicBezTo>
                      <a:pt x="179" y="16"/>
                      <a:pt x="178" y="13"/>
                      <a:pt x="175" y="9"/>
                    </a:cubicBezTo>
                    <a:cubicBezTo>
                      <a:pt x="175" y="9"/>
                      <a:pt x="175" y="9"/>
                      <a:pt x="175" y="9"/>
                    </a:cubicBezTo>
                    <a:cubicBezTo>
                      <a:pt x="176" y="8"/>
                      <a:pt x="176" y="8"/>
                      <a:pt x="176" y="8"/>
                    </a:cubicBezTo>
                    <a:cubicBezTo>
                      <a:pt x="177" y="7"/>
                      <a:pt x="177" y="7"/>
                      <a:pt x="177" y="7"/>
                    </a:cubicBezTo>
                    <a:cubicBezTo>
                      <a:pt x="181" y="11"/>
                      <a:pt x="182" y="16"/>
                      <a:pt x="183" y="20"/>
                    </a:cubicBezTo>
                    <a:cubicBezTo>
                      <a:pt x="183" y="20"/>
                      <a:pt x="183" y="20"/>
                      <a:pt x="183" y="20"/>
                    </a:cubicBezTo>
                    <a:cubicBezTo>
                      <a:pt x="183" y="23"/>
                      <a:pt x="184" y="26"/>
                      <a:pt x="188" y="29"/>
                    </a:cubicBezTo>
                    <a:cubicBezTo>
                      <a:pt x="188" y="29"/>
                      <a:pt x="188" y="29"/>
                      <a:pt x="188" y="29"/>
                    </a:cubicBezTo>
                    <a:cubicBezTo>
                      <a:pt x="197" y="35"/>
                      <a:pt x="214" y="30"/>
                      <a:pt x="223" y="40"/>
                    </a:cubicBezTo>
                    <a:cubicBezTo>
                      <a:pt x="223" y="40"/>
                      <a:pt x="223" y="40"/>
                      <a:pt x="223" y="40"/>
                    </a:cubicBezTo>
                    <a:cubicBezTo>
                      <a:pt x="228" y="45"/>
                      <a:pt x="229" y="51"/>
                      <a:pt x="229" y="58"/>
                    </a:cubicBezTo>
                    <a:cubicBezTo>
                      <a:pt x="229" y="58"/>
                      <a:pt x="229" y="58"/>
                      <a:pt x="229" y="58"/>
                    </a:cubicBezTo>
                    <a:cubicBezTo>
                      <a:pt x="229" y="60"/>
                      <a:pt x="229" y="63"/>
                      <a:pt x="229" y="65"/>
                    </a:cubicBezTo>
                    <a:cubicBezTo>
                      <a:pt x="229" y="65"/>
                      <a:pt x="229" y="65"/>
                      <a:pt x="229" y="65"/>
                    </a:cubicBezTo>
                    <a:cubicBezTo>
                      <a:pt x="229" y="71"/>
                      <a:pt x="229" y="77"/>
                      <a:pt x="233" y="81"/>
                    </a:cubicBezTo>
                    <a:cubicBezTo>
                      <a:pt x="233" y="81"/>
                      <a:pt x="233" y="81"/>
                      <a:pt x="233" y="81"/>
                    </a:cubicBezTo>
                    <a:cubicBezTo>
                      <a:pt x="242" y="93"/>
                      <a:pt x="265" y="99"/>
                      <a:pt x="265" y="120"/>
                    </a:cubicBezTo>
                    <a:cubicBezTo>
                      <a:pt x="265" y="120"/>
                      <a:pt x="265" y="120"/>
                      <a:pt x="265" y="120"/>
                    </a:cubicBezTo>
                    <a:cubicBezTo>
                      <a:pt x="265" y="124"/>
                      <a:pt x="264" y="128"/>
                      <a:pt x="262" y="133"/>
                    </a:cubicBezTo>
                    <a:cubicBezTo>
                      <a:pt x="262" y="133"/>
                      <a:pt x="262" y="133"/>
                      <a:pt x="262" y="133"/>
                    </a:cubicBezTo>
                    <a:cubicBezTo>
                      <a:pt x="257" y="146"/>
                      <a:pt x="239" y="149"/>
                      <a:pt x="234" y="161"/>
                    </a:cubicBezTo>
                    <a:cubicBezTo>
                      <a:pt x="234" y="161"/>
                      <a:pt x="234" y="161"/>
                      <a:pt x="234" y="161"/>
                    </a:cubicBezTo>
                    <a:cubicBezTo>
                      <a:pt x="227" y="175"/>
                      <a:pt x="228" y="192"/>
                      <a:pt x="214" y="204"/>
                    </a:cubicBezTo>
                    <a:cubicBezTo>
                      <a:pt x="214" y="204"/>
                      <a:pt x="214" y="204"/>
                      <a:pt x="214" y="204"/>
                    </a:cubicBezTo>
                    <a:cubicBezTo>
                      <a:pt x="200" y="216"/>
                      <a:pt x="183" y="220"/>
                      <a:pt x="166" y="220"/>
                    </a:cubicBezTo>
                    <a:cubicBezTo>
                      <a:pt x="166" y="220"/>
                      <a:pt x="166" y="220"/>
                      <a:pt x="166" y="220"/>
                    </a:cubicBezTo>
                    <a:cubicBezTo>
                      <a:pt x="165" y="220"/>
                      <a:pt x="164" y="220"/>
                      <a:pt x="162" y="220"/>
                    </a:cubicBezTo>
                    <a:cubicBezTo>
                      <a:pt x="162" y="220"/>
                      <a:pt x="162" y="220"/>
                      <a:pt x="162" y="220"/>
                    </a:cubicBezTo>
                    <a:cubicBezTo>
                      <a:pt x="154" y="219"/>
                      <a:pt x="149" y="217"/>
                      <a:pt x="142" y="217"/>
                    </a:cubicBezTo>
                    <a:cubicBezTo>
                      <a:pt x="142" y="217"/>
                      <a:pt x="142" y="217"/>
                      <a:pt x="142" y="217"/>
                    </a:cubicBezTo>
                    <a:cubicBezTo>
                      <a:pt x="141" y="217"/>
                      <a:pt x="139" y="217"/>
                      <a:pt x="138" y="217"/>
                    </a:cubicBezTo>
                    <a:cubicBezTo>
                      <a:pt x="138" y="217"/>
                      <a:pt x="138" y="217"/>
                      <a:pt x="138" y="217"/>
                    </a:cubicBezTo>
                    <a:cubicBezTo>
                      <a:pt x="130" y="218"/>
                      <a:pt x="124" y="223"/>
                      <a:pt x="117" y="227"/>
                    </a:cubicBezTo>
                    <a:cubicBezTo>
                      <a:pt x="117" y="227"/>
                      <a:pt x="117" y="227"/>
                      <a:pt x="117" y="227"/>
                    </a:cubicBezTo>
                    <a:cubicBezTo>
                      <a:pt x="114" y="229"/>
                      <a:pt x="110" y="230"/>
                      <a:pt x="106" y="230"/>
                    </a:cubicBezTo>
                    <a:cubicBezTo>
                      <a:pt x="106" y="230"/>
                      <a:pt x="106" y="230"/>
                      <a:pt x="106" y="230"/>
                    </a:cubicBezTo>
                    <a:cubicBezTo>
                      <a:pt x="106" y="230"/>
                      <a:pt x="106" y="230"/>
                      <a:pt x="106" y="230"/>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nvGrpSpPr>
              <p:cNvPr id="151" name="组合 150"/>
              <p:cNvGrpSpPr/>
              <p:nvPr/>
            </p:nvGrpSpPr>
            <p:grpSpPr>
              <a:xfrm>
                <a:off x="1027869" y="3712190"/>
                <a:ext cx="4030662" cy="3479800"/>
                <a:chOff x="1063218" y="3065561"/>
                <a:chExt cx="4030662" cy="3479800"/>
              </a:xfrm>
            </p:grpSpPr>
            <p:sp>
              <p:nvSpPr>
                <p:cNvPr id="152" name="Freeform 5"/>
                <p:cNvSpPr/>
                <p:nvPr/>
              </p:nvSpPr>
              <p:spPr bwMode="auto">
                <a:xfrm>
                  <a:off x="1063218" y="3065561"/>
                  <a:ext cx="4030662" cy="3479800"/>
                </a:xfrm>
                <a:custGeom>
                  <a:avLst/>
                  <a:gdLst>
                    <a:gd name="T0" fmla="*/ 178 w 275"/>
                    <a:gd name="T1" fmla="*/ 13 h 237"/>
                    <a:gd name="T2" fmla="*/ 190 w 275"/>
                    <a:gd name="T3" fmla="*/ 35 h 237"/>
                    <a:gd name="T4" fmla="*/ 224 w 275"/>
                    <a:gd name="T5" fmla="*/ 46 h 237"/>
                    <a:gd name="T6" fmla="*/ 234 w 275"/>
                    <a:gd name="T7" fmla="*/ 87 h 237"/>
                    <a:gd name="T8" fmla="*/ 263 w 275"/>
                    <a:gd name="T9" fmla="*/ 137 h 237"/>
                    <a:gd name="T10" fmla="*/ 234 w 275"/>
                    <a:gd name="T11" fmla="*/ 165 h 237"/>
                    <a:gd name="T12" fmla="*/ 215 w 275"/>
                    <a:gd name="T13" fmla="*/ 208 h 237"/>
                    <a:gd name="T14" fmla="*/ 164 w 275"/>
                    <a:gd name="T15" fmla="*/ 223 h 237"/>
                    <a:gd name="T16" fmla="*/ 140 w 275"/>
                    <a:gd name="T17" fmla="*/ 221 h 237"/>
                    <a:gd name="T18" fmla="*/ 118 w 275"/>
                    <a:gd name="T19" fmla="*/ 231 h 237"/>
                    <a:gd name="T20" fmla="*/ 87 w 275"/>
                    <a:gd name="T21" fmla="*/ 224 h 237"/>
                    <a:gd name="T22" fmla="*/ 71 w 275"/>
                    <a:gd name="T23" fmla="*/ 211 h 237"/>
                    <a:gd name="T24" fmla="*/ 29 w 275"/>
                    <a:gd name="T25" fmla="*/ 207 h 237"/>
                    <a:gd name="T26" fmla="*/ 17 w 275"/>
                    <a:gd name="T27" fmla="*/ 154 h 237"/>
                    <a:gd name="T28" fmla="*/ 9 w 275"/>
                    <a:gd name="T29" fmla="*/ 123 h 237"/>
                    <a:gd name="T30" fmla="*/ 14 w 275"/>
                    <a:gd name="T31" fmla="*/ 102 h 237"/>
                    <a:gd name="T32" fmla="*/ 6 w 275"/>
                    <a:gd name="T33" fmla="*/ 69 h 237"/>
                    <a:gd name="T34" fmla="*/ 34 w 275"/>
                    <a:gd name="T35" fmla="*/ 40 h 237"/>
                    <a:gd name="T36" fmla="*/ 100 w 275"/>
                    <a:gd name="T37" fmla="*/ 11 h 237"/>
                    <a:gd name="T38" fmla="*/ 129 w 275"/>
                    <a:gd name="T39" fmla="*/ 12 h 237"/>
                    <a:gd name="T40" fmla="*/ 178 w 275"/>
                    <a:gd name="T41" fmla="*/ 1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237">
                      <a:moveTo>
                        <a:pt x="178" y="13"/>
                      </a:moveTo>
                      <a:cubicBezTo>
                        <a:pt x="186" y="21"/>
                        <a:pt x="180" y="29"/>
                        <a:pt x="190" y="35"/>
                      </a:cubicBezTo>
                      <a:cubicBezTo>
                        <a:pt x="200" y="42"/>
                        <a:pt x="216" y="37"/>
                        <a:pt x="224" y="46"/>
                      </a:cubicBezTo>
                      <a:cubicBezTo>
                        <a:pt x="235" y="57"/>
                        <a:pt x="224" y="75"/>
                        <a:pt x="234" y="87"/>
                      </a:cubicBezTo>
                      <a:cubicBezTo>
                        <a:pt x="245" y="102"/>
                        <a:pt x="275" y="108"/>
                        <a:pt x="263" y="137"/>
                      </a:cubicBezTo>
                      <a:cubicBezTo>
                        <a:pt x="258" y="150"/>
                        <a:pt x="240" y="152"/>
                        <a:pt x="234" y="165"/>
                      </a:cubicBezTo>
                      <a:cubicBezTo>
                        <a:pt x="228" y="180"/>
                        <a:pt x="229" y="197"/>
                        <a:pt x="215" y="208"/>
                      </a:cubicBezTo>
                      <a:cubicBezTo>
                        <a:pt x="200" y="220"/>
                        <a:pt x="182" y="224"/>
                        <a:pt x="164" y="223"/>
                      </a:cubicBezTo>
                      <a:cubicBezTo>
                        <a:pt x="155" y="223"/>
                        <a:pt x="150" y="220"/>
                        <a:pt x="140" y="221"/>
                      </a:cubicBezTo>
                      <a:cubicBezTo>
                        <a:pt x="131" y="222"/>
                        <a:pt x="125" y="227"/>
                        <a:pt x="118" y="231"/>
                      </a:cubicBezTo>
                      <a:cubicBezTo>
                        <a:pt x="108" y="237"/>
                        <a:pt x="93" y="231"/>
                        <a:pt x="87" y="224"/>
                      </a:cubicBezTo>
                      <a:cubicBezTo>
                        <a:pt x="82" y="218"/>
                        <a:pt x="79" y="212"/>
                        <a:pt x="71" y="211"/>
                      </a:cubicBezTo>
                      <a:cubicBezTo>
                        <a:pt x="56" y="209"/>
                        <a:pt x="42" y="216"/>
                        <a:pt x="29" y="207"/>
                      </a:cubicBezTo>
                      <a:cubicBezTo>
                        <a:pt x="9" y="193"/>
                        <a:pt x="22" y="172"/>
                        <a:pt x="17" y="154"/>
                      </a:cubicBezTo>
                      <a:cubicBezTo>
                        <a:pt x="15" y="143"/>
                        <a:pt x="5" y="135"/>
                        <a:pt x="9" y="123"/>
                      </a:cubicBezTo>
                      <a:cubicBezTo>
                        <a:pt x="12" y="114"/>
                        <a:pt x="16" y="111"/>
                        <a:pt x="14" y="102"/>
                      </a:cubicBezTo>
                      <a:cubicBezTo>
                        <a:pt x="11" y="93"/>
                        <a:pt x="0" y="81"/>
                        <a:pt x="6" y="69"/>
                      </a:cubicBezTo>
                      <a:cubicBezTo>
                        <a:pt x="12" y="57"/>
                        <a:pt x="30" y="53"/>
                        <a:pt x="34" y="40"/>
                      </a:cubicBezTo>
                      <a:cubicBezTo>
                        <a:pt x="44" y="8"/>
                        <a:pt x="73" y="1"/>
                        <a:pt x="100" y="11"/>
                      </a:cubicBezTo>
                      <a:cubicBezTo>
                        <a:pt x="100" y="11"/>
                        <a:pt x="111" y="15"/>
                        <a:pt x="129" y="12"/>
                      </a:cubicBezTo>
                      <a:cubicBezTo>
                        <a:pt x="147" y="10"/>
                        <a:pt x="165" y="0"/>
                        <a:pt x="178"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53" name="Freeform 7"/>
                <p:cNvSpPr/>
                <p:nvPr/>
              </p:nvSpPr>
              <p:spPr bwMode="auto">
                <a:xfrm>
                  <a:off x="1253718" y="3241774"/>
                  <a:ext cx="3633787" cy="3127375"/>
                </a:xfrm>
                <a:custGeom>
                  <a:avLst/>
                  <a:gdLst>
                    <a:gd name="T0" fmla="*/ 161 w 248"/>
                    <a:gd name="T1" fmla="*/ 11 h 213"/>
                    <a:gd name="T2" fmla="*/ 171 w 248"/>
                    <a:gd name="T3" fmla="*/ 31 h 213"/>
                    <a:gd name="T4" fmla="*/ 202 w 248"/>
                    <a:gd name="T5" fmla="*/ 41 h 213"/>
                    <a:gd name="T6" fmla="*/ 211 w 248"/>
                    <a:gd name="T7" fmla="*/ 78 h 213"/>
                    <a:gd name="T8" fmla="*/ 238 w 248"/>
                    <a:gd name="T9" fmla="*/ 123 h 213"/>
                    <a:gd name="T10" fmla="*/ 212 w 248"/>
                    <a:gd name="T11" fmla="*/ 148 h 213"/>
                    <a:gd name="T12" fmla="*/ 194 w 248"/>
                    <a:gd name="T13" fmla="*/ 187 h 213"/>
                    <a:gd name="T14" fmla="*/ 149 w 248"/>
                    <a:gd name="T15" fmla="*/ 201 h 213"/>
                    <a:gd name="T16" fmla="*/ 127 w 248"/>
                    <a:gd name="T17" fmla="*/ 199 h 213"/>
                    <a:gd name="T18" fmla="*/ 107 w 248"/>
                    <a:gd name="T19" fmla="*/ 208 h 213"/>
                    <a:gd name="T20" fmla="*/ 78 w 248"/>
                    <a:gd name="T21" fmla="*/ 201 h 213"/>
                    <a:gd name="T22" fmla="*/ 64 w 248"/>
                    <a:gd name="T23" fmla="*/ 190 h 213"/>
                    <a:gd name="T24" fmla="*/ 27 w 248"/>
                    <a:gd name="T25" fmla="*/ 186 h 213"/>
                    <a:gd name="T26" fmla="*/ 16 w 248"/>
                    <a:gd name="T27" fmla="*/ 138 h 213"/>
                    <a:gd name="T28" fmla="*/ 9 w 248"/>
                    <a:gd name="T29" fmla="*/ 110 h 213"/>
                    <a:gd name="T30" fmla="*/ 13 w 248"/>
                    <a:gd name="T31" fmla="*/ 91 h 213"/>
                    <a:gd name="T32" fmla="*/ 5 w 248"/>
                    <a:gd name="T33" fmla="*/ 62 h 213"/>
                    <a:gd name="T34" fmla="*/ 31 w 248"/>
                    <a:gd name="T35" fmla="*/ 36 h 213"/>
                    <a:gd name="T36" fmla="*/ 91 w 248"/>
                    <a:gd name="T37" fmla="*/ 9 h 213"/>
                    <a:gd name="T38" fmla="*/ 117 w 248"/>
                    <a:gd name="T39" fmla="*/ 11 h 213"/>
                    <a:gd name="T40" fmla="*/ 161 w 248"/>
                    <a:gd name="T41" fmla="*/ 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13">
                      <a:moveTo>
                        <a:pt x="161" y="11"/>
                      </a:moveTo>
                      <a:cubicBezTo>
                        <a:pt x="168" y="18"/>
                        <a:pt x="163" y="26"/>
                        <a:pt x="171" y="31"/>
                      </a:cubicBezTo>
                      <a:cubicBezTo>
                        <a:pt x="180" y="37"/>
                        <a:pt x="195" y="33"/>
                        <a:pt x="202" y="41"/>
                      </a:cubicBezTo>
                      <a:cubicBezTo>
                        <a:pt x="212" y="51"/>
                        <a:pt x="202" y="67"/>
                        <a:pt x="211" y="78"/>
                      </a:cubicBezTo>
                      <a:cubicBezTo>
                        <a:pt x="221" y="92"/>
                        <a:pt x="248" y="96"/>
                        <a:pt x="238" y="123"/>
                      </a:cubicBezTo>
                      <a:cubicBezTo>
                        <a:pt x="233" y="134"/>
                        <a:pt x="217" y="137"/>
                        <a:pt x="212" y="148"/>
                      </a:cubicBezTo>
                      <a:cubicBezTo>
                        <a:pt x="206" y="161"/>
                        <a:pt x="206" y="177"/>
                        <a:pt x="194" y="187"/>
                      </a:cubicBezTo>
                      <a:cubicBezTo>
                        <a:pt x="181" y="198"/>
                        <a:pt x="164" y="201"/>
                        <a:pt x="149" y="201"/>
                      </a:cubicBezTo>
                      <a:cubicBezTo>
                        <a:pt x="140" y="200"/>
                        <a:pt x="135" y="198"/>
                        <a:pt x="127" y="199"/>
                      </a:cubicBezTo>
                      <a:cubicBezTo>
                        <a:pt x="118" y="199"/>
                        <a:pt x="113" y="204"/>
                        <a:pt x="107" y="208"/>
                      </a:cubicBezTo>
                      <a:cubicBezTo>
                        <a:pt x="98" y="213"/>
                        <a:pt x="84" y="208"/>
                        <a:pt x="78" y="201"/>
                      </a:cubicBezTo>
                      <a:cubicBezTo>
                        <a:pt x="74" y="196"/>
                        <a:pt x="72" y="190"/>
                        <a:pt x="64" y="190"/>
                      </a:cubicBezTo>
                      <a:cubicBezTo>
                        <a:pt x="51" y="188"/>
                        <a:pt x="38" y="194"/>
                        <a:pt x="27" y="186"/>
                      </a:cubicBezTo>
                      <a:cubicBezTo>
                        <a:pt x="9" y="174"/>
                        <a:pt x="20" y="155"/>
                        <a:pt x="16" y="138"/>
                      </a:cubicBezTo>
                      <a:cubicBezTo>
                        <a:pt x="14" y="128"/>
                        <a:pt x="5" y="121"/>
                        <a:pt x="9" y="110"/>
                      </a:cubicBezTo>
                      <a:cubicBezTo>
                        <a:pt x="11" y="102"/>
                        <a:pt x="15" y="100"/>
                        <a:pt x="13" y="91"/>
                      </a:cubicBezTo>
                      <a:cubicBezTo>
                        <a:pt x="10" y="83"/>
                        <a:pt x="0" y="72"/>
                        <a:pt x="5" y="62"/>
                      </a:cubicBezTo>
                      <a:cubicBezTo>
                        <a:pt x="11" y="51"/>
                        <a:pt x="28" y="48"/>
                        <a:pt x="31" y="36"/>
                      </a:cubicBezTo>
                      <a:cubicBezTo>
                        <a:pt x="40" y="7"/>
                        <a:pt x="66" y="0"/>
                        <a:pt x="91" y="9"/>
                      </a:cubicBezTo>
                      <a:cubicBezTo>
                        <a:pt x="91" y="9"/>
                        <a:pt x="100" y="13"/>
                        <a:pt x="117" y="11"/>
                      </a:cubicBezTo>
                      <a:cubicBezTo>
                        <a:pt x="133" y="8"/>
                        <a:pt x="149" y="0"/>
                        <a:pt x="161" y="11"/>
                      </a:cubicBezTo>
                      <a:close/>
                    </a:path>
                  </a:pathLst>
                </a:custGeom>
                <a:solidFill>
                  <a:srgbClr val="FFC8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54038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08077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2052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160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70129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24167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782060"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322445" algn="l" defTabSz="108077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sp>
          <p:nvSpPr>
            <p:cNvPr id="66" name="Rectangle 10"/>
            <p:cNvSpPr>
              <a:spLocks noChangeArrowheads="1"/>
            </p:cNvSpPr>
            <p:nvPr/>
          </p:nvSpPr>
          <p:spPr bwMode="auto">
            <a:xfrm>
              <a:off x="9449554" y="2753906"/>
              <a:ext cx="23344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4000" b="1" dirty="0">
                  <a:solidFill>
                    <a:schemeClr val="accent4">
                      <a:lumMod val="75000"/>
                    </a:schemeClr>
                  </a:solidFill>
                  <a:latin typeface="Bebas" pitchFamily="2" charset="0"/>
                </a:rPr>
                <a:t>年假</a:t>
              </a:r>
              <a:endParaRPr kumimoji="0" lang="zh-CN" altLang="zh-CN" sz="1600" b="1" i="0" u="none" strike="noStrike" cap="none" normalizeH="0" baseline="0" dirty="0">
                <a:ln>
                  <a:noFill/>
                </a:ln>
                <a:solidFill>
                  <a:schemeClr val="accent4">
                    <a:lumMod val="75000"/>
                  </a:schemeClr>
                </a:solidFill>
                <a:effectLst/>
              </a:endParaRPr>
            </a:p>
          </p:txBody>
        </p:sp>
      </p:grpSp>
      <p:grpSp>
        <p:nvGrpSpPr>
          <p:cNvPr id="67" name="Group 66"/>
          <p:cNvGrpSpPr>
            <a:grpSpLocks noChangeAspect="1"/>
          </p:cNvGrpSpPr>
          <p:nvPr/>
        </p:nvGrpSpPr>
        <p:grpSpPr bwMode="auto">
          <a:xfrm>
            <a:off x="4871206" y="2784573"/>
            <a:ext cx="2193926" cy="3705225"/>
            <a:chOff x="4099" y="993"/>
            <a:chExt cx="1382" cy="2334"/>
          </a:xfrm>
        </p:grpSpPr>
        <p:sp>
          <p:nvSpPr>
            <p:cNvPr id="68" name="Rectangle 67"/>
            <p:cNvSpPr>
              <a:spLocks noChangeArrowheads="1"/>
            </p:cNvSpPr>
            <p:nvPr/>
          </p:nvSpPr>
          <p:spPr bwMode="auto">
            <a:xfrm>
              <a:off x="4866" y="2438"/>
              <a:ext cx="121" cy="829"/>
            </a:xfrm>
            <a:prstGeom prst="rect">
              <a:avLst/>
            </a:prstGeom>
            <a:solidFill>
              <a:srgbClr val="2D2E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68"/>
            <p:cNvSpPr>
              <a:spLocks noChangeArrowheads="1"/>
            </p:cNvSpPr>
            <p:nvPr/>
          </p:nvSpPr>
          <p:spPr bwMode="auto">
            <a:xfrm>
              <a:off x="4593" y="2438"/>
              <a:ext cx="121" cy="829"/>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69"/>
            <p:cNvSpPr>
              <a:spLocks noChangeArrowheads="1"/>
            </p:cNvSpPr>
            <p:nvPr/>
          </p:nvSpPr>
          <p:spPr bwMode="auto">
            <a:xfrm>
              <a:off x="4586" y="1780"/>
              <a:ext cx="409" cy="400"/>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70"/>
            <p:cNvSpPr>
              <a:spLocks noChangeArrowheads="1"/>
            </p:cNvSpPr>
            <p:nvPr/>
          </p:nvSpPr>
          <p:spPr bwMode="auto">
            <a:xfrm>
              <a:off x="4738" y="1732"/>
              <a:ext cx="105" cy="60"/>
            </a:xfrm>
            <a:prstGeom prst="rect">
              <a:avLst/>
            </a:prstGeom>
            <a:solidFill>
              <a:srgbClr val="0077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Freeform 71"/>
            <p:cNvSpPr/>
            <p:nvPr/>
          </p:nvSpPr>
          <p:spPr bwMode="auto">
            <a:xfrm>
              <a:off x="4726" y="1780"/>
              <a:ext cx="128" cy="658"/>
            </a:xfrm>
            <a:custGeom>
              <a:avLst/>
              <a:gdLst>
                <a:gd name="T0" fmla="*/ 0 w 128"/>
                <a:gd name="T1" fmla="*/ 604 h 658"/>
                <a:gd name="T2" fmla="*/ 64 w 128"/>
                <a:gd name="T3" fmla="*/ 658 h 658"/>
                <a:gd name="T4" fmla="*/ 128 w 128"/>
                <a:gd name="T5" fmla="*/ 604 h 658"/>
                <a:gd name="T6" fmla="*/ 83 w 128"/>
                <a:gd name="T7" fmla="*/ 0 h 658"/>
                <a:gd name="T8" fmla="*/ 45 w 128"/>
                <a:gd name="T9" fmla="*/ 0 h 658"/>
                <a:gd name="T10" fmla="*/ 0 w 128"/>
                <a:gd name="T11" fmla="*/ 604 h 658"/>
              </a:gdLst>
              <a:ahLst/>
              <a:cxnLst>
                <a:cxn ang="0">
                  <a:pos x="T0" y="T1"/>
                </a:cxn>
                <a:cxn ang="0">
                  <a:pos x="T2" y="T3"/>
                </a:cxn>
                <a:cxn ang="0">
                  <a:pos x="T4" y="T5"/>
                </a:cxn>
                <a:cxn ang="0">
                  <a:pos x="T6" y="T7"/>
                </a:cxn>
                <a:cxn ang="0">
                  <a:pos x="T8" y="T9"/>
                </a:cxn>
                <a:cxn ang="0">
                  <a:pos x="T10" y="T11"/>
                </a:cxn>
              </a:cxnLst>
              <a:rect l="0" t="0" r="r" b="b"/>
              <a:pathLst>
                <a:path w="128" h="658">
                  <a:moveTo>
                    <a:pt x="0" y="604"/>
                  </a:moveTo>
                  <a:lnTo>
                    <a:pt x="64" y="658"/>
                  </a:lnTo>
                  <a:lnTo>
                    <a:pt x="128" y="604"/>
                  </a:lnTo>
                  <a:lnTo>
                    <a:pt x="83" y="0"/>
                  </a:lnTo>
                  <a:lnTo>
                    <a:pt x="45" y="0"/>
                  </a:lnTo>
                  <a:lnTo>
                    <a:pt x="0" y="604"/>
                  </a:lnTo>
                  <a:close/>
                </a:path>
              </a:pathLst>
            </a:custGeom>
            <a:solidFill>
              <a:srgbClr val="007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2"/>
            <p:cNvSpPr/>
            <p:nvPr/>
          </p:nvSpPr>
          <p:spPr bwMode="auto">
            <a:xfrm>
              <a:off x="4824" y="1732"/>
              <a:ext cx="118" cy="83"/>
            </a:xfrm>
            <a:custGeom>
              <a:avLst/>
              <a:gdLst>
                <a:gd name="T0" fmla="*/ 26 w 118"/>
                <a:gd name="T1" fmla="*/ 83 h 83"/>
                <a:gd name="T2" fmla="*/ 118 w 118"/>
                <a:gd name="T3" fmla="*/ 48 h 83"/>
                <a:gd name="T4" fmla="*/ 118 w 118"/>
                <a:gd name="T5" fmla="*/ 0 h 83"/>
                <a:gd name="T6" fmla="*/ 0 w 118"/>
                <a:gd name="T7" fmla="*/ 0 h 83"/>
                <a:gd name="T8" fmla="*/ 26 w 118"/>
                <a:gd name="T9" fmla="*/ 83 h 83"/>
              </a:gdLst>
              <a:ahLst/>
              <a:cxnLst>
                <a:cxn ang="0">
                  <a:pos x="T0" y="T1"/>
                </a:cxn>
                <a:cxn ang="0">
                  <a:pos x="T2" y="T3"/>
                </a:cxn>
                <a:cxn ang="0">
                  <a:pos x="T4" y="T5"/>
                </a:cxn>
                <a:cxn ang="0">
                  <a:pos x="T6" y="T7"/>
                </a:cxn>
                <a:cxn ang="0">
                  <a:pos x="T8" y="T9"/>
                </a:cxn>
              </a:cxnLst>
              <a:rect l="0" t="0" r="r" b="b"/>
              <a:pathLst>
                <a:path w="118" h="83">
                  <a:moveTo>
                    <a:pt x="26" y="83"/>
                  </a:moveTo>
                  <a:lnTo>
                    <a:pt x="118" y="48"/>
                  </a:lnTo>
                  <a:lnTo>
                    <a:pt x="118" y="0"/>
                  </a:lnTo>
                  <a:lnTo>
                    <a:pt x="0" y="0"/>
                  </a:lnTo>
                  <a:lnTo>
                    <a:pt x="26" y="83"/>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3"/>
            <p:cNvSpPr/>
            <p:nvPr/>
          </p:nvSpPr>
          <p:spPr bwMode="auto">
            <a:xfrm>
              <a:off x="4638" y="1732"/>
              <a:ext cx="119" cy="83"/>
            </a:xfrm>
            <a:custGeom>
              <a:avLst/>
              <a:gdLst>
                <a:gd name="T0" fmla="*/ 93 w 119"/>
                <a:gd name="T1" fmla="*/ 83 h 83"/>
                <a:gd name="T2" fmla="*/ 0 w 119"/>
                <a:gd name="T3" fmla="*/ 48 h 83"/>
                <a:gd name="T4" fmla="*/ 0 w 119"/>
                <a:gd name="T5" fmla="*/ 0 h 83"/>
                <a:gd name="T6" fmla="*/ 119 w 119"/>
                <a:gd name="T7" fmla="*/ 0 h 83"/>
                <a:gd name="T8" fmla="*/ 93 w 119"/>
                <a:gd name="T9" fmla="*/ 83 h 83"/>
              </a:gdLst>
              <a:ahLst/>
              <a:cxnLst>
                <a:cxn ang="0">
                  <a:pos x="T0" y="T1"/>
                </a:cxn>
                <a:cxn ang="0">
                  <a:pos x="T2" y="T3"/>
                </a:cxn>
                <a:cxn ang="0">
                  <a:pos x="T4" y="T5"/>
                </a:cxn>
                <a:cxn ang="0">
                  <a:pos x="T6" y="T7"/>
                </a:cxn>
                <a:cxn ang="0">
                  <a:pos x="T8" y="T9"/>
                </a:cxn>
              </a:cxnLst>
              <a:rect l="0" t="0" r="r" b="b"/>
              <a:pathLst>
                <a:path w="119" h="83">
                  <a:moveTo>
                    <a:pt x="93" y="83"/>
                  </a:moveTo>
                  <a:lnTo>
                    <a:pt x="0" y="48"/>
                  </a:lnTo>
                  <a:lnTo>
                    <a:pt x="0" y="0"/>
                  </a:lnTo>
                  <a:lnTo>
                    <a:pt x="119" y="0"/>
                  </a:lnTo>
                  <a:lnTo>
                    <a:pt x="93" y="83"/>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4"/>
            <p:cNvSpPr/>
            <p:nvPr/>
          </p:nvSpPr>
          <p:spPr bwMode="auto">
            <a:xfrm>
              <a:off x="4771" y="1780"/>
              <a:ext cx="378" cy="770"/>
            </a:xfrm>
            <a:custGeom>
              <a:avLst/>
              <a:gdLst>
                <a:gd name="T0" fmla="*/ 28 w 159"/>
                <a:gd name="T1" fmla="*/ 325 h 325"/>
                <a:gd name="T2" fmla="*/ 28 w 159"/>
                <a:gd name="T3" fmla="*/ 325 h 325"/>
                <a:gd name="T4" fmla="*/ 27 w 159"/>
                <a:gd name="T5" fmla="*/ 325 h 325"/>
                <a:gd name="T6" fmla="*/ 0 w 159"/>
                <a:gd name="T7" fmla="*/ 306 h 325"/>
                <a:gd name="T8" fmla="*/ 0 w 159"/>
                <a:gd name="T9" fmla="*/ 305 h 325"/>
                <a:gd name="T10" fmla="*/ 0 w 159"/>
                <a:gd name="T11" fmla="*/ 160 h 325"/>
                <a:gd name="T12" fmla="*/ 70 w 159"/>
                <a:gd name="T13" fmla="*/ 0 h 325"/>
                <a:gd name="T14" fmla="*/ 159 w 159"/>
                <a:gd name="T15" fmla="*/ 0 h 325"/>
                <a:gd name="T16" fmla="*/ 124 w 159"/>
                <a:gd name="T17" fmla="*/ 160 h 325"/>
                <a:gd name="T18" fmla="*/ 124 w 159"/>
                <a:gd name="T19" fmla="*/ 325 h 325"/>
                <a:gd name="T20" fmla="*/ 28 w 159"/>
                <a:gd name="T2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325">
                  <a:moveTo>
                    <a:pt x="28" y="325"/>
                  </a:moveTo>
                  <a:cubicBezTo>
                    <a:pt x="28" y="325"/>
                    <a:pt x="28" y="325"/>
                    <a:pt x="28" y="325"/>
                  </a:cubicBezTo>
                  <a:cubicBezTo>
                    <a:pt x="28" y="325"/>
                    <a:pt x="28" y="325"/>
                    <a:pt x="27" y="325"/>
                  </a:cubicBezTo>
                  <a:cubicBezTo>
                    <a:pt x="13" y="325"/>
                    <a:pt x="2" y="317"/>
                    <a:pt x="0" y="306"/>
                  </a:cubicBezTo>
                  <a:cubicBezTo>
                    <a:pt x="0" y="305"/>
                    <a:pt x="0" y="305"/>
                    <a:pt x="0" y="305"/>
                  </a:cubicBezTo>
                  <a:cubicBezTo>
                    <a:pt x="0" y="160"/>
                    <a:pt x="0" y="160"/>
                    <a:pt x="0" y="160"/>
                  </a:cubicBezTo>
                  <a:cubicBezTo>
                    <a:pt x="70" y="0"/>
                    <a:pt x="70" y="0"/>
                    <a:pt x="70" y="0"/>
                  </a:cubicBezTo>
                  <a:cubicBezTo>
                    <a:pt x="159" y="0"/>
                    <a:pt x="159" y="0"/>
                    <a:pt x="159" y="0"/>
                  </a:cubicBezTo>
                  <a:cubicBezTo>
                    <a:pt x="124" y="160"/>
                    <a:pt x="124" y="160"/>
                    <a:pt x="124" y="160"/>
                  </a:cubicBezTo>
                  <a:cubicBezTo>
                    <a:pt x="124" y="325"/>
                    <a:pt x="124" y="325"/>
                    <a:pt x="124" y="325"/>
                  </a:cubicBezTo>
                  <a:lnTo>
                    <a:pt x="28" y="325"/>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5"/>
            <p:cNvSpPr/>
            <p:nvPr/>
          </p:nvSpPr>
          <p:spPr bwMode="auto">
            <a:xfrm>
              <a:off x="4771" y="1756"/>
              <a:ext cx="262" cy="403"/>
            </a:xfrm>
            <a:custGeom>
              <a:avLst/>
              <a:gdLst>
                <a:gd name="T0" fmla="*/ 138 w 262"/>
                <a:gd name="T1" fmla="*/ 201 h 403"/>
                <a:gd name="T2" fmla="*/ 0 w 262"/>
                <a:gd name="T3" fmla="*/ 403 h 403"/>
                <a:gd name="T4" fmla="*/ 176 w 262"/>
                <a:gd name="T5" fmla="*/ 0 h 403"/>
                <a:gd name="T6" fmla="*/ 262 w 262"/>
                <a:gd name="T7" fmla="*/ 24 h 403"/>
                <a:gd name="T8" fmla="*/ 205 w 262"/>
                <a:gd name="T9" fmla="*/ 107 h 403"/>
                <a:gd name="T10" fmla="*/ 205 w 262"/>
                <a:gd name="T11" fmla="*/ 107 h 403"/>
                <a:gd name="T12" fmla="*/ 143 w 262"/>
                <a:gd name="T13" fmla="*/ 194 h 403"/>
                <a:gd name="T14" fmla="*/ 138 w 262"/>
                <a:gd name="T15" fmla="*/ 201 h 403"/>
                <a:gd name="T16" fmla="*/ 138 w 262"/>
                <a:gd name="T17" fmla="*/ 20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403">
                  <a:moveTo>
                    <a:pt x="138" y="201"/>
                  </a:moveTo>
                  <a:lnTo>
                    <a:pt x="0" y="403"/>
                  </a:lnTo>
                  <a:lnTo>
                    <a:pt x="176" y="0"/>
                  </a:lnTo>
                  <a:lnTo>
                    <a:pt x="262" y="24"/>
                  </a:lnTo>
                  <a:lnTo>
                    <a:pt x="205" y="107"/>
                  </a:lnTo>
                  <a:lnTo>
                    <a:pt x="205" y="107"/>
                  </a:lnTo>
                  <a:lnTo>
                    <a:pt x="143" y="194"/>
                  </a:lnTo>
                  <a:lnTo>
                    <a:pt x="138" y="201"/>
                  </a:lnTo>
                  <a:lnTo>
                    <a:pt x="138" y="201"/>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6"/>
            <p:cNvSpPr/>
            <p:nvPr/>
          </p:nvSpPr>
          <p:spPr bwMode="auto">
            <a:xfrm>
              <a:off x="4432" y="1780"/>
              <a:ext cx="377" cy="770"/>
            </a:xfrm>
            <a:custGeom>
              <a:avLst/>
              <a:gdLst>
                <a:gd name="T0" fmla="*/ 131 w 159"/>
                <a:gd name="T1" fmla="*/ 325 h 325"/>
                <a:gd name="T2" fmla="*/ 131 w 159"/>
                <a:gd name="T3" fmla="*/ 325 h 325"/>
                <a:gd name="T4" fmla="*/ 132 w 159"/>
                <a:gd name="T5" fmla="*/ 325 h 325"/>
                <a:gd name="T6" fmla="*/ 159 w 159"/>
                <a:gd name="T7" fmla="*/ 306 h 325"/>
                <a:gd name="T8" fmla="*/ 159 w 159"/>
                <a:gd name="T9" fmla="*/ 305 h 325"/>
                <a:gd name="T10" fmla="*/ 159 w 159"/>
                <a:gd name="T11" fmla="*/ 160 h 325"/>
                <a:gd name="T12" fmla="*/ 89 w 159"/>
                <a:gd name="T13" fmla="*/ 0 h 325"/>
                <a:gd name="T14" fmla="*/ 0 w 159"/>
                <a:gd name="T15" fmla="*/ 0 h 325"/>
                <a:gd name="T16" fmla="*/ 35 w 159"/>
                <a:gd name="T17" fmla="*/ 160 h 325"/>
                <a:gd name="T18" fmla="*/ 35 w 159"/>
                <a:gd name="T19" fmla="*/ 325 h 325"/>
                <a:gd name="T20" fmla="*/ 131 w 159"/>
                <a:gd name="T2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325">
                  <a:moveTo>
                    <a:pt x="131" y="325"/>
                  </a:moveTo>
                  <a:cubicBezTo>
                    <a:pt x="131" y="325"/>
                    <a:pt x="131" y="325"/>
                    <a:pt x="131" y="325"/>
                  </a:cubicBezTo>
                  <a:cubicBezTo>
                    <a:pt x="131" y="325"/>
                    <a:pt x="131" y="325"/>
                    <a:pt x="132" y="325"/>
                  </a:cubicBezTo>
                  <a:cubicBezTo>
                    <a:pt x="146" y="325"/>
                    <a:pt x="157" y="317"/>
                    <a:pt x="159" y="306"/>
                  </a:cubicBezTo>
                  <a:cubicBezTo>
                    <a:pt x="159" y="305"/>
                    <a:pt x="159" y="305"/>
                    <a:pt x="159" y="305"/>
                  </a:cubicBezTo>
                  <a:cubicBezTo>
                    <a:pt x="159" y="160"/>
                    <a:pt x="159" y="160"/>
                    <a:pt x="159" y="160"/>
                  </a:cubicBezTo>
                  <a:cubicBezTo>
                    <a:pt x="89" y="0"/>
                    <a:pt x="89" y="0"/>
                    <a:pt x="89" y="0"/>
                  </a:cubicBezTo>
                  <a:cubicBezTo>
                    <a:pt x="0" y="0"/>
                    <a:pt x="0" y="0"/>
                    <a:pt x="0" y="0"/>
                  </a:cubicBezTo>
                  <a:cubicBezTo>
                    <a:pt x="35" y="160"/>
                    <a:pt x="35" y="160"/>
                    <a:pt x="35" y="160"/>
                  </a:cubicBezTo>
                  <a:cubicBezTo>
                    <a:pt x="35" y="325"/>
                    <a:pt x="35" y="325"/>
                    <a:pt x="35" y="325"/>
                  </a:cubicBezTo>
                  <a:lnTo>
                    <a:pt x="131" y="325"/>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7"/>
            <p:cNvSpPr/>
            <p:nvPr/>
          </p:nvSpPr>
          <p:spPr bwMode="auto">
            <a:xfrm>
              <a:off x="4548" y="1756"/>
              <a:ext cx="261" cy="403"/>
            </a:xfrm>
            <a:custGeom>
              <a:avLst/>
              <a:gdLst>
                <a:gd name="T0" fmla="*/ 0 w 261"/>
                <a:gd name="T1" fmla="*/ 24 h 403"/>
                <a:gd name="T2" fmla="*/ 86 w 261"/>
                <a:gd name="T3" fmla="*/ 0 h 403"/>
                <a:gd name="T4" fmla="*/ 261 w 261"/>
                <a:gd name="T5" fmla="*/ 403 h 403"/>
                <a:gd name="T6" fmla="*/ 57 w 261"/>
                <a:gd name="T7" fmla="*/ 107 h 403"/>
                <a:gd name="T8" fmla="*/ 57 w 261"/>
                <a:gd name="T9" fmla="*/ 107 h 403"/>
                <a:gd name="T10" fmla="*/ 0 w 261"/>
                <a:gd name="T11" fmla="*/ 24 h 403"/>
              </a:gdLst>
              <a:ahLst/>
              <a:cxnLst>
                <a:cxn ang="0">
                  <a:pos x="T0" y="T1"/>
                </a:cxn>
                <a:cxn ang="0">
                  <a:pos x="T2" y="T3"/>
                </a:cxn>
                <a:cxn ang="0">
                  <a:pos x="T4" y="T5"/>
                </a:cxn>
                <a:cxn ang="0">
                  <a:pos x="T6" y="T7"/>
                </a:cxn>
                <a:cxn ang="0">
                  <a:pos x="T8" y="T9"/>
                </a:cxn>
                <a:cxn ang="0">
                  <a:pos x="T10" y="T11"/>
                </a:cxn>
              </a:cxnLst>
              <a:rect l="0" t="0" r="r" b="b"/>
              <a:pathLst>
                <a:path w="261" h="403">
                  <a:moveTo>
                    <a:pt x="0" y="24"/>
                  </a:moveTo>
                  <a:lnTo>
                    <a:pt x="86" y="0"/>
                  </a:lnTo>
                  <a:lnTo>
                    <a:pt x="261" y="403"/>
                  </a:lnTo>
                  <a:lnTo>
                    <a:pt x="57" y="107"/>
                  </a:lnTo>
                  <a:lnTo>
                    <a:pt x="57" y="107"/>
                  </a:lnTo>
                  <a:lnTo>
                    <a:pt x="0" y="24"/>
                  </a:ln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Rectangle 78"/>
            <p:cNvSpPr>
              <a:spLocks noChangeArrowheads="1"/>
            </p:cNvSpPr>
            <p:nvPr/>
          </p:nvSpPr>
          <p:spPr bwMode="auto">
            <a:xfrm>
              <a:off x="4681" y="1676"/>
              <a:ext cx="226" cy="56"/>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 name="Freeform 79"/>
            <p:cNvSpPr/>
            <p:nvPr/>
          </p:nvSpPr>
          <p:spPr bwMode="auto">
            <a:xfrm>
              <a:off x="4463" y="1164"/>
              <a:ext cx="653" cy="552"/>
            </a:xfrm>
            <a:custGeom>
              <a:avLst/>
              <a:gdLst>
                <a:gd name="T0" fmla="*/ 246 w 275"/>
                <a:gd name="T1" fmla="*/ 88 h 233"/>
                <a:gd name="T2" fmla="*/ 245 w 275"/>
                <a:gd name="T3" fmla="*/ 88 h 233"/>
                <a:gd name="T4" fmla="*/ 241 w 275"/>
                <a:gd name="T5" fmla="*/ 0 h 233"/>
                <a:gd name="T6" fmla="*/ 138 w 275"/>
                <a:gd name="T7" fmla="*/ 0 h 233"/>
                <a:gd name="T8" fmla="*/ 34 w 275"/>
                <a:gd name="T9" fmla="*/ 0 h 233"/>
                <a:gd name="T10" fmla="*/ 30 w 275"/>
                <a:gd name="T11" fmla="*/ 88 h 233"/>
                <a:gd name="T12" fmla="*/ 29 w 275"/>
                <a:gd name="T13" fmla="*/ 88 h 233"/>
                <a:gd name="T14" fmla="*/ 0 w 275"/>
                <a:gd name="T15" fmla="*/ 115 h 233"/>
                <a:gd name="T16" fmla="*/ 29 w 275"/>
                <a:gd name="T17" fmla="*/ 142 h 233"/>
                <a:gd name="T18" fmla="*/ 31 w 275"/>
                <a:gd name="T19" fmla="*/ 142 h 233"/>
                <a:gd name="T20" fmla="*/ 31 w 275"/>
                <a:gd name="T21" fmla="*/ 142 h 233"/>
                <a:gd name="T22" fmla="*/ 31 w 275"/>
                <a:gd name="T23" fmla="*/ 142 h 233"/>
                <a:gd name="T24" fmla="*/ 112 w 275"/>
                <a:gd name="T25" fmla="*/ 232 h 233"/>
                <a:gd name="T26" fmla="*/ 112 w 275"/>
                <a:gd name="T27" fmla="*/ 232 h 233"/>
                <a:gd name="T28" fmla="*/ 138 w 275"/>
                <a:gd name="T29" fmla="*/ 232 h 233"/>
                <a:gd name="T30" fmla="*/ 164 w 275"/>
                <a:gd name="T31" fmla="*/ 232 h 233"/>
                <a:gd name="T32" fmla="*/ 244 w 275"/>
                <a:gd name="T33" fmla="*/ 142 h 233"/>
                <a:gd name="T34" fmla="*/ 246 w 275"/>
                <a:gd name="T35" fmla="*/ 142 h 233"/>
                <a:gd name="T36" fmla="*/ 275 w 275"/>
                <a:gd name="T37" fmla="*/ 115 h 233"/>
                <a:gd name="T38" fmla="*/ 246 w 275"/>
                <a:gd name="T39" fmla="*/ 8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5" h="233">
                  <a:moveTo>
                    <a:pt x="246" y="88"/>
                  </a:moveTo>
                  <a:cubicBezTo>
                    <a:pt x="246" y="88"/>
                    <a:pt x="245" y="88"/>
                    <a:pt x="245" y="88"/>
                  </a:cubicBezTo>
                  <a:cubicBezTo>
                    <a:pt x="244" y="45"/>
                    <a:pt x="241" y="0"/>
                    <a:pt x="241" y="0"/>
                  </a:cubicBezTo>
                  <a:cubicBezTo>
                    <a:pt x="138" y="0"/>
                    <a:pt x="138" y="0"/>
                    <a:pt x="138" y="0"/>
                  </a:cubicBezTo>
                  <a:cubicBezTo>
                    <a:pt x="34" y="0"/>
                    <a:pt x="34" y="0"/>
                    <a:pt x="34" y="0"/>
                  </a:cubicBezTo>
                  <a:cubicBezTo>
                    <a:pt x="34" y="0"/>
                    <a:pt x="31" y="45"/>
                    <a:pt x="30" y="88"/>
                  </a:cubicBezTo>
                  <a:cubicBezTo>
                    <a:pt x="30" y="88"/>
                    <a:pt x="30" y="88"/>
                    <a:pt x="29" y="88"/>
                  </a:cubicBezTo>
                  <a:cubicBezTo>
                    <a:pt x="13" y="88"/>
                    <a:pt x="0" y="100"/>
                    <a:pt x="0" y="115"/>
                  </a:cubicBezTo>
                  <a:cubicBezTo>
                    <a:pt x="0" y="130"/>
                    <a:pt x="13" y="142"/>
                    <a:pt x="29" y="142"/>
                  </a:cubicBezTo>
                  <a:cubicBezTo>
                    <a:pt x="30" y="142"/>
                    <a:pt x="30" y="142"/>
                    <a:pt x="31" y="142"/>
                  </a:cubicBezTo>
                  <a:cubicBezTo>
                    <a:pt x="31" y="142"/>
                    <a:pt x="31" y="142"/>
                    <a:pt x="31" y="142"/>
                  </a:cubicBezTo>
                  <a:cubicBezTo>
                    <a:pt x="31" y="142"/>
                    <a:pt x="31" y="142"/>
                    <a:pt x="31" y="142"/>
                  </a:cubicBezTo>
                  <a:cubicBezTo>
                    <a:pt x="31" y="142"/>
                    <a:pt x="59" y="213"/>
                    <a:pt x="112" y="232"/>
                  </a:cubicBezTo>
                  <a:cubicBezTo>
                    <a:pt x="112" y="232"/>
                    <a:pt x="112" y="232"/>
                    <a:pt x="112" y="232"/>
                  </a:cubicBezTo>
                  <a:cubicBezTo>
                    <a:pt x="118" y="233"/>
                    <a:pt x="138" y="232"/>
                    <a:pt x="138" y="232"/>
                  </a:cubicBezTo>
                  <a:cubicBezTo>
                    <a:pt x="138" y="232"/>
                    <a:pt x="158" y="233"/>
                    <a:pt x="164" y="232"/>
                  </a:cubicBezTo>
                  <a:cubicBezTo>
                    <a:pt x="216" y="213"/>
                    <a:pt x="244" y="142"/>
                    <a:pt x="244" y="142"/>
                  </a:cubicBezTo>
                  <a:cubicBezTo>
                    <a:pt x="245" y="142"/>
                    <a:pt x="245" y="142"/>
                    <a:pt x="246" y="142"/>
                  </a:cubicBezTo>
                  <a:cubicBezTo>
                    <a:pt x="262" y="142"/>
                    <a:pt x="275" y="130"/>
                    <a:pt x="275" y="115"/>
                  </a:cubicBezTo>
                  <a:cubicBezTo>
                    <a:pt x="275" y="100"/>
                    <a:pt x="262" y="88"/>
                    <a:pt x="246" y="88"/>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0"/>
            <p:cNvSpPr/>
            <p:nvPr/>
          </p:nvSpPr>
          <p:spPr bwMode="auto">
            <a:xfrm>
              <a:off x="4491" y="1422"/>
              <a:ext cx="38" cy="38"/>
            </a:xfrm>
            <a:custGeom>
              <a:avLst/>
              <a:gdLst>
                <a:gd name="T0" fmla="*/ 4 w 16"/>
                <a:gd name="T1" fmla="*/ 12 h 16"/>
                <a:gd name="T2" fmla="*/ 12 w 16"/>
                <a:gd name="T3" fmla="*/ 4 h 16"/>
                <a:gd name="T4" fmla="*/ 16 w 16"/>
                <a:gd name="T5" fmla="*/ 5 h 16"/>
                <a:gd name="T6" fmla="*/ 9 w 16"/>
                <a:gd name="T7" fmla="*/ 0 h 16"/>
                <a:gd name="T8" fmla="*/ 0 w 16"/>
                <a:gd name="T9" fmla="*/ 8 h 16"/>
                <a:gd name="T10" fmla="*/ 5 w 16"/>
                <a:gd name="T11" fmla="*/ 16 h 16"/>
                <a:gd name="T12" fmla="*/ 4 w 16"/>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4" y="12"/>
                  </a:moveTo>
                  <a:cubicBezTo>
                    <a:pt x="4" y="7"/>
                    <a:pt x="7" y="4"/>
                    <a:pt x="12" y="4"/>
                  </a:cubicBezTo>
                  <a:cubicBezTo>
                    <a:pt x="14" y="4"/>
                    <a:pt x="15" y="4"/>
                    <a:pt x="16" y="5"/>
                  </a:cubicBezTo>
                  <a:cubicBezTo>
                    <a:pt x="15" y="2"/>
                    <a:pt x="12" y="0"/>
                    <a:pt x="9" y="0"/>
                  </a:cubicBezTo>
                  <a:cubicBezTo>
                    <a:pt x="4" y="0"/>
                    <a:pt x="0" y="4"/>
                    <a:pt x="0" y="8"/>
                  </a:cubicBezTo>
                  <a:cubicBezTo>
                    <a:pt x="0" y="12"/>
                    <a:pt x="2" y="15"/>
                    <a:pt x="5" y="16"/>
                  </a:cubicBezTo>
                  <a:cubicBezTo>
                    <a:pt x="4" y="15"/>
                    <a:pt x="4" y="14"/>
                    <a:pt x="4" y="12"/>
                  </a:cubicBezTo>
                  <a:close/>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1"/>
            <p:cNvSpPr/>
            <p:nvPr/>
          </p:nvSpPr>
          <p:spPr bwMode="auto">
            <a:xfrm>
              <a:off x="5049" y="1422"/>
              <a:ext cx="38" cy="38"/>
            </a:xfrm>
            <a:custGeom>
              <a:avLst/>
              <a:gdLst>
                <a:gd name="T0" fmla="*/ 13 w 16"/>
                <a:gd name="T1" fmla="*/ 12 h 16"/>
                <a:gd name="T2" fmla="*/ 4 w 16"/>
                <a:gd name="T3" fmla="*/ 4 h 16"/>
                <a:gd name="T4" fmla="*/ 0 w 16"/>
                <a:gd name="T5" fmla="*/ 5 h 16"/>
                <a:gd name="T6" fmla="*/ 8 w 16"/>
                <a:gd name="T7" fmla="*/ 0 h 16"/>
                <a:gd name="T8" fmla="*/ 16 w 16"/>
                <a:gd name="T9" fmla="*/ 8 h 16"/>
                <a:gd name="T10" fmla="*/ 12 w 16"/>
                <a:gd name="T11" fmla="*/ 16 h 16"/>
                <a:gd name="T12" fmla="*/ 13 w 16"/>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3" y="12"/>
                  </a:moveTo>
                  <a:cubicBezTo>
                    <a:pt x="13" y="7"/>
                    <a:pt x="9" y="4"/>
                    <a:pt x="4" y="4"/>
                  </a:cubicBezTo>
                  <a:cubicBezTo>
                    <a:pt x="2" y="4"/>
                    <a:pt x="1" y="4"/>
                    <a:pt x="0" y="5"/>
                  </a:cubicBezTo>
                  <a:cubicBezTo>
                    <a:pt x="1" y="2"/>
                    <a:pt x="4" y="0"/>
                    <a:pt x="8" y="0"/>
                  </a:cubicBezTo>
                  <a:cubicBezTo>
                    <a:pt x="12" y="0"/>
                    <a:pt x="16" y="4"/>
                    <a:pt x="16" y="8"/>
                  </a:cubicBezTo>
                  <a:cubicBezTo>
                    <a:pt x="16" y="12"/>
                    <a:pt x="14" y="15"/>
                    <a:pt x="12" y="16"/>
                  </a:cubicBezTo>
                  <a:cubicBezTo>
                    <a:pt x="12" y="15"/>
                    <a:pt x="13" y="14"/>
                    <a:pt x="13" y="12"/>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2"/>
            <p:cNvSpPr/>
            <p:nvPr/>
          </p:nvSpPr>
          <p:spPr bwMode="auto">
            <a:xfrm>
              <a:off x="4486" y="1422"/>
              <a:ext cx="38" cy="38"/>
            </a:xfrm>
            <a:custGeom>
              <a:avLst/>
              <a:gdLst>
                <a:gd name="T0" fmla="*/ 4 w 16"/>
                <a:gd name="T1" fmla="*/ 12 h 16"/>
                <a:gd name="T2" fmla="*/ 12 w 16"/>
                <a:gd name="T3" fmla="*/ 4 h 16"/>
                <a:gd name="T4" fmla="*/ 16 w 16"/>
                <a:gd name="T5" fmla="*/ 5 h 16"/>
                <a:gd name="T6" fmla="*/ 9 w 16"/>
                <a:gd name="T7" fmla="*/ 0 h 16"/>
                <a:gd name="T8" fmla="*/ 0 w 16"/>
                <a:gd name="T9" fmla="*/ 8 h 16"/>
                <a:gd name="T10" fmla="*/ 5 w 16"/>
                <a:gd name="T11" fmla="*/ 16 h 16"/>
                <a:gd name="T12" fmla="*/ 4 w 16"/>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4" y="12"/>
                  </a:moveTo>
                  <a:cubicBezTo>
                    <a:pt x="4" y="7"/>
                    <a:pt x="7" y="4"/>
                    <a:pt x="12" y="4"/>
                  </a:cubicBezTo>
                  <a:cubicBezTo>
                    <a:pt x="14" y="4"/>
                    <a:pt x="15" y="4"/>
                    <a:pt x="16" y="5"/>
                  </a:cubicBezTo>
                  <a:cubicBezTo>
                    <a:pt x="15" y="2"/>
                    <a:pt x="12" y="0"/>
                    <a:pt x="9" y="0"/>
                  </a:cubicBezTo>
                  <a:cubicBezTo>
                    <a:pt x="4" y="0"/>
                    <a:pt x="0" y="4"/>
                    <a:pt x="0" y="8"/>
                  </a:cubicBezTo>
                  <a:cubicBezTo>
                    <a:pt x="0" y="12"/>
                    <a:pt x="2" y="15"/>
                    <a:pt x="5" y="16"/>
                  </a:cubicBezTo>
                  <a:cubicBezTo>
                    <a:pt x="4" y="15"/>
                    <a:pt x="4" y="14"/>
                    <a:pt x="4" y="12"/>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3"/>
            <p:cNvSpPr/>
            <p:nvPr/>
          </p:nvSpPr>
          <p:spPr bwMode="auto">
            <a:xfrm>
              <a:off x="4743" y="1477"/>
              <a:ext cx="95" cy="52"/>
            </a:xfrm>
            <a:custGeom>
              <a:avLst/>
              <a:gdLst>
                <a:gd name="T0" fmla="*/ 20 w 40"/>
                <a:gd name="T1" fmla="*/ 20 h 22"/>
                <a:gd name="T2" fmla="*/ 0 w 40"/>
                <a:gd name="T3" fmla="*/ 0 h 22"/>
                <a:gd name="T4" fmla="*/ 0 w 40"/>
                <a:gd name="T5" fmla="*/ 2 h 22"/>
                <a:gd name="T6" fmla="*/ 20 w 40"/>
                <a:gd name="T7" fmla="*/ 22 h 22"/>
                <a:gd name="T8" fmla="*/ 40 w 40"/>
                <a:gd name="T9" fmla="*/ 2 h 22"/>
                <a:gd name="T10" fmla="*/ 40 w 40"/>
                <a:gd name="T11" fmla="*/ 0 h 22"/>
                <a:gd name="T12" fmla="*/ 20 w 40"/>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40" h="22">
                  <a:moveTo>
                    <a:pt x="20" y="20"/>
                  </a:moveTo>
                  <a:cubicBezTo>
                    <a:pt x="9" y="20"/>
                    <a:pt x="0" y="11"/>
                    <a:pt x="0" y="0"/>
                  </a:cubicBezTo>
                  <a:cubicBezTo>
                    <a:pt x="0" y="1"/>
                    <a:pt x="0" y="1"/>
                    <a:pt x="0" y="2"/>
                  </a:cubicBezTo>
                  <a:cubicBezTo>
                    <a:pt x="0" y="13"/>
                    <a:pt x="9" y="22"/>
                    <a:pt x="20" y="22"/>
                  </a:cubicBezTo>
                  <a:cubicBezTo>
                    <a:pt x="31" y="22"/>
                    <a:pt x="40" y="13"/>
                    <a:pt x="40" y="2"/>
                  </a:cubicBezTo>
                  <a:cubicBezTo>
                    <a:pt x="40" y="1"/>
                    <a:pt x="40" y="1"/>
                    <a:pt x="40" y="0"/>
                  </a:cubicBezTo>
                  <a:cubicBezTo>
                    <a:pt x="40" y="11"/>
                    <a:pt x="31" y="20"/>
                    <a:pt x="20" y="20"/>
                  </a:cubicBez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4"/>
            <p:cNvSpPr/>
            <p:nvPr/>
          </p:nvSpPr>
          <p:spPr bwMode="auto">
            <a:xfrm>
              <a:off x="4591" y="1249"/>
              <a:ext cx="164" cy="59"/>
            </a:xfrm>
            <a:custGeom>
              <a:avLst/>
              <a:gdLst>
                <a:gd name="T0" fmla="*/ 69 w 69"/>
                <a:gd name="T1" fmla="*/ 15 h 25"/>
                <a:gd name="T2" fmla="*/ 65 w 69"/>
                <a:gd name="T3" fmla="*/ 23 h 25"/>
                <a:gd name="T4" fmla="*/ 0 w 69"/>
                <a:gd name="T5" fmla="*/ 25 h 25"/>
                <a:gd name="T6" fmla="*/ 69 w 69"/>
                <a:gd name="T7" fmla="*/ 15 h 25"/>
              </a:gdLst>
              <a:ahLst/>
              <a:cxnLst>
                <a:cxn ang="0">
                  <a:pos x="T0" y="T1"/>
                </a:cxn>
                <a:cxn ang="0">
                  <a:pos x="T2" y="T3"/>
                </a:cxn>
                <a:cxn ang="0">
                  <a:pos x="T4" y="T5"/>
                </a:cxn>
                <a:cxn ang="0">
                  <a:pos x="T6" y="T7"/>
                </a:cxn>
              </a:cxnLst>
              <a:rect l="0" t="0" r="r" b="b"/>
              <a:pathLst>
                <a:path w="69" h="25">
                  <a:moveTo>
                    <a:pt x="69" y="15"/>
                  </a:moveTo>
                  <a:cubicBezTo>
                    <a:pt x="65" y="23"/>
                    <a:pt x="65" y="23"/>
                    <a:pt x="65" y="23"/>
                  </a:cubicBezTo>
                  <a:cubicBezTo>
                    <a:pt x="65" y="23"/>
                    <a:pt x="34" y="6"/>
                    <a:pt x="0" y="25"/>
                  </a:cubicBezTo>
                  <a:cubicBezTo>
                    <a:pt x="0" y="25"/>
                    <a:pt x="24" y="0"/>
                    <a:pt x="69" y="15"/>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5"/>
            <p:cNvSpPr/>
            <p:nvPr/>
          </p:nvSpPr>
          <p:spPr bwMode="auto">
            <a:xfrm>
              <a:off x="4826" y="1249"/>
              <a:ext cx="164" cy="59"/>
            </a:xfrm>
            <a:custGeom>
              <a:avLst/>
              <a:gdLst>
                <a:gd name="T0" fmla="*/ 0 w 69"/>
                <a:gd name="T1" fmla="*/ 15 h 25"/>
                <a:gd name="T2" fmla="*/ 4 w 69"/>
                <a:gd name="T3" fmla="*/ 23 h 25"/>
                <a:gd name="T4" fmla="*/ 69 w 69"/>
                <a:gd name="T5" fmla="*/ 25 h 25"/>
                <a:gd name="T6" fmla="*/ 0 w 69"/>
                <a:gd name="T7" fmla="*/ 15 h 25"/>
              </a:gdLst>
              <a:ahLst/>
              <a:cxnLst>
                <a:cxn ang="0">
                  <a:pos x="T0" y="T1"/>
                </a:cxn>
                <a:cxn ang="0">
                  <a:pos x="T2" y="T3"/>
                </a:cxn>
                <a:cxn ang="0">
                  <a:pos x="T4" y="T5"/>
                </a:cxn>
                <a:cxn ang="0">
                  <a:pos x="T6" y="T7"/>
                </a:cxn>
              </a:cxnLst>
              <a:rect l="0" t="0" r="r" b="b"/>
              <a:pathLst>
                <a:path w="69" h="25">
                  <a:moveTo>
                    <a:pt x="0" y="15"/>
                  </a:moveTo>
                  <a:cubicBezTo>
                    <a:pt x="4" y="23"/>
                    <a:pt x="4" y="23"/>
                    <a:pt x="4" y="23"/>
                  </a:cubicBezTo>
                  <a:cubicBezTo>
                    <a:pt x="4" y="23"/>
                    <a:pt x="35" y="6"/>
                    <a:pt x="69" y="25"/>
                  </a:cubicBezTo>
                  <a:cubicBezTo>
                    <a:pt x="69" y="25"/>
                    <a:pt x="44" y="0"/>
                    <a:pt x="0" y="15"/>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6"/>
            <p:cNvSpPr/>
            <p:nvPr/>
          </p:nvSpPr>
          <p:spPr bwMode="auto">
            <a:xfrm>
              <a:off x="4501" y="993"/>
              <a:ext cx="574" cy="413"/>
            </a:xfrm>
            <a:custGeom>
              <a:avLst/>
              <a:gdLst>
                <a:gd name="T0" fmla="*/ 239 w 242"/>
                <a:gd name="T1" fmla="*/ 73 h 174"/>
                <a:gd name="T2" fmla="*/ 61 w 242"/>
                <a:gd name="T3" fmla="*/ 12 h 174"/>
                <a:gd name="T4" fmla="*/ 69 w 242"/>
                <a:gd name="T5" fmla="*/ 0 h 174"/>
                <a:gd name="T6" fmla="*/ 33 w 242"/>
                <a:gd name="T7" fmla="*/ 23 h 174"/>
                <a:gd name="T8" fmla="*/ 27 w 242"/>
                <a:gd name="T9" fmla="*/ 28 h 174"/>
                <a:gd name="T10" fmla="*/ 27 w 242"/>
                <a:gd name="T11" fmla="*/ 29 h 174"/>
                <a:gd name="T12" fmla="*/ 27 w 242"/>
                <a:gd name="T13" fmla="*/ 29 h 174"/>
                <a:gd name="T14" fmla="*/ 18 w 242"/>
                <a:gd name="T15" fmla="*/ 59 h 174"/>
                <a:gd name="T16" fmla="*/ 15 w 242"/>
                <a:gd name="T17" fmla="*/ 165 h 174"/>
                <a:gd name="T18" fmla="*/ 15 w 242"/>
                <a:gd name="T19" fmla="*/ 165 h 174"/>
                <a:gd name="T20" fmla="*/ 17 w 242"/>
                <a:gd name="T21" fmla="*/ 170 h 174"/>
                <a:gd name="T22" fmla="*/ 20 w 242"/>
                <a:gd name="T23" fmla="*/ 163 h 174"/>
                <a:gd name="T24" fmla="*/ 24 w 242"/>
                <a:gd name="T25" fmla="*/ 138 h 174"/>
                <a:gd name="T26" fmla="*/ 36 w 242"/>
                <a:gd name="T27" fmla="*/ 90 h 174"/>
                <a:gd name="T28" fmla="*/ 39 w 242"/>
                <a:gd name="T29" fmla="*/ 91 h 174"/>
                <a:gd name="T30" fmla="*/ 177 w 242"/>
                <a:gd name="T31" fmla="*/ 115 h 174"/>
                <a:gd name="T32" fmla="*/ 172 w 242"/>
                <a:gd name="T33" fmla="*/ 110 h 174"/>
                <a:gd name="T34" fmla="*/ 200 w 242"/>
                <a:gd name="T35" fmla="*/ 101 h 174"/>
                <a:gd name="T36" fmla="*/ 210 w 242"/>
                <a:gd name="T37" fmla="*/ 100 h 174"/>
                <a:gd name="T38" fmla="*/ 215 w 242"/>
                <a:gd name="T39" fmla="*/ 107 h 174"/>
                <a:gd name="T40" fmla="*/ 219 w 242"/>
                <a:gd name="T41" fmla="*/ 129 h 174"/>
                <a:gd name="T42" fmla="*/ 226 w 242"/>
                <a:gd name="T43" fmla="*/ 174 h 174"/>
                <a:gd name="T44" fmla="*/ 231 w 242"/>
                <a:gd name="T45" fmla="*/ 170 h 174"/>
                <a:gd name="T46" fmla="*/ 238 w 242"/>
                <a:gd name="T47" fmla="*/ 112 h 174"/>
                <a:gd name="T48" fmla="*/ 239 w 242"/>
                <a:gd name="T49" fmla="*/ 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174">
                  <a:moveTo>
                    <a:pt x="239" y="73"/>
                  </a:moveTo>
                  <a:cubicBezTo>
                    <a:pt x="220" y="0"/>
                    <a:pt x="106" y="5"/>
                    <a:pt x="61" y="12"/>
                  </a:cubicBezTo>
                  <a:cubicBezTo>
                    <a:pt x="61" y="7"/>
                    <a:pt x="69" y="0"/>
                    <a:pt x="69" y="0"/>
                  </a:cubicBezTo>
                  <a:cubicBezTo>
                    <a:pt x="52" y="8"/>
                    <a:pt x="39" y="18"/>
                    <a:pt x="33" y="23"/>
                  </a:cubicBezTo>
                  <a:cubicBezTo>
                    <a:pt x="31" y="25"/>
                    <a:pt x="29" y="27"/>
                    <a:pt x="27" y="28"/>
                  </a:cubicBezTo>
                  <a:cubicBezTo>
                    <a:pt x="27" y="28"/>
                    <a:pt x="27" y="29"/>
                    <a:pt x="27" y="29"/>
                  </a:cubicBezTo>
                  <a:cubicBezTo>
                    <a:pt x="27" y="29"/>
                    <a:pt x="27" y="29"/>
                    <a:pt x="27" y="29"/>
                  </a:cubicBezTo>
                  <a:cubicBezTo>
                    <a:pt x="18" y="39"/>
                    <a:pt x="16" y="50"/>
                    <a:pt x="18" y="59"/>
                  </a:cubicBezTo>
                  <a:cubicBezTo>
                    <a:pt x="6" y="83"/>
                    <a:pt x="0" y="117"/>
                    <a:pt x="15" y="165"/>
                  </a:cubicBezTo>
                  <a:cubicBezTo>
                    <a:pt x="15" y="165"/>
                    <a:pt x="15" y="165"/>
                    <a:pt x="15" y="165"/>
                  </a:cubicBezTo>
                  <a:cubicBezTo>
                    <a:pt x="16" y="167"/>
                    <a:pt x="16" y="168"/>
                    <a:pt x="17" y="170"/>
                  </a:cubicBezTo>
                  <a:cubicBezTo>
                    <a:pt x="20" y="163"/>
                    <a:pt x="20" y="163"/>
                    <a:pt x="20" y="163"/>
                  </a:cubicBezTo>
                  <a:cubicBezTo>
                    <a:pt x="20" y="163"/>
                    <a:pt x="22" y="152"/>
                    <a:pt x="24" y="138"/>
                  </a:cubicBezTo>
                  <a:cubicBezTo>
                    <a:pt x="36" y="90"/>
                    <a:pt x="36" y="90"/>
                    <a:pt x="36" y="90"/>
                  </a:cubicBezTo>
                  <a:cubicBezTo>
                    <a:pt x="36" y="90"/>
                    <a:pt x="37" y="90"/>
                    <a:pt x="39" y="91"/>
                  </a:cubicBezTo>
                  <a:cubicBezTo>
                    <a:pt x="67" y="101"/>
                    <a:pt x="117" y="115"/>
                    <a:pt x="177" y="115"/>
                  </a:cubicBezTo>
                  <a:cubicBezTo>
                    <a:pt x="172" y="110"/>
                    <a:pt x="172" y="110"/>
                    <a:pt x="172" y="110"/>
                  </a:cubicBezTo>
                  <a:cubicBezTo>
                    <a:pt x="172" y="110"/>
                    <a:pt x="185" y="107"/>
                    <a:pt x="200" y="101"/>
                  </a:cubicBezTo>
                  <a:cubicBezTo>
                    <a:pt x="203" y="101"/>
                    <a:pt x="207" y="101"/>
                    <a:pt x="210" y="100"/>
                  </a:cubicBezTo>
                  <a:cubicBezTo>
                    <a:pt x="215" y="107"/>
                    <a:pt x="215" y="107"/>
                    <a:pt x="215" y="107"/>
                  </a:cubicBezTo>
                  <a:cubicBezTo>
                    <a:pt x="215" y="107"/>
                    <a:pt x="218" y="122"/>
                    <a:pt x="219" y="129"/>
                  </a:cubicBezTo>
                  <a:cubicBezTo>
                    <a:pt x="221" y="135"/>
                    <a:pt x="226" y="174"/>
                    <a:pt x="226" y="174"/>
                  </a:cubicBezTo>
                  <a:cubicBezTo>
                    <a:pt x="231" y="170"/>
                    <a:pt x="231" y="170"/>
                    <a:pt x="231" y="170"/>
                  </a:cubicBezTo>
                  <a:cubicBezTo>
                    <a:pt x="231" y="170"/>
                    <a:pt x="237" y="123"/>
                    <a:pt x="238" y="112"/>
                  </a:cubicBezTo>
                  <a:cubicBezTo>
                    <a:pt x="238" y="102"/>
                    <a:pt x="242" y="81"/>
                    <a:pt x="239" y="73"/>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7"/>
            <p:cNvSpPr/>
            <p:nvPr/>
          </p:nvSpPr>
          <p:spPr bwMode="auto">
            <a:xfrm>
              <a:off x="4603" y="1320"/>
              <a:ext cx="135" cy="55"/>
            </a:xfrm>
            <a:custGeom>
              <a:avLst/>
              <a:gdLst>
                <a:gd name="T0" fmla="*/ 1 w 57"/>
                <a:gd name="T1" fmla="*/ 19 h 23"/>
                <a:gd name="T2" fmla="*/ 1 w 57"/>
                <a:gd name="T3" fmla="*/ 19 h 23"/>
                <a:gd name="T4" fmla="*/ 9 w 57"/>
                <a:gd name="T5" fmla="*/ 22 h 23"/>
                <a:gd name="T6" fmla="*/ 57 w 57"/>
                <a:gd name="T7" fmla="*/ 21 h 23"/>
                <a:gd name="T8" fmla="*/ 4 w 57"/>
                <a:gd name="T9" fmla="*/ 13 h 23"/>
                <a:gd name="T10" fmla="*/ 1 w 57"/>
                <a:gd name="T11" fmla="*/ 19 h 23"/>
              </a:gdLst>
              <a:ahLst/>
              <a:cxnLst>
                <a:cxn ang="0">
                  <a:pos x="T0" y="T1"/>
                </a:cxn>
                <a:cxn ang="0">
                  <a:pos x="T2" y="T3"/>
                </a:cxn>
                <a:cxn ang="0">
                  <a:pos x="T4" y="T5"/>
                </a:cxn>
                <a:cxn ang="0">
                  <a:pos x="T6" y="T7"/>
                </a:cxn>
                <a:cxn ang="0">
                  <a:pos x="T8" y="T9"/>
                </a:cxn>
                <a:cxn ang="0">
                  <a:pos x="T10" y="T11"/>
                </a:cxn>
              </a:cxnLst>
              <a:rect l="0" t="0" r="r" b="b"/>
              <a:pathLst>
                <a:path w="57" h="23">
                  <a:moveTo>
                    <a:pt x="1" y="19"/>
                  </a:moveTo>
                  <a:cubicBezTo>
                    <a:pt x="1" y="19"/>
                    <a:pt x="1" y="19"/>
                    <a:pt x="1" y="19"/>
                  </a:cubicBezTo>
                  <a:cubicBezTo>
                    <a:pt x="2" y="22"/>
                    <a:pt x="6" y="23"/>
                    <a:pt x="9" y="22"/>
                  </a:cubicBezTo>
                  <a:cubicBezTo>
                    <a:pt x="17" y="16"/>
                    <a:pt x="34" y="9"/>
                    <a:pt x="57" y="21"/>
                  </a:cubicBezTo>
                  <a:cubicBezTo>
                    <a:pt x="57" y="21"/>
                    <a:pt x="48" y="0"/>
                    <a:pt x="4" y="13"/>
                  </a:cubicBezTo>
                  <a:cubicBezTo>
                    <a:pt x="2" y="13"/>
                    <a:pt x="0" y="16"/>
                    <a:pt x="1" y="19"/>
                  </a:cubicBezTo>
                  <a:close/>
                </a:path>
              </a:pathLst>
            </a:custGeom>
            <a:solidFill>
              <a:srgbClr val="D6A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8"/>
            <p:cNvSpPr/>
            <p:nvPr/>
          </p:nvSpPr>
          <p:spPr bwMode="auto">
            <a:xfrm>
              <a:off x="4617" y="1330"/>
              <a:ext cx="121" cy="42"/>
            </a:xfrm>
            <a:custGeom>
              <a:avLst/>
              <a:gdLst>
                <a:gd name="T0" fmla="*/ 51 w 51"/>
                <a:gd name="T1" fmla="*/ 17 h 18"/>
                <a:gd name="T2" fmla="*/ 0 w 51"/>
                <a:gd name="T3" fmla="*/ 18 h 18"/>
                <a:gd name="T4" fmla="*/ 51 w 51"/>
                <a:gd name="T5" fmla="*/ 17 h 18"/>
              </a:gdLst>
              <a:ahLst/>
              <a:cxnLst>
                <a:cxn ang="0">
                  <a:pos x="T0" y="T1"/>
                </a:cxn>
                <a:cxn ang="0">
                  <a:pos x="T2" y="T3"/>
                </a:cxn>
                <a:cxn ang="0">
                  <a:pos x="T4" y="T5"/>
                </a:cxn>
              </a:cxnLst>
              <a:rect l="0" t="0" r="r" b="b"/>
              <a:pathLst>
                <a:path w="51" h="18">
                  <a:moveTo>
                    <a:pt x="51" y="17"/>
                  </a:moveTo>
                  <a:cubicBezTo>
                    <a:pt x="51" y="17"/>
                    <a:pt x="27" y="0"/>
                    <a:pt x="0" y="18"/>
                  </a:cubicBezTo>
                  <a:cubicBezTo>
                    <a:pt x="0" y="18"/>
                    <a:pt x="26" y="4"/>
                    <a:pt x="51" y="17"/>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9"/>
            <p:cNvSpPr/>
            <p:nvPr/>
          </p:nvSpPr>
          <p:spPr bwMode="auto">
            <a:xfrm>
              <a:off x="4840" y="1320"/>
              <a:ext cx="136" cy="55"/>
            </a:xfrm>
            <a:custGeom>
              <a:avLst/>
              <a:gdLst>
                <a:gd name="T0" fmla="*/ 56 w 57"/>
                <a:gd name="T1" fmla="*/ 19 h 23"/>
                <a:gd name="T2" fmla="*/ 56 w 57"/>
                <a:gd name="T3" fmla="*/ 19 h 23"/>
                <a:gd name="T4" fmla="*/ 49 w 57"/>
                <a:gd name="T5" fmla="*/ 22 h 23"/>
                <a:gd name="T6" fmla="*/ 0 w 57"/>
                <a:gd name="T7" fmla="*/ 21 h 23"/>
                <a:gd name="T8" fmla="*/ 53 w 57"/>
                <a:gd name="T9" fmla="*/ 13 h 23"/>
                <a:gd name="T10" fmla="*/ 56 w 57"/>
                <a:gd name="T11" fmla="*/ 19 h 23"/>
              </a:gdLst>
              <a:ahLst/>
              <a:cxnLst>
                <a:cxn ang="0">
                  <a:pos x="T0" y="T1"/>
                </a:cxn>
                <a:cxn ang="0">
                  <a:pos x="T2" y="T3"/>
                </a:cxn>
                <a:cxn ang="0">
                  <a:pos x="T4" y="T5"/>
                </a:cxn>
                <a:cxn ang="0">
                  <a:pos x="T6" y="T7"/>
                </a:cxn>
                <a:cxn ang="0">
                  <a:pos x="T8" y="T9"/>
                </a:cxn>
                <a:cxn ang="0">
                  <a:pos x="T10" y="T11"/>
                </a:cxn>
              </a:cxnLst>
              <a:rect l="0" t="0" r="r" b="b"/>
              <a:pathLst>
                <a:path w="57" h="23">
                  <a:moveTo>
                    <a:pt x="56" y="19"/>
                  </a:moveTo>
                  <a:cubicBezTo>
                    <a:pt x="56" y="19"/>
                    <a:pt x="56" y="19"/>
                    <a:pt x="56" y="19"/>
                  </a:cubicBezTo>
                  <a:cubicBezTo>
                    <a:pt x="55" y="22"/>
                    <a:pt x="51" y="23"/>
                    <a:pt x="49" y="22"/>
                  </a:cubicBezTo>
                  <a:cubicBezTo>
                    <a:pt x="40" y="16"/>
                    <a:pt x="23" y="9"/>
                    <a:pt x="0" y="21"/>
                  </a:cubicBezTo>
                  <a:cubicBezTo>
                    <a:pt x="0" y="21"/>
                    <a:pt x="9" y="0"/>
                    <a:pt x="53" y="13"/>
                  </a:cubicBezTo>
                  <a:cubicBezTo>
                    <a:pt x="55" y="13"/>
                    <a:pt x="57" y="16"/>
                    <a:pt x="56" y="19"/>
                  </a:cubicBezTo>
                  <a:close/>
                </a:path>
              </a:pathLst>
            </a:custGeom>
            <a:solidFill>
              <a:srgbClr val="D6A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0"/>
            <p:cNvSpPr/>
            <p:nvPr/>
          </p:nvSpPr>
          <p:spPr bwMode="auto">
            <a:xfrm>
              <a:off x="4840" y="1330"/>
              <a:ext cx="121" cy="42"/>
            </a:xfrm>
            <a:custGeom>
              <a:avLst/>
              <a:gdLst>
                <a:gd name="T0" fmla="*/ 0 w 51"/>
                <a:gd name="T1" fmla="*/ 17 h 18"/>
                <a:gd name="T2" fmla="*/ 51 w 51"/>
                <a:gd name="T3" fmla="*/ 18 h 18"/>
                <a:gd name="T4" fmla="*/ 0 w 51"/>
                <a:gd name="T5" fmla="*/ 17 h 18"/>
              </a:gdLst>
              <a:ahLst/>
              <a:cxnLst>
                <a:cxn ang="0">
                  <a:pos x="T0" y="T1"/>
                </a:cxn>
                <a:cxn ang="0">
                  <a:pos x="T2" y="T3"/>
                </a:cxn>
                <a:cxn ang="0">
                  <a:pos x="T4" y="T5"/>
                </a:cxn>
              </a:cxnLst>
              <a:rect l="0" t="0" r="r" b="b"/>
              <a:pathLst>
                <a:path w="51" h="18">
                  <a:moveTo>
                    <a:pt x="0" y="17"/>
                  </a:moveTo>
                  <a:cubicBezTo>
                    <a:pt x="0" y="17"/>
                    <a:pt x="24" y="0"/>
                    <a:pt x="51" y="18"/>
                  </a:cubicBezTo>
                  <a:cubicBezTo>
                    <a:pt x="51" y="18"/>
                    <a:pt x="25" y="4"/>
                    <a:pt x="0" y="17"/>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1"/>
            <p:cNvSpPr/>
            <p:nvPr/>
          </p:nvSpPr>
          <p:spPr bwMode="auto">
            <a:xfrm>
              <a:off x="4866" y="3244"/>
              <a:ext cx="228" cy="83"/>
            </a:xfrm>
            <a:custGeom>
              <a:avLst/>
              <a:gdLst>
                <a:gd name="T0" fmla="*/ 46 w 96"/>
                <a:gd name="T1" fmla="*/ 1 h 35"/>
                <a:gd name="T2" fmla="*/ 48 w 96"/>
                <a:gd name="T3" fmla="*/ 0 h 35"/>
                <a:gd name="T4" fmla="*/ 50 w 96"/>
                <a:gd name="T5" fmla="*/ 1 h 35"/>
                <a:gd name="T6" fmla="*/ 51 w 96"/>
                <a:gd name="T7" fmla="*/ 1 h 35"/>
                <a:gd name="T8" fmla="*/ 51 w 96"/>
                <a:gd name="T9" fmla="*/ 1 h 35"/>
                <a:gd name="T10" fmla="*/ 96 w 96"/>
                <a:gd name="T11" fmla="*/ 35 h 35"/>
                <a:gd name="T12" fmla="*/ 0 w 96"/>
                <a:gd name="T13" fmla="*/ 35 h 35"/>
                <a:gd name="T14" fmla="*/ 0 w 96"/>
                <a:gd name="T15" fmla="*/ 1 h 35"/>
                <a:gd name="T16" fmla="*/ 46 w 96"/>
                <a:gd name="T1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5">
                  <a:moveTo>
                    <a:pt x="46" y="1"/>
                  </a:moveTo>
                  <a:cubicBezTo>
                    <a:pt x="47" y="1"/>
                    <a:pt x="47" y="0"/>
                    <a:pt x="48" y="0"/>
                  </a:cubicBezTo>
                  <a:cubicBezTo>
                    <a:pt x="49" y="0"/>
                    <a:pt x="49" y="1"/>
                    <a:pt x="50" y="1"/>
                  </a:cubicBezTo>
                  <a:cubicBezTo>
                    <a:pt x="51" y="1"/>
                    <a:pt x="51" y="1"/>
                    <a:pt x="51" y="1"/>
                  </a:cubicBezTo>
                  <a:cubicBezTo>
                    <a:pt x="51" y="1"/>
                    <a:pt x="51" y="1"/>
                    <a:pt x="51" y="1"/>
                  </a:cubicBezTo>
                  <a:cubicBezTo>
                    <a:pt x="76" y="2"/>
                    <a:pt x="96" y="16"/>
                    <a:pt x="96" y="35"/>
                  </a:cubicBezTo>
                  <a:cubicBezTo>
                    <a:pt x="0" y="35"/>
                    <a:pt x="0" y="35"/>
                    <a:pt x="0" y="35"/>
                  </a:cubicBezTo>
                  <a:cubicBezTo>
                    <a:pt x="0" y="1"/>
                    <a:pt x="0" y="1"/>
                    <a:pt x="0" y="1"/>
                  </a:cubicBezTo>
                  <a:lnTo>
                    <a:pt x="46" y="1"/>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2"/>
            <p:cNvSpPr/>
            <p:nvPr/>
          </p:nvSpPr>
          <p:spPr bwMode="auto">
            <a:xfrm>
              <a:off x="4486" y="3244"/>
              <a:ext cx="228" cy="83"/>
            </a:xfrm>
            <a:custGeom>
              <a:avLst/>
              <a:gdLst>
                <a:gd name="T0" fmla="*/ 50 w 96"/>
                <a:gd name="T1" fmla="*/ 1 h 35"/>
                <a:gd name="T2" fmla="*/ 48 w 96"/>
                <a:gd name="T3" fmla="*/ 0 h 35"/>
                <a:gd name="T4" fmla="*/ 46 w 96"/>
                <a:gd name="T5" fmla="*/ 1 h 35"/>
                <a:gd name="T6" fmla="*/ 45 w 96"/>
                <a:gd name="T7" fmla="*/ 1 h 35"/>
                <a:gd name="T8" fmla="*/ 45 w 96"/>
                <a:gd name="T9" fmla="*/ 1 h 35"/>
                <a:gd name="T10" fmla="*/ 0 w 96"/>
                <a:gd name="T11" fmla="*/ 35 h 35"/>
                <a:gd name="T12" fmla="*/ 96 w 96"/>
                <a:gd name="T13" fmla="*/ 35 h 35"/>
                <a:gd name="T14" fmla="*/ 96 w 96"/>
                <a:gd name="T15" fmla="*/ 1 h 35"/>
                <a:gd name="T16" fmla="*/ 50 w 96"/>
                <a:gd name="T1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5">
                  <a:moveTo>
                    <a:pt x="50" y="1"/>
                  </a:moveTo>
                  <a:cubicBezTo>
                    <a:pt x="49" y="1"/>
                    <a:pt x="49" y="0"/>
                    <a:pt x="48" y="0"/>
                  </a:cubicBezTo>
                  <a:cubicBezTo>
                    <a:pt x="47" y="0"/>
                    <a:pt x="47" y="1"/>
                    <a:pt x="46" y="1"/>
                  </a:cubicBezTo>
                  <a:cubicBezTo>
                    <a:pt x="45" y="1"/>
                    <a:pt x="45" y="1"/>
                    <a:pt x="45" y="1"/>
                  </a:cubicBezTo>
                  <a:cubicBezTo>
                    <a:pt x="45" y="1"/>
                    <a:pt x="45" y="1"/>
                    <a:pt x="45" y="1"/>
                  </a:cubicBezTo>
                  <a:cubicBezTo>
                    <a:pt x="20" y="2"/>
                    <a:pt x="0" y="16"/>
                    <a:pt x="0" y="35"/>
                  </a:cubicBezTo>
                  <a:cubicBezTo>
                    <a:pt x="96" y="35"/>
                    <a:pt x="96" y="35"/>
                    <a:pt x="96" y="35"/>
                  </a:cubicBezTo>
                  <a:cubicBezTo>
                    <a:pt x="96" y="1"/>
                    <a:pt x="96" y="1"/>
                    <a:pt x="96" y="1"/>
                  </a:cubicBezTo>
                  <a:lnTo>
                    <a:pt x="50" y="1"/>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3"/>
            <p:cNvSpPr/>
            <p:nvPr/>
          </p:nvSpPr>
          <p:spPr bwMode="auto">
            <a:xfrm>
              <a:off x="4857" y="2318"/>
              <a:ext cx="204" cy="49"/>
            </a:xfrm>
            <a:custGeom>
              <a:avLst/>
              <a:gdLst>
                <a:gd name="T0" fmla="*/ 5 w 86"/>
                <a:gd name="T1" fmla="*/ 21 h 21"/>
                <a:gd name="T2" fmla="*/ 81 w 86"/>
                <a:gd name="T3" fmla="*/ 21 h 21"/>
                <a:gd name="T4" fmla="*/ 86 w 86"/>
                <a:gd name="T5" fmla="*/ 16 h 21"/>
                <a:gd name="T6" fmla="*/ 86 w 86"/>
                <a:gd name="T7" fmla="*/ 5 h 21"/>
                <a:gd name="T8" fmla="*/ 81 w 86"/>
                <a:gd name="T9" fmla="*/ 0 h 21"/>
                <a:gd name="T10" fmla="*/ 5 w 86"/>
                <a:gd name="T11" fmla="*/ 0 h 21"/>
                <a:gd name="T12" fmla="*/ 0 w 86"/>
                <a:gd name="T13" fmla="*/ 5 h 21"/>
                <a:gd name="T14" fmla="*/ 0 w 86"/>
                <a:gd name="T15" fmla="*/ 16 h 21"/>
                <a:gd name="T16" fmla="*/ 5 w 86"/>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1">
                  <a:moveTo>
                    <a:pt x="5" y="21"/>
                  </a:moveTo>
                  <a:cubicBezTo>
                    <a:pt x="81" y="21"/>
                    <a:pt x="81" y="21"/>
                    <a:pt x="81" y="21"/>
                  </a:cubicBezTo>
                  <a:cubicBezTo>
                    <a:pt x="84" y="21"/>
                    <a:pt x="86" y="19"/>
                    <a:pt x="86" y="16"/>
                  </a:cubicBezTo>
                  <a:cubicBezTo>
                    <a:pt x="86" y="5"/>
                    <a:pt x="86" y="5"/>
                    <a:pt x="86" y="5"/>
                  </a:cubicBezTo>
                  <a:cubicBezTo>
                    <a:pt x="86" y="3"/>
                    <a:pt x="84" y="0"/>
                    <a:pt x="81" y="0"/>
                  </a:cubicBezTo>
                  <a:cubicBezTo>
                    <a:pt x="5" y="0"/>
                    <a:pt x="5" y="0"/>
                    <a:pt x="5" y="0"/>
                  </a:cubicBezTo>
                  <a:cubicBezTo>
                    <a:pt x="2" y="0"/>
                    <a:pt x="0" y="3"/>
                    <a:pt x="0" y="5"/>
                  </a:cubicBezTo>
                  <a:cubicBezTo>
                    <a:pt x="0" y="16"/>
                    <a:pt x="0" y="16"/>
                    <a:pt x="0" y="16"/>
                  </a:cubicBezTo>
                  <a:cubicBezTo>
                    <a:pt x="0" y="19"/>
                    <a:pt x="2" y="21"/>
                    <a:pt x="5" y="21"/>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4"/>
            <p:cNvSpPr/>
            <p:nvPr/>
          </p:nvSpPr>
          <p:spPr bwMode="auto">
            <a:xfrm>
              <a:off x="4520" y="2318"/>
              <a:ext cx="204" cy="49"/>
            </a:xfrm>
            <a:custGeom>
              <a:avLst/>
              <a:gdLst>
                <a:gd name="T0" fmla="*/ 5 w 86"/>
                <a:gd name="T1" fmla="*/ 21 h 21"/>
                <a:gd name="T2" fmla="*/ 81 w 86"/>
                <a:gd name="T3" fmla="*/ 21 h 21"/>
                <a:gd name="T4" fmla="*/ 86 w 86"/>
                <a:gd name="T5" fmla="*/ 16 h 21"/>
                <a:gd name="T6" fmla="*/ 86 w 86"/>
                <a:gd name="T7" fmla="*/ 5 h 21"/>
                <a:gd name="T8" fmla="*/ 81 w 86"/>
                <a:gd name="T9" fmla="*/ 0 h 21"/>
                <a:gd name="T10" fmla="*/ 5 w 86"/>
                <a:gd name="T11" fmla="*/ 0 h 21"/>
                <a:gd name="T12" fmla="*/ 0 w 86"/>
                <a:gd name="T13" fmla="*/ 5 h 21"/>
                <a:gd name="T14" fmla="*/ 0 w 86"/>
                <a:gd name="T15" fmla="*/ 16 h 21"/>
                <a:gd name="T16" fmla="*/ 5 w 86"/>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1">
                  <a:moveTo>
                    <a:pt x="5" y="21"/>
                  </a:moveTo>
                  <a:cubicBezTo>
                    <a:pt x="81" y="21"/>
                    <a:pt x="81" y="21"/>
                    <a:pt x="81" y="21"/>
                  </a:cubicBezTo>
                  <a:cubicBezTo>
                    <a:pt x="84" y="21"/>
                    <a:pt x="86" y="19"/>
                    <a:pt x="86" y="16"/>
                  </a:cubicBezTo>
                  <a:cubicBezTo>
                    <a:pt x="86" y="5"/>
                    <a:pt x="86" y="5"/>
                    <a:pt x="86" y="5"/>
                  </a:cubicBezTo>
                  <a:cubicBezTo>
                    <a:pt x="86" y="3"/>
                    <a:pt x="84" y="0"/>
                    <a:pt x="81" y="0"/>
                  </a:cubicBezTo>
                  <a:cubicBezTo>
                    <a:pt x="5" y="0"/>
                    <a:pt x="5" y="0"/>
                    <a:pt x="5" y="0"/>
                  </a:cubicBezTo>
                  <a:cubicBezTo>
                    <a:pt x="2" y="0"/>
                    <a:pt x="0" y="3"/>
                    <a:pt x="0" y="5"/>
                  </a:cubicBezTo>
                  <a:cubicBezTo>
                    <a:pt x="0" y="16"/>
                    <a:pt x="0" y="16"/>
                    <a:pt x="0" y="16"/>
                  </a:cubicBezTo>
                  <a:cubicBezTo>
                    <a:pt x="0" y="19"/>
                    <a:pt x="2" y="21"/>
                    <a:pt x="5" y="21"/>
                  </a:cubicBezTo>
                  <a:close/>
                </a:path>
              </a:pathLst>
            </a:custGeom>
            <a:solidFill>
              <a:srgbClr val="494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5"/>
            <p:cNvSpPr/>
            <p:nvPr/>
          </p:nvSpPr>
          <p:spPr bwMode="auto">
            <a:xfrm>
              <a:off x="4674" y="1574"/>
              <a:ext cx="233" cy="68"/>
            </a:xfrm>
            <a:custGeom>
              <a:avLst/>
              <a:gdLst>
                <a:gd name="T0" fmla="*/ 0 w 98"/>
                <a:gd name="T1" fmla="*/ 0 h 29"/>
                <a:gd name="T2" fmla="*/ 50 w 98"/>
                <a:gd name="T3" fmla="*/ 29 h 29"/>
                <a:gd name="T4" fmla="*/ 98 w 98"/>
                <a:gd name="T5" fmla="*/ 0 h 29"/>
                <a:gd name="T6" fmla="*/ 0 w 98"/>
                <a:gd name="T7" fmla="*/ 0 h 29"/>
              </a:gdLst>
              <a:ahLst/>
              <a:cxnLst>
                <a:cxn ang="0">
                  <a:pos x="T0" y="T1"/>
                </a:cxn>
                <a:cxn ang="0">
                  <a:pos x="T2" y="T3"/>
                </a:cxn>
                <a:cxn ang="0">
                  <a:pos x="T4" y="T5"/>
                </a:cxn>
                <a:cxn ang="0">
                  <a:pos x="T6" y="T7"/>
                </a:cxn>
              </a:cxnLst>
              <a:rect l="0" t="0" r="r" b="b"/>
              <a:pathLst>
                <a:path w="98" h="29">
                  <a:moveTo>
                    <a:pt x="0" y="0"/>
                  </a:moveTo>
                  <a:cubicBezTo>
                    <a:pt x="0" y="0"/>
                    <a:pt x="15" y="29"/>
                    <a:pt x="50" y="29"/>
                  </a:cubicBezTo>
                  <a:cubicBezTo>
                    <a:pt x="85" y="29"/>
                    <a:pt x="98" y="0"/>
                    <a:pt x="98" y="0"/>
                  </a:cubicBezTo>
                  <a:lnTo>
                    <a:pt x="0" y="0"/>
                  </a:ln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6"/>
            <p:cNvSpPr/>
            <p:nvPr/>
          </p:nvSpPr>
          <p:spPr bwMode="auto">
            <a:xfrm>
              <a:off x="4674" y="1574"/>
              <a:ext cx="233" cy="33"/>
            </a:xfrm>
            <a:custGeom>
              <a:avLst/>
              <a:gdLst>
                <a:gd name="T0" fmla="*/ 49 w 98"/>
                <a:gd name="T1" fmla="*/ 14 h 14"/>
                <a:gd name="T2" fmla="*/ 98 w 98"/>
                <a:gd name="T3" fmla="*/ 0 h 14"/>
                <a:gd name="T4" fmla="*/ 0 w 98"/>
                <a:gd name="T5" fmla="*/ 0 h 14"/>
                <a:gd name="T6" fmla="*/ 49 w 98"/>
                <a:gd name="T7" fmla="*/ 14 h 14"/>
              </a:gdLst>
              <a:ahLst/>
              <a:cxnLst>
                <a:cxn ang="0">
                  <a:pos x="T0" y="T1"/>
                </a:cxn>
                <a:cxn ang="0">
                  <a:pos x="T2" y="T3"/>
                </a:cxn>
                <a:cxn ang="0">
                  <a:pos x="T4" y="T5"/>
                </a:cxn>
                <a:cxn ang="0">
                  <a:pos x="T6" y="T7"/>
                </a:cxn>
              </a:cxnLst>
              <a:rect l="0" t="0" r="r" b="b"/>
              <a:pathLst>
                <a:path w="98" h="14">
                  <a:moveTo>
                    <a:pt x="49" y="14"/>
                  </a:moveTo>
                  <a:cubicBezTo>
                    <a:pt x="72" y="14"/>
                    <a:pt x="91" y="6"/>
                    <a:pt x="98" y="0"/>
                  </a:cubicBezTo>
                  <a:cubicBezTo>
                    <a:pt x="0" y="0"/>
                    <a:pt x="0" y="0"/>
                    <a:pt x="0" y="0"/>
                  </a:cubicBezTo>
                  <a:cubicBezTo>
                    <a:pt x="6" y="6"/>
                    <a:pt x="26" y="14"/>
                    <a:pt x="49"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7"/>
            <p:cNvSpPr/>
            <p:nvPr/>
          </p:nvSpPr>
          <p:spPr bwMode="auto">
            <a:xfrm>
              <a:off x="4752" y="1619"/>
              <a:ext cx="81" cy="23"/>
            </a:xfrm>
            <a:custGeom>
              <a:avLst/>
              <a:gdLst>
                <a:gd name="T0" fmla="*/ 0 w 34"/>
                <a:gd name="T1" fmla="*/ 7 h 10"/>
                <a:gd name="T2" fmla="*/ 17 w 34"/>
                <a:gd name="T3" fmla="*/ 10 h 10"/>
                <a:gd name="T4" fmla="*/ 34 w 34"/>
                <a:gd name="T5" fmla="*/ 7 h 10"/>
                <a:gd name="T6" fmla="*/ 17 w 34"/>
                <a:gd name="T7" fmla="*/ 0 h 10"/>
                <a:gd name="T8" fmla="*/ 0 w 34"/>
                <a:gd name="T9" fmla="*/ 7 h 10"/>
              </a:gdLst>
              <a:ahLst/>
              <a:cxnLst>
                <a:cxn ang="0">
                  <a:pos x="T0" y="T1"/>
                </a:cxn>
                <a:cxn ang="0">
                  <a:pos x="T2" y="T3"/>
                </a:cxn>
                <a:cxn ang="0">
                  <a:pos x="T4" y="T5"/>
                </a:cxn>
                <a:cxn ang="0">
                  <a:pos x="T6" y="T7"/>
                </a:cxn>
                <a:cxn ang="0">
                  <a:pos x="T8" y="T9"/>
                </a:cxn>
              </a:cxnLst>
              <a:rect l="0" t="0" r="r" b="b"/>
              <a:pathLst>
                <a:path w="34" h="10">
                  <a:moveTo>
                    <a:pt x="0" y="7"/>
                  </a:moveTo>
                  <a:cubicBezTo>
                    <a:pt x="5" y="9"/>
                    <a:pt x="11" y="10"/>
                    <a:pt x="17" y="10"/>
                  </a:cubicBezTo>
                  <a:cubicBezTo>
                    <a:pt x="23" y="10"/>
                    <a:pt x="29" y="9"/>
                    <a:pt x="34" y="7"/>
                  </a:cubicBezTo>
                  <a:cubicBezTo>
                    <a:pt x="31" y="3"/>
                    <a:pt x="25" y="0"/>
                    <a:pt x="17" y="0"/>
                  </a:cubicBezTo>
                  <a:cubicBezTo>
                    <a:pt x="9" y="0"/>
                    <a:pt x="2" y="3"/>
                    <a:pt x="0" y="7"/>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8"/>
            <p:cNvSpPr/>
            <p:nvPr/>
          </p:nvSpPr>
          <p:spPr bwMode="auto">
            <a:xfrm>
              <a:off x="4168" y="1081"/>
              <a:ext cx="145" cy="168"/>
            </a:xfrm>
            <a:custGeom>
              <a:avLst/>
              <a:gdLst>
                <a:gd name="T0" fmla="*/ 57 w 61"/>
                <a:gd name="T1" fmla="*/ 41 h 71"/>
                <a:gd name="T2" fmla="*/ 25 w 61"/>
                <a:gd name="T3" fmla="*/ 69 h 71"/>
                <a:gd name="T4" fmla="*/ 3 w 61"/>
                <a:gd name="T5" fmla="*/ 31 h 71"/>
                <a:gd name="T6" fmla="*/ 36 w 61"/>
                <a:gd name="T7" fmla="*/ 3 h 71"/>
                <a:gd name="T8" fmla="*/ 57 w 61"/>
                <a:gd name="T9" fmla="*/ 41 h 71"/>
              </a:gdLst>
              <a:ahLst/>
              <a:cxnLst>
                <a:cxn ang="0">
                  <a:pos x="T0" y="T1"/>
                </a:cxn>
                <a:cxn ang="0">
                  <a:pos x="T2" y="T3"/>
                </a:cxn>
                <a:cxn ang="0">
                  <a:pos x="T4" y="T5"/>
                </a:cxn>
                <a:cxn ang="0">
                  <a:pos x="T6" y="T7"/>
                </a:cxn>
                <a:cxn ang="0">
                  <a:pos x="T8" y="T9"/>
                </a:cxn>
              </a:cxnLst>
              <a:rect l="0" t="0" r="r" b="b"/>
              <a:pathLst>
                <a:path w="61" h="71">
                  <a:moveTo>
                    <a:pt x="57" y="41"/>
                  </a:moveTo>
                  <a:cubicBezTo>
                    <a:pt x="54" y="59"/>
                    <a:pt x="39" y="71"/>
                    <a:pt x="25" y="69"/>
                  </a:cubicBezTo>
                  <a:cubicBezTo>
                    <a:pt x="10" y="66"/>
                    <a:pt x="0" y="49"/>
                    <a:pt x="3" y="31"/>
                  </a:cubicBezTo>
                  <a:cubicBezTo>
                    <a:pt x="7" y="13"/>
                    <a:pt x="21" y="0"/>
                    <a:pt x="36" y="3"/>
                  </a:cubicBezTo>
                  <a:cubicBezTo>
                    <a:pt x="51" y="5"/>
                    <a:pt x="61" y="22"/>
                    <a:pt x="57" y="41"/>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9"/>
            <p:cNvSpPr/>
            <p:nvPr/>
          </p:nvSpPr>
          <p:spPr bwMode="auto">
            <a:xfrm>
              <a:off x="5275" y="1081"/>
              <a:ext cx="142" cy="168"/>
            </a:xfrm>
            <a:custGeom>
              <a:avLst/>
              <a:gdLst>
                <a:gd name="T0" fmla="*/ 3 w 60"/>
                <a:gd name="T1" fmla="*/ 40 h 71"/>
                <a:gd name="T2" fmla="*/ 35 w 60"/>
                <a:gd name="T3" fmla="*/ 69 h 71"/>
                <a:gd name="T4" fmla="*/ 57 w 60"/>
                <a:gd name="T5" fmla="*/ 32 h 71"/>
                <a:gd name="T6" fmla="*/ 25 w 60"/>
                <a:gd name="T7" fmla="*/ 2 h 71"/>
                <a:gd name="T8" fmla="*/ 3 w 60"/>
                <a:gd name="T9" fmla="*/ 40 h 71"/>
              </a:gdLst>
              <a:ahLst/>
              <a:cxnLst>
                <a:cxn ang="0">
                  <a:pos x="T0" y="T1"/>
                </a:cxn>
                <a:cxn ang="0">
                  <a:pos x="T2" y="T3"/>
                </a:cxn>
                <a:cxn ang="0">
                  <a:pos x="T4" y="T5"/>
                </a:cxn>
                <a:cxn ang="0">
                  <a:pos x="T6" y="T7"/>
                </a:cxn>
                <a:cxn ang="0">
                  <a:pos x="T8" y="T9"/>
                </a:cxn>
              </a:cxnLst>
              <a:rect l="0" t="0" r="r" b="b"/>
              <a:pathLst>
                <a:path w="60" h="71">
                  <a:moveTo>
                    <a:pt x="3" y="40"/>
                  </a:moveTo>
                  <a:cubicBezTo>
                    <a:pt x="6" y="58"/>
                    <a:pt x="20" y="71"/>
                    <a:pt x="35" y="69"/>
                  </a:cubicBezTo>
                  <a:cubicBezTo>
                    <a:pt x="50" y="67"/>
                    <a:pt x="60" y="50"/>
                    <a:pt x="57" y="32"/>
                  </a:cubicBezTo>
                  <a:cubicBezTo>
                    <a:pt x="55" y="14"/>
                    <a:pt x="40" y="0"/>
                    <a:pt x="25" y="2"/>
                  </a:cubicBezTo>
                  <a:cubicBezTo>
                    <a:pt x="10" y="5"/>
                    <a:pt x="0" y="21"/>
                    <a:pt x="3" y="40"/>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0"/>
            <p:cNvSpPr/>
            <p:nvPr/>
          </p:nvSpPr>
          <p:spPr bwMode="auto">
            <a:xfrm>
              <a:off x="5035" y="1199"/>
              <a:ext cx="446" cy="718"/>
            </a:xfrm>
            <a:custGeom>
              <a:avLst/>
              <a:gdLst>
                <a:gd name="T0" fmla="*/ 29 w 188"/>
                <a:gd name="T1" fmla="*/ 303 h 303"/>
                <a:gd name="T2" fmla="*/ 0 w 188"/>
                <a:gd name="T3" fmla="*/ 269 h 303"/>
                <a:gd name="T4" fmla="*/ 140 w 188"/>
                <a:gd name="T5" fmla="*/ 153 h 303"/>
                <a:gd name="T6" fmla="*/ 111 w 188"/>
                <a:gd name="T7" fmla="*/ 9 h 303"/>
                <a:gd name="T8" fmla="*/ 154 w 188"/>
                <a:gd name="T9" fmla="*/ 0 h 303"/>
                <a:gd name="T10" fmla="*/ 186 w 188"/>
                <a:gd name="T11" fmla="*/ 158 h 303"/>
                <a:gd name="T12" fmla="*/ 179 w 188"/>
                <a:gd name="T13" fmla="*/ 179 h 303"/>
                <a:gd name="T14" fmla="*/ 29 w 188"/>
                <a:gd name="T15" fmla="*/ 303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3">
                  <a:moveTo>
                    <a:pt x="29" y="303"/>
                  </a:moveTo>
                  <a:cubicBezTo>
                    <a:pt x="0" y="269"/>
                    <a:pt x="0" y="269"/>
                    <a:pt x="0" y="269"/>
                  </a:cubicBezTo>
                  <a:cubicBezTo>
                    <a:pt x="140" y="153"/>
                    <a:pt x="140" y="153"/>
                    <a:pt x="140" y="153"/>
                  </a:cubicBezTo>
                  <a:cubicBezTo>
                    <a:pt x="111" y="9"/>
                    <a:pt x="111" y="9"/>
                    <a:pt x="111" y="9"/>
                  </a:cubicBezTo>
                  <a:cubicBezTo>
                    <a:pt x="154" y="0"/>
                    <a:pt x="154" y="0"/>
                    <a:pt x="154" y="0"/>
                  </a:cubicBezTo>
                  <a:cubicBezTo>
                    <a:pt x="186" y="158"/>
                    <a:pt x="186" y="158"/>
                    <a:pt x="186" y="158"/>
                  </a:cubicBezTo>
                  <a:cubicBezTo>
                    <a:pt x="188" y="166"/>
                    <a:pt x="185" y="174"/>
                    <a:pt x="179" y="179"/>
                  </a:cubicBezTo>
                  <a:lnTo>
                    <a:pt x="29" y="303"/>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1"/>
            <p:cNvSpPr/>
            <p:nvPr/>
          </p:nvSpPr>
          <p:spPr bwMode="auto">
            <a:xfrm>
              <a:off x="4099" y="1199"/>
              <a:ext cx="447" cy="718"/>
            </a:xfrm>
            <a:custGeom>
              <a:avLst/>
              <a:gdLst>
                <a:gd name="T0" fmla="*/ 159 w 188"/>
                <a:gd name="T1" fmla="*/ 303 h 303"/>
                <a:gd name="T2" fmla="*/ 188 w 188"/>
                <a:gd name="T3" fmla="*/ 269 h 303"/>
                <a:gd name="T4" fmla="*/ 48 w 188"/>
                <a:gd name="T5" fmla="*/ 153 h 303"/>
                <a:gd name="T6" fmla="*/ 77 w 188"/>
                <a:gd name="T7" fmla="*/ 9 h 303"/>
                <a:gd name="T8" fmla="*/ 34 w 188"/>
                <a:gd name="T9" fmla="*/ 0 h 303"/>
                <a:gd name="T10" fmla="*/ 2 w 188"/>
                <a:gd name="T11" fmla="*/ 158 h 303"/>
                <a:gd name="T12" fmla="*/ 9 w 188"/>
                <a:gd name="T13" fmla="*/ 179 h 303"/>
                <a:gd name="T14" fmla="*/ 159 w 188"/>
                <a:gd name="T15" fmla="*/ 303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3">
                  <a:moveTo>
                    <a:pt x="159" y="303"/>
                  </a:moveTo>
                  <a:cubicBezTo>
                    <a:pt x="188" y="269"/>
                    <a:pt x="188" y="269"/>
                    <a:pt x="188" y="269"/>
                  </a:cubicBezTo>
                  <a:cubicBezTo>
                    <a:pt x="48" y="153"/>
                    <a:pt x="48" y="153"/>
                    <a:pt x="48" y="153"/>
                  </a:cubicBezTo>
                  <a:cubicBezTo>
                    <a:pt x="77" y="9"/>
                    <a:pt x="77" y="9"/>
                    <a:pt x="77" y="9"/>
                  </a:cubicBezTo>
                  <a:cubicBezTo>
                    <a:pt x="34" y="0"/>
                    <a:pt x="34" y="0"/>
                    <a:pt x="34" y="0"/>
                  </a:cubicBezTo>
                  <a:cubicBezTo>
                    <a:pt x="2" y="158"/>
                    <a:pt x="2" y="158"/>
                    <a:pt x="2" y="158"/>
                  </a:cubicBezTo>
                  <a:cubicBezTo>
                    <a:pt x="0" y="166"/>
                    <a:pt x="3" y="174"/>
                    <a:pt x="9" y="179"/>
                  </a:cubicBezTo>
                  <a:lnTo>
                    <a:pt x="159" y="303"/>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1000"/>
                                            <p:tgtEl>
                                              <p:spTgt spid="67"/>
                                            </p:tgtEl>
                                          </p:cBhvr>
                                        </p:animEffect>
                                        <p:anim calcmode="lin" valueType="num">
                                          <p:cBhvr>
                                            <p:cTn id="12" dur="1000" fill="hold"/>
                                            <p:tgtEl>
                                              <p:spTgt spid="67"/>
                                            </p:tgtEl>
                                            <p:attrNameLst>
                                              <p:attrName>ppt_x</p:attrName>
                                            </p:attrNameLst>
                                          </p:cBhvr>
                                          <p:tavLst>
                                            <p:tav tm="0">
                                              <p:val>
                                                <p:strVal val="#ppt_x"/>
                                              </p:val>
                                            </p:tav>
                                            <p:tav tm="100000">
                                              <p:val>
                                                <p:strVal val="#ppt_x"/>
                                              </p:val>
                                            </p:tav>
                                          </p:tavLst>
                                        </p:anim>
                                        <p:anim calcmode="lin" valueType="num">
                                          <p:cBhvr>
                                            <p:cTn id="13" dur="1000" fill="hold"/>
                                            <p:tgtEl>
                                              <p:spTgt spid="67"/>
                                            </p:tgtEl>
                                            <p:attrNameLst>
                                              <p:attrName>ppt_y</p:attrName>
                                            </p:attrNameLst>
                                          </p:cBhvr>
                                          <p:tavLst>
                                            <p:tav tm="0">
                                              <p:val>
                                                <p:strVal val="#ppt_y+.1"/>
                                              </p:val>
                                            </p:tav>
                                            <p:tav tm="100000">
                                              <p:val>
                                                <p:strVal val="#ppt_y"/>
                                              </p:val>
                                            </p:tav>
                                          </p:tavLst>
                                        </p:anim>
                                      </p:childTnLst>
                                    </p:cTn>
                                  </p:par>
                                  <p:par>
                                    <p:cTn id="14" presetID="2" presetClass="entr" presetSubtype="8" accel="60000" fill="hold" nodeType="withEffect" p14:presetBounceEnd="60000">
                                      <p:stCondLst>
                                        <p:cond delay="0"/>
                                      </p:stCondLst>
                                      <p:childTnLst>
                                        <p:set>
                                          <p:cBhvr>
                                            <p:cTn id="15" dur="1" fill="hold">
                                              <p:stCondLst>
                                                <p:cond delay="0"/>
                                              </p:stCondLst>
                                            </p:cTn>
                                            <p:tgtEl>
                                              <p:spTgt spid="159"/>
                                            </p:tgtEl>
                                            <p:attrNameLst>
                                              <p:attrName>style.visibility</p:attrName>
                                            </p:attrNameLst>
                                          </p:cBhvr>
                                          <p:to>
                                            <p:strVal val="visible"/>
                                          </p:to>
                                        </p:set>
                                        <p:anim calcmode="lin" valueType="num" p14:bounceEnd="60000">
                                          <p:cBhvr additive="base">
                                            <p:cTn id="16" dur="1250" fill="hold"/>
                                            <p:tgtEl>
                                              <p:spTgt spid="159"/>
                                            </p:tgtEl>
                                            <p:attrNameLst>
                                              <p:attrName>ppt_x</p:attrName>
                                            </p:attrNameLst>
                                          </p:cBhvr>
                                          <p:tavLst>
                                            <p:tav tm="0">
                                              <p:val>
                                                <p:strVal val="0-#ppt_w/2"/>
                                              </p:val>
                                            </p:tav>
                                            <p:tav tm="100000">
                                              <p:val>
                                                <p:strVal val="#ppt_x"/>
                                              </p:val>
                                            </p:tav>
                                          </p:tavLst>
                                        </p:anim>
                                        <p:anim calcmode="lin" valueType="num" p14:bounceEnd="60000">
                                          <p:cBhvr additive="base">
                                            <p:cTn id="17" dur="1250" fill="hold"/>
                                            <p:tgtEl>
                                              <p:spTgt spid="159"/>
                                            </p:tgtEl>
                                            <p:attrNameLst>
                                              <p:attrName>ppt_y</p:attrName>
                                            </p:attrNameLst>
                                          </p:cBhvr>
                                          <p:tavLst>
                                            <p:tav tm="0">
                                              <p:val>
                                                <p:strVal val="#ppt_y"/>
                                              </p:val>
                                            </p:tav>
                                            <p:tav tm="100000">
                                              <p:val>
                                                <p:strVal val="#ppt_y"/>
                                              </p:val>
                                            </p:tav>
                                          </p:tavLst>
                                        </p:anim>
                                      </p:childTnLst>
                                    </p:cTn>
                                  </p:par>
                                  <p:par>
                                    <p:cTn id="18" presetID="2" presetClass="entr" presetSubtype="9" accel="60000" fill="hold" nodeType="withEffect" p14:presetBounceEnd="60000">
                                      <p:stCondLst>
                                        <p:cond delay="100"/>
                                      </p:stCondLst>
                                      <p:childTnLst>
                                        <p:set>
                                          <p:cBhvr>
                                            <p:cTn id="19" dur="1" fill="hold">
                                              <p:stCondLst>
                                                <p:cond delay="0"/>
                                              </p:stCondLst>
                                            </p:cTn>
                                            <p:tgtEl>
                                              <p:spTgt spid="160"/>
                                            </p:tgtEl>
                                            <p:attrNameLst>
                                              <p:attrName>style.visibility</p:attrName>
                                            </p:attrNameLst>
                                          </p:cBhvr>
                                          <p:to>
                                            <p:strVal val="visible"/>
                                          </p:to>
                                        </p:set>
                                        <p:anim calcmode="lin" valueType="num" p14:bounceEnd="60000">
                                          <p:cBhvr additive="base">
                                            <p:cTn id="20" dur="1250" fill="hold"/>
                                            <p:tgtEl>
                                              <p:spTgt spid="160"/>
                                            </p:tgtEl>
                                            <p:attrNameLst>
                                              <p:attrName>ppt_x</p:attrName>
                                            </p:attrNameLst>
                                          </p:cBhvr>
                                          <p:tavLst>
                                            <p:tav tm="0">
                                              <p:val>
                                                <p:strVal val="0-#ppt_w/2"/>
                                              </p:val>
                                            </p:tav>
                                            <p:tav tm="100000">
                                              <p:val>
                                                <p:strVal val="#ppt_x"/>
                                              </p:val>
                                            </p:tav>
                                          </p:tavLst>
                                        </p:anim>
                                        <p:anim calcmode="lin" valueType="num" p14:bounceEnd="60000">
                                          <p:cBhvr additive="base">
                                            <p:cTn id="21" dur="1250" fill="hold"/>
                                            <p:tgtEl>
                                              <p:spTgt spid="160"/>
                                            </p:tgtEl>
                                            <p:attrNameLst>
                                              <p:attrName>ppt_y</p:attrName>
                                            </p:attrNameLst>
                                          </p:cBhvr>
                                          <p:tavLst>
                                            <p:tav tm="0">
                                              <p:val>
                                                <p:strVal val="0-#ppt_h/2"/>
                                              </p:val>
                                            </p:tav>
                                            <p:tav tm="100000">
                                              <p:val>
                                                <p:strVal val="#ppt_y"/>
                                              </p:val>
                                            </p:tav>
                                          </p:tavLst>
                                        </p:anim>
                                      </p:childTnLst>
                                    </p:cTn>
                                  </p:par>
                                  <p:par>
                                    <p:cTn id="22" presetID="2" presetClass="entr" presetSubtype="1" accel="60000" fill="hold" nodeType="withEffect" p14:presetBounceEnd="60000">
                                      <p:stCondLst>
                                        <p:cond delay="200"/>
                                      </p:stCondLst>
                                      <p:childTnLst>
                                        <p:set>
                                          <p:cBhvr>
                                            <p:cTn id="23" dur="1" fill="hold">
                                              <p:stCondLst>
                                                <p:cond delay="0"/>
                                              </p:stCondLst>
                                            </p:cTn>
                                            <p:tgtEl>
                                              <p:spTgt spid="161"/>
                                            </p:tgtEl>
                                            <p:attrNameLst>
                                              <p:attrName>style.visibility</p:attrName>
                                            </p:attrNameLst>
                                          </p:cBhvr>
                                          <p:to>
                                            <p:strVal val="visible"/>
                                          </p:to>
                                        </p:set>
                                        <p:anim calcmode="lin" valueType="num" p14:bounceEnd="60000">
                                          <p:cBhvr additive="base">
                                            <p:cTn id="24" dur="1250" fill="hold"/>
                                            <p:tgtEl>
                                              <p:spTgt spid="161"/>
                                            </p:tgtEl>
                                            <p:attrNameLst>
                                              <p:attrName>ppt_x</p:attrName>
                                            </p:attrNameLst>
                                          </p:cBhvr>
                                          <p:tavLst>
                                            <p:tav tm="0">
                                              <p:val>
                                                <p:strVal val="#ppt_x"/>
                                              </p:val>
                                            </p:tav>
                                            <p:tav tm="100000">
                                              <p:val>
                                                <p:strVal val="#ppt_x"/>
                                              </p:val>
                                            </p:tav>
                                          </p:tavLst>
                                        </p:anim>
                                        <p:anim calcmode="lin" valueType="num" p14:bounceEnd="60000">
                                          <p:cBhvr additive="base">
                                            <p:cTn id="25" dur="1250" fill="hold"/>
                                            <p:tgtEl>
                                              <p:spTgt spid="161"/>
                                            </p:tgtEl>
                                            <p:attrNameLst>
                                              <p:attrName>ppt_y</p:attrName>
                                            </p:attrNameLst>
                                          </p:cBhvr>
                                          <p:tavLst>
                                            <p:tav tm="0">
                                              <p:val>
                                                <p:strVal val="0-#ppt_h/2"/>
                                              </p:val>
                                            </p:tav>
                                            <p:tav tm="100000">
                                              <p:val>
                                                <p:strVal val="#ppt_y"/>
                                              </p:val>
                                            </p:tav>
                                          </p:tavLst>
                                        </p:anim>
                                      </p:childTnLst>
                                    </p:cTn>
                                  </p:par>
                                  <p:par>
                                    <p:cTn id="26" presetID="2" presetClass="entr" presetSubtype="3" accel="60000" fill="hold" nodeType="withEffect" p14:presetBounceEnd="60000">
                                      <p:stCondLst>
                                        <p:cond delay="300"/>
                                      </p:stCondLst>
                                      <p:childTnLst>
                                        <p:set>
                                          <p:cBhvr>
                                            <p:cTn id="27" dur="1" fill="hold">
                                              <p:stCondLst>
                                                <p:cond delay="0"/>
                                              </p:stCondLst>
                                            </p:cTn>
                                            <p:tgtEl>
                                              <p:spTgt spid="162"/>
                                            </p:tgtEl>
                                            <p:attrNameLst>
                                              <p:attrName>style.visibility</p:attrName>
                                            </p:attrNameLst>
                                          </p:cBhvr>
                                          <p:to>
                                            <p:strVal val="visible"/>
                                          </p:to>
                                        </p:set>
                                        <p:anim calcmode="lin" valueType="num" p14:bounceEnd="60000">
                                          <p:cBhvr additive="base">
                                            <p:cTn id="28" dur="1250" fill="hold"/>
                                            <p:tgtEl>
                                              <p:spTgt spid="162"/>
                                            </p:tgtEl>
                                            <p:attrNameLst>
                                              <p:attrName>ppt_x</p:attrName>
                                            </p:attrNameLst>
                                          </p:cBhvr>
                                          <p:tavLst>
                                            <p:tav tm="0">
                                              <p:val>
                                                <p:strVal val="1+#ppt_w/2"/>
                                              </p:val>
                                            </p:tav>
                                            <p:tav tm="100000">
                                              <p:val>
                                                <p:strVal val="#ppt_x"/>
                                              </p:val>
                                            </p:tav>
                                          </p:tavLst>
                                        </p:anim>
                                        <p:anim calcmode="lin" valueType="num" p14:bounceEnd="60000">
                                          <p:cBhvr additive="base">
                                            <p:cTn id="29" dur="1250" fill="hold"/>
                                            <p:tgtEl>
                                              <p:spTgt spid="162"/>
                                            </p:tgtEl>
                                            <p:attrNameLst>
                                              <p:attrName>ppt_y</p:attrName>
                                            </p:attrNameLst>
                                          </p:cBhvr>
                                          <p:tavLst>
                                            <p:tav tm="0">
                                              <p:val>
                                                <p:strVal val="0-#ppt_h/2"/>
                                              </p:val>
                                            </p:tav>
                                            <p:tav tm="100000">
                                              <p:val>
                                                <p:strVal val="#ppt_y"/>
                                              </p:val>
                                            </p:tav>
                                          </p:tavLst>
                                        </p:anim>
                                      </p:childTnLst>
                                    </p:cTn>
                                  </p:par>
                                  <p:par>
                                    <p:cTn id="30" presetID="2" presetClass="entr" presetSubtype="2" accel="60000" fill="hold" nodeType="withEffect" p14:presetBounceEnd="60000">
                                      <p:stCondLst>
                                        <p:cond delay="400"/>
                                      </p:stCondLst>
                                      <p:childTnLst>
                                        <p:set>
                                          <p:cBhvr>
                                            <p:cTn id="31" dur="1" fill="hold">
                                              <p:stCondLst>
                                                <p:cond delay="0"/>
                                              </p:stCondLst>
                                            </p:cTn>
                                            <p:tgtEl>
                                              <p:spTgt spid="163"/>
                                            </p:tgtEl>
                                            <p:attrNameLst>
                                              <p:attrName>style.visibility</p:attrName>
                                            </p:attrNameLst>
                                          </p:cBhvr>
                                          <p:to>
                                            <p:strVal val="visible"/>
                                          </p:to>
                                        </p:set>
                                        <p:anim calcmode="lin" valueType="num" p14:bounceEnd="60000">
                                          <p:cBhvr additive="base">
                                            <p:cTn id="32" dur="1250" fill="hold"/>
                                            <p:tgtEl>
                                              <p:spTgt spid="163"/>
                                            </p:tgtEl>
                                            <p:attrNameLst>
                                              <p:attrName>ppt_x</p:attrName>
                                            </p:attrNameLst>
                                          </p:cBhvr>
                                          <p:tavLst>
                                            <p:tav tm="0">
                                              <p:val>
                                                <p:strVal val="1+#ppt_w/2"/>
                                              </p:val>
                                            </p:tav>
                                            <p:tav tm="100000">
                                              <p:val>
                                                <p:strVal val="#ppt_x"/>
                                              </p:val>
                                            </p:tav>
                                          </p:tavLst>
                                        </p:anim>
                                        <p:anim calcmode="lin" valueType="num" p14:bounceEnd="60000">
                                          <p:cBhvr additive="base">
                                            <p:cTn id="33" dur="1250" fill="hold"/>
                                            <p:tgtEl>
                                              <p:spTgt spid="163"/>
                                            </p:tgtEl>
                                            <p:attrNameLst>
                                              <p:attrName>ppt_y</p:attrName>
                                            </p:attrNameLst>
                                          </p:cBhvr>
                                          <p:tavLst>
                                            <p:tav tm="0">
                                              <p:val>
                                                <p:strVal val="#ppt_y"/>
                                              </p:val>
                                            </p:tav>
                                            <p:tav tm="100000">
                                              <p:val>
                                                <p:strVal val="#ppt_y"/>
                                              </p:val>
                                            </p:tav>
                                          </p:tavLst>
                                        </p:anim>
                                      </p:childTnLst>
                                    </p:cTn>
                                  </p:par>
                                  <p:par>
                                    <p:cTn id="34" presetID="2" presetClass="entr" presetSubtype="2" accel="60000" fill="hold" nodeType="withEffect" p14:presetBounceEnd="60000">
                                      <p:stCondLst>
                                        <p:cond delay="500"/>
                                      </p:stCondLst>
                                      <p:childTnLst>
                                        <p:set>
                                          <p:cBhvr>
                                            <p:cTn id="35" dur="1" fill="hold">
                                              <p:stCondLst>
                                                <p:cond delay="0"/>
                                              </p:stCondLst>
                                            </p:cTn>
                                            <p:tgtEl>
                                              <p:spTgt spid="164"/>
                                            </p:tgtEl>
                                            <p:attrNameLst>
                                              <p:attrName>style.visibility</p:attrName>
                                            </p:attrNameLst>
                                          </p:cBhvr>
                                          <p:to>
                                            <p:strVal val="visible"/>
                                          </p:to>
                                        </p:set>
                                        <p:anim calcmode="lin" valueType="num" p14:bounceEnd="60000">
                                          <p:cBhvr additive="base">
                                            <p:cTn id="36" dur="1250" fill="hold"/>
                                            <p:tgtEl>
                                              <p:spTgt spid="164"/>
                                            </p:tgtEl>
                                            <p:attrNameLst>
                                              <p:attrName>ppt_x</p:attrName>
                                            </p:attrNameLst>
                                          </p:cBhvr>
                                          <p:tavLst>
                                            <p:tav tm="0">
                                              <p:val>
                                                <p:strVal val="1+#ppt_w/2"/>
                                              </p:val>
                                            </p:tav>
                                            <p:tav tm="100000">
                                              <p:val>
                                                <p:strVal val="#ppt_x"/>
                                              </p:val>
                                            </p:tav>
                                          </p:tavLst>
                                        </p:anim>
                                        <p:anim calcmode="lin" valueType="num" p14:bounceEnd="60000">
                                          <p:cBhvr additive="base">
                                            <p:cTn id="37" dur="125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1000"/>
                                            <p:tgtEl>
                                              <p:spTgt spid="67"/>
                                            </p:tgtEl>
                                          </p:cBhvr>
                                        </p:animEffect>
                                        <p:anim calcmode="lin" valueType="num">
                                          <p:cBhvr>
                                            <p:cTn id="12" dur="1000" fill="hold"/>
                                            <p:tgtEl>
                                              <p:spTgt spid="67"/>
                                            </p:tgtEl>
                                            <p:attrNameLst>
                                              <p:attrName>ppt_x</p:attrName>
                                            </p:attrNameLst>
                                          </p:cBhvr>
                                          <p:tavLst>
                                            <p:tav tm="0">
                                              <p:val>
                                                <p:strVal val="#ppt_x"/>
                                              </p:val>
                                            </p:tav>
                                            <p:tav tm="100000">
                                              <p:val>
                                                <p:strVal val="#ppt_x"/>
                                              </p:val>
                                            </p:tav>
                                          </p:tavLst>
                                        </p:anim>
                                        <p:anim calcmode="lin" valueType="num">
                                          <p:cBhvr>
                                            <p:cTn id="13" dur="1000" fill="hold"/>
                                            <p:tgtEl>
                                              <p:spTgt spid="67"/>
                                            </p:tgtEl>
                                            <p:attrNameLst>
                                              <p:attrName>ppt_y</p:attrName>
                                            </p:attrNameLst>
                                          </p:cBhvr>
                                          <p:tavLst>
                                            <p:tav tm="0">
                                              <p:val>
                                                <p:strVal val="#ppt_y+.1"/>
                                              </p:val>
                                            </p:tav>
                                            <p:tav tm="100000">
                                              <p:val>
                                                <p:strVal val="#ppt_y"/>
                                              </p:val>
                                            </p:tav>
                                          </p:tavLst>
                                        </p:anim>
                                      </p:childTnLst>
                                    </p:cTn>
                                  </p:par>
                                  <p:par>
                                    <p:cTn id="14" presetID="2" presetClass="entr" presetSubtype="8" accel="60000" fill="hold" nodeType="withEffect">
                                      <p:stCondLst>
                                        <p:cond delay="0"/>
                                      </p:stCondLst>
                                      <p:childTnLst>
                                        <p:set>
                                          <p:cBhvr>
                                            <p:cTn id="15" dur="1" fill="hold">
                                              <p:stCondLst>
                                                <p:cond delay="0"/>
                                              </p:stCondLst>
                                            </p:cTn>
                                            <p:tgtEl>
                                              <p:spTgt spid="159"/>
                                            </p:tgtEl>
                                            <p:attrNameLst>
                                              <p:attrName>style.visibility</p:attrName>
                                            </p:attrNameLst>
                                          </p:cBhvr>
                                          <p:to>
                                            <p:strVal val="visible"/>
                                          </p:to>
                                        </p:set>
                                        <p:anim calcmode="lin" valueType="num">
                                          <p:cBhvr additive="base">
                                            <p:cTn id="16" dur="1250" fill="hold"/>
                                            <p:tgtEl>
                                              <p:spTgt spid="159"/>
                                            </p:tgtEl>
                                            <p:attrNameLst>
                                              <p:attrName>ppt_x</p:attrName>
                                            </p:attrNameLst>
                                          </p:cBhvr>
                                          <p:tavLst>
                                            <p:tav tm="0">
                                              <p:val>
                                                <p:strVal val="0-#ppt_w/2"/>
                                              </p:val>
                                            </p:tav>
                                            <p:tav tm="100000">
                                              <p:val>
                                                <p:strVal val="#ppt_x"/>
                                              </p:val>
                                            </p:tav>
                                          </p:tavLst>
                                        </p:anim>
                                        <p:anim calcmode="lin" valueType="num">
                                          <p:cBhvr additive="base">
                                            <p:cTn id="17" dur="1250" fill="hold"/>
                                            <p:tgtEl>
                                              <p:spTgt spid="159"/>
                                            </p:tgtEl>
                                            <p:attrNameLst>
                                              <p:attrName>ppt_y</p:attrName>
                                            </p:attrNameLst>
                                          </p:cBhvr>
                                          <p:tavLst>
                                            <p:tav tm="0">
                                              <p:val>
                                                <p:strVal val="#ppt_y"/>
                                              </p:val>
                                            </p:tav>
                                            <p:tav tm="100000">
                                              <p:val>
                                                <p:strVal val="#ppt_y"/>
                                              </p:val>
                                            </p:tav>
                                          </p:tavLst>
                                        </p:anim>
                                      </p:childTnLst>
                                    </p:cTn>
                                  </p:par>
                                  <p:par>
                                    <p:cTn id="18" presetID="2" presetClass="entr" presetSubtype="9" accel="60000" fill="hold" nodeType="withEffect">
                                      <p:stCondLst>
                                        <p:cond delay="100"/>
                                      </p:stCondLst>
                                      <p:childTnLst>
                                        <p:set>
                                          <p:cBhvr>
                                            <p:cTn id="19" dur="1" fill="hold">
                                              <p:stCondLst>
                                                <p:cond delay="0"/>
                                              </p:stCondLst>
                                            </p:cTn>
                                            <p:tgtEl>
                                              <p:spTgt spid="160"/>
                                            </p:tgtEl>
                                            <p:attrNameLst>
                                              <p:attrName>style.visibility</p:attrName>
                                            </p:attrNameLst>
                                          </p:cBhvr>
                                          <p:to>
                                            <p:strVal val="visible"/>
                                          </p:to>
                                        </p:set>
                                        <p:anim calcmode="lin" valueType="num">
                                          <p:cBhvr additive="base">
                                            <p:cTn id="20" dur="1250" fill="hold"/>
                                            <p:tgtEl>
                                              <p:spTgt spid="160"/>
                                            </p:tgtEl>
                                            <p:attrNameLst>
                                              <p:attrName>ppt_x</p:attrName>
                                            </p:attrNameLst>
                                          </p:cBhvr>
                                          <p:tavLst>
                                            <p:tav tm="0">
                                              <p:val>
                                                <p:strVal val="0-#ppt_w/2"/>
                                              </p:val>
                                            </p:tav>
                                            <p:tav tm="100000">
                                              <p:val>
                                                <p:strVal val="#ppt_x"/>
                                              </p:val>
                                            </p:tav>
                                          </p:tavLst>
                                        </p:anim>
                                        <p:anim calcmode="lin" valueType="num">
                                          <p:cBhvr additive="base">
                                            <p:cTn id="21" dur="1250" fill="hold"/>
                                            <p:tgtEl>
                                              <p:spTgt spid="160"/>
                                            </p:tgtEl>
                                            <p:attrNameLst>
                                              <p:attrName>ppt_y</p:attrName>
                                            </p:attrNameLst>
                                          </p:cBhvr>
                                          <p:tavLst>
                                            <p:tav tm="0">
                                              <p:val>
                                                <p:strVal val="0-#ppt_h/2"/>
                                              </p:val>
                                            </p:tav>
                                            <p:tav tm="100000">
                                              <p:val>
                                                <p:strVal val="#ppt_y"/>
                                              </p:val>
                                            </p:tav>
                                          </p:tavLst>
                                        </p:anim>
                                      </p:childTnLst>
                                    </p:cTn>
                                  </p:par>
                                  <p:par>
                                    <p:cTn id="22" presetID="2" presetClass="entr" presetSubtype="1" accel="60000" fill="hold" nodeType="withEffect">
                                      <p:stCondLst>
                                        <p:cond delay="200"/>
                                      </p:stCondLst>
                                      <p:childTnLst>
                                        <p:set>
                                          <p:cBhvr>
                                            <p:cTn id="23" dur="1" fill="hold">
                                              <p:stCondLst>
                                                <p:cond delay="0"/>
                                              </p:stCondLst>
                                            </p:cTn>
                                            <p:tgtEl>
                                              <p:spTgt spid="161"/>
                                            </p:tgtEl>
                                            <p:attrNameLst>
                                              <p:attrName>style.visibility</p:attrName>
                                            </p:attrNameLst>
                                          </p:cBhvr>
                                          <p:to>
                                            <p:strVal val="visible"/>
                                          </p:to>
                                        </p:set>
                                        <p:anim calcmode="lin" valueType="num">
                                          <p:cBhvr additive="base">
                                            <p:cTn id="24" dur="1250" fill="hold"/>
                                            <p:tgtEl>
                                              <p:spTgt spid="161"/>
                                            </p:tgtEl>
                                            <p:attrNameLst>
                                              <p:attrName>ppt_x</p:attrName>
                                            </p:attrNameLst>
                                          </p:cBhvr>
                                          <p:tavLst>
                                            <p:tav tm="0">
                                              <p:val>
                                                <p:strVal val="#ppt_x"/>
                                              </p:val>
                                            </p:tav>
                                            <p:tav tm="100000">
                                              <p:val>
                                                <p:strVal val="#ppt_x"/>
                                              </p:val>
                                            </p:tav>
                                          </p:tavLst>
                                        </p:anim>
                                        <p:anim calcmode="lin" valueType="num">
                                          <p:cBhvr additive="base">
                                            <p:cTn id="25" dur="1250" fill="hold"/>
                                            <p:tgtEl>
                                              <p:spTgt spid="161"/>
                                            </p:tgtEl>
                                            <p:attrNameLst>
                                              <p:attrName>ppt_y</p:attrName>
                                            </p:attrNameLst>
                                          </p:cBhvr>
                                          <p:tavLst>
                                            <p:tav tm="0">
                                              <p:val>
                                                <p:strVal val="0-#ppt_h/2"/>
                                              </p:val>
                                            </p:tav>
                                            <p:tav tm="100000">
                                              <p:val>
                                                <p:strVal val="#ppt_y"/>
                                              </p:val>
                                            </p:tav>
                                          </p:tavLst>
                                        </p:anim>
                                      </p:childTnLst>
                                    </p:cTn>
                                  </p:par>
                                  <p:par>
                                    <p:cTn id="26" presetID="2" presetClass="entr" presetSubtype="3" accel="60000" fill="hold" nodeType="withEffect">
                                      <p:stCondLst>
                                        <p:cond delay="300"/>
                                      </p:stCondLst>
                                      <p:childTnLst>
                                        <p:set>
                                          <p:cBhvr>
                                            <p:cTn id="27" dur="1" fill="hold">
                                              <p:stCondLst>
                                                <p:cond delay="0"/>
                                              </p:stCondLst>
                                            </p:cTn>
                                            <p:tgtEl>
                                              <p:spTgt spid="162"/>
                                            </p:tgtEl>
                                            <p:attrNameLst>
                                              <p:attrName>style.visibility</p:attrName>
                                            </p:attrNameLst>
                                          </p:cBhvr>
                                          <p:to>
                                            <p:strVal val="visible"/>
                                          </p:to>
                                        </p:set>
                                        <p:anim calcmode="lin" valueType="num">
                                          <p:cBhvr additive="base">
                                            <p:cTn id="28" dur="1250" fill="hold"/>
                                            <p:tgtEl>
                                              <p:spTgt spid="162"/>
                                            </p:tgtEl>
                                            <p:attrNameLst>
                                              <p:attrName>ppt_x</p:attrName>
                                            </p:attrNameLst>
                                          </p:cBhvr>
                                          <p:tavLst>
                                            <p:tav tm="0">
                                              <p:val>
                                                <p:strVal val="1+#ppt_w/2"/>
                                              </p:val>
                                            </p:tav>
                                            <p:tav tm="100000">
                                              <p:val>
                                                <p:strVal val="#ppt_x"/>
                                              </p:val>
                                            </p:tav>
                                          </p:tavLst>
                                        </p:anim>
                                        <p:anim calcmode="lin" valueType="num">
                                          <p:cBhvr additive="base">
                                            <p:cTn id="29" dur="1250" fill="hold"/>
                                            <p:tgtEl>
                                              <p:spTgt spid="162"/>
                                            </p:tgtEl>
                                            <p:attrNameLst>
                                              <p:attrName>ppt_y</p:attrName>
                                            </p:attrNameLst>
                                          </p:cBhvr>
                                          <p:tavLst>
                                            <p:tav tm="0">
                                              <p:val>
                                                <p:strVal val="0-#ppt_h/2"/>
                                              </p:val>
                                            </p:tav>
                                            <p:tav tm="100000">
                                              <p:val>
                                                <p:strVal val="#ppt_y"/>
                                              </p:val>
                                            </p:tav>
                                          </p:tavLst>
                                        </p:anim>
                                      </p:childTnLst>
                                    </p:cTn>
                                  </p:par>
                                  <p:par>
                                    <p:cTn id="30" presetID="2" presetClass="entr" presetSubtype="2" accel="60000" fill="hold" nodeType="withEffect">
                                      <p:stCondLst>
                                        <p:cond delay="400"/>
                                      </p:stCondLst>
                                      <p:childTnLst>
                                        <p:set>
                                          <p:cBhvr>
                                            <p:cTn id="31" dur="1" fill="hold">
                                              <p:stCondLst>
                                                <p:cond delay="0"/>
                                              </p:stCondLst>
                                            </p:cTn>
                                            <p:tgtEl>
                                              <p:spTgt spid="163"/>
                                            </p:tgtEl>
                                            <p:attrNameLst>
                                              <p:attrName>style.visibility</p:attrName>
                                            </p:attrNameLst>
                                          </p:cBhvr>
                                          <p:to>
                                            <p:strVal val="visible"/>
                                          </p:to>
                                        </p:set>
                                        <p:anim calcmode="lin" valueType="num">
                                          <p:cBhvr additive="base">
                                            <p:cTn id="32" dur="1250" fill="hold"/>
                                            <p:tgtEl>
                                              <p:spTgt spid="163"/>
                                            </p:tgtEl>
                                            <p:attrNameLst>
                                              <p:attrName>ppt_x</p:attrName>
                                            </p:attrNameLst>
                                          </p:cBhvr>
                                          <p:tavLst>
                                            <p:tav tm="0">
                                              <p:val>
                                                <p:strVal val="1+#ppt_w/2"/>
                                              </p:val>
                                            </p:tav>
                                            <p:tav tm="100000">
                                              <p:val>
                                                <p:strVal val="#ppt_x"/>
                                              </p:val>
                                            </p:tav>
                                          </p:tavLst>
                                        </p:anim>
                                        <p:anim calcmode="lin" valueType="num">
                                          <p:cBhvr additive="base">
                                            <p:cTn id="33" dur="1250" fill="hold"/>
                                            <p:tgtEl>
                                              <p:spTgt spid="163"/>
                                            </p:tgtEl>
                                            <p:attrNameLst>
                                              <p:attrName>ppt_y</p:attrName>
                                            </p:attrNameLst>
                                          </p:cBhvr>
                                          <p:tavLst>
                                            <p:tav tm="0">
                                              <p:val>
                                                <p:strVal val="#ppt_y"/>
                                              </p:val>
                                            </p:tav>
                                            <p:tav tm="100000">
                                              <p:val>
                                                <p:strVal val="#ppt_y"/>
                                              </p:val>
                                            </p:tav>
                                          </p:tavLst>
                                        </p:anim>
                                      </p:childTnLst>
                                    </p:cTn>
                                  </p:par>
                                  <p:par>
                                    <p:cTn id="34" presetID="2" presetClass="entr" presetSubtype="2" accel="60000" fill="hold" nodeType="withEffect">
                                      <p:stCondLst>
                                        <p:cond delay="500"/>
                                      </p:stCondLst>
                                      <p:childTnLst>
                                        <p:set>
                                          <p:cBhvr>
                                            <p:cTn id="35" dur="1" fill="hold">
                                              <p:stCondLst>
                                                <p:cond delay="0"/>
                                              </p:stCondLst>
                                            </p:cTn>
                                            <p:tgtEl>
                                              <p:spTgt spid="164"/>
                                            </p:tgtEl>
                                            <p:attrNameLst>
                                              <p:attrName>style.visibility</p:attrName>
                                            </p:attrNameLst>
                                          </p:cBhvr>
                                          <p:to>
                                            <p:strVal val="visible"/>
                                          </p:to>
                                        </p:set>
                                        <p:anim calcmode="lin" valueType="num">
                                          <p:cBhvr additive="base">
                                            <p:cTn id="36" dur="1250" fill="hold"/>
                                            <p:tgtEl>
                                              <p:spTgt spid="164"/>
                                            </p:tgtEl>
                                            <p:attrNameLst>
                                              <p:attrName>ppt_x</p:attrName>
                                            </p:attrNameLst>
                                          </p:cBhvr>
                                          <p:tavLst>
                                            <p:tav tm="0">
                                              <p:val>
                                                <p:strVal val="1+#ppt_w/2"/>
                                              </p:val>
                                            </p:tav>
                                            <p:tav tm="100000">
                                              <p:val>
                                                <p:strVal val="#ppt_x"/>
                                              </p:val>
                                            </p:tav>
                                          </p:tavLst>
                                        </p:anim>
                                        <p:anim calcmode="lin" valueType="num">
                                          <p:cBhvr additive="base">
                                            <p:cTn id="37" dur="125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
          <p:cNvSpPr>
            <a:spLocks noChangeArrowheads="1"/>
          </p:cNvSpPr>
          <p:nvPr/>
        </p:nvSpPr>
        <p:spPr bwMode="auto">
          <a:xfrm>
            <a:off x="0" y="4575175"/>
            <a:ext cx="12201525" cy="2282825"/>
          </a:xfrm>
          <a:prstGeom prst="rect">
            <a:avLst/>
          </a:prstGeom>
          <a:solidFill>
            <a:schemeClr val="accent5">
              <a:lumMod val="40000"/>
              <a:lumOff val="60000"/>
            </a:schemeClr>
          </a:solidFill>
          <a:ln>
            <a:noFill/>
          </a:ln>
        </p:spPr>
        <p:txBody>
          <a:bodyPr vert="horz" wrap="square" lIns="91440" tIns="45720" rIns="91440" bIns="45720" numCol="1" anchor="t" anchorCtr="0" compatLnSpc="1"/>
          <a:lstStyle/>
          <a:p>
            <a:endParaRPr lang="zh-CN" altLang="en-US"/>
          </a:p>
        </p:txBody>
      </p:sp>
      <p:grpSp>
        <p:nvGrpSpPr>
          <p:cNvPr id="70" name="组合 69"/>
          <p:cNvGrpSpPr/>
          <p:nvPr/>
        </p:nvGrpSpPr>
        <p:grpSpPr>
          <a:xfrm>
            <a:off x="3437272" y="849313"/>
            <a:ext cx="3978275" cy="4454526"/>
            <a:chOff x="4108450" y="849313"/>
            <a:chExt cx="3978275" cy="4454526"/>
          </a:xfrm>
        </p:grpSpPr>
        <p:sp>
          <p:nvSpPr>
            <p:cNvPr id="7" name="Freeform 5"/>
            <p:cNvSpPr/>
            <p:nvPr/>
          </p:nvSpPr>
          <p:spPr bwMode="auto">
            <a:xfrm>
              <a:off x="4108450" y="849313"/>
              <a:ext cx="3978275" cy="161925"/>
            </a:xfrm>
            <a:custGeom>
              <a:avLst/>
              <a:gdLst>
                <a:gd name="T0" fmla="*/ 1040 w 1058"/>
                <a:gd name="T1" fmla="*/ 43 h 43"/>
                <a:gd name="T2" fmla="*/ 19 w 1058"/>
                <a:gd name="T3" fmla="*/ 43 h 43"/>
                <a:gd name="T4" fmla="*/ 0 w 1058"/>
                <a:gd name="T5" fmla="*/ 24 h 43"/>
                <a:gd name="T6" fmla="*/ 0 w 1058"/>
                <a:gd name="T7" fmla="*/ 18 h 43"/>
                <a:gd name="T8" fmla="*/ 19 w 1058"/>
                <a:gd name="T9" fmla="*/ 0 h 43"/>
                <a:gd name="T10" fmla="*/ 1040 w 1058"/>
                <a:gd name="T11" fmla="*/ 0 h 43"/>
                <a:gd name="T12" fmla="*/ 1058 w 1058"/>
                <a:gd name="T13" fmla="*/ 18 h 43"/>
                <a:gd name="T14" fmla="*/ 1058 w 1058"/>
                <a:gd name="T15" fmla="*/ 24 h 43"/>
                <a:gd name="T16" fmla="*/ 1040 w 105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8" h="43">
                  <a:moveTo>
                    <a:pt x="1040" y="43"/>
                  </a:moveTo>
                  <a:cubicBezTo>
                    <a:pt x="19" y="43"/>
                    <a:pt x="19" y="43"/>
                    <a:pt x="19" y="43"/>
                  </a:cubicBezTo>
                  <a:cubicBezTo>
                    <a:pt x="8" y="43"/>
                    <a:pt x="0" y="34"/>
                    <a:pt x="0" y="24"/>
                  </a:cubicBezTo>
                  <a:cubicBezTo>
                    <a:pt x="0" y="18"/>
                    <a:pt x="0" y="18"/>
                    <a:pt x="0" y="18"/>
                  </a:cubicBezTo>
                  <a:cubicBezTo>
                    <a:pt x="0" y="8"/>
                    <a:pt x="8" y="0"/>
                    <a:pt x="19" y="0"/>
                  </a:cubicBezTo>
                  <a:cubicBezTo>
                    <a:pt x="1040" y="0"/>
                    <a:pt x="1040" y="0"/>
                    <a:pt x="1040" y="0"/>
                  </a:cubicBezTo>
                  <a:cubicBezTo>
                    <a:pt x="1050" y="0"/>
                    <a:pt x="1058" y="8"/>
                    <a:pt x="1058" y="18"/>
                  </a:cubicBezTo>
                  <a:cubicBezTo>
                    <a:pt x="1058" y="24"/>
                    <a:pt x="1058" y="24"/>
                    <a:pt x="1058" y="24"/>
                  </a:cubicBezTo>
                  <a:cubicBezTo>
                    <a:pt x="1058" y="34"/>
                    <a:pt x="1050" y="43"/>
                    <a:pt x="1040" y="43"/>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4108450" y="4594226"/>
              <a:ext cx="3978275" cy="161925"/>
            </a:xfrm>
            <a:custGeom>
              <a:avLst/>
              <a:gdLst>
                <a:gd name="T0" fmla="*/ 1040 w 1058"/>
                <a:gd name="T1" fmla="*/ 43 h 43"/>
                <a:gd name="T2" fmla="*/ 19 w 1058"/>
                <a:gd name="T3" fmla="*/ 43 h 43"/>
                <a:gd name="T4" fmla="*/ 0 w 1058"/>
                <a:gd name="T5" fmla="*/ 24 h 43"/>
                <a:gd name="T6" fmla="*/ 0 w 1058"/>
                <a:gd name="T7" fmla="*/ 19 h 43"/>
                <a:gd name="T8" fmla="*/ 19 w 1058"/>
                <a:gd name="T9" fmla="*/ 0 h 43"/>
                <a:gd name="T10" fmla="*/ 1040 w 1058"/>
                <a:gd name="T11" fmla="*/ 0 h 43"/>
                <a:gd name="T12" fmla="*/ 1058 w 1058"/>
                <a:gd name="T13" fmla="*/ 19 h 43"/>
                <a:gd name="T14" fmla="*/ 1058 w 1058"/>
                <a:gd name="T15" fmla="*/ 24 h 43"/>
                <a:gd name="T16" fmla="*/ 1040 w 105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8" h="43">
                  <a:moveTo>
                    <a:pt x="1040" y="43"/>
                  </a:moveTo>
                  <a:cubicBezTo>
                    <a:pt x="19" y="43"/>
                    <a:pt x="19" y="43"/>
                    <a:pt x="19" y="43"/>
                  </a:cubicBezTo>
                  <a:cubicBezTo>
                    <a:pt x="8" y="43"/>
                    <a:pt x="0" y="35"/>
                    <a:pt x="0" y="24"/>
                  </a:cubicBezTo>
                  <a:cubicBezTo>
                    <a:pt x="0" y="19"/>
                    <a:pt x="0" y="19"/>
                    <a:pt x="0" y="19"/>
                  </a:cubicBezTo>
                  <a:cubicBezTo>
                    <a:pt x="0" y="8"/>
                    <a:pt x="8" y="0"/>
                    <a:pt x="19" y="0"/>
                  </a:cubicBezTo>
                  <a:cubicBezTo>
                    <a:pt x="1040" y="0"/>
                    <a:pt x="1040" y="0"/>
                    <a:pt x="1040" y="0"/>
                  </a:cubicBezTo>
                  <a:cubicBezTo>
                    <a:pt x="1050" y="0"/>
                    <a:pt x="1058" y="8"/>
                    <a:pt x="1058" y="19"/>
                  </a:cubicBezTo>
                  <a:cubicBezTo>
                    <a:pt x="1058" y="24"/>
                    <a:pt x="1058" y="24"/>
                    <a:pt x="1058" y="24"/>
                  </a:cubicBezTo>
                  <a:cubicBezTo>
                    <a:pt x="1058" y="35"/>
                    <a:pt x="1050" y="43"/>
                    <a:pt x="1040" y="43"/>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Rectangle 7"/>
            <p:cNvSpPr>
              <a:spLocks noChangeArrowheads="1"/>
            </p:cNvSpPr>
            <p:nvPr/>
          </p:nvSpPr>
          <p:spPr bwMode="auto">
            <a:xfrm>
              <a:off x="4248150" y="928688"/>
              <a:ext cx="3698875" cy="3748088"/>
            </a:xfrm>
            <a:prstGeom prst="rect">
              <a:avLst/>
            </a:prstGeom>
            <a:solidFill>
              <a:srgbClr val="ECF6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Freeform 8"/>
            <p:cNvSpPr>
              <a:spLocks noEditPoints="1"/>
            </p:cNvSpPr>
            <p:nvPr/>
          </p:nvSpPr>
          <p:spPr bwMode="auto">
            <a:xfrm>
              <a:off x="6003925" y="4679951"/>
              <a:ext cx="187325" cy="623888"/>
            </a:xfrm>
            <a:custGeom>
              <a:avLst/>
              <a:gdLst>
                <a:gd name="T0" fmla="*/ 29 w 50"/>
                <a:gd name="T1" fmla="*/ 116 h 166"/>
                <a:gd name="T2" fmla="*/ 29 w 50"/>
                <a:gd name="T3" fmla="*/ 0 h 166"/>
                <a:gd name="T4" fmla="*/ 18 w 50"/>
                <a:gd name="T5" fmla="*/ 0 h 166"/>
                <a:gd name="T6" fmla="*/ 18 w 50"/>
                <a:gd name="T7" fmla="*/ 117 h 166"/>
                <a:gd name="T8" fmla="*/ 0 w 50"/>
                <a:gd name="T9" fmla="*/ 141 h 166"/>
                <a:gd name="T10" fmla="*/ 25 w 50"/>
                <a:gd name="T11" fmla="*/ 166 h 166"/>
                <a:gd name="T12" fmla="*/ 50 w 50"/>
                <a:gd name="T13" fmla="*/ 141 h 166"/>
                <a:gd name="T14" fmla="*/ 29 w 50"/>
                <a:gd name="T15" fmla="*/ 116 h 166"/>
                <a:gd name="T16" fmla="*/ 25 w 50"/>
                <a:gd name="T17" fmla="*/ 155 h 166"/>
                <a:gd name="T18" fmla="*/ 11 w 50"/>
                <a:gd name="T19" fmla="*/ 141 h 166"/>
                <a:gd name="T20" fmla="*/ 25 w 50"/>
                <a:gd name="T21" fmla="*/ 127 h 166"/>
                <a:gd name="T22" fmla="*/ 39 w 50"/>
                <a:gd name="T23" fmla="*/ 141 h 166"/>
                <a:gd name="T24" fmla="*/ 25 w 50"/>
                <a:gd name="T25" fmla="*/ 15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66">
                  <a:moveTo>
                    <a:pt x="29" y="116"/>
                  </a:moveTo>
                  <a:cubicBezTo>
                    <a:pt x="29" y="0"/>
                    <a:pt x="29" y="0"/>
                    <a:pt x="29" y="0"/>
                  </a:cubicBezTo>
                  <a:cubicBezTo>
                    <a:pt x="18" y="0"/>
                    <a:pt x="18" y="0"/>
                    <a:pt x="18" y="0"/>
                  </a:cubicBezTo>
                  <a:cubicBezTo>
                    <a:pt x="18" y="117"/>
                    <a:pt x="18" y="117"/>
                    <a:pt x="18" y="117"/>
                  </a:cubicBezTo>
                  <a:cubicBezTo>
                    <a:pt x="8" y="120"/>
                    <a:pt x="0" y="130"/>
                    <a:pt x="0" y="141"/>
                  </a:cubicBezTo>
                  <a:cubicBezTo>
                    <a:pt x="0" y="155"/>
                    <a:pt x="11" y="166"/>
                    <a:pt x="25" y="166"/>
                  </a:cubicBezTo>
                  <a:cubicBezTo>
                    <a:pt x="39" y="166"/>
                    <a:pt x="50" y="155"/>
                    <a:pt x="50" y="141"/>
                  </a:cubicBezTo>
                  <a:cubicBezTo>
                    <a:pt x="50" y="129"/>
                    <a:pt x="41" y="118"/>
                    <a:pt x="29" y="116"/>
                  </a:cubicBezTo>
                  <a:close/>
                  <a:moveTo>
                    <a:pt x="25" y="155"/>
                  </a:moveTo>
                  <a:cubicBezTo>
                    <a:pt x="17" y="155"/>
                    <a:pt x="11" y="149"/>
                    <a:pt x="11" y="141"/>
                  </a:cubicBezTo>
                  <a:cubicBezTo>
                    <a:pt x="11" y="133"/>
                    <a:pt x="17" y="127"/>
                    <a:pt x="25" y="127"/>
                  </a:cubicBezTo>
                  <a:cubicBezTo>
                    <a:pt x="33" y="127"/>
                    <a:pt x="39" y="133"/>
                    <a:pt x="39" y="141"/>
                  </a:cubicBezTo>
                  <a:cubicBezTo>
                    <a:pt x="39" y="149"/>
                    <a:pt x="33" y="155"/>
                    <a:pt x="25" y="155"/>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 name="Group 25"/>
          <p:cNvGrpSpPr>
            <a:grpSpLocks noChangeAspect="1"/>
          </p:cNvGrpSpPr>
          <p:nvPr/>
        </p:nvGrpSpPr>
        <p:grpSpPr bwMode="auto">
          <a:xfrm>
            <a:off x="7790197" y="655638"/>
            <a:ext cx="1909763" cy="4808538"/>
            <a:chOff x="5330" y="637"/>
            <a:chExt cx="1203" cy="3029"/>
          </a:xfrm>
        </p:grpSpPr>
        <p:sp>
          <p:nvSpPr>
            <p:cNvPr id="26" name="Freeform 26"/>
            <p:cNvSpPr/>
            <p:nvPr/>
          </p:nvSpPr>
          <p:spPr bwMode="auto">
            <a:xfrm>
              <a:off x="5792" y="810"/>
              <a:ext cx="637" cy="559"/>
            </a:xfrm>
            <a:custGeom>
              <a:avLst/>
              <a:gdLst>
                <a:gd name="T0" fmla="*/ 260 w 268"/>
                <a:gd name="T1" fmla="*/ 88 h 236"/>
                <a:gd name="T2" fmla="*/ 258 w 268"/>
                <a:gd name="T3" fmla="*/ 85 h 236"/>
                <a:gd name="T4" fmla="*/ 259 w 268"/>
                <a:gd name="T5" fmla="*/ 75 h 236"/>
                <a:gd name="T6" fmla="*/ 234 w 268"/>
                <a:gd name="T7" fmla="*/ 21 h 236"/>
                <a:gd name="T8" fmla="*/ 189 w 268"/>
                <a:gd name="T9" fmla="*/ 10 h 236"/>
                <a:gd name="T10" fmla="*/ 178 w 268"/>
                <a:gd name="T11" fmla="*/ 54 h 236"/>
                <a:gd name="T12" fmla="*/ 186 w 268"/>
                <a:gd name="T13" fmla="*/ 66 h 236"/>
                <a:gd name="T14" fmla="*/ 185 w 268"/>
                <a:gd name="T15" fmla="*/ 80 h 236"/>
                <a:gd name="T16" fmla="*/ 183 w 268"/>
                <a:gd name="T17" fmla="*/ 99 h 236"/>
                <a:gd name="T18" fmla="*/ 173 w 268"/>
                <a:gd name="T19" fmla="*/ 105 h 236"/>
                <a:gd name="T20" fmla="*/ 164 w 268"/>
                <a:gd name="T21" fmla="*/ 136 h 236"/>
                <a:gd name="T22" fmla="*/ 141 w 268"/>
                <a:gd name="T23" fmla="*/ 145 h 236"/>
                <a:gd name="T24" fmla="*/ 138 w 268"/>
                <a:gd name="T25" fmla="*/ 149 h 236"/>
                <a:gd name="T26" fmla="*/ 130 w 268"/>
                <a:gd name="T27" fmla="*/ 145 h 236"/>
                <a:gd name="T28" fmla="*/ 103 w 268"/>
                <a:gd name="T29" fmla="*/ 150 h 236"/>
                <a:gd name="T30" fmla="*/ 94 w 268"/>
                <a:gd name="T31" fmla="*/ 128 h 236"/>
                <a:gd name="T32" fmla="*/ 82 w 268"/>
                <a:gd name="T33" fmla="*/ 121 h 236"/>
                <a:gd name="T34" fmla="*/ 82 w 268"/>
                <a:gd name="T35" fmla="*/ 121 h 236"/>
                <a:gd name="T36" fmla="*/ 85 w 268"/>
                <a:gd name="T37" fmla="*/ 114 h 236"/>
                <a:gd name="T38" fmla="*/ 70 w 268"/>
                <a:gd name="T39" fmla="*/ 77 h 236"/>
                <a:gd name="T40" fmla="*/ 76 w 268"/>
                <a:gd name="T41" fmla="*/ 50 h 236"/>
                <a:gd name="T42" fmla="*/ 44 w 268"/>
                <a:gd name="T43" fmla="*/ 18 h 236"/>
                <a:gd name="T44" fmla="*/ 11 w 268"/>
                <a:gd name="T45" fmla="*/ 50 h 236"/>
                <a:gd name="T46" fmla="*/ 11 w 268"/>
                <a:gd name="T47" fmla="*/ 53 h 236"/>
                <a:gd name="T48" fmla="*/ 5 w 268"/>
                <a:gd name="T49" fmla="*/ 67 h 236"/>
                <a:gd name="T50" fmla="*/ 2 w 268"/>
                <a:gd name="T51" fmla="*/ 99 h 236"/>
                <a:gd name="T52" fmla="*/ 14 w 268"/>
                <a:gd name="T53" fmla="*/ 121 h 236"/>
                <a:gd name="T54" fmla="*/ 26 w 268"/>
                <a:gd name="T55" fmla="*/ 173 h 236"/>
                <a:gd name="T56" fmla="*/ 45 w 268"/>
                <a:gd name="T57" fmla="*/ 185 h 236"/>
                <a:gd name="T58" fmla="*/ 96 w 268"/>
                <a:gd name="T59" fmla="*/ 226 h 236"/>
                <a:gd name="T60" fmla="*/ 123 w 268"/>
                <a:gd name="T61" fmla="*/ 220 h 236"/>
                <a:gd name="T62" fmla="*/ 187 w 268"/>
                <a:gd name="T63" fmla="*/ 221 h 236"/>
                <a:gd name="T64" fmla="*/ 195 w 268"/>
                <a:gd name="T65" fmla="*/ 213 h 236"/>
                <a:gd name="T66" fmla="*/ 242 w 268"/>
                <a:gd name="T67" fmla="*/ 176 h 236"/>
                <a:gd name="T68" fmla="*/ 245 w 268"/>
                <a:gd name="T69" fmla="*/ 162 h 236"/>
                <a:gd name="T70" fmla="*/ 265 w 268"/>
                <a:gd name="T71" fmla="*/ 127 h 236"/>
                <a:gd name="T72" fmla="*/ 260 w 268"/>
                <a:gd name="T73" fmla="*/ 8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236">
                  <a:moveTo>
                    <a:pt x="260" y="88"/>
                  </a:moveTo>
                  <a:cubicBezTo>
                    <a:pt x="259" y="87"/>
                    <a:pt x="259" y="86"/>
                    <a:pt x="258" y="85"/>
                  </a:cubicBezTo>
                  <a:cubicBezTo>
                    <a:pt x="259" y="82"/>
                    <a:pt x="259" y="78"/>
                    <a:pt x="259" y="75"/>
                  </a:cubicBezTo>
                  <a:cubicBezTo>
                    <a:pt x="259" y="54"/>
                    <a:pt x="245" y="38"/>
                    <a:pt x="234" y="21"/>
                  </a:cubicBezTo>
                  <a:cubicBezTo>
                    <a:pt x="224" y="7"/>
                    <a:pt x="205" y="0"/>
                    <a:pt x="189" y="10"/>
                  </a:cubicBezTo>
                  <a:cubicBezTo>
                    <a:pt x="175" y="18"/>
                    <a:pt x="168" y="40"/>
                    <a:pt x="178" y="54"/>
                  </a:cubicBezTo>
                  <a:cubicBezTo>
                    <a:pt x="180" y="58"/>
                    <a:pt x="183" y="62"/>
                    <a:pt x="186" y="66"/>
                  </a:cubicBezTo>
                  <a:cubicBezTo>
                    <a:pt x="185" y="71"/>
                    <a:pt x="185" y="76"/>
                    <a:pt x="185" y="80"/>
                  </a:cubicBezTo>
                  <a:cubicBezTo>
                    <a:pt x="183" y="86"/>
                    <a:pt x="182" y="93"/>
                    <a:pt x="183" y="99"/>
                  </a:cubicBezTo>
                  <a:cubicBezTo>
                    <a:pt x="179" y="100"/>
                    <a:pt x="175" y="103"/>
                    <a:pt x="173" y="105"/>
                  </a:cubicBezTo>
                  <a:cubicBezTo>
                    <a:pt x="164" y="114"/>
                    <a:pt x="162" y="125"/>
                    <a:pt x="164" y="136"/>
                  </a:cubicBezTo>
                  <a:cubicBezTo>
                    <a:pt x="156" y="135"/>
                    <a:pt x="147" y="138"/>
                    <a:pt x="141" y="145"/>
                  </a:cubicBezTo>
                  <a:cubicBezTo>
                    <a:pt x="140" y="146"/>
                    <a:pt x="139" y="148"/>
                    <a:pt x="138" y="149"/>
                  </a:cubicBezTo>
                  <a:cubicBezTo>
                    <a:pt x="136" y="147"/>
                    <a:pt x="133" y="146"/>
                    <a:pt x="130" y="145"/>
                  </a:cubicBezTo>
                  <a:cubicBezTo>
                    <a:pt x="120" y="143"/>
                    <a:pt x="111" y="145"/>
                    <a:pt x="103" y="150"/>
                  </a:cubicBezTo>
                  <a:cubicBezTo>
                    <a:pt x="103" y="142"/>
                    <a:pt x="100" y="134"/>
                    <a:pt x="94" y="128"/>
                  </a:cubicBezTo>
                  <a:cubicBezTo>
                    <a:pt x="91" y="125"/>
                    <a:pt x="86" y="123"/>
                    <a:pt x="82" y="121"/>
                  </a:cubicBezTo>
                  <a:cubicBezTo>
                    <a:pt x="82" y="121"/>
                    <a:pt x="82" y="121"/>
                    <a:pt x="82" y="121"/>
                  </a:cubicBezTo>
                  <a:cubicBezTo>
                    <a:pt x="83" y="119"/>
                    <a:pt x="84" y="116"/>
                    <a:pt x="85" y="114"/>
                  </a:cubicBezTo>
                  <a:cubicBezTo>
                    <a:pt x="88" y="101"/>
                    <a:pt x="82" y="84"/>
                    <a:pt x="70" y="77"/>
                  </a:cubicBezTo>
                  <a:cubicBezTo>
                    <a:pt x="73" y="69"/>
                    <a:pt x="76" y="61"/>
                    <a:pt x="76" y="50"/>
                  </a:cubicBezTo>
                  <a:cubicBezTo>
                    <a:pt x="77" y="33"/>
                    <a:pt x="61" y="18"/>
                    <a:pt x="44" y="18"/>
                  </a:cubicBezTo>
                  <a:cubicBezTo>
                    <a:pt x="26" y="18"/>
                    <a:pt x="12" y="33"/>
                    <a:pt x="11" y="50"/>
                  </a:cubicBezTo>
                  <a:cubicBezTo>
                    <a:pt x="11" y="47"/>
                    <a:pt x="11" y="53"/>
                    <a:pt x="11" y="53"/>
                  </a:cubicBezTo>
                  <a:cubicBezTo>
                    <a:pt x="9" y="58"/>
                    <a:pt x="6" y="63"/>
                    <a:pt x="5" y="67"/>
                  </a:cubicBezTo>
                  <a:cubicBezTo>
                    <a:pt x="1" y="77"/>
                    <a:pt x="0" y="89"/>
                    <a:pt x="2" y="99"/>
                  </a:cubicBezTo>
                  <a:cubicBezTo>
                    <a:pt x="5" y="108"/>
                    <a:pt x="9" y="115"/>
                    <a:pt x="14" y="121"/>
                  </a:cubicBezTo>
                  <a:cubicBezTo>
                    <a:pt x="10" y="139"/>
                    <a:pt x="12" y="158"/>
                    <a:pt x="26" y="173"/>
                  </a:cubicBezTo>
                  <a:cubicBezTo>
                    <a:pt x="31" y="179"/>
                    <a:pt x="38" y="183"/>
                    <a:pt x="45" y="185"/>
                  </a:cubicBezTo>
                  <a:cubicBezTo>
                    <a:pt x="49" y="208"/>
                    <a:pt x="73" y="224"/>
                    <a:pt x="96" y="226"/>
                  </a:cubicBezTo>
                  <a:cubicBezTo>
                    <a:pt x="106" y="227"/>
                    <a:pt x="115" y="224"/>
                    <a:pt x="123" y="220"/>
                  </a:cubicBezTo>
                  <a:cubicBezTo>
                    <a:pt x="142" y="234"/>
                    <a:pt x="168" y="236"/>
                    <a:pt x="187" y="221"/>
                  </a:cubicBezTo>
                  <a:cubicBezTo>
                    <a:pt x="190" y="219"/>
                    <a:pt x="193" y="216"/>
                    <a:pt x="195" y="213"/>
                  </a:cubicBezTo>
                  <a:cubicBezTo>
                    <a:pt x="215" y="208"/>
                    <a:pt x="233" y="197"/>
                    <a:pt x="242" y="176"/>
                  </a:cubicBezTo>
                  <a:cubicBezTo>
                    <a:pt x="244" y="171"/>
                    <a:pt x="245" y="167"/>
                    <a:pt x="245" y="162"/>
                  </a:cubicBezTo>
                  <a:cubicBezTo>
                    <a:pt x="255" y="153"/>
                    <a:pt x="262" y="141"/>
                    <a:pt x="265" y="127"/>
                  </a:cubicBezTo>
                  <a:cubicBezTo>
                    <a:pt x="268" y="114"/>
                    <a:pt x="266" y="100"/>
                    <a:pt x="260" y="88"/>
                  </a:cubicBezTo>
                  <a:close/>
                </a:path>
              </a:pathLst>
            </a:custGeom>
            <a:solidFill>
              <a:srgbClr val="E98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6441" y="2515"/>
              <a:ext cx="90" cy="220"/>
            </a:xfrm>
            <a:custGeom>
              <a:avLst/>
              <a:gdLst>
                <a:gd name="T0" fmla="*/ 0 w 38"/>
                <a:gd name="T1" fmla="*/ 49 h 93"/>
                <a:gd name="T2" fmla="*/ 3 w 38"/>
                <a:gd name="T3" fmla="*/ 41 h 93"/>
                <a:gd name="T4" fmla="*/ 4 w 38"/>
                <a:gd name="T5" fmla="*/ 39 h 93"/>
                <a:gd name="T6" fmla="*/ 12 w 38"/>
                <a:gd name="T7" fmla="*/ 7 h 93"/>
                <a:gd name="T8" fmla="*/ 15 w 38"/>
                <a:gd name="T9" fmla="*/ 2 h 93"/>
                <a:gd name="T10" fmla="*/ 26 w 38"/>
                <a:gd name="T11" fmla="*/ 0 h 93"/>
                <a:gd name="T12" fmla="*/ 30 w 38"/>
                <a:gd name="T13" fmla="*/ 1 h 93"/>
                <a:gd name="T14" fmla="*/ 32 w 38"/>
                <a:gd name="T15" fmla="*/ 4 h 93"/>
                <a:gd name="T16" fmla="*/ 34 w 38"/>
                <a:gd name="T17" fmla="*/ 59 h 93"/>
                <a:gd name="T18" fmla="*/ 17 w 38"/>
                <a:gd name="T19" fmla="*/ 91 h 93"/>
                <a:gd name="T20" fmla="*/ 13 w 38"/>
                <a:gd name="T21" fmla="*/ 91 h 93"/>
                <a:gd name="T22" fmla="*/ 9 w 38"/>
                <a:gd name="T23" fmla="*/ 92 h 93"/>
                <a:gd name="T24" fmla="*/ 7 w 38"/>
                <a:gd name="T25" fmla="*/ 85 h 93"/>
                <a:gd name="T26" fmla="*/ 10 w 38"/>
                <a:gd name="T27" fmla="*/ 83 h 93"/>
                <a:gd name="T28" fmla="*/ 14 w 38"/>
                <a:gd name="T29" fmla="*/ 69 h 93"/>
                <a:gd name="T30" fmla="*/ 14 w 38"/>
                <a:gd name="T31" fmla="*/ 53 h 93"/>
                <a:gd name="T32" fmla="*/ 6 w 38"/>
                <a:gd name="T33" fmla="*/ 51 h 93"/>
                <a:gd name="T34" fmla="*/ 6 w 38"/>
                <a:gd name="T35" fmla="*/ 58 h 93"/>
                <a:gd name="T36" fmla="*/ 5 w 38"/>
                <a:gd name="T37" fmla="*/ 60 h 93"/>
                <a:gd name="T38" fmla="*/ 0 w 38"/>
                <a:gd name="T39" fmla="*/ 61 h 93"/>
                <a:gd name="T40" fmla="*/ 0 w 38"/>
                <a:gd name="T41" fmla="*/ 58 h 93"/>
                <a:gd name="T42" fmla="*/ 0 w 38"/>
                <a:gd name="T43" fmla="*/ 54 h 93"/>
                <a:gd name="T44" fmla="*/ 0 w 38"/>
                <a:gd name="T45" fmla="*/ 4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93">
                  <a:moveTo>
                    <a:pt x="0" y="49"/>
                  </a:moveTo>
                  <a:cubicBezTo>
                    <a:pt x="1" y="46"/>
                    <a:pt x="2" y="43"/>
                    <a:pt x="3" y="41"/>
                  </a:cubicBezTo>
                  <a:cubicBezTo>
                    <a:pt x="4" y="39"/>
                    <a:pt x="4" y="39"/>
                    <a:pt x="4" y="39"/>
                  </a:cubicBezTo>
                  <a:cubicBezTo>
                    <a:pt x="9" y="28"/>
                    <a:pt x="10" y="19"/>
                    <a:pt x="12" y="7"/>
                  </a:cubicBezTo>
                  <a:cubicBezTo>
                    <a:pt x="11" y="5"/>
                    <a:pt x="12" y="2"/>
                    <a:pt x="15" y="2"/>
                  </a:cubicBezTo>
                  <a:cubicBezTo>
                    <a:pt x="19" y="2"/>
                    <a:pt x="22" y="1"/>
                    <a:pt x="26" y="0"/>
                  </a:cubicBezTo>
                  <a:cubicBezTo>
                    <a:pt x="27" y="0"/>
                    <a:pt x="29" y="0"/>
                    <a:pt x="30" y="1"/>
                  </a:cubicBezTo>
                  <a:cubicBezTo>
                    <a:pt x="31" y="1"/>
                    <a:pt x="32" y="2"/>
                    <a:pt x="32" y="4"/>
                  </a:cubicBezTo>
                  <a:cubicBezTo>
                    <a:pt x="35" y="22"/>
                    <a:pt x="38" y="41"/>
                    <a:pt x="34" y="59"/>
                  </a:cubicBezTo>
                  <a:cubicBezTo>
                    <a:pt x="32" y="71"/>
                    <a:pt x="26" y="83"/>
                    <a:pt x="17" y="91"/>
                  </a:cubicBezTo>
                  <a:cubicBezTo>
                    <a:pt x="16" y="92"/>
                    <a:pt x="15" y="91"/>
                    <a:pt x="13" y="91"/>
                  </a:cubicBezTo>
                  <a:cubicBezTo>
                    <a:pt x="12" y="92"/>
                    <a:pt x="11" y="92"/>
                    <a:pt x="9" y="92"/>
                  </a:cubicBezTo>
                  <a:cubicBezTo>
                    <a:pt x="5" y="93"/>
                    <a:pt x="3" y="88"/>
                    <a:pt x="7" y="85"/>
                  </a:cubicBezTo>
                  <a:cubicBezTo>
                    <a:pt x="8" y="84"/>
                    <a:pt x="9" y="84"/>
                    <a:pt x="10" y="83"/>
                  </a:cubicBezTo>
                  <a:cubicBezTo>
                    <a:pt x="15" y="80"/>
                    <a:pt x="15" y="74"/>
                    <a:pt x="14" y="69"/>
                  </a:cubicBezTo>
                  <a:cubicBezTo>
                    <a:pt x="14" y="64"/>
                    <a:pt x="13" y="58"/>
                    <a:pt x="14" y="53"/>
                  </a:cubicBezTo>
                  <a:cubicBezTo>
                    <a:pt x="16" y="47"/>
                    <a:pt x="8" y="46"/>
                    <a:pt x="6" y="51"/>
                  </a:cubicBezTo>
                  <a:cubicBezTo>
                    <a:pt x="6" y="54"/>
                    <a:pt x="6" y="56"/>
                    <a:pt x="6" y="58"/>
                  </a:cubicBezTo>
                  <a:cubicBezTo>
                    <a:pt x="6" y="59"/>
                    <a:pt x="6" y="60"/>
                    <a:pt x="5" y="60"/>
                  </a:cubicBezTo>
                  <a:cubicBezTo>
                    <a:pt x="5" y="62"/>
                    <a:pt x="1" y="63"/>
                    <a:pt x="0" y="61"/>
                  </a:cubicBezTo>
                  <a:cubicBezTo>
                    <a:pt x="0" y="60"/>
                    <a:pt x="0" y="59"/>
                    <a:pt x="0" y="58"/>
                  </a:cubicBezTo>
                  <a:cubicBezTo>
                    <a:pt x="0" y="56"/>
                    <a:pt x="0" y="55"/>
                    <a:pt x="0" y="54"/>
                  </a:cubicBezTo>
                  <a:cubicBezTo>
                    <a:pt x="0" y="52"/>
                    <a:pt x="0" y="50"/>
                    <a:pt x="0" y="49"/>
                  </a:cubicBez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6343" y="1457"/>
              <a:ext cx="190" cy="1082"/>
            </a:xfrm>
            <a:custGeom>
              <a:avLst/>
              <a:gdLst>
                <a:gd name="T0" fmla="*/ 62 w 190"/>
                <a:gd name="T1" fmla="*/ 0 h 1082"/>
                <a:gd name="T2" fmla="*/ 174 w 190"/>
                <a:gd name="T3" fmla="*/ 575 h 1082"/>
                <a:gd name="T4" fmla="*/ 190 w 190"/>
                <a:gd name="T5" fmla="*/ 1082 h 1082"/>
                <a:gd name="T6" fmla="*/ 103 w 190"/>
                <a:gd name="T7" fmla="*/ 1082 h 1082"/>
                <a:gd name="T8" fmla="*/ 81 w 190"/>
                <a:gd name="T9" fmla="*/ 570 h 1082"/>
                <a:gd name="T10" fmla="*/ 0 w 190"/>
                <a:gd name="T11" fmla="*/ 234 h 1082"/>
                <a:gd name="T12" fmla="*/ 62 w 190"/>
                <a:gd name="T13" fmla="*/ 0 h 1082"/>
              </a:gdLst>
              <a:ahLst/>
              <a:cxnLst>
                <a:cxn ang="0">
                  <a:pos x="T0" y="T1"/>
                </a:cxn>
                <a:cxn ang="0">
                  <a:pos x="T2" y="T3"/>
                </a:cxn>
                <a:cxn ang="0">
                  <a:pos x="T4" y="T5"/>
                </a:cxn>
                <a:cxn ang="0">
                  <a:pos x="T6" y="T7"/>
                </a:cxn>
                <a:cxn ang="0">
                  <a:pos x="T8" y="T9"/>
                </a:cxn>
                <a:cxn ang="0">
                  <a:pos x="T10" y="T11"/>
                </a:cxn>
                <a:cxn ang="0">
                  <a:pos x="T12" y="T13"/>
                </a:cxn>
              </a:cxnLst>
              <a:rect l="0" t="0" r="r" b="b"/>
              <a:pathLst>
                <a:path w="190" h="1082">
                  <a:moveTo>
                    <a:pt x="62" y="0"/>
                  </a:moveTo>
                  <a:lnTo>
                    <a:pt x="174" y="575"/>
                  </a:lnTo>
                  <a:lnTo>
                    <a:pt x="190" y="1082"/>
                  </a:lnTo>
                  <a:lnTo>
                    <a:pt x="103" y="1082"/>
                  </a:lnTo>
                  <a:lnTo>
                    <a:pt x="81" y="570"/>
                  </a:lnTo>
                  <a:lnTo>
                    <a:pt x="0" y="234"/>
                  </a:lnTo>
                  <a:lnTo>
                    <a:pt x="62" y="0"/>
                  </a:lnTo>
                  <a:close/>
                </a:path>
              </a:pathLst>
            </a:custGeom>
            <a:solidFill>
              <a:srgbClr val="FCE2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5330" y="1364"/>
              <a:ext cx="155" cy="230"/>
            </a:xfrm>
            <a:custGeom>
              <a:avLst/>
              <a:gdLst>
                <a:gd name="T0" fmla="*/ 64 w 65"/>
                <a:gd name="T1" fmla="*/ 72 h 97"/>
                <a:gd name="T2" fmla="*/ 62 w 65"/>
                <a:gd name="T3" fmla="*/ 60 h 97"/>
                <a:gd name="T4" fmla="*/ 18 w 65"/>
                <a:gd name="T5" fmla="*/ 7 h 97"/>
                <a:gd name="T6" fmla="*/ 7 w 65"/>
                <a:gd name="T7" fmla="*/ 18 h 97"/>
                <a:gd name="T8" fmla="*/ 26 w 65"/>
                <a:gd name="T9" fmla="*/ 37 h 97"/>
                <a:gd name="T10" fmla="*/ 23 w 65"/>
                <a:gd name="T11" fmla="*/ 63 h 97"/>
                <a:gd name="T12" fmla="*/ 26 w 65"/>
                <a:gd name="T13" fmla="*/ 75 h 97"/>
                <a:gd name="T14" fmla="*/ 55 w 65"/>
                <a:gd name="T15" fmla="*/ 96 h 97"/>
                <a:gd name="T16" fmla="*/ 64 w 65"/>
                <a:gd name="T17" fmla="*/ 7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97">
                  <a:moveTo>
                    <a:pt x="64" y="72"/>
                  </a:moveTo>
                  <a:cubicBezTo>
                    <a:pt x="63" y="67"/>
                    <a:pt x="63" y="62"/>
                    <a:pt x="62" y="60"/>
                  </a:cubicBezTo>
                  <a:cubicBezTo>
                    <a:pt x="58" y="38"/>
                    <a:pt x="33" y="22"/>
                    <a:pt x="18" y="7"/>
                  </a:cubicBezTo>
                  <a:cubicBezTo>
                    <a:pt x="11" y="0"/>
                    <a:pt x="0" y="11"/>
                    <a:pt x="7" y="18"/>
                  </a:cubicBezTo>
                  <a:cubicBezTo>
                    <a:pt x="13" y="24"/>
                    <a:pt x="20" y="30"/>
                    <a:pt x="26" y="37"/>
                  </a:cubicBezTo>
                  <a:cubicBezTo>
                    <a:pt x="20" y="43"/>
                    <a:pt x="22" y="55"/>
                    <a:pt x="23" y="63"/>
                  </a:cubicBezTo>
                  <a:cubicBezTo>
                    <a:pt x="23" y="67"/>
                    <a:pt x="24" y="72"/>
                    <a:pt x="26" y="75"/>
                  </a:cubicBezTo>
                  <a:cubicBezTo>
                    <a:pt x="31" y="82"/>
                    <a:pt x="45" y="95"/>
                    <a:pt x="55" y="96"/>
                  </a:cubicBezTo>
                  <a:cubicBezTo>
                    <a:pt x="65" y="97"/>
                    <a:pt x="64" y="80"/>
                    <a:pt x="64" y="72"/>
                  </a:cubicBez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5404" y="1454"/>
              <a:ext cx="490" cy="614"/>
            </a:xfrm>
            <a:custGeom>
              <a:avLst/>
              <a:gdLst>
                <a:gd name="T0" fmla="*/ 423 w 490"/>
                <a:gd name="T1" fmla="*/ 0 h 614"/>
                <a:gd name="T2" fmla="*/ 328 w 490"/>
                <a:gd name="T3" fmla="*/ 443 h 614"/>
                <a:gd name="T4" fmla="*/ 90 w 490"/>
                <a:gd name="T5" fmla="*/ 64 h 614"/>
                <a:gd name="T6" fmla="*/ 0 w 490"/>
                <a:gd name="T7" fmla="*/ 112 h 614"/>
                <a:gd name="T8" fmla="*/ 300 w 490"/>
                <a:gd name="T9" fmla="*/ 611 h 614"/>
                <a:gd name="T10" fmla="*/ 381 w 490"/>
                <a:gd name="T11" fmla="*/ 614 h 614"/>
                <a:gd name="T12" fmla="*/ 490 w 490"/>
                <a:gd name="T13" fmla="*/ 299 h 614"/>
                <a:gd name="T14" fmla="*/ 423 w 490"/>
                <a:gd name="T15" fmla="*/ 0 h 6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 h="614">
                  <a:moveTo>
                    <a:pt x="423" y="0"/>
                  </a:moveTo>
                  <a:lnTo>
                    <a:pt x="328" y="443"/>
                  </a:lnTo>
                  <a:lnTo>
                    <a:pt x="90" y="64"/>
                  </a:lnTo>
                  <a:lnTo>
                    <a:pt x="0" y="112"/>
                  </a:lnTo>
                  <a:lnTo>
                    <a:pt x="300" y="611"/>
                  </a:lnTo>
                  <a:lnTo>
                    <a:pt x="381" y="614"/>
                  </a:lnTo>
                  <a:lnTo>
                    <a:pt x="490" y="299"/>
                  </a:lnTo>
                  <a:lnTo>
                    <a:pt x="423" y="0"/>
                  </a:lnTo>
                  <a:close/>
                </a:path>
              </a:pathLst>
            </a:custGeom>
            <a:solidFill>
              <a:srgbClr val="FCE2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5996" y="3034"/>
              <a:ext cx="88" cy="589"/>
            </a:xfrm>
            <a:custGeom>
              <a:avLst/>
              <a:gdLst>
                <a:gd name="T0" fmla="*/ 88 w 88"/>
                <a:gd name="T1" fmla="*/ 589 h 589"/>
                <a:gd name="T2" fmla="*/ 41 w 88"/>
                <a:gd name="T3" fmla="*/ 589 h 589"/>
                <a:gd name="T4" fmla="*/ 0 w 88"/>
                <a:gd name="T5" fmla="*/ 0 h 589"/>
                <a:gd name="T6" fmla="*/ 88 w 88"/>
                <a:gd name="T7" fmla="*/ 0 h 589"/>
                <a:gd name="T8" fmla="*/ 88 w 88"/>
                <a:gd name="T9" fmla="*/ 589 h 589"/>
              </a:gdLst>
              <a:ahLst/>
              <a:cxnLst>
                <a:cxn ang="0">
                  <a:pos x="T0" y="T1"/>
                </a:cxn>
                <a:cxn ang="0">
                  <a:pos x="T2" y="T3"/>
                </a:cxn>
                <a:cxn ang="0">
                  <a:pos x="T4" y="T5"/>
                </a:cxn>
                <a:cxn ang="0">
                  <a:pos x="T6" y="T7"/>
                </a:cxn>
                <a:cxn ang="0">
                  <a:pos x="T8" y="T9"/>
                </a:cxn>
              </a:cxnLst>
              <a:rect l="0" t="0" r="r" b="b"/>
              <a:pathLst>
                <a:path w="88" h="589">
                  <a:moveTo>
                    <a:pt x="88" y="589"/>
                  </a:moveTo>
                  <a:lnTo>
                    <a:pt x="41" y="589"/>
                  </a:lnTo>
                  <a:lnTo>
                    <a:pt x="0" y="0"/>
                  </a:lnTo>
                  <a:lnTo>
                    <a:pt x="88" y="0"/>
                  </a:lnTo>
                  <a:lnTo>
                    <a:pt x="88" y="589"/>
                  </a:ln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6148" y="3034"/>
              <a:ext cx="88" cy="589"/>
            </a:xfrm>
            <a:custGeom>
              <a:avLst/>
              <a:gdLst>
                <a:gd name="T0" fmla="*/ 0 w 88"/>
                <a:gd name="T1" fmla="*/ 589 h 589"/>
                <a:gd name="T2" fmla="*/ 48 w 88"/>
                <a:gd name="T3" fmla="*/ 589 h 589"/>
                <a:gd name="T4" fmla="*/ 88 w 88"/>
                <a:gd name="T5" fmla="*/ 0 h 589"/>
                <a:gd name="T6" fmla="*/ 0 w 88"/>
                <a:gd name="T7" fmla="*/ 0 h 589"/>
                <a:gd name="T8" fmla="*/ 0 w 88"/>
                <a:gd name="T9" fmla="*/ 589 h 589"/>
              </a:gdLst>
              <a:ahLst/>
              <a:cxnLst>
                <a:cxn ang="0">
                  <a:pos x="T0" y="T1"/>
                </a:cxn>
                <a:cxn ang="0">
                  <a:pos x="T2" y="T3"/>
                </a:cxn>
                <a:cxn ang="0">
                  <a:pos x="T4" y="T5"/>
                </a:cxn>
                <a:cxn ang="0">
                  <a:pos x="T6" y="T7"/>
                </a:cxn>
                <a:cxn ang="0">
                  <a:pos x="T8" y="T9"/>
                </a:cxn>
              </a:cxnLst>
              <a:rect l="0" t="0" r="r" b="b"/>
              <a:pathLst>
                <a:path w="88" h="589">
                  <a:moveTo>
                    <a:pt x="0" y="589"/>
                  </a:moveTo>
                  <a:lnTo>
                    <a:pt x="48" y="589"/>
                  </a:lnTo>
                  <a:lnTo>
                    <a:pt x="88" y="0"/>
                  </a:lnTo>
                  <a:lnTo>
                    <a:pt x="0" y="0"/>
                  </a:lnTo>
                  <a:lnTo>
                    <a:pt x="0" y="589"/>
                  </a:ln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5825" y="1350"/>
              <a:ext cx="580" cy="1073"/>
            </a:xfrm>
            <a:custGeom>
              <a:avLst/>
              <a:gdLst>
                <a:gd name="T0" fmla="*/ 163 w 244"/>
                <a:gd name="T1" fmla="*/ 11 h 453"/>
                <a:gd name="T2" fmla="*/ 81 w 244"/>
                <a:gd name="T3" fmla="*/ 11 h 453"/>
                <a:gd name="T4" fmla="*/ 0 w 244"/>
                <a:gd name="T5" fmla="*/ 45 h 453"/>
                <a:gd name="T6" fmla="*/ 56 w 244"/>
                <a:gd name="T7" fmla="*/ 285 h 453"/>
                <a:gd name="T8" fmla="*/ 29 w 244"/>
                <a:gd name="T9" fmla="*/ 451 h 453"/>
                <a:gd name="T10" fmla="*/ 213 w 244"/>
                <a:gd name="T11" fmla="*/ 453 h 453"/>
                <a:gd name="T12" fmla="*/ 185 w 244"/>
                <a:gd name="T13" fmla="*/ 282 h 453"/>
                <a:gd name="T14" fmla="*/ 244 w 244"/>
                <a:gd name="T15" fmla="*/ 45 h 453"/>
                <a:gd name="T16" fmla="*/ 163 w 244"/>
                <a:gd name="T17" fmla="*/ 1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453">
                  <a:moveTo>
                    <a:pt x="163" y="11"/>
                  </a:moveTo>
                  <a:cubicBezTo>
                    <a:pt x="148" y="4"/>
                    <a:pt x="109" y="0"/>
                    <a:pt x="81" y="11"/>
                  </a:cubicBezTo>
                  <a:cubicBezTo>
                    <a:pt x="0" y="45"/>
                    <a:pt x="0" y="45"/>
                    <a:pt x="0" y="45"/>
                  </a:cubicBezTo>
                  <a:cubicBezTo>
                    <a:pt x="56" y="285"/>
                    <a:pt x="56" y="285"/>
                    <a:pt x="56" y="285"/>
                  </a:cubicBezTo>
                  <a:cubicBezTo>
                    <a:pt x="29" y="451"/>
                    <a:pt x="29" y="451"/>
                    <a:pt x="29" y="451"/>
                  </a:cubicBezTo>
                  <a:cubicBezTo>
                    <a:pt x="213" y="453"/>
                    <a:pt x="213" y="453"/>
                    <a:pt x="213" y="453"/>
                  </a:cubicBezTo>
                  <a:cubicBezTo>
                    <a:pt x="185" y="282"/>
                    <a:pt x="185" y="282"/>
                    <a:pt x="185" y="282"/>
                  </a:cubicBezTo>
                  <a:cubicBezTo>
                    <a:pt x="244" y="45"/>
                    <a:pt x="244" y="45"/>
                    <a:pt x="244" y="45"/>
                  </a:cubicBezTo>
                  <a:lnTo>
                    <a:pt x="163" y="11"/>
                  </a:lnTo>
                  <a:close/>
                </a:path>
              </a:pathLst>
            </a:custGeom>
            <a:solidFill>
              <a:srgbClr val="FEF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6072" y="1255"/>
              <a:ext cx="88" cy="190"/>
            </a:xfrm>
            <a:custGeom>
              <a:avLst/>
              <a:gdLst>
                <a:gd name="T0" fmla="*/ 20 w 37"/>
                <a:gd name="T1" fmla="*/ 80 h 80"/>
                <a:gd name="T2" fmla="*/ 15 w 37"/>
                <a:gd name="T3" fmla="*/ 80 h 80"/>
                <a:gd name="T4" fmla="*/ 0 w 37"/>
                <a:gd name="T5" fmla="*/ 65 h 80"/>
                <a:gd name="T6" fmla="*/ 0 w 37"/>
                <a:gd name="T7" fmla="*/ 0 h 80"/>
                <a:gd name="T8" fmla="*/ 37 w 37"/>
                <a:gd name="T9" fmla="*/ 0 h 80"/>
                <a:gd name="T10" fmla="*/ 37 w 37"/>
                <a:gd name="T11" fmla="*/ 64 h 80"/>
                <a:gd name="T12" fmla="*/ 20 w 37"/>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37" h="80">
                  <a:moveTo>
                    <a:pt x="20" y="80"/>
                  </a:moveTo>
                  <a:cubicBezTo>
                    <a:pt x="15" y="80"/>
                    <a:pt x="15" y="80"/>
                    <a:pt x="15" y="80"/>
                  </a:cubicBezTo>
                  <a:cubicBezTo>
                    <a:pt x="7" y="80"/>
                    <a:pt x="0" y="73"/>
                    <a:pt x="0" y="65"/>
                  </a:cubicBezTo>
                  <a:cubicBezTo>
                    <a:pt x="0" y="0"/>
                    <a:pt x="0" y="0"/>
                    <a:pt x="0" y="0"/>
                  </a:cubicBezTo>
                  <a:cubicBezTo>
                    <a:pt x="37" y="0"/>
                    <a:pt x="37" y="0"/>
                    <a:pt x="37" y="0"/>
                  </a:cubicBezTo>
                  <a:cubicBezTo>
                    <a:pt x="37" y="64"/>
                    <a:pt x="37" y="64"/>
                    <a:pt x="37" y="64"/>
                  </a:cubicBezTo>
                  <a:cubicBezTo>
                    <a:pt x="37" y="73"/>
                    <a:pt x="29" y="80"/>
                    <a:pt x="20" y="80"/>
                  </a:cubicBez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5858" y="659"/>
              <a:ext cx="509" cy="639"/>
            </a:xfrm>
            <a:custGeom>
              <a:avLst/>
              <a:gdLst>
                <a:gd name="T0" fmla="*/ 212 w 214"/>
                <a:gd name="T1" fmla="*/ 87 h 270"/>
                <a:gd name="T2" fmla="*/ 213 w 214"/>
                <a:gd name="T3" fmla="*/ 108 h 270"/>
                <a:gd name="T4" fmla="*/ 198 w 214"/>
                <a:gd name="T5" fmla="*/ 194 h 270"/>
                <a:gd name="T6" fmla="*/ 106 w 214"/>
                <a:gd name="T7" fmla="*/ 270 h 270"/>
                <a:gd name="T8" fmla="*/ 108 w 214"/>
                <a:gd name="T9" fmla="*/ 270 h 270"/>
                <a:gd name="T10" fmla="*/ 15 w 214"/>
                <a:gd name="T11" fmla="*/ 190 h 270"/>
                <a:gd name="T12" fmla="*/ 1 w 214"/>
                <a:gd name="T13" fmla="*/ 106 h 270"/>
                <a:gd name="T14" fmla="*/ 2 w 214"/>
                <a:gd name="T15" fmla="*/ 88 h 270"/>
                <a:gd name="T16" fmla="*/ 105 w 214"/>
                <a:gd name="T17" fmla="*/ 0 h 270"/>
                <a:gd name="T18" fmla="*/ 212 w 214"/>
                <a:gd name="T19" fmla="*/ 8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70">
                  <a:moveTo>
                    <a:pt x="212" y="87"/>
                  </a:moveTo>
                  <a:cubicBezTo>
                    <a:pt x="214" y="94"/>
                    <a:pt x="214" y="101"/>
                    <a:pt x="213" y="108"/>
                  </a:cubicBezTo>
                  <a:cubicBezTo>
                    <a:pt x="209" y="130"/>
                    <a:pt x="199" y="185"/>
                    <a:pt x="198" y="194"/>
                  </a:cubicBezTo>
                  <a:cubicBezTo>
                    <a:pt x="197" y="206"/>
                    <a:pt x="143" y="270"/>
                    <a:pt x="106" y="270"/>
                  </a:cubicBezTo>
                  <a:cubicBezTo>
                    <a:pt x="108" y="270"/>
                    <a:pt x="108" y="270"/>
                    <a:pt x="108" y="270"/>
                  </a:cubicBezTo>
                  <a:cubicBezTo>
                    <a:pt x="71" y="270"/>
                    <a:pt x="16" y="202"/>
                    <a:pt x="15" y="190"/>
                  </a:cubicBezTo>
                  <a:cubicBezTo>
                    <a:pt x="14" y="181"/>
                    <a:pt x="5" y="127"/>
                    <a:pt x="1" y="106"/>
                  </a:cubicBezTo>
                  <a:cubicBezTo>
                    <a:pt x="0" y="100"/>
                    <a:pt x="1" y="94"/>
                    <a:pt x="2" y="88"/>
                  </a:cubicBezTo>
                  <a:cubicBezTo>
                    <a:pt x="6" y="63"/>
                    <a:pt x="26" y="0"/>
                    <a:pt x="105" y="0"/>
                  </a:cubicBezTo>
                  <a:cubicBezTo>
                    <a:pt x="184" y="0"/>
                    <a:pt x="206" y="61"/>
                    <a:pt x="212" y="87"/>
                  </a:cubicBez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5894" y="2418"/>
              <a:ext cx="435" cy="616"/>
            </a:xfrm>
            <a:custGeom>
              <a:avLst/>
              <a:gdLst>
                <a:gd name="T0" fmla="*/ 338 w 435"/>
                <a:gd name="T1" fmla="*/ 0 h 616"/>
                <a:gd name="T2" fmla="*/ 266 w 435"/>
                <a:gd name="T3" fmla="*/ 0 h 616"/>
                <a:gd name="T4" fmla="*/ 193 w 435"/>
                <a:gd name="T5" fmla="*/ 0 h 616"/>
                <a:gd name="T6" fmla="*/ 107 w 435"/>
                <a:gd name="T7" fmla="*/ 0 h 616"/>
                <a:gd name="T8" fmla="*/ 0 w 435"/>
                <a:gd name="T9" fmla="*/ 0 h 616"/>
                <a:gd name="T10" fmla="*/ 102 w 435"/>
                <a:gd name="T11" fmla="*/ 616 h 616"/>
                <a:gd name="T12" fmla="*/ 342 w 435"/>
                <a:gd name="T13" fmla="*/ 616 h 616"/>
                <a:gd name="T14" fmla="*/ 435 w 435"/>
                <a:gd name="T15" fmla="*/ 0 h 616"/>
                <a:gd name="T16" fmla="*/ 338 w 435"/>
                <a:gd name="T17"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 h="616">
                  <a:moveTo>
                    <a:pt x="338" y="0"/>
                  </a:moveTo>
                  <a:lnTo>
                    <a:pt x="266" y="0"/>
                  </a:lnTo>
                  <a:lnTo>
                    <a:pt x="193" y="0"/>
                  </a:lnTo>
                  <a:lnTo>
                    <a:pt x="107" y="0"/>
                  </a:lnTo>
                  <a:lnTo>
                    <a:pt x="0" y="0"/>
                  </a:lnTo>
                  <a:lnTo>
                    <a:pt x="102" y="616"/>
                  </a:lnTo>
                  <a:lnTo>
                    <a:pt x="342" y="616"/>
                  </a:lnTo>
                  <a:lnTo>
                    <a:pt x="435" y="0"/>
                  </a:lnTo>
                  <a:lnTo>
                    <a:pt x="338" y="0"/>
                  </a:lnTo>
                  <a:close/>
                </a:path>
              </a:pathLst>
            </a:custGeom>
            <a:solidFill>
              <a:srgbClr val="171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5922" y="952"/>
              <a:ext cx="126" cy="50"/>
            </a:xfrm>
            <a:custGeom>
              <a:avLst/>
              <a:gdLst>
                <a:gd name="T0" fmla="*/ 25 w 53"/>
                <a:gd name="T1" fmla="*/ 11 h 21"/>
                <a:gd name="T2" fmla="*/ 35 w 53"/>
                <a:gd name="T3" fmla="*/ 20 h 21"/>
                <a:gd name="T4" fmla="*/ 35 w 53"/>
                <a:gd name="T5" fmla="*/ 21 h 21"/>
                <a:gd name="T6" fmla="*/ 52 w 53"/>
                <a:gd name="T7" fmla="*/ 21 h 21"/>
                <a:gd name="T8" fmla="*/ 53 w 53"/>
                <a:gd name="T9" fmla="*/ 19 h 21"/>
                <a:gd name="T10" fmla="*/ 27 w 53"/>
                <a:gd name="T11" fmla="*/ 0 h 21"/>
                <a:gd name="T12" fmla="*/ 0 w 53"/>
                <a:gd name="T13" fmla="*/ 20 h 21"/>
                <a:gd name="T14" fmla="*/ 1 w 53"/>
                <a:gd name="T15" fmla="*/ 21 h 21"/>
                <a:gd name="T16" fmla="*/ 16 w 53"/>
                <a:gd name="T17" fmla="*/ 21 h 21"/>
                <a:gd name="T18" fmla="*/ 16 w 53"/>
                <a:gd name="T19" fmla="*/ 20 h 21"/>
                <a:gd name="T20" fmla="*/ 25 w 53"/>
                <a:gd name="T2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1">
                  <a:moveTo>
                    <a:pt x="25" y="11"/>
                  </a:moveTo>
                  <a:cubicBezTo>
                    <a:pt x="31" y="11"/>
                    <a:pt x="35" y="15"/>
                    <a:pt x="35" y="20"/>
                  </a:cubicBezTo>
                  <a:cubicBezTo>
                    <a:pt x="35" y="20"/>
                    <a:pt x="35" y="21"/>
                    <a:pt x="35" y="21"/>
                  </a:cubicBezTo>
                  <a:cubicBezTo>
                    <a:pt x="52" y="21"/>
                    <a:pt x="52" y="21"/>
                    <a:pt x="52" y="21"/>
                  </a:cubicBezTo>
                  <a:cubicBezTo>
                    <a:pt x="53" y="21"/>
                    <a:pt x="53" y="20"/>
                    <a:pt x="53" y="19"/>
                  </a:cubicBezTo>
                  <a:cubicBezTo>
                    <a:pt x="51" y="14"/>
                    <a:pt x="43" y="0"/>
                    <a:pt x="27" y="0"/>
                  </a:cubicBezTo>
                  <a:cubicBezTo>
                    <a:pt x="10" y="0"/>
                    <a:pt x="2" y="15"/>
                    <a:pt x="0" y="20"/>
                  </a:cubicBezTo>
                  <a:cubicBezTo>
                    <a:pt x="0" y="21"/>
                    <a:pt x="0" y="21"/>
                    <a:pt x="1" y="21"/>
                  </a:cubicBezTo>
                  <a:cubicBezTo>
                    <a:pt x="16" y="21"/>
                    <a:pt x="16" y="21"/>
                    <a:pt x="16" y="21"/>
                  </a:cubicBezTo>
                  <a:cubicBezTo>
                    <a:pt x="16" y="21"/>
                    <a:pt x="16" y="20"/>
                    <a:pt x="16" y="20"/>
                  </a:cubicBezTo>
                  <a:cubicBezTo>
                    <a:pt x="16" y="15"/>
                    <a:pt x="20" y="11"/>
                    <a:pt x="2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5960" y="978"/>
              <a:ext cx="46" cy="24"/>
            </a:xfrm>
            <a:custGeom>
              <a:avLst/>
              <a:gdLst>
                <a:gd name="T0" fmla="*/ 19 w 19"/>
                <a:gd name="T1" fmla="*/ 9 h 10"/>
                <a:gd name="T2" fmla="*/ 9 w 19"/>
                <a:gd name="T3" fmla="*/ 0 h 10"/>
                <a:gd name="T4" fmla="*/ 0 w 19"/>
                <a:gd name="T5" fmla="*/ 9 h 10"/>
                <a:gd name="T6" fmla="*/ 0 w 19"/>
                <a:gd name="T7" fmla="*/ 10 h 10"/>
                <a:gd name="T8" fmla="*/ 19 w 19"/>
                <a:gd name="T9" fmla="*/ 10 h 10"/>
                <a:gd name="T10" fmla="*/ 19 w 19"/>
                <a:gd name="T11" fmla="*/ 9 h 10"/>
              </a:gdLst>
              <a:ahLst/>
              <a:cxnLst>
                <a:cxn ang="0">
                  <a:pos x="T0" y="T1"/>
                </a:cxn>
                <a:cxn ang="0">
                  <a:pos x="T2" y="T3"/>
                </a:cxn>
                <a:cxn ang="0">
                  <a:pos x="T4" y="T5"/>
                </a:cxn>
                <a:cxn ang="0">
                  <a:pos x="T6" y="T7"/>
                </a:cxn>
                <a:cxn ang="0">
                  <a:pos x="T8" y="T9"/>
                </a:cxn>
                <a:cxn ang="0">
                  <a:pos x="T10" y="T11"/>
                </a:cxn>
              </a:cxnLst>
              <a:rect l="0" t="0" r="r" b="b"/>
              <a:pathLst>
                <a:path w="19" h="10">
                  <a:moveTo>
                    <a:pt x="19" y="9"/>
                  </a:moveTo>
                  <a:cubicBezTo>
                    <a:pt x="19" y="4"/>
                    <a:pt x="15" y="0"/>
                    <a:pt x="9" y="0"/>
                  </a:cubicBezTo>
                  <a:cubicBezTo>
                    <a:pt x="4" y="0"/>
                    <a:pt x="0" y="4"/>
                    <a:pt x="0" y="9"/>
                  </a:cubicBezTo>
                  <a:cubicBezTo>
                    <a:pt x="0" y="9"/>
                    <a:pt x="0" y="10"/>
                    <a:pt x="0" y="10"/>
                  </a:cubicBezTo>
                  <a:cubicBezTo>
                    <a:pt x="19" y="10"/>
                    <a:pt x="19" y="10"/>
                    <a:pt x="19" y="10"/>
                  </a:cubicBezTo>
                  <a:cubicBezTo>
                    <a:pt x="19" y="10"/>
                    <a:pt x="19" y="9"/>
                    <a:pt x="19" y="9"/>
                  </a:cubicBezTo>
                  <a:close/>
                </a:path>
              </a:pathLst>
            </a:custGeom>
            <a:solidFill>
              <a:srgbClr val="1D1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p:nvPr/>
          </p:nvSpPr>
          <p:spPr bwMode="auto">
            <a:xfrm>
              <a:off x="5963" y="990"/>
              <a:ext cx="21" cy="12"/>
            </a:xfrm>
            <a:custGeom>
              <a:avLst/>
              <a:gdLst>
                <a:gd name="T0" fmla="*/ 9 w 9"/>
                <a:gd name="T1" fmla="*/ 5 h 5"/>
                <a:gd name="T2" fmla="*/ 4 w 9"/>
                <a:gd name="T3" fmla="*/ 0 h 5"/>
                <a:gd name="T4" fmla="*/ 0 w 9"/>
                <a:gd name="T5" fmla="*/ 5 h 5"/>
                <a:gd name="T6" fmla="*/ 0 w 9"/>
                <a:gd name="T7" fmla="*/ 5 h 5"/>
                <a:gd name="T8" fmla="*/ 9 w 9"/>
                <a:gd name="T9" fmla="*/ 5 h 5"/>
                <a:gd name="T10" fmla="*/ 9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9" y="5"/>
                  </a:moveTo>
                  <a:cubicBezTo>
                    <a:pt x="9" y="2"/>
                    <a:pt x="7" y="0"/>
                    <a:pt x="4" y="0"/>
                  </a:cubicBezTo>
                  <a:cubicBezTo>
                    <a:pt x="2" y="0"/>
                    <a:pt x="0" y="2"/>
                    <a:pt x="0" y="5"/>
                  </a:cubicBezTo>
                  <a:cubicBezTo>
                    <a:pt x="0" y="5"/>
                    <a:pt x="0" y="5"/>
                    <a:pt x="0" y="5"/>
                  </a:cubicBezTo>
                  <a:cubicBezTo>
                    <a:pt x="9" y="5"/>
                    <a:pt x="9" y="5"/>
                    <a:pt x="9" y="5"/>
                  </a:cubicBezTo>
                  <a:cubicBezTo>
                    <a:pt x="9" y="5"/>
                    <a:pt x="9" y="5"/>
                    <a:pt x="9"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p:nvPr/>
          </p:nvSpPr>
          <p:spPr bwMode="auto">
            <a:xfrm>
              <a:off x="6174" y="952"/>
              <a:ext cx="129" cy="50"/>
            </a:xfrm>
            <a:custGeom>
              <a:avLst/>
              <a:gdLst>
                <a:gd name="T0" fmla="*/ 26 w 54"/>
                <a:gd name="T1" fmla="*/ 11 h 21"/>
                <a:gd name="T2" fmla="*/ 35 w 54"/>
                <a:gd name="T3" fmla="*/ 20 h 21"/>
                <a:gd name="T4" fmla="*/ 35 w 54"/>
                <a:gd name="T5" fmla="*/ 21 h 21"/>
                <a:gd name="T6" fmla="*/ 52 w 54"/>
                <a:gd name="T7" fmla="*/ 21 h 21"/>
                <a:gd name="T8" fmla="*/ 54 w 54"/>
                <a:gd name="T9" fmla="*/ 19 h 21"/>
                <a:gd name="T10" fmla="*/ 27 w 54"/>
                <a:gd name="T11" fmla="*/ 0 h 21"/>
                <a:gd name="T12" fmla="*/ 1 w 54"/>
                <a:gd name="T13" fmla="*/ 20 h 21"/>
                <a:gd name="T14" fmla="*/ 1 w 54"/>
                <a:gd name="T15" fmla="*/ 21 h 21"/>
                <a:gd name="T16" fmla="*/ 17 w 54"/>
                <a:gd name="T17" fmla="*/ 21 h 21"/>
                <a:gd name="T18" fmla="*/ 17 w 54"/>
                <a:gd name="T19" fmla="*/ 20 h 21"/>
                <a:gd name="T20" fmla="*/ 26 w 54"/>
                <a:gd name="T2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21">
                  <a:moveTo>
                    <a:pt x="26" y="11"/>
                  </a:moveTo>
                  <a:cubicBezTo>
                    <a:pt x="31" y="11"/>
                    <a:pt x="35" y="15"/>
                    <a:pt x="35" y="20"/>
                  </a:cubicBezTo>
                  <a:cubicBezTo>
                    <a:pt x="35" y="20"/>
                    <a:pt x="35" y="21"/>
                    <a:pt x="35" y="21"/>
                  </a:cubicBezTo>
                  <a:cubicBezTo>
                    <a:pt x="52" y="21"/>
                    <a:pt x="52" y="21"/>
                    <a:pt x="52" y="21"/>
                  </a:cubicBezTo>
                  <a:cubicBezTo>
                    <a:pt x="53" y="21"/>
                    <a:pt x="54" y="20"/>
                    <a:pt x="54" y="19"/>
                  </a:cubicBezTo>
                  <a:cubicBezTo>
                    <a:pt x="51" y="14"/>
                    <a:pt x="43" y="0"/>
                    <a:pt x="27" y="0"/>
                  </a:cubicBezTo>
                  <a:cubicBezTo>
                    <a:pt x="11" y="0"/>
                    <a:pt x="3" y="15"/>
                    <a:pt x="1" y="20"/>
                  </a:cubicBezTo>
                  <a:cubicBezTo>
                    <a:pt x="0" y="21"/>
                    <a:pt x="1" y="21"/>
                    <a:pt x="1" y="21"/>
                  </a:cubicBezTo>
                  <a:cubicBezTo>
                    <a:pt x="17" y="21"/>
                    <a:pt x="17" y="21"/>
                    <a:pt x="17" y="21"/>
                  </a:cubicBezTo>
                  <a:cubicBezTo>
                    <a:pt x="17" y="21"/>
                    <a:pt x="17" y="20"/>
                    <a:pt x="17" y="20"/>
                  </a:cubicBezTo>
                  <a:cubicBezTo>
                    <a:pt x="17" y="15"/>
                    <a:pt x="21" y="11"/>
                    <a:pt x="26"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p:nvPr/>
          </p:nvSpPr>
          <p:spPr bwMode="auto">
            <a:xfrm>
              <a:off x="6215" y="978"/>
              <a:ext cx="43" cy="24"/>
            </a:xfrm>
            <a:custGeom>
              <a:avLst/>
              <a:gdLst>
                <a:gd name="T0" fmla="*/ 18 w 18"/>
                <a:gd name="T1" fmla="*/ 9 h 10"/>
                <a:gd name="T2" fmla="*/ 9 w 18"/>
                <a:gd name="T3" fmla="*/ 0 h 10"/>
                <a:gd name="T4" fmla="*/ 0 w 18"/>
                <a:gd name="T5" fmla="*/ 9 h 10"/>
                <a:gd name="T6" fmla="*/ 0 w 18"/>
                <a:gd name="T7" fmla="*/ 10 h 10"/>
                <a:gd name="T8" fmla="*/ 18 w 18"/>
                <a:gd name="T9" fmla="*/ 10 h 10"/>
                <a:gd name="T10" fmla="*/ 18 w 18"/>
                <a:gd name="T11" fmla="*/ 9 h 10"/>
              </a:gdLst>
              <a:ahLst/>
              <a:cxnLst>
                <a:cxn ang="0">
                  <a:pos x="T0" y="T1"/>
                </a:cxn>
                <a:cxn ang="0">
                  <a:pos x="T2" y="T3"/>
                </a:cxn>
                <a:cxn ang="0">
                  <a:pos x="T4" y="T5"/>
                </a:cxn>
                <a:cxn ang="0">
                  <a:pos x="T6" y="T7"/>
                </a:cxn>
                <a:cxn ang="0">
                  <a:pos x="T8" y="T9"/>
                </a:cxn>
                <a:cxn ang="0">
                  <a:pos x="T10" y="T11"/>
                </a:cxn>
              </a:cxnLst>
              <a:rect l="0" t="0" r="r" b="b"/>
              <a:pathLst>
                <a:path w="18" h="10">
                  <a:moveTo>
                    <a:pt x="18" y="9"/>
                  </a:moveTo>
                  <a:cubicBezTo>
                    <a:pt x="18" y="4"/>
                    <a:pt x="14" y="0"/>
                    <a:pt x="9" y="0"/>
                  </a:cubicBezTo>
                  <a:cubicBezTo>
                    <a:pt x="4" y="0"/>
                    <a:pt x="0" y="4"/>
                    <a:pt x="0" y="9"/>
                  </a:cubicBezTo>
                  <a:cubicBezTo>
                    <a:pt x="0" y="9"/>
                    <a:pt x="0" y="10"/>
                    <a:pt x="0" y="10"/>
                  </a:cubicBezTo>
                  <a:cubicBezTo>
                    <a:pt x="18" y="10"/>
                    <a:pt x="18" y="10"/>
                    <a:pt x="18" y="10"/>
                  </a:cubicBezTo>
                  <a:cubicBezTo>
                    <a:pt x="18" y="10"/>
                    <a:pt x="18" y="9"/>
                    <a:pt x="18" y="9"/>
                  </a:cubicBezTo>
                  <a:close/>
                </a:path>
              </a:pathLst>
            </a:custGeom>
            <a:solidFill>
              <a:srgbClr val="1D1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
            <p:cNvSpPr/>
            <p:nvPr/>
          </p:nvSpPr>
          <p:spPr bwMode="auto">
            <a:xfrm>
              <a:off x="6215" y="990"/>
              <a:ext cx="24" cy="12"/>
            </a:xfrm>
            <a:custGeom>
              <a:avLst/>
              <a:gdLst>
                <a:gd name="T0" fmla="*/ 10 w 10"/>
                <a:gd name="T1" fmla="*/ 5 h 5"/>
                <a:gd name="T2" fmla="*/ 5 w 10"/>
                <a:gd name="T3" fmla="*/ 0 h 5"/>
                <a:gd name="T4" fmla="*/ 0 w 10"/>
                <a:gd name="T5" fmla="*/ 5 h 5"/>
                <a:gd name="T6" fmla="*/ 1 w 10"/>
                <a:gd name="T7" fmla="*/ 5 h 5"/>
                <a:gd name="T8" fmla="*/ 10 w 10"/>
                <a:gd name="T9" fmla="*/ 5 h 5"/>
                <a:gd name="T10" fmla="*/ 10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10" y="5"/>
                  </a:moveTo>
                  <a:cubicBezTo>
                    <a:pt x="10" y="2"/>
                    <a:pt x="8" y="0"/>
                    <a:pt x="5" y="0"/>
                  </a:cubicBezTo>
                  <a:cubicBezTo>
                    <a:pt x="3" y="0"/>
                    <a:pt x="0" y="2"/>
                    <a:pt x="0" y="5"/>
                  </a:cubicBezTo>
                  <a:cubicBezTo>
                    <a:pt x="0" y="5"/>
                    <a:pt x="1" y="5"/>
                    <a:pt x="1" y="5"/>
                  </a:cubicBezTo>
                  <a:cubicBezTo>
                    <a:pt x="10" y="5"/>
                    <a:pt x="10" y="5"/>
                    <a:pt x="10" y="5"/>
                  </a:cubicBezTo>
                  <a:cubicBezTo>
                    <a:pt x="10" y="5"/>
                    <a:pt x="10" y="5"/>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3"/>
            <p:cNvSpPr/>
            <p:nvPr/>
          </p:nvSpPr>
          <p:spPr bwMode="auto">
            <a:xfrm>
              <a:off x="6094" y="1059"/>
              <a:ext cx="45" cy="19"/>
            </a:xfrm>
            <a:custGeom>
              <a:avLst/>
              <a:gdLst>
                <a:gd name="T0" fmla="*/ 1 w 19"/>
                <a:gd name="T1" fmla="*/ 8 h 8"/>
                <a:gd name="T2" fmla="*/ 0 w 19"/>
                <a:gd name="T3" fmla="*/ 7 h 8"/>
                <a:gd name="T4" fmla="*/ 9 w 19"/>
                <a:gd name="T5" fmla="*/ 0 h 8"/>
                <a:gd name="T6" fmla="*/ 19 w 19"/>
                <a:gd name="T7" fmla="*/ 7 h 8"/>
                <a:gd name="T8" fmla="*/ 18 w 19"/>
                <a:gd name="T9" fmla="*/ 8 h 8"/>
                <a:gd name="T10" fmla="*/ 1 w 19"/>
                <a:gd name="T11" fmla="*/ 8 h 8"/>
              </a:gdLst>
              <a:ahLst/>
              <a:cxnLst>
                <a:cxn ang="0">
                  <a:pos x="T0" y="T1"/>
                </a:cxn>
                <a:cxn ang="0">
                  <a:pos x="T2" y="T3"/>
                </a:cxn>
                <a:cxn ang="0">
                  <a:pos x="T4" y="T5"/>
                </a:cxn>
                <a:cxn ang="0">
                  <a:pos x="T6" y="T7"/>
                </a:cxn>
                <a:cxn ang="0">
                  <a:pos x="T8" y="T9"/>
                </a:cxn>
                <a:cxn ang="0">
                  <a:pos x="T10" y="T11"/>
                </a:cxn>
              </a:cxnLst>
              <a:rect l="0" t="0" r="r" b="b"/>
              <a:pathLst>
                <a:path w="19" h="8">
                  <a:moveTo>
                    <a:pt x="1" y="8"/>
                  </a:moveTo>
                  <a:cubicBezTo>
                    <a:pt x="0" y="8"/>
                    <a:pt x="0" y="7"/>
                    <a:pt x="0" y="7"/>
                  </a:cubicBezTo>
                  <a:cubicBezTo>
                    <a:pt x="2" y="5"/>
                    <a:pt x="7" y="0"/>
                    <a:pt x="9" y="0"/>
                  </a:cubicBezTo>
                  <a:cubicBezTo>
                    <a:pt x="12" y="0"/>
                    <a:pt x="17" y="5"/>
                    <a:pt x="19" y="7"/>
                  </a:cubicBezTo>
                  <a:cubicBezTo>
                    <a:pt x="19" y="7"/>
                    <a:pt x="19" y="8"/>
                    <a:pt x="18" y="8"/>
                  </a:cubicBezTo>
                  <a:lnTo>
                    <a:pt x="1" y="8"/>
                  </a:lnTo>
                  <a:close/>
                </a:path>
              </a:pathLst>
            </a:custGeom>
            <a:solidFill>
              <a:srgbClr val="E1A4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
            <p:cNvSpPr/>
            <p:nvPr/>
          </p:nvSpPr>
          <p:spPr bwMode="auto">
            <a:xfrm>
              <a:off x="6065" y="1146"/>
              <a:ext cx="105" cy="15"/>
            </a:xfrm>
            <a:custGeom>
              <a:avLst/>
              <a:gdLst>
                <a:gd name="T0" fmla="*/ 0 w 105"/>
                <a:gd name="T1" fmla="*/ 8 h 15"/>
                <a:gd name="T2" fmla="*/ 5 w 105"/>
                <a:gd name="T3" fmla="*/ 10 h 15"/>
                <a:gd name="T4" fmla="*/ 52 w 105"/>
                <a:gd name="T5" fmla="*/ 0 h 15"/>
                <a:gd name="T6" fmla="*/ 95 w 105"/>
                <a:gd name="T7" fmla="*/ 10 h 15"/>
                <a:gd name="T8" fmla="*/ 105 w 105"/>
                <a:gd name="T9" fmla="*/ 8 h 15"/>
                <a:gd name="T10" fmla="*/ 93 w 105"/>
                <a:gd name="T11" fmla="*/ 15 h 15"/>
                <a:gd name="T12" fmla="*/ 12 w 105"/>
                <a:gd name="T13" fmla="*/ 15 h 15"/>
                <a:gd name="T14" fmla="*/ 0 w 105"/>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5">
                  <a:moveTo>
                    <a:pt x="0" y="8"/>
                  </a:moveTo>
                  <a:lnTo>
                    <a:pt x="5" y="10"/>
                  </a:lnTo>
                  <a:lnTo>
                    <a:pt x="52" y="0"/>
                  </a:lnTo>
                  <a:lnTo>
                    <a:pt x="95" y="10"/>
                  </a:lnTo>
                  <a:lnTo>
                    <a:pt x="105" y="8"/>
                  </a:lnTo>
                  <a:lnTo>
                    <a:pt x="93" y="15"/>
                  </a:lnTo>
                  <a:lnTo>
                    <a:pt x="12" y="15"/>
                  </a:lnTo>
                  <a:lnTo>
                    <a:pt x="0" y="8"/>
                  </a:lnTo>
                  <a:close/>
                </a:path>
              </a:pathLst>
            </a:custGeom>
            <a:solidFill>
              <a:srgbClr val="F29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5"/>
            <p:cNvSpPr/>
            <p:nvPr/>
          </p:nvSpPr>
          <p:spPr bwMode="auto">
            <a:xfrm>
              <a:off x="6013" y="3583"/>
              <a:ext cx="100" cy="83"/>
            </a:xfrm>
            <a:custGeom>
              <a:avLst/>
              <a:gdLst>
                <a:gd name="T0" fmla="*/ 42 w 42"/>
                <a:gd name="T1" fmla="*/ 35 h 35"/>
                <a:gd name="T2" fmla="*/ 0 w 42"/>
                <a:gd name="T3" fmla="*/ 35 h 35"/>
                <a:gd name="T4" fmla="*/ 0 w 42"/>
                <a:gd name="T5" fmla="*/ 21 h 35"/>
                <a:gd name="T6" fmla="*/ 21 w 42"/>
                <a:gd name="T7" fmla="*/ 0 h 35"/>
                <a:gd name="T8" fmla="*/ 21 w 42"/>
                <a:gd name="T9" fmla="*/ 0 h 35"/>
                <a:gd name="T10" fmla="*/ 42 w 42"/>
                <a:gd name="T11" fmla="*/ 20 h 35"/>
                <a:gd name="T12" fmla="*/ 42 w 4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42" h="35">
                  <a:moveTo>
                    <a:pt x="42" y="35"/>
                  </a:moveTo>
                  <a:cubicBezTo>
                    <a:pt x="0" y="35"/>
                    <a:pt x="0" y="35"/>
                    <a:pt x="0" y="35"/>
                  </a:cubicBezTo>
                  <a:cubicBezTo>
                    <a:pt x="0" y="21"/>
                    <a:pt x="0" y="21"/>
                    <a:pt x="0" y="21"/>
                  </a:cubicBezTo>
                  <a:cubicBezTo>
                    <a:pt x="0" y="9"/>
                    <a:pt x="9" y="0"/>
                    <a:pt x="21" y="0"/>
                  </a:cubicBezTo>
                  <a:cubicBezTo>
                    <a:pt x="21" y="0"/>
                    <a:pt x="21" y="0"/>
                    <a:pt x="21" y="0"/>
                  </a:cubicBezTo>
                  <a:cubicBezTo>
                    <a:pt x="33" y="0"/>
                    <a:pt x="42" y="9"/>
                    <a:pt x="42" y="20"/>
                  </a:cubicBezTo>
                  <a:lnTo>
                    <a:pt x="42" y="35"/>
                  </a:lnTo>
                  <a:close/>
                </a:path>
              </a:pathLst>
            </a:custGeom>
            <a:solidFill>
              <a:srgbClr val="9619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6"/>
            <p:cNvSpPr/>
            <p:nvPr/>
          </p:nvSpPr>
          <p:spPr bwMode="auto">
            <a:xfrm>
              <a:off x="6013" y="3647"/>
              <a:ext cx="100" cy="19"/>
            </a:xfrm>
            <a:custGeom>
              <a:avLst/>
              <a:gdLst>
                <a:gd name="T0" fmla="*/ 0 w 42"/>
                <a:gd name="T1" fmla="*/ 0 h 8"/>
                <a:gd name="T2" fmla="*/ 0 w 42"/>
                <a:gd name="T3" fmla="*/ 2 h 8"/>
                <a:gd name="T4" fmla="*/ 0 w 42"/>
                <a:gd name="T5" fmla="*/ 8 h 8"/>
                <a:gd name="T6" fmla="*/ 42 w 42"/>
                <a:gd name="T7" fmla="*/ 8 h 8"/>
                <a:gd name="T8" fmla="*/ 42 w 42"/>
                <a:gd name="T9" fmla="*/ 1 h 8"/>
                <a:gd name="T10" fmla="*/ 42 w 42"/>
                <a:gd name="T11" fmla="*/ 0 h 8"/>
                <a:gd name="T12" fmla="*/ 0 w 4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2" h="8">
                  <a:moveTo>
                    <a:pt x="0" y="0"/>
                  </a:moveTo>
                  <a:cubicBezTo>
                    <a:pt x="0" y="1"/>
                    <a:pt x="0" y="1"/>
                    <a:pt x="0" y="2"/>
                  </a:cubicBezTo>
                  <a:cubicBezTo>
                    <a:pt x="0" y="8"/>
                    <a:pt x="0" y="8"/>
                    <a:pt x="0" y="8"/>
                  </a:cubicBezTo>
                  <a:cubicBezTo>
                    <a:pt x="42" y="8"/>
                    <a:pt x="42" y="8"/>
                    <a:pt x="42" y="8"/>
                  </a:cubicBezTo>
                  <a:cubicBezTo>
                    <a:pt x="42" y="1"/>
                    <a:pt x="42" y="1"/>
                    <a:pt x="42" y="1"/>
                  </a:cubicBezTo>
                  <a:cubicBezTo>
                    <a:pt x="42" y="1"/>
                    <a:pt x="42" y="0"/>
                    <a:pt x="42" y="0"/>
                  </a:cubicBezTo>
                  <a:lnTo>
                    <a:pt x="0" y="0"/>
                  </a:lnTo>
                  <a:close/>
                </a:path>
              </a:pathLst>
            </a:custGeom>
            <a:solidFill>
              <a:srgbClr val="493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p:nvPr/>
          </p:nvSpPr>
          <p:spPr bwMode="auto">
            <a:xfrm>
              <a:off x="6120" y="3583"/>
              <a:ext cx="100" cy="83"/>
            </a:xfrm>
            <a:custGeom>
              <a:avLst/>
              <a:gdLst>
                <a:gd name="T0" fmla="*/ 42 w 42"/>
                <a:gd name="T1" fmla="*/ 35 h 35"/>
                <a:gd name="T2" fmla="*/ 0 w 42"/>
                <a:gd name="T3" fmla="*/ 35 h 35"/>
                <a:gd name="T4" fmla="*/ 0 w 42"/>
                <a:gd name="T5" fmla="*/ 21 h 35"/>
                <a:gd name="T6" fmla="*/ 21 w 42"/>
                <a:gd name="T7" fmla="*/ 0 h 35"/>
                <a:gd name="T8" fmla="*/ 21 w 42"/>
                <a:gd name="T9" fmla="*/ 0 h 35"/>
                <a:gd name="T10" fmla="*/ 42 w 42"/>
                <a:gd name="T11" fmla="*/ 20 h 35"/>
                <a:gd name="T12" fmla="*/ 42 w 4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42" h="35">
                  <a:moveTo>
                    <a:pt x="42" y="35"/>
                  </a:moveTo>
                  <a:cubicBezTo>
                    <a:pt x="0" y="35"/>
                    <a:pt x="0" y="35"/>
                    <a:pt x="0" y="35"/>
                  </a:cubicBezTo>
                  <a:cubicBezTo>
                    <a:pt x="0" y="21"/>
                    <a:pt x="0" y="21"/>
                    <a:pt x="0" y="21"/>
                  </a:cubicBezTo>
                  <a:cubicBezTo>
                    <a:pt x="0" y="9"/>
                    <a:pt x="9" y="0"/>
                    <a:pt x="21" y="0"/>
                  </a:cubicBezTo>
                  <a:cubicBezTo>
                    <a:pt x="21" y="0"/>
                    <a:pt x="21" y="0"/>
                    <a:pt x="21" y="0"/>
                  </a:cubicBezTo>
                  <a:cubicBezTo>
                    <a:pt x="33" y="0"/>
                    <a:pt x="42" y="9"/>
                    <a:pt x="42" y="20"/>
                  </a:cubicBezTo>
                  <a:lnTo>
                    <a:pt x="42" y="35"/>
                  </a:lnTo>
                  <a:close/>
                </a:path>
              </a:pathLst>
            </a:custGeom>
            <a:solidFill>
              <a:srgbClr val="9619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8"/>
            <p:cNvSpPr/>
            <p:nvPr/>
          </p:nvSpPr>
          <p:spPr bwMode="auto">
            <a:xfrm>
              <a:off x="6120" y="3647"/>
              <a:ext cx="100" cy="19"/>
            </a:xfrm>
            <a:custGeom>
              <a:avLst/>
              <a:gdLst>
                <a:gd name="T0" fmla="*/ 0 w 42"/>
                <a:gd name="T1" fmla="*/ 0 h 8"/>
                <a:gd name="T2" fmla="*/ 0 w 42"/>
                <a:gd name="T3" fmla="*/ 2 h 8"/>
                <a:gd name="T4" fmla="*/ 0 w 42"/>
                <a:gd name="T5" fmla="*/ 8 h 8"/>
                <a:gd name="T6" fmla="*/ 42 w 42"/>
                <a:gd name="T7" fmla="*/ 8 h 8"/>
                <a:gd name="T8" fmla="*/ 42 w 42"/>
                <a:gd name="T9" fmla="*/ 1 h 8"/>
                <a:gd name="T10" fmla="*/ 42 w 42"/>
                <a:gd name="T11" fmla="*/ 0 h 8"/>
                <a:gd name="T12" fmla="*/ 0 w 4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2" h="8">
                  <a:moveTo>
                    <a:pt x="0" y="0"/>
                  </a:moveTo>
                  <a:cubicBezTo>
                    <a:pt x="0" y="1"/>
                    <a:pt x="0" y="1"/>
                    <a:pt x="0" y="2"/>
                  </a:cubicBezTo>
                  <a:cubicBezTo>
                    <a:pt x="0" y="8"/>
                    <a:pt x="0" y="8"/>
                    <a:pt x="0" y="8"/>
                  </a:cubicBezTo>
                  <a:cubicBezTo>
                    <a:pt x="42" y="8"/>
                    <a:pt x="42" y="8"/>
                    <a:pt x="42" y="8"/>
                  </a:cubicBezTo>
                  <a:cubicBezTo>
                    <a:pt x="42" y="1"/>
                    <a:pt x="42" y="1"/>
                    <a:pt x="42" y="1"/>
                  </a:cubicBezTo>
                  <a:cubicBezTo>
                    <a:pt x="42" y="1"/>
                    <a:pt x="42" y="0"/>
                    <a:pt x="42" y="0"/>
                  </a:cubicBezTo>
                  <a:lnTo>
                    <a:pt x="0" y="0"/>
                  </a:lnTo>
                  <a:close/>
                </a:path>
              </a:pathLst>
            </a:custGeom>
            <a:solidFill>
              <a:srgbClr val="493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9"/>
            <p:cNvSpPr/>
            <p:nvPr/>
          </p:nvSpPr>
          <p:spPr bwMode="auto">
            <a:xfrm>
              <a:off x="6339" y="948"/>
              <a:ext cx="42" cy="120"/>
            </a:xfrm>
            <a:custGeom>
              <a:avLst/>
              <a:gdLst>
                <a:gd name="T0" fmla="*/ 7 w 18"/>
                <a:gd name="T1" fmla="*/ 9 h 51"/>
                <a:gd name="T2" fmla="*/ 15 w 18"/>
                <a:gd name="T3" fmla="*/ 6 h 51"/>
                <a:gd name="T4" fmla="*/ 0 w 18"/>
                <a:gd name="T5" fmla="*/ 51 h 51"/>
                <a:gd name="T6" fmla="*/ 7 w 18"/>
                <a:gd name="T7" fmla="*/ 9 h 51"/>
              </a:gdLst>
              <a:ahLst/>
              <a:cxnLst>
                <a:cxn ang="0">
                  <a:pos x="T0" y="T1"/>
                </a:cxn>
                <a:cxn ang="0">
                  <a:pos x="T2" y="T3"/>
                </a:cxn>
                <a:cxn ang="0">
                  <a:pos x="T4" y="T5"/>
                </a:cxn>
                <a:cxn ang="0">
                  <a:pos x="T6" y="T7"/>
                </a:cxn>
              </a:cxnLst>
              <a:rect l="0" t="0" r="r" b="b"/>
              <a:pathLst>
                <a:path w="18" h="51">
                  <a:moveTo>
                    <a:pt x="7" y="9"/>
                  </a:moveTo>
                  <a:cubicBezTo>
                    <a:pt x="7" y="9"/>
                    <a:pt x="11" y="0"/>
                    <a:pt x="15" y="6"/>
                  </a:cubicBezTo>
                  <a:cubicBezTo>
                    <a:pt x="18" y="12"/>
                    <a:pt x="0" y="51"/>
                    <a:pt x="0" y="51"/>
                  </a:cubicBezTo>
                  <a:lnTo>
                    <a:pt x="7" y="9"/>
                  </a:ln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
            <p:cNvSpPr/>
            <p:nvPr/>
          </p:nvSpPr>
          <p:spPr bwMode="auto">
            <a:xfrm>
              <a:off x="5844" y="948"/>
              <a:ext cx="45" cy="120"/>
            </a:xfrm>
            <a:custGeom>
              <a:avLst/>
              <a:gdLst>
                <a:gd name="T0" fmla="*/ 12 w 19"/>
                <a:gd name="T1" fmla="*/ 9 h 51"/>
                <a:gd name="T2" fmla="*/ 4 w 19"/>
                <a:gd name="T3" fmla="*/ 6 h 51"/>
                <a:gd name="T4" fmla="*/ 19 w 19"/>
                <a:gd name="T5" fmla="*/ 51 h 51"/>
                <a:gd name="T6" fmla="*/ 12 w 19"/>
                <a:gd name="T7" fmla="*/ 9 h 51"/>
              </a:gdLst>
              <a:ahLst/>
              <a:cxnLst>
                <a:cxn ang="0">
                  <a:pos x="T0" y="T1"/>
                </a:cxn>
                <a:cxn ang="0">
                  <a:pos x="T2" y="T3"/>
                </a:cxn>
                <a:cxn ang="0">
                  <a:pos x="T4" y="T5"/>
                </a:cxn>
                <a:cxn ang="0">
                  <a:pos x="T6" y="T7"/>
                </a:cxn>
              </a:cxnLst>
              <a:rect l="0" t="0" r="r" b="b"/>
              <a:pathLst>
                <a:path w="19" h="51">
                  <a:moveTo>
                    <a:pt x="12" y="9"/>
                  </a:moveTo>
                  <a:cubicBezTo>
                    <a:pt x="12" y="9"/>
                    <a:pt x="8" y="0"/>
                    <a:pt x="4" y="6"/>
                  </a:cubicBezTo>
                  <a:cubicBezTo>
                    <a:pt x="0" y="12"/>
                    <a:pt x="19" y="51"/>
                    <a:pt x="19" y="51"/>
                  </a:cubicBezTo>
                  <a:lnTo>
                    <a:pt x="12" y="9"/>
                  </a:lnTo>
                  <a:close/>
                </a:path>
              </a:pathLst>
            </a:custGeom>
            <a:solidFill>
              <a:srgbClr val="F4BC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1"/>
            <p:cNvSpPr/>
            <p:nvPr/>
          </p:nvSpPr>
          <p:spPr bwMode="auto">
            <a:xfrm>
              <a:off x="5825" y="1367"/>
              <a:ext cx="250" cy="1132"/>
            </a:xfrm>
            <a:custGeom>
              <a:avLst/>
              <a:gdLst>
                <a:gd name="T0" fmla="*/ 81 w 105"/>
                <a:gd name="T1" fmla="*/ 4 h 478"/>
                <a:gd name="T2" fmla="*/ 0 w 105"/>
                <a:gd name="T3" fmla="*/ 38 h 478"/>
                <a:gd name="T4" fmla="*/ 56 w 105"/>
                <a:gd name="T5" fmla="*/ 278 h 478"/>
                <a:gd name="T6" fmla="*/ 29 w 105"/>
                <a:gd name="T7" fmla="*/ 444 h 478"/>
                <a:gd name="T8" fmla="*/ 92 w 105"/>
                <a:gd name="T9" fmla="*/ 475 h 478"/>
                <a:gd name="T10" fmla="*/ 105 w 105"/>
                <a:gd name="T11" fmla="*/ 466 h 478"/>
                <a:gd name="T12" fmla="*/ 94 w 105"/>
                <a:gd name="T13" fmla="*/ 102 h 478"/>
                <a:gd name="T14" fmla="*/ 81 w 105"/>
                <a:gd name="T15" fmla="*/ 4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478">
                  <a:moveTo>
                    <a:pt x="81" y="4"/>
                  </a:moveTo>
                  <a:cubicBezTo>
                    <a:pt x="0" y="38"/>
                    <a:pt x="0" y="38"/>
                    <a:pt x="0" y="38"/>
                  </a:cubicBezTo>
                  <a:cubicBezTo>
                    <a:pt x="56" y="278"/>
                    <a:pt x="56" y="278"/>
                    <a:pt x="56" y="278"/>
                  </a:cubicBezTo>
                  <a:cubicBezTo>
                    <a:pt x="29" y="444"/>
                    <a:pt x="29" y="444"/>
                    <a:pt x="29" y="444"/>
                  </a:cubicBezTo>
                  <a:cubicBezTo>
                    <a:pt x="92" y="475"/>
                    <a:pt x="92" y="475"/>
                    <a:pt x="92" y="475"/>
                  </a:cubicBezTo>
                  <a:cubicBezTo>
                    <a:pt x="98" y="478"/>
                    <a:pt x="105" y="473"/>
                    <a:pt x="105" y="466"/>
                  </a:cubicBezTo>
                  <a:cubicBezTo>
                    <a:pt x="94" y="102"/>
                    <a:pt x="94" y="102"/>
                    <a:pt x="94" y="102"/>
                  </a:cubicBezTo>
                  <a:cubicBezTo>
                    <a:pt x="36" y="64"/>
                    <a:pt x="94" y="0"/>
                    <a:pt x="81" y="4"/>
                  </a:cubicBezTo>
                  <a:close/>
                </a:path>
              </a:pathLst>
            </a:custGeom>
            <a:solidFill>
              <a:srgbClr val="FCE2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2"/>
            <p:cNvSpPr/>
            <p:nvPr/>
          </p:nvSpPr>
          <p:spPr bwMode="auto">
            <a:xfrm>
              <a:off x="6136" y="1367"/>
              <a:ext cx="269" cy="1132"/>
            </a:xfrm>
            <a:custGeom>
              <a:avLst/>
              <a:gdLst>
                <a:gd name="T0" fmla="*/ 113 w 113"/>
                <a:gd name="T1" fmla="*/ 38 h 478"/>
                <a:gd name="T2" fmla="*/ 32 w 113"/>
                <a:gd name="T3" fmla="*/ 4 h 478"/>
                <a:gd name="T4" fmla="*/ 0 w 113"/>
                <a:gd name="T5" fmla="*/ 105 h 478"/>
                <a:gd name="T6" fmla="*/ 0 w 113"/>
                <a:gd name="T7" fmla="*/ 466 h 478"/>
                <a:gd name="T8" fmla="*/ 14 w 113"/>
                <a:gd name="T9" fmla="*/ 475 h 478"/>
                <a:gd name="T10" fmla="*/ 82 w 113"/>
                <a:gd name="T11" fmla="*/ 446 h 478"/>
                <a:gd name="T12" fmla="*/ 54 w 113"/>
                <a:gd name="T13" fmla="*/ 275 h 478"/>
                <a:gd name="T14" fmla="*/ 113 w 113"/>
                <a:gd name="T15" fmla="*/ 38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478">
                  <a:moveTo>
                    <a:pt x="113" y="38"/>
                  </a:moveTo>
                  <a:cubicBezTo>
                    <a:pt x="32" y="4"/>
                    <a:pt x="32" y="4"/>
                    <a:pt x="32" y="4"/>
                  </a:cubicBezTo>
                  <a:cubicBezTo>
                    <a:pt x="24" y="0"/>
                    <a:pt x="69" y="88"/>
                    <a:pt x="0" y="105"/>
                  </a:cubicBezTo>
                  <a:cubicBezTo>
                    <a:pt x="0" y="466"/>
                    <a:pt x="0" y="466"/>
                    <a:pt x="0" y="466"/>
                  </a:cubicBezTo>
                  <a:cubicBezTo>
                    <a:pt x="0" y="473"/>
                    <a:pt x="7" y="478"/>
                    <a:pt x="14" y="475"/>
                  </a:cubicBezTo>
                  <a:cubicBezTo>
                    <a:pt x="82" y="446"/>
                    <a:pt x="82" y="446"/>
                    <a:pt x="82" y="446"/>
                  </a:cubicBezTo>
                  <a:cubicBezTo>
                    <a:pt x="54" y="275"/>
                    <a:pt x="54" y="275"/>
                    <a:pt x="54" y="275"/>
                  </a:cubicBezTo>
                  <a:lnTo>
                    <a:pt x="113" y="38"/>
                  </a:lnTo>
                  <a:close/>
                </a:path>
              </a:pathLst>
            </a:custGeom>
            <a:solidFill>
              <a:srgbClr val="FCE2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3"/>
            <p:cNvSpPr/>
            <p:nvPr/>
          </p:nvSpPr>
          <p:spPr bwMode="auto">
            <a:xfrm>
              <a:off x="5991" y="1360"/>
              <a:ext cx="129" cy="189"/>
            </a:xfrm>
            <a:custGeom>
              <a:avLst/>
              <a:gdLst>
                <a:gd name="T0" fmla="*/ 33 w 54"/>
                <a:gd name="T1" fmla="*/ 1 h 80"/>
                <a:gd name="T2" fmla="*/ 7 w 54"/>
                <a:gd name="T3" fmla="*/ 6 h 80"/>
                <a:gd name="T4" fmla="*/ 44 w 54"/>
                <a:gd name="T5" fmla="*/ 79 h 80"/>
                <a:gd name="T6" fmla="*/ 54 w 54"/>
                <a:gd name="T7" fmla="*/ 36 h 80"/>
                <a:gd name="T8" fmla="*/ 33 w 54"/>
                <a:gd name="T9" fmla="*/ 1 h 80"/>
              </a:gdLst>
              <a:ahLst/>
              <a:cxnLst>
                <a:cxn ang="0">
                  <a:pos x="T0" y="T1"/>
                </a:cxn>
                <a:cxn ang="0">
                  <a:pos x="T2" y="T3"/>
                </a:cxn>
                <a:cxn ang="0">
                  <a:pos x="T4" y="T5"/>
                </a:cxn>
                <a:cxn ang="0">
                  <a:pos x="T6" y="T7"/>
                </a:cxn>
                <a:cxn ang="0">
                  <a:pos x="T8" y="T9"/>
                </a:cxn>
              </a:cxnLst>
              <a:rect l="0" t="0" r="r" b="b"/>
              <a:pathLst>
                <a:path w="54" h="80">
                  <a:moveTo>
                    <a:pt x="33" y="1"/>
                  </a:moveTo>
                  <a:cubicBezTo>
                    <a:pt x="33" y="1"/>
                    <a:pt x="13" y="0"/>
                    <a:pt x="7" y="6"/>
                  </a:cubicBezTo>
                  <a:cubicBezTo>
                    <a:pt x="0" y="13"/>
                    <a:pt x="45" y="80"/>
                    <a:pt x="44" y="79"/>
                  </a:cubicBezTo>
                  <a:cubicBezTo>
                    <a:pt x="43" y="78"/>
                    <a:pt x="54" y="36"/>
                    <a:pt x="54" y="36"/>
                  </a:cubicBezTo>
                  <a:cubicBezTo>
                    <a:pt x="54" y="36"/>
                    <a:pt x="33" y="30"/>
                    <a:pt x="33" y="1"/>
                  </a:cubicBezTo>
                  <a:close/>
                </a:path>
              </a:pathLst>
            </a:custGeom>
            <a:solidFill>
              <a:srgbClr val="FDF5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4"/>
            <p:cNvSpPr/>
            <p:nvPr/>
          </p:nvSpPr>
          <p:spPr bwMode="auto">
            <a:xfrm>
              <a:off x="6110" y="1360"/>
              <a:ext cx="131" cy="189"/>
            </a:xfrm>
            <a:custGeom>
              <a:avLst/>
              <a:gdLst>
                <a:gd name="T0" fmla="*/ 22 w 55"/>
                <a:gd name="T1" fmla="*/ 1 h 80"/>
                <a:gd name="T2" fmla="*/ 48 w 55"/>
                <a:gd name="T3" fmla="*/ 6 h 80"/>
                <a:gd name="T4" fmla="*/ 11 w 55"/>
                <a:gd name="T5" fmla="*/ 79 h 80"/>
                <a:gd name="T6" fmla="*/ 0 w 55"/>
                <a:gd name="T7" fmla="*/ 36 h 80"/>
                <a:gd name="T8" fmla="*/ 22 w 55"/>
                <a:gd name="T9" fmla="*/ 1 h 80"/>
              </a:gdLst>
              <a:ahLst/>
              <a:cxnLst>
                <a:cxn ang="0">
                  <a:pos x="T0" y="T1"/>
                </a:cxn>
                <a:cxn ang="0">
                  <a:pos x="T2" y="T3"/>
                </a:cxn>
                <a:cxn ang="0">
                  <a:pos x="T4" y="T5"/>
                </a:cxn>
                <a:cxn ang="0">
                  <a:pos x="T6" y="T7"/>
                </a:cxn>
                <a:cxn ang="0">
                  <a:pos x="T8" y="T9"/>
                </a:cxn>
              </a:cxnLst>
              <a:rect l="0" t="0" r="r" b="b"/>
              <a:pathLst>
                <a:path w="55" h="80">
                  <a:moveTo>
                    <a:pt x="22" y="1"/>
                  </a:moveTo>
                  <a:cubicBezTo>
                    <a:pt x="22" y="1"/>
                    <a:pt x="41" y="0"/>
                    <a:pt x="48" y="6"/>
                  </a:cubicBezTo>
                  <a:cubicBezTo>
                    <a:pt x="55" y="13"/>
                    <a:pt x="10" y="80"/>
                    <a:pt x="11" y="79"/>
                  </a:cubicBezTo>
                  <a:cubicBezTo>
                    <a:pt x="12" y="78"/>
                    <a:pt x="0" y="36"/>
                    <a:pt x="0" y="36"/>
                  </a:cubicBezTo>
                  <a:cubicBezTo>
                    <a:pt x="0" y="36"/>
                    <a:pt x="22" y="30"/>
                    <a:pt x="22" y="1"/>
                  </a:cubicBezTo>
                  <a:close/>
                </a:path>
              </a:pathLst>
            </a:custGeom>
            <a:solidFill>
              <a:srgbClr val="FDF5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5"/>
            <p:cNvSpPr/>
            <p:nvPr/>
          </p:nvSpPr>
          <p:spPr bwMode="auto">
            <a:xfrm>
              <a:off x="5844" y="637"/>
              <a:ext cx="521" cy="427"/>
            </a:xfrm>
            <a:custGeom>
              <a:avLst/>
              <a:gdLst>
                <a:gd name="T0" fmla="*/ 219 w 219"/>
                <a:gd name="T1" fmla="*/ 109 h 180"/>
                <a:gd name="T2" fmla="*/ 218 w 219"/>
                <a:gd name="T3" fmla="*/ 96 h 180"/>
                <a:gd name="T4" fmla="*/ 177 w 219"/>
                <a:gd name="T5" fmla="*/ 26 h 180"/>
                <a:gd name="T6" fmla="*/ 74 w 219"/>
                <a:gd name="T7" fmla="*/ 15 h 180"/>
                <a:gd name="T8" fmla="*/ 44 w 219"/>
                <a:gd name="T9" fmla="*/ 30 h 180"/>
                <a:gd name="T10" fmla="*/ 24 w 219"/>
                <a:gd name="T11" fmla="*/ 47 h 180"/>
                <a:gd name="T12" fmla="*/ 10 w 219"/>
                <a:gd name="T13" fmla="*/ 139 h 180"/>
                <a:gd name="T14" fmla="*/ 15 w 219"/>
                <a:gd name="T15" fmla="*/ 156 h 180"/>
                <a:gd name="T16" fmla="*/ 11 w 219"/>
                <a:gd name="T17" fmla="*/ 172 h 180"/>
                <a:gd name="T18" fmla="*/ 10 w 219"/>
                <a:gd name="T19" fmla="*/ 174 h 180"/>
                <a:gd name="T20" fmla="*/ 15 w 219"/>
                <a:gd name="T21" fmla="*/ 180 h 180"/>
                <a:gd name="T22" fmla="*/ 21 w 219"/>
                <a:gd name="T23" fmla="*/ 176 h 180"/>
                <a:gd name="T24" fmla="*/ 23 w 219"/>
                <a:gd name="T25" fmla="*/ 147 h 180"/>
                <a:gd name="T26" fmla="*/ 17 w 219"/>
                <a:gd name="T27" fmla="*/ 121 h 180"/>
                <a:gd name="T28" fmla="*/ 17 w 219"/>
                <a:gd name="T29" fmla="*/ 116 h 180"/>
                <a:gd name="T30" fmla="*/ 21 w 219"/>
                <a:gd name="T31" fmla="*/ 114 h 180"/>
                <a:gd name="T32" fmla="*/ 132 w 219"/>
                <a:gd name="T33" fmla="*/ 66 h 180"/>
                <a:gd name="T34" fmla="*/ 142 w 219"/>
                <a:gd name="T35" fmla="*/ 64 h 180"/>
                <a:gd name="T36" fmla="*/ 142 w 219"/>
                <a:gd name="T37" fmla="*/ 73 h 180"/>
                <a:gd name="T38" fmla="*/ 132 w 219"/>
                <a:gd name="T39" fmla="*/ 93 h 180"/>
                <a:gd name="T40" fmla="*/ 166 w 219"/>
                <a:gd name="T41" fmla="*/ 74 h 180"/>
                <a:gd name="T42" fmla="*/ 173 w 219"/>
                <a:gd name="T43" fmla="*/ 74 h 180"/>
                <a:gd name="T44" fmla="*/ 173 w 219"/>
                <a:gd name="T45" fmla="*/ 78 h 180"/>
                <a:gd name="T46" fmla="*/ 171 w 219"/>
                <a:gd name="T47" fmla="*/ 94 h 180"/>
                <a:gd name="T48" fmla="*/ 208 w 219"/>
                <a:gd name="T49" fmla="*/ 120 h 180"/>
                <a:gd name="T50" fmla="*/ 207 w 219"/>
                <a:gd name="T51" fmla="*/ 167 h 180"/>
                <a:gd name="T52" fmla="*/ 211 w 219"/>
                <a:gd name="T53" fmla="*/ 172 h 180"/>
                <a:gd name="T54" fmla="*/ 216 w 219"/>
                <a:gd name="T55" fmla="*/ 170 h 180"/>
                <a:gd name="T56" fmla="*/ 215 w 219"/>
                <a:gd name="T57" fmla="*/ 168 h 180"/>
                <a:gd name="T58" fmla="*/ 219 w 219"/>
                <a:gd name="T59" fmla="*/ 10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9" h="180">
                  <a:moveTo>
                    <a:pt x="219" y="109"/>
                  </a:moveTo>
                  <a:cubicBezTo>
                    <a:pt x="219" y="105"/>
                    <a:pt x="219" y="100"/>
                    <a:pt x="218" y="96"/>
                  </a:cubicBezTo>
                  <a:cubicBezTo>
                    <a:pt x="214" y="70"/>
                    <a:pt x="197" y="43"/>
                    <a:pt x="177" y="26"/>
                  </a:cubicBezTo>
                  <a:cubicBezTo>
                    <a:pt x="147" y="0"/>
                    <a:pt x="109" y="2"/>
                    <a:pt x="74" y="15"/>
                  </a:cubicBezTo>
                  <a:cubicBezTo>
                    <a:pt x="71" y="16"/>
                    <a:pt x="42" y="28"/>
                    <a:pt x="44" y="30"/>
                  </a:cubicBezTo>
                  <a:cubicBezTo>
                    <a:pt x="41" y="28"/>
                    <a:pt x="26" y="44"/>
                    <a:pt x="24" y="47"/>
                  </a:cubicBezTo>
                  <a:cubicBezTo>
                    <a:pt x="3" y="71"/>
                    <a:pt x="0" y="109"/>
                    <a:pt x="10" y="139"/>
                  </a:cubicBezTo>
                  <a:cubicBezTo>
                    <a:pt x="12" y="144"/>
                    <a:pt x="14" y="150"/>
                    <a:pt x="15" y="156"/>
                  </a:cubicBezTo>
                  <a:cubicBezTo>
                    <a:pt x="16" y="161"/>
                    <a:pt x="15" y="168"/>
                    <a:pt x="11" y="172"/>
                  </a:cubicBezTo>
                  <a:cubicBezTo>
                    <a:pt x="11" y="173"/>
                    <a:pt x="10" y="174"/>
                    <a:pt x="10" y="174"/>
                  </a:cubicBezTo>
                  <a:cubicBezTo>
                    <a:pt x="9" y="177"/>
                    <a:pt x="12" y="180"/>
                    <a:pt x="15" y="180"/>
                  </a:cubicBezTo>
                  <a:cubicBezTo>
                    <a:pt x="17" y="180"/>
                    <a:pt x="20" y="178"/>
                    <a:pt x="21" y="176"/>
                  </a:cubicBezTo>
                  <a:cubicBezTo>
                    <a:pt x="27" y="168"/>
                    <a:pt x="25" y="157"/>
                    <a:pt x="23" y="147"/>
                  </a:cubicBezTo>
                  <a:cubicBezTo>
                    <a:pt x="21" y="139"/>
                    <a:pt x="19" y="130"/>
                    <a:pt x="17" y="121"/>
                  </a:cubicBezTo>
                  <a:cubicBezTo>
                    <a:pt x="17" y="119"/>
                    <a:pt x="16" y="117"/>
                    <a:pt x="17" y="116"/>
                  </a:cubicBezTo>
                  <a:cubicBezTo>
                    <a:pt x="18" y="115"/>
                    <a:pt x="20" y="114"/>
                    <a:pt x="21" y="114"/>
                  </a:cubicBezTo>
                  <a:cubicBezTo>
                    <a:pt x="61" y="106"/>
                    <a:pt x="99" y="90"/>
                    <a:pt x="132" y="66"/>
                  </a:cubicBezTo>
                  <a:cubicBezTo>
                    <a:pt x="135" y="64"/>
                    <a:pt x="139" y="62"/>
                    <a:pt x="142" y="64"/>
                  </a:cubicBezTo>
                  <a:cubicBezTo>
                    <a:pt x="144" y="66"/>
                    <a:pt x="143" y="70"/>
                    <a:pt x="142" y="73"/>
                  </a:cubicBezTo>
                  <a:cubicBezTo>
                    <a:pt x="139" y="80"/>
                    <a:pt x="135" y="87"/>
                    <a:pt x="132" y="93"/>
                  </a:cubicBezTo>
                  <a:cubicBezTo>
                    <a:pt x="142" y="86"/>
                    <a:pt x="154" y="79"/>
                    <a:pt x="166" y="74"/>
                  </a:cubicBezTo>
                  <a:cubicBezTo>
                    <a:pt x="168" y="73"/>
                    <a:pt x="171" y="72"/>
                    <a:pt x="173" y="74"/>
                  </a:cubicBezTo>
                  <a:cubicBezTo>
                    <a:pt x="173" y="75"/>
                    <a:pt x="173" y="77"/>
                    <a:pt x="173" y="78"/>
                  </a:cubicBezTo>
                  <a:cubicBezTo>
                    <a:pt x="172" y="83"/>
                    <a:pt x="172" y="88"/>
                    <a:pt x="171" y="94"/>
                  </a:cubicBezTo>
                  <a:cubicBezTo>
                    <a:pt x="187" y="93"/>
                    <a:pt x="205" y="104"/>
                    <a:pt x="208" y="120"/>
                  </a:cubicBezTo>
                  <a:cubicBezTo>
                    <a:pt x="211" y="136"/>
                    <a:pt x="202" y="152"/>
                    <a:pt x="207" y="167"/>
                  </a:cubicBezTo>
                  <a:cubicBezTo>
                    <a:pt x="208" y="169"/>
                    <a:pt x="209" y="171"/>
                    <a:pt x="211" y="172"/>
                  </a:cubicBezTo>
                  <a:cubicBezTo>
                    <a:pt x="212" y="173"/>
                    <a:pt x="215" y="172"/>
                    <a:pt x="216" y="170"/>
                  </a:cubicBezTo>
                  <a:cubicBezTo>
                    <a:pt x="216" y="170"/>
                    <a:pt x="215" y="169"/>
                    <a:pt x="215" y="168"/>
                  </a:cubicBezTo>
                  <a:cubicBezTo>
                    <a:pt x="210" y="149"/>
                    <a:pt x="219" y="129"/>
                    <a:pt x="219" y="109"/>
                  </a:cubicBezTo>
                  <a:close/>
                </a:path>
              </a:pathLst>
            </a:custGeom>
            <a:solidFill>
              <a:srgbClr val="E98D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6"/>
            <p:cNvSpPr>
              <a:spLocks noEditPoints="1"/>
            </p:cNvSpPr>
            <p:nvPr/>
          </p:nvSpPr>
          <p:spPr bwMode="auto">
            <a:xfrm>
              <a:off x="5901" y="931"/>
              <a:ext cx="423" cy="107"/>
            </a:xfrm>
            <a:custGeom>
              <a:avLst/>
              <a:gdLst>
                <a:gd name="T0" fmla="*/ 164 w 178"/>
                <a:gd name="T1" fmla="*/ 0 h 45"/>
                <a:gd name="T2" fmla="*/ 119 w 178"/>
                <a:gd name="T3" fmla="*/ 0 h 45"/>
                <a:gd name="T4" fmla="*/ 104 w 178"/>
                <a:gd name="T5" fmla="*/ 14 h 45"/>
                <a:gd name="T6" fmla="*/ 104 w 178"/>
                <a:gd name="T7" fmla="*/ 20 h 45"/>
                <a:gd name="T8" fmla="*/ 74 w 178"/>
                <a:gd name="T9" fmla="*/ 20 h 45"/>
                <a:gd name="T10" fmla="*/ 74 w 178"/>
                <a:gd name="T11" fmla="*/ 14 h 45"/>
                <a:gd name="T12" fmla="*/ 60 w 178"/>
                <a:gd name="T13" fmla="*/ 0 h 45"/>
                <a:gd name="T14" fmla="*/ 15 w 178"/>
                <a:gd name="T15" fmla="*/ 0 h 45"/>
                <a:gd name="T16" fmla="*/ 0 w 178"/>
                <a:gd name="T17" fmla="*/ 14 h 45"/>
                <a:gd name="T18" fmla="*/ 0 w 178"/>
                <a:gd name="T19" fmla="*/ 30 h 45"/>
                <a:gd name="T20" fmla="*/ 15 w 178"/>
                <a:gd name="T21" fmla="*/ 45 h 45"/>
                <a:gd name="T22" fmla="*/ 60 w 178"/>
                <a:gd name="T23" fmla="*/ 45 h 45"/>
                <a:gd name="T24" fmla="*/ 74 w 178"/>
                <a:gd name="T25" fmla="*/ 30 h 45"/>
                <a:gd name="T26" fmla="*/ 74 w 178"/>
                <a:gd name="T27" fmla="*/ 24 h 45"/>
                <a:gd name="T28" fmla="*/ 104 w 178"/>
                <a:gd name="T29" fmla="*/ 24 h 45"/>
                <a:gd name="T30" fmla="*/ 104 w 178"/>
                <a:gd name="T31" fmla="*/ 30 h 45"/>
                <a:gd name="T32" fmla="*/ 119 w 178"/>
                <a:gd name="T33" fmla="*/ 45 h 45"/>
                <a:gd name="T34" fmla="*/ 164 w 178"/>
                <a:gd name="T35" fmla="*/ 45 h 45"/>
                <a:gd name="T36" fmla="*/ 178 w 178"/>
                <a:gd name="T37" fmla="*/ 30 h 45"/>
                <a:gd name="T38" fmla="*/ 178 w 178"/>
                <a:gd name="T39" fmla="*/ 14 h 45"/>
                <a:gd name="T40" fmla="*/ 164 w 178"/>
                <a:gd name="T41" fmla="*/ 0 h 45"/>
                <a:gd name="T42" fmla="*/ 70 w 178"/>
                <a:gd name="T43" fmla="*/ 30 h 45"/>
                <a:gd name="T44" fmla="*/ 60 w 178"/>
                <a:gd name="T45" fmla="*/ 41 h 45"/>
                <a:gd name="T46" fmla="*/ 15 w 178"/>
                <a:gd name="T47" fmla="*/ 41 h 45"/>
                <a:gd name="T48" fmla="*/ 4 w 178"/>
                <a:gd name="T49" fmla="*/ 30 h 45"/>
                <a:gd name="T50" fmla="*/ 4 w 178"/>
                <a:gd name="T51" fmla="*/ 14 h 45"/>
                <a:gd name="T52" fmla="*/ 15 w 178"/>
                <a:gd name="T53" fmla="*/ 4 h 45"/>
                <a:gd name="T54" fmla="*/ 60 w 178"/>
                <a:gd name="T55" fmla="*/ 4 h 45"/>
                <a:gd name="T56" fmla="*/ 70 w 178"/>
                <a:gd name="T57" fmla="*/ 14 h 45"/>
                <a:gd name="T58" fmla="*/ 70 w 178"/>
                <a:gd name="T59" fmla="*/ 30 h 45"/>
                <a:gd name="T60" fmla="*/ 174 w 178"/>
                <a:gd name="T61" fmla="*/ 30 h 45"/>
                <a:gd name="T62" fmla="*/ 164 w 178"/>
                <a:gd name="T63" fmla="*/ 41 h 45"/>
                <a:gd name="T64" fmla="*/ 119 w 178"/>
                <a:gd name="T65" fmla="*/ 41 h 45"/>
                <a:gd name="T66" fmla="*/ 108 w 178"/>
                <a:gd name="T67" fmla="*/ 30 h 45"/>
                <a:gd name="T68" fmla="*/ 108 w 178"/>
                <a:gd name="T69" fmla="*/ 14 h 45"/>
                <a:gd name="T70" fmla="*/ 119 w 178"/>
                <a:gd name="T71" fmla="*/ 4 h 45"/>
                <a:gd name="T72" fmla="*/ 164 w 178"/>
                <a:gd name="T73" fmla="*/ 4 h 45"/>
                <a:gd name="T74" fmla="*/ 174 w 178"/>
                <a:gd name="T75" fmla="*/ 14 h 45"/>
                <a:gd name="T76" fmla="*/ 174 w 178"/>
                <a:gd name="T7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45">
                  <a:moveTo>
                    <a:pt x="164" y="0"/>
                  </a:moveTo>
                  <a:cubicBezTo>
                    <a:pt x="119" y="0"/>
                    <a:pt x="119" y="0"/>
                    <a:pt x="119" y="0"/>
                  </a:cubicBezTo>
                  <a:cubicBezTo>
                    <a:pt x="111" y="0"/>
                    <a:pt x="104" y="7"/>
                    <a:pt x="104" y="14"/>
                  </a:cubicBezTo>
                  <a:cubicBezTo>
                    <a:pt x="104" y="20"/>
                    <a:pt x="104" y="20"/>
                    <a:pt x="104" y="20"/>
                  </a:cubicBezTo>
                  <a:cubicBezTo>
                    <a:pt x="74" y="20"/>
                    <a:pt x="74" y="20"/>
                    <a:pt x="74" y="20"/>
                  </a:cubicBezTo>
                  <a:cubicBezTo>
                    <a:pt x="74" y="14"/>
                    <a:pt x="74" y="14"/>
                    <a:pt x="74" y="14"/>
                  </a:cubicBezTo>
                  <a:cubicBezTo>
                    <a:pt x="74" y="7"/>
                    <a:pt x="68" y="0"/>
                    <a:pt x="60" y="0"/>
                  </a:cubicBezTo>
                  <a:cubicBezTo>
                    <a:pt x="15" y="0"/>
                    <a:pt x="15" y="0"/>
                    <a:pt x="15" y="0"/>
                  </a:cubicBezTo>
                  <a:cubicBezTo>
                    <a:pt x="7" y="0"/>
                    <a:pt x="0" y="7"/>
                    <a:pt x="0" y="14"/>
                  </a:cubicBezTo>
                  <a:cubicBezTo>
                    <a:pt x="0" y="30"/>
                    <a:pt x="0" y="30"/>
                    <a:pt x="0" y="30"/>
                  </a:cubicBezTo>
                  <a:cubicBezTo>
                    <a:pt x="0" y="38"/>
                    <a:pt x="7" y="45"/>
                    <a:pt x="15" y="45"/>
                  </a:cubicBezTo>
                  <a:cubicBezTo>
                    <a:pt x="60" y="45"/>
                    <a:pt x="60" y="45"/>
                    <a:pt x="60" y="45"/>
                  </a:cubicBezTo>
                  <a:cubicBezTo>
                    <a:pt x="68" y="45"/>
                    <a:pt x="74" y="38"/>
                    <a:pt x="74" y="30"/>
                  </a:cubicBezTo>
                  <a:cubicBezTo>
                    <a:pt x="74" y="24"/>
                    <a:pt x="74" y="24"/>
                    <a:pt x="74" y="24"/>
                  </a:cubicBezTo>
                  <a:cubicBezTo>
                    <a:pt x="104" y="24"/>
                    <a:pt x="104" y="24"/>
                    <a:pt x="104" y="24"/>
                  </a:cubicBezTo>
                  <a:cubicBezTo>
                    <a:pt x="104" y="30"/>
                    <a:pt x="104" y="30"/>
                    <a:pt x="104" y="30"/>
                  </a:cubicBezTo>
                  <a:cubicBezTo>
                    <a:pt x="104" y="38"/>
                    <a:pt x="111" y="45"/>
                    <a:pt x="119" y="45"/>
                  </a:cubicBezTo>
                  <a:cubicBezTo>
                    <a:pt x="164" y="45"/>
                    <a:pt x="164" y="45"/>
                    <a:pt x="164" y="45"/>
                  </a:cubicBezTo>
                  <a:cubicBezTo>
                    <a:pt x="172" y="45"/>
                    <a:pt x="178" y="38"/>
                    <a:pt x="178" y="30"/>
                  </a:cubicBezTo>
                  <a:cubicBezTo>
                    <a:pt x="178" y="14"/>
                    <a:pt x="178" y="14"/>
                    <a:pt x="178" y="14"/>
                  </a:cubicBezTo>
                  <a:cubicBezTo>
                    <a:pt x="178" y="7"/>
                    <a:pt x="172" y="0"/>
                    <a:pt x="164" y="0"/>
                  </a:cubicBezTo>
                  <a:close/>
                  <a:moveTo>
                    <a:pt x="70" y="30"/>
                  </a:moveTo>
                  <a:cubicBezTo>
                    <a:pt x="70" y="36"/>
                    <a:pt x="66" y="41"/>
                    <a:pt x="60" y="41"/>
                  </a:cubicBezTo>
                  <a:cubicBezTo>
                    <a:pt x="15" y="41"/>
                    <a:pt x="15" y="41"/>
                    <a:pt x="15" y="41"/>
                  </a:cubicBezTo>
                  <a:cubicBezTo>
                    <a:pt x="9" y="41"/>
                    <a:pt x="4" y="36"/>
                    <a:pt x="4" y="30"/>
                  </a:cubicBezTo>
                  <a:cubicBezTo>
                    <a:pt x="4" y="14"/>
                    <a:pt x="4" y="14"/>
                    <a:pt x="4" y="14"/>
                  </a:cubicBezTo>
                  <a:cubicBezTo>
                    <a:pt x="4" y="9"/>
                    <a:pt x="9" y="4"/>
                    <a:pt x="15" y="4"/>
                  </a:cubicBezTo>
                  <a:cubicBezTo>
                    <a:pt x="60" y="4"/>
                    <a:pt x="60" y="4"/>
                    <a:pt x="60" y="4"/>
                  </a:cubicBezTo>
                  <a:cubicBezTo>
                    <a:pt x="66" y="4"/>
                    <a:pt x="70" y="9"/>
                    <a:pt x="70" y="14"/>
                  </a:cubicBezTo>
                  <a:lnTo>
                    <a:pt x="70" y="30"/>
                  </a:lnTo>
                  <a:close/>
                  <a:moveTo>
                    <a:pt x="174" y="30"/>
                  </a:moveTo>
                  <a:cubicBezTo>
                    <a:pt x="174" y="36"/>
                    <a:pt x="169" y="41"/>
                    <a:pt x="164" y="41"/>
                  </a:cubicBezTo>
                  <a:cubicBezTo>
                    <a:pt x="119" y="41"/>
                    <a:pt x="119" y="41"/>
                    <a:pt x="119" y="41"/>
                  </a:cubicBezTo>
                  <a:cubicBezTo>
                    <a:pt x="113" y="41"/>
                    <a:pt x="108" y="36"/>
                    <a:pt x="108" y="30"/>
                  </a:cubicBezTo>
                  <a:cubicBezTo>
                    <a:pt x="108" y="14"/>
                    <a:pt x="108" y="14"/>
                    <a:pt x="108" y="14"/>
                  </a:cubicBezTo>
                  <a:cubicBezTo>
                    <a:pt x="108" y="9"/>
                    <a:pt x="113" y="4"/>
                    <a:pt x="119" y="4"/>
                  </a:cubicBezTo>
                  <a:cubicBezTo>
                    <a:pt x="164" y="4"/>
                    <a:pt x="164" y="4"/>
                    <a:pt x="164" y="4"/>
                  </a:cubicBezTo>
                  <a:cubicBezTo>
                    <a:pt x="169" y="4"/>
                    <a:pt x="174" y="9"/>
                    <a:pt x="174" y="14"/>
                  </a:cubicBezTo>
                  <a:lnTo>
                    <a:pt x="174" y="30"/>
                  </a:lnTo>
                  <a:close/>
                </a:path>
              </a:pathLst>
            </a:custGeom>
            <a:solidFill>
              <a:srgbClr val="9619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7"/>
            <p:cNvSpPr/>
            <p:nvPr/>
          </p:nvSpPr>
          <p:spPr bwMode="auto">
            <a:xfrm>
              <a:off x="6077" y="1161"/>
              <a:ext cx="81" cy="21"/>
            </a:xfrm>
            <a:custGeom>
              <a:avLst/>
              <a:gdLst>
                <a:gd name="T0" fmla="*/ 0 w 81"/>
                <a:gd name="T1" fmla="*/ 0 h 21"/>
                <a:gd name="T2" fmla="*/ 24 w 81"/>
                <a:gd name="T3" fmla="*/ 21 h 21"/>
                <a:gd name="T4" fmla="*/ 59 w 81"/>
                <a:gd name="T5" fmla="*/ 21 h 21"/>
                <a:gd name="T6" fmla="*/ 81 w 81"/>
                <a:gd name="T7" fmla="*/ 0 h 21"/>
                <a:gd name="T8" fmla="*/ 0 w 81"/>
                <a:gd name="T9" fmla="*/ 0 h 21"/>
              </a:gdLst>
              <a:ahLst/>
              <a:cxnLst>
                <a:cxn ang="0">
                  <a:pos x="T0" y="T1"/>
                </a:cxn>
                <a:cxn ang="0">
                  <a:pos x="T2" y="T3"/>
                </a:cxn>
                <a:cxn ang="0">
                  <a:pos x="T4" y="T5"/>
                </a:cxn>
                <a:cxn ang="0">
                  <a:pos x="T6" y="T7"/>
                </a:cxn>
                <a:cxn ang="0">
                  <a:pos x="T8" y="T9"/>
                </a:cxn>
              </a:cxnLst>
              <a:rect l="0" t="0" r="r" b="b"/>
              <a:pathLst>
                <a:path w="81" h="21">
                  <a:moveTo>
                    <a:pt x="0" y="0"/>
                  </a:moveTo>
                  <a:lnTo>
                    <a:pt x="24" y="21"/>
                  </a:lnTo>
                  <a:lnTo>
                    <a:pt x="59" y="21"/>
                  </a:lnTo>
                  <a:lnTo>
                    <a:pt x="81" y="0"/>
                  </a:lnTo>
                  <a:lnTo>
                    <a:pt x="0" y="0"/>
                  </a:lnTo>
                  <a:close/>
                </a:path>
              </a:pathLst>
            </a:custGeom>
            <a:solidFill>
              <a:srgbClr val="E58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58"/>
            <p:cNvSpPr>
              <a:spLocks noChangeArrowheads="1"/>
            </p:cNvSpPr>
            <p:nvPr/>
          </p:nvSpPr>
          <p:spPr bwMode="auto">
            <a:xfrm>
              <a:off x="6151" y="1644"/>
              <a:ext cx="31" cy="30"/>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Oval 59"/>
            <p:cNvSpPr>
              <a:spLocks noChangeArrowheads="1"/>
            </p:cNvSpPr>
            <p:nvPr/>
          </p:nvSpPr>
          <p:spPr bwMode="auto">
            <a:xfrm>
              <a:off x="6151" y="1746"/>
              <a:ext cx="31" cy="30"/>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60"/>
            <p:cNvSpPr>
              <a:spLocks noChangeArrowheads="1"/>
            </p:cNvSpPr>
            <p:nvPr/>
          </p:nvSpPr>
          <p:spPr bwMode="auto">
            <a:xfrm>
              <a:off x="6151" y="1850"/>
              <a:ext cx="31" cy="30"/>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Oval 61"/>
            <p:cNvSpPr>
              <a:spLocks noChangeArrowheads="1"/>
            </p:cNvSpPr>
            <p:nvPr/>
          </p:nvSpPr>
          <p:spPr bwMode="auto">
            <a:xfrm>
              <a:off x="6151" y="1952"/>
              <a:ext cx="31" cy="30"/>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Oval 62"/>
            <p:cNvSpPr>
              <a:spLocks noChangeArrowheads="1"/>
            </p:cNvSpPr>
            <p:nvPr/>
          </p:nvSpPr>
          <p:spPr bwMode="auto">
            <a:xfrm>
              <a:off x="6151" y="2056"/>
              <a:ext cx="31" cy="30"/>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63"/>
            <p:cNvSpPr>
              <a:spLocks noChangeArrowheads="1"/>
            </p:cNvSpPr>
            <p:nvPr/>
          </p:nvSpPr>
          <p:spPr bwMode="auto">
            <a:xfrm>
              <a:off x="6151" y="2160"/>
              <a:ext cx="31" cy="28"/>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64"/>
            <p:cNvSpPr>
              <a:spLocks noChangeArrowheads="1"/>
            </p:cNvSpPr>
            <p:nvPr/>
          </p:nvSpPr>
          <p:spPr bwMode="auto">
            <a:xfrm>
              <a:off x="6151" y="2262"/>
              <a:ext cx="31" cy="31"/>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Oval 65"/>
            <p:cNvSpPr>
              <a:spLocks noChangeArrowheads="1"/>
            </p:cNvSpPr>
            <p:nvPr/>
          </p:nvSpPr>
          <p:spPr bwMode="auto">
            <a:xfrm>
              <a:off x="6151" y="2366"/>
              <a:ext cx="31" cy="28"/>
            </a:xfrm>
            <a:prstGeom prst="ellipse">
              <a:avLst/>
            </a:prstGeom>
            <a:solidFill>
              <a:srgbClr val="FFE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6" name="Rectangle 9"/>
          <p:cNvSpPr>
            <a:spLocks noChangeArrowheads="1"/>
          </p:cNvSpPr>
          <p:nvPr/>
        </p:nvSpPr>
        <p:spPr bwMode="auto">
          <a:xfrm>
            <a:off x="4355621" y="1549046"/>
            <a:ext cx="213840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9600" b="0" i="0" u="none" strike="noStrike" cap="none" normalizeH="0" baseline="0" dirty="0">
                <a:ln>
                  <a:noFill/>
                </a:ln>
                <a:solidFill>
                  <a:srgbClr val="12303F"/>
                </a:solidFill>
                <a:effectLst/>
                <a:latin typeface="Bebas" pitchFamily="2" charset="0"/>
              </a:rPr>
              <a:t>Q&amp;A</a:t>
            </a:r>
            <a:endParaRPr kumimoji="0" lang="zh-CN" altLang="zh-CN" sz="5400" b="0" i="0" u="none" strike="noStrike" cap="none" normalizeH="0" baseline="0" dirty="0">
              <a:ln>
                <a:noFill/>
              </a:ln>
              <a:solidFill>
                <a:schemeClr val="tx1"/>
              </a:solidFill>
              <a:effectLst/>
              <a:latin typeface="Arial" panose="020B0604020202020204" pitchFamily="34" charset="0"/>
            </a:endParaRPr>
          </a:p>
        </p:txBody>
      </p:sp>
      <p:sp>
        <p:nvSpPr>
          <p:cNvPr id="67" name="Rectangle 10"/>
          <p:cNvSpPr>
            <a:spLocks noChangeArrowheads="1"/>
          </p:cNvSpPr>
          <p:nvPr/>
        </p:nvSpPr>
        <p:spPr bwMode="auto">
          <a:xfrm>
            <a:off x="3716506" y="2955926"/>
            <a:ext cx="3416636"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4300" dirty="0">
                <a:solidFill>
                  <a:schemeClr val="tx1">
                    <a:lumMod val="65000"/>
                    <a:lumOff val="35000"/>
                  </a:schemeClr>
                </a:solidFill>
                <a:latin typeface="Bebas" pitchFamily="2" charset="0"/>
              </a:rPr>
              <a:t>答疑解惑</a:t>
            </a:r>
            <a:endParaRPr kumimoji="0" lang="zh-CN" altLang="zh-CN" sz="1800" b="0" i="0" u="none" strike="noStrike" cap="none" normalizeH="0" baseline="0" dirty="0">
              <a:ln>
                <a:noFill/>
              </a:ln>
              <a:solidFill>
                <a:schemeClr val="tx1">
                  <a:lumMod val="65000"/>
                  <a:lumOff val="35000"/>
                </a:schemeClr>
              </a:solidFill>
              <a:effectLst/>
            </a:endParaRPr>
          </a:p>
        </p:txBody>
      </p:sp>
      <p:sp>
        <p:nvSpPr>
          <p:cNvPr id="68" name="Rectangle 10"/>
          <p:cNvSpPr>
            <a:spLocks noChangeArrowheads="1"/>
          </p:cNvSpPr>
          <p:nvPr/>
        </p:nvSpPr>
        <p:spPr bwMode="auto">
          <a:xfrm>
            <a:off x="3636634" y="3823338"/>
            <a:ext cx="36362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2800" dirty="0">
                <a:solidFill>
                  <a:schemeClr val="tx1">
                    <a:lumMod val="75000"/>
                    <a:lumOff val="25000"/>
                  </a:schemeClr>
                </a:solidFill>
                <a:latin typeface="Bebas" pitchFamily="2" charset="0"/>
              </a:rPr>
              <a:t>若有疑惑，皆可提问！</a:t>
            </a:r>
            <a:endParaRPr kumimoji="0" lang="zh-CN" altLang="zh-CN" sz="1100" b="0" i="0" u="none" strike="noStrike" cap="none" normalizeH="0" baseline="0" dirty="0">
              <a:ln>
                <a:noFill/>
              </a:ln>
              <a:solidFill>
                <a:schemeClr val="tx1">
                  <a:lumMod val="75000"/>
                  <a:lumOff val="25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Effect transition="in" filter="fade">
                                      <p:cBhvr>
                                        <p:cTn id="18" dur="500"/>
                                        <p:tgtEl>
                                          <p:spTgt spid="66"/>
                                        </p:tgtEl>
                                      </p:cBhvr>
                                    </p:animEffect>
                                  </p:childTnLst>
                                </p:cTn>
                              </p:par>
                            </p:childTnLst>
                          </p:cTn>
                        </p:par>
                        <p:par>
                          <p:cTn id="19" fill="hold">
                            <p:stCondLst>
                              <p:cond delay="1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67"/>
                                        </p:tgtEl>
                                        <p:attrNameLst>
                                          <p:attrName>style.visibility</p:attrName>
                                        </p:attrNameLst>
                                      </p:cBhvr>
                                      <p:to>
                                        <p:strVal val="visible"/>
                                      </p:to>
                                    </p:set>
                                    <p:anim by="(-#ppt_w*2)" calcmode="lin" valueType="num">
                                      <p:cBhvr rctx="PPT">
                                        <p:cTn id="22" dur="500" autoRev="1" fill="hold">
                                          <p:stCondLst>
                                            <p:cond delay="0"/>
                                          </p:stCondLst>
                                        </p:cTn>
                                        <p:tgtEl>
                                          <p:spTgt spid="67"/>
                                        </p:tgtEl>
                                        <p:attrNameLst>
                                          <p:attrName>ppt_w</p:attrName>
                                        </p:attrNameLst>
                                      </p:cBhvr>
                                    </p:anim>
                                    <p:anim by="(#ppt_w*0.50)" calcmode="lin" valueType="num">
                                      <p:cBhvr>
                                        <p:cTn id="23" dur="500" decel="50000" autoRev="1" fill="hold">
                                          <p:stCondLst>
                                            <p:cond delay="0"/>
                                          </p:stCondLst>
                                        </p:cTn>
                                        <p:tgtEl>
                                          <p:spTgt spid="67"/>
                                        </p:tgtEl>
                                        <p:attrNameLst>
                                          <p:attrName>ppt_x</p:attrName>
                                        </p:attrNameLst>
                                      </p:cBhvr>
                                    </p:anim>
                                    <p:anim from="(-#ppt_h/2)" to="(#ppt_y)" calcmode="lin" valueType="num">
                                      <p:cBhvr>
                                        <p:cTn id="24" dur="1000" fill="hold">
                                          <p:stCondLst>
                                            <p:cond delay="0"/>
                                          </p:stCondLst>
                                        </p:cTn>
                                        <p:tgtEl>
                                          <p:spTgt spid="67"/>
                                        </p:tgtEl>
                                        <p:attrNameLst>
                                          <p:attrName>ppt_y</p:attrName>
                                        </p:attrNameLst>
                                      </p:cBhvr>
                                    </p:anim>
                                    <p:animRot by="21600000">
                                      <p:cBhvr>
                                        <p:cTn id="25" dur="1000" fill="hold">
                                          <p:stCondLst>
                                            <p:cond delay="0"/>
                                          </p:stCondLst>
                                        </p:cTn>
                                        <p:tgtEl>
                                          <p:spTgt spid="67"/>
                                        </p:tgtEl>
                                        <p:attrNameLst>
                                          <p:attrName>r</p:attrName>
                                        </p:attrNameLst>
                                      </p:cBhvr>
                                    </p:animRot>
                                  </p:childTnLst>
                                </p:cTn>
                              </p:par>
                            </p:childTnLst>
                          </p:cTn>
                        </p:par>
                        <p:par>
                          <p:cTn id="26" fill="hold">
                            <p:stCondLst>
                              <p:cond delay="2799"/>
                            </p:stCondLst>
                            <p:childTnLst>
                              <p:par>
                                <p:cTn id="27" presetID="22" presetClass="entr" presetSubtype="8"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0" y="3013075"/>
            <a:ext cx="4244975" cy="3844925"/>
            <a:chOff x="8960884" y="-1407049"/>
            <a:chExt cx="4244975" cy="3844925"/>
          </a:xfrm>
        </p:grpSpPr>
        <p:sp>
          <p:nvSpPr>
            <p:cNvPr id="3" name="Freeform 18"/>
            <p:cNvSpPr/>
            <p:nvPr/>
          </p:nvSpPr>
          <p:spPr bwMode="auto">
            <a:xfrm>
              <a:off x="8960884" y="-1407049"/>
              <a:ext cx="3046413" cy="3844925"/>
            </a:xfrm>
            <a:custGeom>
              <a:avLst/>
              <a:gdLst>
                <a:gd name="T0" fmla="*/ 1213 w 1318"/>
                <a:gd name="T1" fmla="*/ 1326 h 1663"/>
                <a:gd name="T2" fmla="*/ 1230 w 1318"/>
                <a:gd name="T3" fmla="*/ 953 h 1663"/>
                <a:gd name="T4" fmla="*/ 872 w 1318"/>
                <a:gd name="T5" fmla="*/ 875 h 1663"/>
                <a:gd name="T6" fmla="*/ 843 w 1318"/>
                <a:gd name="T7" fmla="*/ 613 h 1663"/>
                <a:gd name="T8" fmla="*/ 588 w 1318"/>
                <a:gd name="T9" fmla="*/ 522 h 1663"/>
                <a:gd name="T10" fmla="*/ 556 w 1318"/>
                <a:gd name="T11" fmla="*/ 189 h 1663"/>
                <a:gd name="T12" fmla="*/ 87 w 1318"/>
                <a:gd name="T13" fmla="*/ 148 h 1663"/>
                <a:gd name="T14" fmla="*/ 81 w 1318"/>
                <a:gd name="T15" fmla="*/ 153 h 1663"/>
                <a:gd name="T16" fmla="*/ 21 w 1318"/>
                <a:gd name="T17" fmla="*/ 14 h 1663"/>
                <a:gd name="T18" fmla="*/ 0 w 1318"/>
                <a:gd name="T19" fmla="*/ 0 h 1663"/>
                <a:gd name="T20" fmla="*/ 0 w 1318"/>
                <a:gd name="T21" fmla="*/ 1279 h 1663"/>
                <a:gd name="T22" fmla="*/ 312 w 1318"/>
                <a:gd name="T23" fmla="*/ 1663 h 1663"/>
                <a:gd name="T24" fmla="*/ 1159 w 1318"/>
                <a:gd name="T25" fmla="*/ 1663 h 1663"/>
                <a:gd name="T26" fmla="*/ 1133 w 1318"/>
                <a:gd name="T27" fmla="*/ 1569 h 1663"/>
                <a:gd name="T28" fmla="*/ 1218 w 1318"/>
                <a:gd name="T29" fmla="*/ 1538 h 1663"/>
                <a:gd name="T30" fmla="*/ 1247 w 1318"/>
                <a:gd name="T31" fmla="*/ 1356 h 1663"/>
                <a:gd name="T32" fmla="*/ 1213 w 1318"/>
                <a:gd name="T33" fmla="*/ 1326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8" h="1663">
                  <a:moveTo>
                    <a:pt x="1213" y="1326"/>
                  </a:moveTo>
                  <a:cubicBezTo>
                    <a:pt x="1308" y="1223"/>
                    <a:pt x="1318" y="1065"/>
                    <a:pt x="1230" y="953"/>
                  </a:cubicBezTo>
                  <a:cubicBezTo>
                    <a:pt x="1145" y="843"/>
                    <a:pt x="994" y="813"/>
                    <a:pt x="872" y="875"/>
                  </a:cubicBezTo>
                  <a:cubicBezTo>
                    <a:pt x="909" y="788"/>
                    <a:pt x="902" y="688"/>
                    <a:pt x="843" y="613"/>
                  </a:cubicBezTo>
                  <a:cubicBezTo>
                    <a:pt x="782" y="535"/>
                    <a:pt x="683" y="504"/>
                    <a:pt x="588" y="522"/>
                  </a:cubicBezTo>
                  <a:cubicBezTo>
                    <a:pt x="639" y="413"/>
                    <a:pt x="631" y="285"/>
                    <a:pt x="556" y="189"/>
                  </a:cubicBezTo>
                  <a:cubicBezTo>
                    <a:pt x="447" y="49"/>
                    <a:pt x="237" y="31"/>
                    <a:pt x="87" y="148"/>
                  </a:cubicBezTo>
                  <a:cubicBezTo>
                    <a:pt x="85" y="150"/>
                    <a:pt x="83" y="152"/>
                    <a:pt x="81" y="153"/>
                  </a:cubicBezTo>
                  <a:cubicBezTo>
                    <a:pt x="73" y="104"/>
                    <a:pt x="54" y="56"/>
                    <a:pt x="21" y="14"/>
                  </a:cubicBezTo>
                  <a:cubicBezTo>
                    <a:pt x="17" y="9"/>
                    <a:pt x="4" y="5"/>
                    <a:pt x="0" y="0"/>
                  </a:cubicBezTo>
                  <a:cubicBezTo>
                    <a:pt x="0" y="1279"/>
                    <a:pt x="0" y="1279"/>
                    <a:pt x="0" y="1279"/>
                  </a:cubicBezTo>
                  <a:cubicBezTo>
                    <a:pt x="312" y="1663"/>
                    <a:pt x="312" y="1663"/>
                    <a:pt x="312" y="1663"/>
                  </a:cubicBezTo>
                  <a:cubicBezTo>
                    <a:pt x="1159" y="1663"/>
                    <a:pt x="1159" y="1663"/>
                    <a:pt x="1159" y="1663"/>
                  </a:cubicBezTo>
                  <a:cubicBezTo>
                    <a:pt x="1155" y="1632"/>
                    <a:pt x="1146" y="1604"/>
                    <a:pt x="1133" y="1569"/>
                  </a:cubicBezTo>
                  <a:cubicBezTo>
                    <a:pt x="1162" y="1568"/>
                    <a:pt x="1193" y="1559"/>
                    <a:pt x="1218" y="1538"/>
                  </a:cubicBezTo>
                  <a:cubicBezTo>
                    <a:pt x="1277" y="1492"/>
                    <a:pt x="1290" y="1411"/>
                    <a:pt x="1247" y="1356"/>
                  </a:cubicBezTo>
                  <a:cubicBezTo>
                    <a:pt x="1238" y="1344"/>
                    <a:pt x="1226" y="1334"/>
                    <a:pt x="1213" y="1326"/>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19"/>
            <p:cNvSpPr/>
            <p:nvPr/>
          </p:nvSpPr>
          <p:spPr bwMode="auto">
            <a:xfrm>
              <a:off x="8960884" y="-514874"/>
              <a:ext cx="2484438" cy="2952750"/>
            </a:xfrm>
            <a:custGeom>
              <a:avLst/>
              <a:gdLst>
                <a:gd name="T0" fmla="*/ 967 w 1075"/>
                <a:gd name="T1" fmla="*/ 1277 h 1277"/>
                <a:gd name="T2" fmla="*/ 895 w 1075"/>
                <a:gd name="T3" fmla="*/ 1180 h 1277"/>
                <a:gd name="T4" fmla="*/ 990 w 1075"/>
                <a:gd name="T5" fmla="*/ 1171 h 1277"/>
                <a:gd name="T6" fmla="*/ 1037 w 1075"/>
                <a:gd name="T7" fmla="*/ 987 h 1277"/>
                <a:gd name="T8" fmla="*/ 993 w 1075"/>
                <a:gd name="T9" fmla="*/ 958 h 1277"/>
                <a:gd name="T10" fmla="*/ 1038 w 1075"/>
                <a:gd name="T11" fmla="*/ 876 h 1277"/>
                <a:gd name="T12" fmla="*/ 1019 w 1075"/>
                <a:gd name="T13" fmla="*/ 758 h 1277"/>
                <a:gd name="T14" fmla="*/ 840 w 1075"/>
                <a:gd name="T15" fmla="*/ 628 h 1277"/>
                <a:gd name="T16" fmla="*/ 798 w 1075"/>
                <a:gd name="T17" fmla="*/ 640 h 1277"/>
                <a:gd name="T18" fmla="*/ 782 w 1075"/>
                <a:gd name="T19" fmla="*/ 425 h 1277"/>
                <a:gd name="T20" fmla="*/ 524 w 1075"/>
                <a:gd name="T21" fmla="*/ 377 h 1277"/>
                <a:gd name="T22" fmla="*/ 499 w 1075"/>
                <a:gd name="T23" fmla="*/ 314 h 1277"/>
                <a:gd name="T24" fmla="*/ 306 w 1075"/>
                <a:gd name="T25" fmla="*/ 292 h 1277"/>
                <a:gd name="T26" fmla="*/ 272 w 1075"/>
                <a:gd name="T27" fmla="*/ 263 h 1277"/>
                <a:gd name="T28" fmla="*/ 226 w 1075"/>
                <a:gd name="T29" fmla="*/ 95 h 1277"/>
                <a:gd name="T30" fmla="*/ 0 w 1075"/>
                <a:gd name="T31" fmla="*/ 9 h 1277"/>
                <a:gd name="T32" fmla="*/ 0 w 1075"/>
                <a:gd name="T33" fmla="*/ 889 h 1277"/>
                <a:gd name="T34" fmla="*/ 317 w 1075"/>
                <a:gd name="T35" fmla="*/ 1277 h 1277"/>
                <a:gd name="T36" fmla="*/ 967 w 1075"/>
                <a:gd name="T37" fmla="*/ 1277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5" h="1277">
                  <a:moveTo>
                    <a:pt x="967" y="1277"/>
                  </a:moveTo>
                  <a:cubicBezTo>
                    <a:pt x="951" y="1240"/>
                    <a:pt x="923" y="1211"/>
                    <a:pt x="895" y="1180"/>
                  </a:cubicBezTo>
                  <a:cubicBezTo>
                    <a:pt x="936" y="1192"/>
                    <a:pt x="967" y="1186"/>
                    <a:pt x="990" y="1171"/>
                  </a:cubicBezTo>
                  <a:cubicBezTo>
                    <a:pt x="1070" y="1120"/>
                    <a:pt x="1075" y="1027"/>
                    <a:pt x="1037" y="987"/>
                  </a:cubicBezTo>
                  <a:cubicBezTo>
                    <a:pt x="1017" y="967"/>
                    <a:pt x="993" y="958"/>
                    <a:pt x="993" y="958"/>
                  </a:cubicBezTo>
                  <a:cubicBezTo>
                    <a:pt x="1015" y="935"/>
                    <a:pt x="1032" y="908"/>
                    <a:pt x="1038" y="876"/>
                  </a:cubicBezTo>
                  <a:cubicBezTo>
                    <a:pt x="1045" y="835"/>
                    <a:pt x="1037" y="794"/>
                    <a:pt x="1019" y="758"/>
                  </a:cubicBezTo>
                  <a:cubicBezTo>
                    <a:pt x="986" y="691"/>
                    <a:pt x="919" y="631"/>
                    <a:pt x="840" y="628"/>
                  </a:cubicBezTo>
                  <a:cubicBezTo>
                    <a:pt x="798" y="640"/>
                    <a:pt x="798" y="640"/>
                    <a:pt x="798" y="640"/>
                  </a:cubicBezTo>
                  <a:cubicBezTo>
                    <a:pt x="833" y="568"/>
                    <a:pt x="830" y="486"/>
                    <a:pt x="782" y="425"/>
                  </a:cubicBezTo>
                  <a:cubicBezTo>
                    <a:pt x="724" y="351"/>
                    <a:pt x="617" y="333"/>
                    <a:pt x="524" y="377"/>
                  </a:cubicBezTo>
                  <a:cubicBezTo>
                    <a:pt x="521" y="354"/>
                    <a:pt x="513" y="333"/>
                    <a:pt x="499" y="314"/>
                  </a:cubicBezTo>
                  <a:cubicBezTo>
                    <a:pt x="455" y="259"/>
                    <a:pt x="372" y="251"/>
                    <a:pt x="306" y="292"/>
                  </a:cubicBezTo>
                  <a:cubicBezTo>
                    <a:pt x="295" y="283"/>
                    <a:pt x="284" y="273"/>
                    <a:pt x="272" y="263"/>
                  </a:cubicBezTo>
                  <a:cubicBezTo>
                    <a:pt x="278" y="203"/>
                    <a:pt x="264" y="143"/>
                    <a:pt x="226" y="95"/>
                  </a:cubicBezTo>
                  <a:cubicBezTo>
                    <a:pt x="175" y="29"/>
                    <a:pt x="85" y="0"/>
                    <a:pt x="0" y="9"/>
                  </a:cubicBezTo>
                  <a:cubicBezTo>
                    <a:pt x="0" y="889"/>
                    <a:pt x="0" y="889"/>
                    <a:pt x="0" y="889"/>
                  </a:cubicBezTo>
                  <a:cubicBezTo>
                    <a:pt x="317" y="1277"/>
                    <a:pt x="317" y="1277"/>
                    <a:pt x="317" y="1277"/>
                  </a:cubicBezTo>
                  <a:lnTo>
                    <a:pt x="967" y="12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0"/>
            <p:cNvSpPr/>
            <p:nvPr/>
          </p:nvSpPr>
          <p:spPr bwMode="auto">
            <a:xfrm>
              <a:off x="12351784" y="1440926"/>
              <a:ext cx="854075" cy="942975"/>
            </a:xfrm>
            <a:custGeom>
              <a:avLst/>
              <a:gdLst>
                <a:gd name="T0" fmla="*/ 207 w 369"/>
                <a:gd name="T1" fmla="*/ 290 h 408"/>
                <a:gd name="T2" fmla="*/ 294 w 369"/>
                <a:gd name="T3" fmla="*/ 258 h 408"/>
                <a:gd name="T4" fmla="*/ 324 w 369"/>
                <a:gd name="T5" fmla="*/ 66 h 408"/>
                <a:gd name="T6" fmla="*/ 130 w 369"/>
                <a:gd name="T7" fmla="*/ 49 h 408"/>
                <a:gd name="T8" fmla="*/ 73 w 369"/>
                <a:gd name="T9" fmla="*/ 158 h 408"/>
                <a:gd name="T10" fmla="*/ 34 w 369"/>
                <a:gd name="T11" fmla="*/ 173 h 408"/>
                <a:gd name="T12" fmla="*/ 20 w 369"/>
                <a:gd name="T13" fmla="*/ 261 h 408"/>
                <a:gd name="T14" fmla="*/ 77 w 369"/>
                <a:gd name="T15" fmla="*/ 283 h 408"/>
                <a:gd name="T16" fmla="*/ 76 w 369"/>
                <a:gd name="T17" fmla="*/ 372 h 408"/>
                <a:gd name="T18" fmla="*/ 182 w 369"/>
                <a:gd name="T19" fmla="*/ 382 h 408"/>
                <a:gd name="T20" fmla="*/ 207 w 369"/>
                <a:gd name="T21" fmla="*/ 29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408">
                  <a:moveTo>
                    <a:pt x="207" y="290"/>
                  </a:moveTo>
                  <a:cubicBezTo>
                    <a:pt x="237" y="289"/>
                    <a:pt x="267" y="279"/>
                    <a:pt x="294" y="258"/>
                  </a:cubicBezTo>
                  <a:cubicBezTo>
                    <a:pt x="356" y="210"/>
                    <a:pt x="369" y="123"/>
                    <a:pt x="324" y="66"/>
                  </a:cubicBezTo>
                  <a:cubicBezTo>
                    <a:pt x="279" y="8"/>
                    <a:pt x="192" y="0"/>
                    <a:pt x="130" y="49"/>
                  </a:cubicBezTo>
                  <a:cubicBezTo>
                    <a:pt x="94" y="77"/>
                    <a:pt x="74" y="118"/>
                    <a:pt x="73" y="158"/>
                  </a:cubicBezTo>
                  <a:cubicBezTo>
                    <a:pt x="59" y="159"/>
                    <a:pt x="46" y="164"/>
                    <a:pt x="34" y="173"/>
                  </a:cubicBezTo>
                  <a:cubicBezTo>
                    <a:pt x="6" y="195"/>
                    <a:pt x="0" y="234"/>
                    <a:pt x="20" y="261"/>
                  </a:cubicBezTo>
                  <a:cubicBezTo>
                    <a:pt x="34" y="278"/>
                    <a:pt x="56" y="286"/>
                    <a:pt x="77" y="283"/>
                  </a:cubicBezTo>
                  <a:cubicBezTo>
                    <a:pt x="57" y="309"/>
                    <a:pt x="55" y="346"/>
                    <a:pt x="76" y="372"/>
                  </a:cubicBezTo>
                  <a:cubicBezTo>
                    <a:pt x="100" y="404"/>
                    <a:pt x="148" y="408"/>
                    <a:pt x="182" y="382"/>
                  </a:cubicBezTo>
                  <a:cubicBezTo>
                    <a:pt x="211" y="359"/>
                    <a:pt x="220" y="321"/>
                    <a:pt x="207" y="290"/>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1"/>
            <p:cNvSpPr/>
            <p:nvPr/>
          </p:nvSpPr>
          <p:spPr bwMode="auto">
            <a:xfrm>
              <a:off x="11712022" y="91551"/>
              <a:ext cx="635000" cy="808038"/>
            </a:xfrm>
            <a:custGeom>
              <a:avLst/>
              <a:gdLst>
                <a:gd name="T0" fmla="*/ 230 w 275"/>
                <a:gd name="T1" fmla="*/ 159 h 350"/>
                <a:gd name="T2" fmla="*/ 248 w 275"/>
                <a:gd name="T3" fmla="*/ 40 h 350"/>
                <a:gd name="T4" fmla="*/ 127 w 275"/>
                <a:gd name="T5" fmla="*/ 30 h 350"/>
                <a:gd name="T6" fmla="*/ 118 w 275"/>
                <a:gd name="T7" fmla="*/ 38 h 350"/>
                <a:gd name="T8" fmla="*/ 38 w 275"/>
                <a:gd name="T9" fmla="*/ 45 h 350"/>
                <a:gd name="T10" fmla="*/ 23 w 275"/>
                <a:gd name="T11" fmla="*/ 141 h 350"/>
                <a:gd name="T12" fmla="*/ 38 w 275"/>
                <a:gd name="T13" fmla="*/ 155 h 350"/>
                <a:gd name="T14" fmla="*/ 34 w 275"/>
                <a:gd name="T15" fmla="*/ 295 h 350"/>
                <a:gd name="T16" fmla="*/ 197 w 275"/>
                <a:gd name="T17" fmla="*/ 310 h 350"/>
                <a:gd name="T18" fmla="*/ 230 w 275"/>
                <a:gd name="T19" fmla="*/ 15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 h="350">
                  <a:moveTo>
                    <a:pt x="230" y="159"/>
                  </a:moveTo>
                  <a:cubicBezTo>
                    <a:pt x="267" y="129"/>
                    <a:pt x="275" y="76"/>
                    <a:pt x="248" y="40"/>
                  </a:cubicBezTo>
                  <a:cubicBezTo>
                    <a:pt x="220" y="4"/>
                    <a:pt x="166" y="0"/>
                    <a:pt x="127" y="30"/>
                  </a:cubicBezTo>
                  <a:cubicBezTo>
                    <a:pt x="124" y="32"/>
                    <a:pt x="121" y="35"/>
                    <a:pt x="118" y="38"/>
                  </a:cubicBezTo>
                  <a:cubicBezTo>
                    <a:pt x="94" y="24"/>
                    <a:pt x="62" y="26"/>
                    <a:pt x="38" y="45"/>
                  </a:cubicBezTo>
                  <a:cubicBezTo>
                    <a:pt x="7" y="69"/>
                    <a:pt x="0" y="112"/>
                    <a:pt x="23" y="141"/>
                  </a:cubicBezTo>
                  <a:cubicBezTo>
                    <a:pt x="27" y="147"/>
                    <a:pt x="32" y="152"/>
                    <a:pt x="38" y="155"/>
                  </a:cubicBezTo>
                  <a:cubicBezTo>
                    <a:pt x="5" y="197"/>
                    <a:pt x="2" y="254"/>
                    <a:pt x="34" y="295"/>
                  </a:cubicBezTo>
                  <a:cubicBezTo>
                    <a:pt x="72" y="344"/>
                    <a:pt x="145" y="350"/>
                    <a:pt x="197" y="310"/>
                  </a:cubicBezTo>
                  <a:cubicBezTo>
                    <a:pt x="245" y="272"/>
                    <a:pt x="258" y="207"/>
                    <a:pt x="230" y="159"/>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2"/>
            <p:cNvSpPr/>
            <p:nvPr/>
          </p:nvSpPr>
          <p:spPr bwMode="auto">
            <a:xfrm>
              <a:off x="12456559" y="-140224"/>
              <a:ext cx="309563" cy="303213"/>
            </a:xfrm>
            <a:custGeom>
              <a:avLst/>
              <a:gdLst>
                <a:gd name="T0" fmla="*/ 102 w 134"/>
                <a:gd name="T1" fmla="*/ 110 h 131"/>
                <a:gd name="T2" fmla="*/ 19 w 134"/>
                <a:gd name="T3" fmla="*/ 103 h 131"/>
                <a:gd name="T4" fmla="*/ 32 w 134"/>
                <a:gd name="T5" fmla="*/ 20 h 131"/>
                <a:gd name="T6" fmla="*/ 115 w 134"/>
                <a:gd name="T7" fmla="*/ 28 h 131"/>
                <a:gd name="T8" fmla="*/ 102 w 134"/>
                <a:gd name="T9" fmla="*/ 110 h 131"/>
              </a:gdLst>
              <a:ahLst/>
              <a:cxnLst>
                <a:cxn ang="0">
                  <a:pos x="T0" y="T1"/>
                </a:cxn>
                <a:cxn ang="0">
                  <a:pos x="T2" y="T3"/>
                </a:cxn>
                <a:cxn ang="0">
                  <a:pos x="T4" y="T5"/>
                </a:cxn>
                <a:cxn ang="0">
                  <a:pos x="T6" y="T7"/>
                </a:cxn>
                <a:cxn ang="0">
                  <a:pos x="T8" y="T9"/>
                </a:cxn>
              </a:cxnLst>
              <a:rect l="0" t="0" r="r" b="b"/>
              <a:pathLst>
                <a:path w="134" h="131">
                  <a:moveTo>
                    <a:pt x="102" y="110"/>
                  </a:moveTo>
                  <a:cubicBezTo>
                    <a:pt x="75" y="131"/>
                    <a:pt x="38" y="127"/>
                    <a:pt x="19" y="103"/>
                  </a:cubicBezTo>
                  <a:cubicBezTo>
                    <a:pt x="0" y="78"/>
                    <a:pt x="5" y="41"/>
                    <a:pt x="32" y="20"/>
                  </a:cubicBezTo>
                  <a:cubicBezTo>
                    <a:pt x="58" y="0"/>
                    <a:pt x="95" y="3"/>
                    <a:pt x="115" y="28"/>
                  </a:cubicBezTo>
                  <a:cubicBezTo>
                    <a:pt x="134" y="52"/>
                    <a:pt x="128" y="89"/>
                    <a:pt x="102" y="110"/>
                  </a:cubicBez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3"/>
            <p:cNvSpPr/>
            <p:nvPr/>
          </p:nvSpPr>
          <p:spPr bwMode="auto">
            <a:xfrm>
              <a:off x="8960884" y="148701"/>
              <a:ext cx="2066925" cy="2289175"/>
            </a:xfrm>
            <a:custGeom>
              <a:avLst/>
              <a:gdLst>
                <a:gd name="T0" fmla="*/ 801 w 894"/>
                <a:gd name="T1" fmla="*/ 990 h 990"/>
                <a:gd name="T2" fmla="*/ 789 w 894"/>
                <a:gd name="T3" fmla="*/ 951 h 990"/>
                <a:gd name="T4" fmla="*/ 837 w 894"/>
                <a:gd name="T5" fmla="*/ 934 h 990"/>
                <a:gd name="T6" fmla="*/ 854 w 894"/>
                <a:gd name="T7" fmla="*/ 830 h 990"/>
                <a:gd name="T8" fmla="*/ 834 w 894"/>
                <a:gd name="T9" fmla="*/ 814 h 990"/>
                <a:gd name="T10" fmla="*/ 844 w 894"/>
                <a:gd name="T11" fmla="*/ 601 h 990"/>
                <a:gd name="T12" fmla="*/ 640 w 894"/>
                <a:gd name="T13" fmla="*/ 557 h 990"/>
                <a:gd name="T14" fmla="*/ 624 w 894"/>
                <a:gd name="T15" fmla="*/ 408 h 990"/>
                <a:gd name="T16" fmla="*/ 479 w 894"/>
                <a:gd name="T17" fmla="*/ 357 h 990"/>
                <a:gd name="T18" fmla="*/ 461 w 894"/>
                <a:gd name="T19" fmla="*/ 167 h 990"/>
                <a:gd name="T20" fmla="*/ 194 w 894"/>
                <a:gd name="T21" fmla="*/ 144 h 990"/>
                <a:gd name="T22" fmla="*/ 191 w 894"/>
                <a:gd name="T23" fmla="*/ 147 h 990"/>
                <a:gd name="T24" fmla="*/ 157 w 894"/>
                <a:gd name="T25" fmla="*/ 68 h 990"/>
                <a:gd name="T26" fmla="*/ 0 w 894"/>
                <a:gd name="T27" fmla="*/ 2 h 990"/>
                <a:gd name="T28" fmla="*/ 0 w 894"/>
                <a:gd name="T29" fmla="*/ 990 h 990"/>
                <a:gd name="T30" fmla="*/ 801 w 894"/>
                <a:gd name="T31" fmla="*/ 99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4" h="990">
                  <a:moveTo>
                    <a:pt x="801" y="990"/>
                  </a:moveTo>
                  <a:cubicBezTo>
                    <a:pt x="799" y="977"/>
                    <a:pt x="795" y="966"/>
                    <a:pt x="789" y="951"/>
                  </a:cubicBezTo>
                  <a:cubicBezTo>
                    <a:pt x="805" y="951"/>
                    <a:pt x="823" y="946"/>
                    <a:pt x="837" y="934"/>
                  </a:cubicBezTo>
                  <a:cubicBezTo>
                    <a:pt x="871" y="908"/>
                    <a:pt x="878" y="862"/>
                    <a:pt x="854" y="830"/>
                  </a:cubicBezTo>
                  <a:cubicBezTo>
                    <a:pt x="848" y="823"/>
                    <a:pt x="842" y="818"/>
                    <a:pt x="834" y="814"/>
                  </a:cubicBezTo>
                  <a:cubicBezTo>
                    <a:pt x="888" y="755"/>
                    <a:pt x="894" y="665"/>
                    <a:pt x="844" y="601"/>
                  </a:cubicBezTo>
                  <a:cubicBezTo>
                    <a:pt x="795" y="539"/>
                    <a:pt x="710" y="522"/>
                    <a:pt x="640" y="557"/>
                  </a:cubicBezTo>
                  <a:cubicBezTo>
                    <a:pt x="662" y="508"/>
                    <a:pt x="657" y="451"/>
                    <a:pt x="624" y="408"/>
                  </a:cubicBezTo>
                  <a:cubicBezTo>
                    <a:pt x="589" y="364"/>
                    <a:pt x="533" y="346"/>
                    <a:pt x="479" y="357"/>
                  </a:cubicBezTo>
                  <a:cubicBezTo>
                    <a:pt x="508" y="295"/>
                    <a:pt x="504" y="222"/>
                    <a:pt x="461" y="167"/>
                  </a:cubicBezTo>
                  <a:cubicBezTo>
                    <a:pt x="399" y="88"/>
                    <a:pt x="280" y="77"/>
                    <a:pt x="194" y="144"/>
                  </a:cubicBezTo>
                  <a:cubicBezTo>
                    <a:pt x="193" y="145"/>
                    <a:pt x="192" y="146"/>
                    <a:pt x="191" y="147"/>
                  </a:cubicBezTo>
                  <a:cubicBezTo>
                    <a:pt x="186" y="119"/>
                    <a:pt x="175" y="92"/>
                    <a:pt x="157" y="68"/>
                  </a:cubicBezTo>
                  <a:cubicBezTo>
                    <a:pt x="121" y="22"/>
                    <a:pt x="57" y="0"/>
                    <a:pt x="0" y="2"/>
                  </a:cubicBezTo>
                  <a:cubicBezTo>
                    <a:pt x="0" y="990"/>
                    <a:pt x="0" y="990"/>
                    <a:pt x="0" y="990"/>
                  </a:cubicBezTo>
                  <a:lnTo>
                    <a:pt x="801" y="990"/>
                  </a:lnTo>
                  <a:close/>
                </a:path>
              </a:pathLst>
            </a:custGeom>
            <a:solidFill>
              <a:srgbClr val="80BF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4"/>
            <p:cNvSpPr/>
            <p:nvPr/>
          </p:nvSpPr>
          <p:spPr bwMode="auto">
            <a:xfrm>
              <a:off x="9014859" y="421751"/>
              <a:ext cx="1503363" cy="1358900"/>
            </a:xfrm>
            <a:custGeom>
              <a:avLst/>
              <a:gdLst>
                <a:gd name="T0" fmla="*/ 592 w 650"/>
                <a:gd name="T1" fmla="*/ 390 h 588"/>
                <a:gd name="T2" fmla="*/ 564 w 650"/>
                <a:gd name="T3" fmla="*/ 365 h 588"/>
                <a:gd name="T4" fmla="*/ 588 w 650"/>
                <a:gd name="T5" fmla="*/ 97 h 588"/>
                <a:gd name="T6" fmla="*/ 299 w 650"/>
                <a:gd name="T7" fmla="*/ 72 h 588"/>
                <a:gd name="T8" fmla="*/ 239 w 650"/>
                <a:gd name="T9" fmla="*/ 143 h 588"/>
                <a:gd name="T10" fmla="*/ 76 w 650"/>
                <a:gd name="T11" fmla="*/ 155 h 588"/>
                <a:gd name="T12" fmla="*/ 45 w 650"/>
                <a:gd name="T13" fmla="*/ 350 h 588"/>
                <a:gd name="T14" fmla="*/ 242 w 650"/>
                <a:gd name="T15" fmla="*/ 367 h 588"/>
                <a:gd name="T16" fmla="*/ 253 w 650"/>
                <a:gd name="T17" fmla="*/ 358 h 588"/>
                <a:gd name="T18" fmla="*/ 253 w 650"/>
                <a:gd name="T19" fmla="*/ 359 h 588"/>
                <a:gd name="T20" fmla="*/ 391 w 650"/>
                <a:gd name="T21" fmla="*/ 431 h 588"/>
                <a:gd name="T22" fmla="*/ 407 w 650"/>
                <a:gd name="T23" fmla="*/ 534 h 588"/>
                <a:gd name="T24" fmla="*/ 566 w 650"/>
                <a:gd name="T25" fmla="*/ 548 h 588"/>
                <a:gd name="T26" fmla="*/ 592 w 650"/>
                <a:gd name="T27" fmla="*/ 39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588">
                  <a:moveTo>
                    <a:pt x="592" y="390"/>
                  </a:moveTo>
                  <a:cubicBezTo>
                    <a:pt x="584" y="379"/>
                    <a:pt x="574" y="371"/>
                    <a:pt x="564" y="365"/>
                  </a:cubicBezTo>
                  <a:cubicBezTo>
                    <a:pt x="637" y="291"/>
                    <a:pt x="650" y="176"/>
                    <a:pt x="588" y="97"/>
                  </a:cubicBezTo>
                  <a:cubicBezTo>
                    <a:pt x="521" y="11"/>
                    <a:pt x="391" y="0"/>
                    <a:pt x="299" y="72"/>
                  </a:cubicBezTo>
                  <a:cubicBezTo>
                    <a:pt x="273" y="92"/>
                    <a:pt x="253" y="116"/>
                    <a:pt x="239" y="143"/>
                  </a:cubicBezTo>
                  <a:cubicBezTo>
                    <a:pt x="191" y="113"/>
                    <a:pt x="126" y="117"/>
                    <a:pt x="76" y="155"/>
                  </a:cubicBezTo>
                  <a:cubicBezTo>
                    <a:pt x="13" y="204"/>
                    <a:pt x="0" y="292"/>
                    <a:pt x="45" y="350"/>
                  </a:cubicBezTo>
                  <a:cubicBezTo>
                    <a:pt x="91" y="409"/>
                    <a:pt x="179" y="417"/>
                    <a:pt x="242" y="367"/>
                  </a:cubicBezTo>
                  <a:cubicBezTo>
                    <a:pt x="246" y="364"/>
                    <a:pt x="250" y="361"/>
                    <a:pt x="253" y="358"/>
                  </a:cubicBezTo>
                  <a:cubicBezTo>
                    <a:pt x="253" y="358"/>
                    <a:pt x="253" y="358"/>
                    <a:pt x="253" y="359"/>
                  </a:cubicBezTo>
                  <a:cubicBezTo>
                    <a:pt x="288" y="402"/>
                    <a:pt x="338" y="427"/>
                    <a:pt x="391" y="431"/>
                  </a:cubicBezTo>
                  <a:cubicBezTo>
                    <a:pt x="379" y="465"/>
                    <a:pt x="383" y="504"/>
                    <a:pt x="407" y="534"/>
                  </a:cubicBezTo>
                  <a:cubicBezTo>
                    <a:pt x="444" y="582"/>
                    <a:pt x="515" y="588"/>
                    <a:pt x="566" y="548"/>
                  </a:cubicBezTo>
                  <a:cubicBezTo>
                    <a:pt x="618" y="508"/>
                    <a:pt x="629" y="437"/>
                    <a:pt x="592" y="390"/>
                  </a:cubicBezTo>
                  <a:close/>
                </a:path>
              </a:pathLst>
            </a:custGeom>
            <a:solidFill>
              <a:srgbClr val="7AD0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Line 27"/>
            <p:cNvSpPr>
              <a:spLocks noChangeShapeType="1"/>
            </p:cNvSpPr>
            <p:nvPr/>
          </p:nvSpPr>
          <p:spPr bwMode="auto">
            <a:xfrm>
              <a:off x="10486472" y="1264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2" name="组合 91"/>
          <p:cNvGrpSpPr/>
          <p:nvPr/>
        </p:nvGrpSpPr>
        <p:grpSpPr>
          <a:xfrm>
            <a:off x="1385693" y="1510078"/>
            <a:ext cx="6138744" cy="4146742"/>
            <a:chOff x="1385693" y="1510078"/>
            <a:chExt cx="6138744" cy="4146742"/>
          </a:xfrm>
        </p:grpSpPr>
        <p:sp>
          <p:nvSpPr>
            <p:cNvPr id="11" name="Freeform 26"/>
            <p:cNvSpPr/>
            <p:nvPr/>
          </p:nvSpPr>
          <p:spPr bwMode="auto">
            <a:xfrm>
              <a:off x="1895475" y="3163888"/>
              <a:ext cx="2514600" cy="2159000"/>
            </a:xfrm>
            <a:custGeom>
              <a:avLst/>
              <a:gdLst>
                <a:gd name="T0" fmla="*/ 1407 w 1584"/>
                <a:gd name="T1" fmla="*/ 0 h 1360"/>
                <a:gd name="T2" fmla="*/ 0 w 1584"/>
                <a:gd name="T3" fmla="*/ 1040 h 1360"/>
                <a:gd name="T4" fmla="*/ 97 w 1584"/>
                <a:gd name="T5" fmla="*/ 1289 h 1360"/>
                <a:gd name="T6" fmla="*/ 257 w 1584"/>
                <a:gd name="T7" fmla="*/ 1360 h 1360"/>
                <a:gd name="T8" fmla="*/ 1584 w 1584"/>
                <a:gd name="T9" fmla="*/ 245 h 1360"/>
                <a:gd name="T10" fmla="*/ 1407 w 1584"/>
                <a:gd name="T11" fmla="*/ 0 h 1360"/>
              </a:gdLst>
              <a:ahLst/>
              <a:cxnLst>
                <a:cxn ang="0">
                  <a:pos x="T0" y="T1"/>
                </a:cxn>
                <a:cxn ang="0">
                  <a:pos x="T2" y="T3"/>
                </a:cxn>
                <a:cxn ang="0">
                  <a:pos x="T4" y="T5"/>
                </a:cxn>
                <a:cxn ang="0">
                  <a:pos x="T6" y="T7"/>
                </a:cxn>
                <a:cxn ang="0">
                  <a:pos x="T8" y="T9"/>
                </a:cxn>
                <a:cxn ang="0">
                  <a:pos x="T10" y="T11"/>
                </a:cxn>
              </a:cxnLst>
              <a:rect l="0" t="0" r="r" b="b"/>
              <a:pathLst>
                <a:path w="1584" h="1360">
                  <a:moveTo>
                    <a:pt x="1407" y="0"/>
                  </a:moveTo>
                  <a:lnTo>
                    <a:pt x="0" y="1040"/>
                  </a:lnTo>
                  <a:lnTo>
                    <a:pt x="97" y="1289"/>
                  </a:lnTo>
                  <a:lnTo>
                    <a:pt x="257" y="1360"/>
                  </a:lnTo>
                  <a:lnTo>
                    <a:pt x="1584" y="245"/>
                  </a:lnTo>
                  <a:lnTo>
                    <a:pt x="1407" y="0"/>
                  </a:ln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4" name="Group 100"/>
            <p:cNvGrpSpPr>
              <a:grpSpLocks noChangeAspect="1"/>
            </p:cNvGrpSpPr>
            <p:nvPr/>
          </p:nvGrpSpPr>
          <p:grpSpPr bwMode="auto">
            <a:xfrm>
              <a:off x="1385693" y="2057590"/>
              <a:ext cx="4184978" cy="3599230"/>
              <a:chOff x="3137" y="1475"/>
              <a:chExt cx="3951" cy="3398"/>
            </a:xfrm>
          </p:grpSpPr>
          <p:sp>
            <p:nvSpPr>
              <p:cNvPr id="15" name="Freeform 101"/>
              <p:cNvSpPr/>
              <p:nvPr/>
            </p:nvSpPr>
            <p:spPr bwMode="auto">
              <a:xfrm>
                <a:off x="3137" y="3396"/>
                <a:ext cx="1546" cy="1174"/>
              </a:xfrm>
              <a:custGeom>
                <a:avLst/>
                <a:gdLst>
                  <a:gd name="T0" fmla="*/ 0 w 653"/>
                  <a:gd name="T1" fmla="*/ 496 h 496"/>
                  <a:gd name="T2" fmla="*/ 647 w 653"/>
                  <a:gd name="T3" fmla="*/ 8 h 496"/>
                  <a:gd name="T4" fmla="*/ 0 w 653"/>
                  <a:gd name="T5" fmla="*/ 496 h 496"/>
                </a:gdLst>
                <a:ahLst/>
                <a:cxnLst>
                  <a:cxn ang="0">
                    <a:pos x="T0" y="T1"/>
                  </a:cxn>
                  <a:cxn ang="0">
                    <a:pos x="T2" y="T3"/>
                  </a:cxn>
                  <a:cxn ang="0">
                    <a:pos x="T4" y="T5"/>
                  </a:cxn>
                </a:cxnLst>
                <a:rect l="0" t="0" r="r" b="b"/>
                <a:pathLst>
                  <a:path w="653" h="496">
                    <a:moveTo>
                      <a:pt x="0" y="496"/>
                    </a:moveTo>
                    <a:cubicBezTo>
                      <a:pt x="0" y="496"/>
                      <a:pt x="653" y="0"/>
                      <a:pt x="647" y="8"/>
                    </a:cubicBezTo>
                    <a:cubicBezTo>
                      <a:pt x="620" y="47"/>
                      <a:pt x="0" y="496"/>
                      <a:pt x="0" y="4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2"/>
              <p:cNvSpPr/>
              <p:nvPr/>
            </p:nvSpPr>
            <p:spPr bwMode="auto">
              <a:xfrm>
                <a:off x="3379" y="3737"/>
                <a:ext cx="1131" cy="1082"/>
              </a:xfrm>
              <a:custGeom>
                <a:avLst/>
                <a:gdLst>
                  <a:gd name="T0" fmla="*/ 0 w 478"/>
                  <a:gd name="T1" fmla="*/ 457 h 457"/>
                  <a:gd name="T2" fmla="*/ 399 w 478"/>
                  <a:gd name="T3" fmla="*/ 87 h 457"/>
                  <a:gd name="T4" fmla="*/ 0 w 478"/>
                  <a:gd name="T5" fmla="*/ 457 h 457"/>
                </a:gdLst>
                <a:ahLst/>
                <a:cxnLst>
                  <a:cxn ang="0">
                    <a:pos x="T0" y="T1"/>
                  </a:cxn>
                  <a:cxn ang="0">
                    <a:pos x="T2" y="T3"/>
                  </a:cxn>
                  <a:cxn ang="0">
                    <a:pos x="T4" y="T5"/>
                  </a:cxn>
                </a:cxnLst>
                <a:rect l="0" t="0" r="r" b="b"/>
                <a:pathLst>
                  <a:path w="478" h="457">
                    <a:moveTo>
                      <a:pt x="0" y="457"/>
                    </a:moveTo>
                    <a:cubicBezTo>
                      <a:pt x="0" y="457"/>
                      <a:pt x="478" y="0"/>
                      <a:pt x="399" y="87"/>
                    </a:cubicBezTo>
                    <a:cubicBezTo>
                      <a:pt x="321" y="174"/>
                      <a:pt x="0" y="457"/>
                      <a:pt x="0" y="4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3"/>
              <p:cNvSpPr/>
              <p:nvPr/>
            </p:nvSpPr>
            <p:spPr bwMode="auto">
              <a:xfrm>
                <a:off x="3731" y="3763"/>
                <a:ext cx="1153" cy="1110"/>
              </a:xfrm>
              <a:custGeom>
                <a:avLst/>
                <a:gdLst>
                  <a:gd name="T0" fmla="*/ 0 w 487"/>
                  <a:gd name="T1" fmla="*/ 469 h 469"/>
                  <a:gd name="T2" fmla="*/ 430 w 487"/>
                  <a:gd name="T3" fmla="*/ 64 h 469"/>
                  <a:gd name="T4" fmla="*/ 0 w 487"/>
                  <a:gd name="T5" fmla="*/ 469 h 469"/>
                </a:gdLst>
                <a:ahLst/>
                <a:cxnLst>
                  <a:cxn ang="0">
                    <a:pos x="T0" y="T1"/>
                  </a:cxn>
                  <a:cxn ang="0">
                    <a:pos x="T2" y="T3"/>
                  </a:cxn>
                  <a:cxn ang="0">
                    <a:pos x="T4" y="T5"/>
                  </a:cxn>
                </a:cxnLst>
                <a:rect l="0" t="0" r="r" b="b"/>
                <a:pathLst>
                  <a:path w="487" h="469">
                    <a:moveTo>
                      <a:pt x="0" y="469"/>
                    </a:moveTo>
                    <a:cubicBezTo>
                      <a:pt x="0" y="469"/>
                      <a:pt x="487" y="0"/>
                      <a:pt x="430" y="64"/>
                    </a:cubicBezTo>
                    <a:cubicBezTo>
                      <a:pt x="372" y="127"/>
                      <a:pt x="0" y="469"/>
                      <a:pt x="0" y="4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4"/>
              <p:cNvSpPr/>
              <p:nvPr/>
            </p:nvSpPr>
            <p:spPr bwMode="auto">
              <a:xfrm>
                <a:off x="4775" y="2703"/>
                <a:ext cx="1020" cy="1020"/>
              </a:xfrm>
              <a:custGeom>
                <a:avLst/>
                <a:gdLst>
                  <a:gd name="T0" fmla="*/ 431 w 431"/>
                  <a:gd name="T1" fmla="*/ 136 h 431"/>
                  <a:gd name="T2" fmla="*/ 308 w 431"/>
                  <a:gd name="T3" fmla="*/ 0 h 431"/>
                  <a:gd name="T4" fmla="*/ 307 w 431"/>
                  <a:gd name="T5" fmla="*/ 0 h 431"/>
                  <a:gd name="T6" fmla="*/ 16 w 431"/>
                  <a:gd name="T7" fmla="*/ 354 h 431"/>
                  <a:gd name="T8" fmla="*/ 62 w 431"/>
                  <a:gd name="T9" fmla="*/ 357 h 431"/>
                  <a:gd name="T10" fmla="*/ 0 w 431"/>
                  <a:gd name="T11" fmla="*/ 413 h 431"/>
                  <a:gd name="T12" fmla="*/ 430 w 431"/>
                  <a:gd name="T13" fmla="*/ 137 h 431"/>
                  <a:gd name="T14" fmla="*/ 431 w 431"/>
                  <a:gd name="T15" fmla="*/ 136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 h="431">
                    <a:moveTo>
                      <a:pt x="431" y="136"/>
                    </a:moveTo>
                    <a:cubicBezTo>
                      <a:pt x="308" y="0"/>
                      <a:pt x="308" y="0"/>
                      <a:pt x="308" y="0"/>
                    </a:cubicBezTo>
                    <a:cubicBezTo>
                      <a:pt x="308" y="0"/>
                      <a:pt x="307" y="0"/>
                      <a:pt x="307" y="0"/>
                    </a:cubicBezTo>
                    <a:cubicBezTo>
                      <a:pt x="18" y="12"/>
                      <a:pt x="16" y="354"/>
                      <a:pt x="16" y="354"/>
                    </a:cubicBezTo>
                    <a:cubicBezTo>
                      <a:pt x="62" y="357"/>
                      <a:pt x="62" y="357"/>
                      <a:pt x="62" y="357"/>
                    </a:cubicBezTo>
                    <a:cubicBezTo>
                      <a:pt x="0" y="413"/>
                      <a:pt x="0" y="413"/>
                      <a:pt x="0" y="413"/>
                    </a:cubicBezTo>
                    <a:cubicBezTo>
                      <a:pt x="0" y="413"/>
                      <a:pt x="368" y="431"/>
                      <a:pt x="430" y="137"/>
                    </a:cubicBezTo>
                    <a:cubicBezTo>
                      <a:pt x="430" y="137"/>
                      <a:pt x="430" y="137"/>
                      <a:pt x="431"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5"/>
              <p:cNvSpPr/>
              <p:nvPr/>
            </p:nvSpPr>
            <p:spPr bwMode="auto">
              <a:xfrm>
                <a:off x="4979" y="2757"/>
                <a:ext cx="764" cy="727"/>
              </a:xfrm>
              <a:custGeom>
                <a:avLst/>
                <a:gdLst>
                  <a:gd name="T0" fmla="*/ 323 w 323"/>
                  <a:gd name="T1" fmla="*/ 90 h 307"/>
                  <a:gd name="T2" fmla="*/ 241 w 323"/>
                  <a:gd name="T3" fmla="*/ 0 h 307"/>
                  <a:gd name="T4" fmla="*/ 241 w 323"/>
                  <a:gd name="T5" fmla="*/ 0 h 307"/>
                  <a:gd name="T6" fmla="*/ 14 w 323"/>
                  <a:gd name="T7" fmla="*/ 265 h 307"/>
                  <a:gd name="T8" fmla="*/ 47 w 323"/>
                  <a:gd name="T9" fmla="*/ 265 h 307"/>
                  <a:gd name="T10" fmla="*/ 0 w 323"/>
                  <a:gd name="T11" fmla="*/ 307 h 307"/>
                  <a:gd name="T12" fmla="*/ 322 w 323"/>
                  <a:gd name="T13" fmla="*/ 90 h 307"/>
                  <a:gd name="T14" fmla="*/ 323 w 323"/>
                  <a:gd name="T15" fmla="*/ 9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07">
                    <a:moveTo>
                      <a:pt x="323" y="90"/>
                    </a:moveTo>
                    <a:cubicBezTo>
                      <a:pt x="241" y="0"/>
                      <a:pt x="241" y="0"/>
                      <a:pt x="241" y="0"/>
                    </a:cubicBezTo>
                    <a:cubicBezTo>
                      <a:pt x="241" y="0"/>
                      <a:pt x="241" y="0"/>
                      <a:pt x="241" y="0"/>
                    </a:cubicBezTo>
                    <a:cubicBezTo>
                      <a:pt x="33" y="24"/>
                      <a:pt x="14" y="265"/>
                      <a:pt x="14" y="265"/>
                    </a:cubicBezTo>
                    <a:cubicBezTo>
                      <a:pt x="47" y="265"/>
                      <a:pt x="47" y="265"/>
                      <a:pt x="47" y="265"/>
                    </a:cubicBezTo>
                    <a:cubicBezTo>
                      <a:pt x="0" y="307"/>
                      <a:pt x="0" y="307"/>
                      <a:pt x="0" y="307"/>
                    </a:cubicBezTo>
                    <a:cubicBezTo>
                      <a:pt x="0" y="307"/>
                      <a:pt x="262" y="301"/>
                      <a:pt x="322" y="90"/>
                    </a:cubicBezTo>
                    <a:cubicBezTo>
                      <a:pt x="322" y="90"/>
                      <a:pt x="322" y="90"/>
                      <a:pt x="323" y="90"/>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06"/>
              <p:cNvSpPr/>
              <p:nvPr/>
            </p:nvSpPr>
            <p:spPr bwMode="auto">
              <a:xfrm>
                <a:off x="5483" y="1475"/>
                <a:ext cx="1605" cy="1540"/>
              </a:xfrm>
              <a:custGeom>
                <a:avLst/>
                <a:gdLst>
                  <a:gd name="T0" fmla="*/ 585 w 678"/>
                  <a:gd name="T1" fmla="*/ 116 h 651"/>
                  <a:gd name="T2" fmla="*/ 563 w 678"/>
                  <a:gd name="T3" fmla="*/ 478 h 651"/>
                  <a:gd name="T4" fmla="*/ 319 w 678"/>
                  <a:gd name="T5" fmla="*/ 531 h 651"/>
                  <a:gd name="T6" fmla="*/ 143 w 678"/>
                  <a:gd name="T7" fmla="*/ 651 h 651"/>
                  <a:gd name="T8" fmla="*/ 0 w 678"/>
                  <a:gd name="T9" fmla="*/ 490 h 651"/>
                  <a:gd name="T10" fmla="*/ 141 w 678"/>
                  <a:gd name="T11" fmla="*/ 330 h 651"/>
                  <a:gd name="T12" fmla="*/ 223 w 678"/>
                  <a:gd name="T13" fmla="*/ 94 h 651"/>
                  <a:gd name="T14" fmla="*/ 585 w 678"/>
                  <a:gd name="T15" fmla="*/ 116 h 6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651">
                    <a:moveTo>
                      <a:pt x="585" y="116"/>
                    </a:moveTo>
                    <a:cubicBezTo>
                      <a:pt x="678" y="222"/>
                      <a:pt x="669" y="384"/>
                      <a:pt x="563" y="478"/>
                    </a:cubicBezTo>
                    <a:cubicBezTo>
                      <a:pt x="494" y="539"/>
                      <a:pt x="401" y="556"/>
                      <a:pt x="319" y="531"/>
                    </a:cubicBezTo>
                    <a:cubicBezTo>
                      <a:pt x="143" y="651"/>
                      <a:pt x="143" y="651"/>
                      <a:pt x="143" y="651"/>
                    </a:cubicBezTo>
                    <a:cubicBezTo>
                      <a:pt x="0" y="490"/>
                      <a:pt x="0" y="490"/>
                      <a:pt x="0" y="490"/>
                    </a:cubicBezTo>
                    <a:cubicBezTo>
                      <a:pt x="141" y="330"/>
                      <a:pt x="141" y="330"/>
                      <a:pt x="141" y="330"/>
                    </a:cubicBezTo>
                    <a:cubicBezTo>
                      <a:pt x="126" y="245"/>
                      <a:pt x="154" y="155"/>
                      <a:pt x="223" y="94"/>
                    </a:cubicBezTo>
                    <a:cubicBezTo>
                      <a:pt x="329" y="0"/>
                      <a:pt x="491" y="10"/>
                      <a:pt x="585" y="116"/>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7"/>
              <p:cNvSpPr>
                <a:spLocks noEditPoints="1"/>
              </p:cNvSpPr>
              <p:nvPr/>
            </p:nvSpPr>
            <p:spPr bwMode="auto">
              <a:xfrm>
                <a:off x="5732" y="2031"/>
                <a:ext cx="745" cy="729"/>
              </a:xfrm>
              <a:custGeom>
                <a:avLst/>
                <a:gdLst>
                  <a:gd name="T0" fmla="*/ 20 w 315"/>
                  <a:gd name="T1" fmla="*/ 232 h 308"/>
                  <a:gd name="T2" fmla="*/ 6 w 315"/>
                  <a:gd name="T3" fmla="*/ 235 h 308"/>
                  <a:gd name="T4" fmla="*/ 3 w 315"/>
                  <a:gd name="T5" fmla="*/ 221 h 308"/>
                  <a:gd name="T6" fmla="*/ 107 w 315"/>
                  <a:gd name="T7" fmla="*/ 70 h 308"/>
                  <a:gd name="T8" fmla="*/ 170 w 315"/>
                  <a:gd name="T9" fmla="*/ 15 h 308"/>
                  <a:gd name="T10" fmla="*/ 169 w 315"/>
                  <a:gd name="T11" fmla="*/ 17 h 308"/>
                  <a:gd name="T12" fmla="*/ 170 w 315"/>
                  <a:gd name="T13" fmla="*/ 15 h 308"/>
                  <a:gd name="T14" fmla="*/ 170 w 315"/>
                  <a:gd name="T15" fmla="*/ 14 h 308"/>
                  <a:gd name="T16" fmla="*/ 170 w 315"/>
                  <a:gd name="T17" fmla="*/ 31 h 308"/>
                  <a:gd name="T18" fmla="*/ 207 w 315"/>
                  <a:gd name="T19" fmla="*/ 119 h 308"/>
                  <a:gd name="T20" fmla="*/ 288 w 315"/>
                  <a:gd name="T21" fmla="*/ 164 h 308"/>
                  <a:gd name="T22" fmla="*/ 304 w 315"/>
                  <a:gd name="T23" fmla="*/ 164 h 308"/>
                  <a:gd name="T24" fmla="*/ 315 w 315"/>
                  <a:gd name="T25" fmla="*/ 174 h 308"/>
                  <a:gd name="T26" fmla="*/ 309 w 315"/>
                  <a:gd name="T27" fmla="*/ 184 h 308"/>
                  <a:gd name="T28" fmla="*/ 78 w 315"/>
                  <a:gd name="T29" fmla="*/ 305 h 308"/>
                  <a:gd name="T30" fmla="*/ 64 w 315"/>
                  <a:gd name="T31" fmla="*/ 301 h 308"/>
                  <a:gd name="T32" fmla="*/ 69 w 315"/>
                  <a:gd name="T33" fmla="*/ 287 h 308"/>
                  <a:gd name="T34" fmla="*/ 270 w 315"/>
                  <a:gd name="T35" fmla="*/ 181 h 308"/>
                  <a:gd name="T36" fmla="*/ 192 w 315"/>
                  <a:gd name="T37" fmla="*/ 133 h 308"/>
                  <a:gd name="T38" fmla="*/ 151 w 315"/>
                  <a:gd name="T39" fmla="*/ 43 h 308"/>
                  <a:gd name="T40" fmla="*/ 20 w 315"/>
                  <a:gd name="T41" fmla="*/ 232 h 308"/>
                  <a:gd name="T42" fmla="*/ 107 w 315"/>
                  <a:gd name="T43" fmla="*/ 70 h 308"/>
                  <a:gd name="T44" fmla="*/ 152 w 315"/>
                  <a:gd name="T45" fmla="*/ 6 h 308"/>
                  <a:gd name="T46" fmla="*/ 166 w 315"/>
                  <a:gd name="T47" fmla="*/ 3 h 308"/>
                  <a:gd name="T48" fmla="*/ 170 w 315"/>
                  <a:gd name="T49" fmla="*/ 13 h 308"/>
                  <a:gd name="T50" fmla="*/ 170 w 315"/>
                  <a:gd name="T51" fmla="*/ 14 h 308"/>
                  <a:gd name="T52" fmla="*/ 170 w 315"/>
                  <a:gd name="T53" fmla="*/ 15 h 308"/>
                  <a:gd name="T54" fmla="*/ 170 w 315"/>
                  <a:gd name="T55" fmla="*/ 13 h 308"/>
                  <a:gd name="T56" fmla="*/ 170 w 315"/>
                  <a:gd name="T57" fmla="*/ 15 h 308"/>
                  <a:gd name="T58" fmla="*/ 107 w 315"/>
                  <a:gd name="T59" fmla="*/ 7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5" h="308">
                    <a:moveTo>
                      <a:pt x="20" y="232"/>
                    </a:moveTo>
                    <a:cubicBezTo>
                      <a:pt x="17" y="237"/>
                      <a:pt x="10" y="238"/>
                      <a:pt x="6" y="235"/>
                    </a:cubicBezTo>
                    <a:cubicBezTo>
                      <a:pt x="1" y="232"/>
                      <a:pt x="0" y="225"/>
                      <a:pt x="3" y="221"/>
                    </a:cubicBezTo>
                    <a:cubicBezTo>
                      <a:pt x="107" y="70"/>
                      <a:pt x="107" y="70"/>
                      <a:pt x="107" y="70"/>
                    </a:cubicBezTo>
                    <a:cubicBezTo>
                      <a:pt x="170" y="15"/>
                      <a:pt x="170" y="15"/>
                      <a:pt x="170" y="15"/>
                    </a:cubicBezTo>
                    <a:cubicBezTo>
                      <a:pt x="169" y="17"/>
                      <a:pt x="169" y="17"/>
                      <a:pt x="169" y="17"/>
                    </a:cubicBezTo>
                    <a:cubicBezTo>
                      <a:pt x="169" y="16"/>
                      <a:pt x="170" y="16"/>
                      <a:pt x="170" y="15"/>
                    </a:cubicBezTo>
                    <a:cubicBezTo>
                      <a:pt x="170" y="14"/>
                      <a:pt x="170" y="14"/>
                      <a:pt x="170" y="14"/>
                    </a:cubicBezTo>
                    <a:cubicBezTo>
                      <a:pt x="170" y="20"/>
                      <a:pt x="170" y="25"/>
                      <a:pt x="170" y="31"/>
                    </a:cubicBezTo>
                    <a:cubicBezTo>
                      <a:pt x="172" y="63"/>
                      <a:pt x="185" y="95"/>
                      <a:pt x="207" y="119"/>
                    </a:cubicBezTo>
                    <a:cubicBezTo>
                      <a:pt x="228" y="144"/>
                      <a:pt x="257" y="161"/>
                      <a:pt x="288" y="164"/>
                    </a:cubicBezTo>
                    <a:cubicBezTo>
                      <a:pt x="294" y="165"/>
                      <a:pt x="299" y="165"/>
                      <a:pt x="304" y="164"/>
                    </a:cubicBezTo>
                    <a:cubicBezTo>
                      <a:pt x="310" y="164"/>
                      <a:pt x="315" y="168"/>
                      <a:pt x="315" y="174"/>
                    </a:cubicBezTo>
                    <a:cubicBezTo>
                      <a:pt x="315" y="178"/>
                      <a:pt x="313" y="182"/>
                      <a:pt x="309" y="184"/>
                    </a:cubicBezTo>
                    <a:cubicBezTo>
                      <a:pt x="78" y="305"/>
                      <a:pt x="78" y="305"/>
                      <a:pt x="78" y="305"/>
                    </a:cubicBezTo>
                    <a:cubicBezTo>
                      <a:pt x="73" y="308"/>
                      <a:pt x="67" y="306"/>
                      <a:pt x="64" y="301"/>
                    </a:cubicBezTo>
                    <a:cubicBezTo>
                      <a:pt x="62" y="296"/>
                      <a:pt x="64" y="290"/>
                      <a:pt x="69" y="287"/>
                    </a:cubicBezTo>
                    <a:cubicBezTo>
                      <a:pt x="270" y="181"/>
                      <a:pt x="270" y="181"/>
                      <a:pt x="270" y="181"/>
                    </a:cubicBezTo>
                    <a:cubicBezTo>
                      <a:pt x="240" y="174"/>
                      <a:pt x="212" y="156"/>
                      <a:pt x="192" y="133"/>
                    </a:cubicBezTo>
                    <a:cubicBezTo>
                      <a:pt x="170" y="108"/>
                      <a:pt x="155" y="76"/>
                      <a:pt x="151" y="43"/>
                    </a:cubicBezTo>
                    <a:lnTo>
                      <a:pt x="20" y="232"/>
                    </a:lnTo>
                    <a:close/>
                    <a:moveTo>
                      <a:pt x="107" y="70"/>
                    </a:moveTo>
                    <a:cubicBezTo>
                      <a:pt x="152" y="6"/>
                      <a:pt x="152" y="6"/>
                      <a:pt x="152" y="6"/>
                    </a:cubicBezTo>
                    <a:cubicBezTo>
                      <a:pt x="155" y="1"/>
                      <a:pt x="162" y="0"/>
                      <a:pt x="166" y="3"/>
                    </a:cubicBezTo>
                    <a:cubicBezTo>
                      <a:pt x="170" y="5"/>
                      <a:pt x="171" y="9"/>
                      <a:pt x="170" y="13"/>
                    </a:cubicBezTo>
                    <a:cubicBezTo>
                      <a:pt x="170" y="14"/>
                      <a:pt x="170" y="14"/>
                      <a:pt x="170" y="14"/>
                    </a:cubicBezTo>
                    <a:cubicBezTo>
                      <a:pt x="170" y="15"/>
                      <a:pt x="170" y="15"/>
                      <a:pt x="170" y="15"/>
                    </a:cubicBezTo>
                    <a:cubicBezTo>
                      <a:pt x="170" y="14"/>
                      <a:pt x="170" y="14"/>
                      <a:pt x="170" y="13"/>
                    </a:cubicBezTo>
                    <a:cubicBezTo>
                      <a:pt x="170" y="15"/>
                      <a:pt x="170" y="15"/>
                      <a:pt x="170" y="15"/>
                    </a:cubicBezTo>
                    <a:lnTo>
                      <a:pt x="107" y="7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8"/>
              <p:cNvSpPr/>
              <p:nvPr/>
            </p:nvSpPr>
            <p:spPr bwMode="auto">
              <a:xfrm>
                <a:off x="5377" y="2364"/>
                <a:ext cx="733" cy="753"/>
              </a:xfrm>
              <a:custGeom>
                <a:avLst/>
                <a:gdLst>
                  <a:gd name="T0" fmla="*/ 117 w 310"/>
                  <a:gd name="T1" fmla="*/ 0 h 318"/>
                  <a:gd name="T2" fmla="*/ 310 w 310"/>
                  <a:gd name="T3" fmla="*/ 218 h 318"/>
                  <a:gd name="T4" fmla="*/ 199 w 310"/>
                  <a:gd name="T5" fmla="*/ 297 h 318"/>
                  <a:gd name="T6" fmla="*/ 148 w 310"/>
                  <a:gd name="T7" fmla="*/ 293 h 318"/>
                  <a:gd name="T8" fmla="*/ 22 w 310"/>
                  <a:gd name="T9" fmla="*/ 152 h 318"/>
                  <a:gd name="T10" fmla="*/ 25 w 310"/>
                  <a:gd name="T11" fmla="*/ 101 h 318"/>
                  <a:gd name="T12" fmla="*/ 117 w 310"/>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310" h="318">
                    <a:moveTo>
                      <a:pt x="117" y="0"/>
                    </a:moveTo>
                    <a:cubicBezTo>
                      <a:pt x="310" y="218"/>
                      <a:pt x="310" y="218"/>
                      <a:pt x="310" y="218"/>
                    </a:cubicBezTo>
                    <a:cubicBezTo>
                      <a:pt x="199" y="297"/>
                      <a:pt x="199" y="297"/>
                      <a:pt x="199" y="297"/>
                    </a:cubicBezTo>
                    <a:cubicBezTo>
                      <a:pt x="178" y="311"/>
                      <a:pt x="169" y="318"/>
                      <a:pt x="148" y="293"/>
                    </a:cubicBezTo>
                    <a:cubicBezTo>
                      <a:pt x="22" y="152"/>
                      <a:pt x="22" y="152"/>
                      <a:pt x="22" y="152"/>
                    </a:cubicBezTo>
                    <a:cubicBezTo>
                      <a:pt x="0" y="127"/>
                      <a:pt x="8" y="119"/>
                      <a:pt x="25" y="101"/>
                    </a:cubicBezTo>
                    <a:lnTo>
                      <a:pt x="117" y="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 name="Group 31"/>
            <p:cNvGrpSpPr>
              <a:grpSpLocks noChangeAspect="1"/>
            </p:cNvGrpSpPr>
            <p:nvPr/>
          </p:nvGrpSpPr>
          <p:grpSpPr bwMode="auto">
            <a:xfrm>
              <a:off x="1589614" y="1510078"/>
              <a:ext cx="5934823" cy="3730730"/>
              <a:chOff x="2847" y="1773"/>
              <a:chExt cx="5046" cy="3172"/>
            </a:xfrm>
          </p:grpSpPr>
          <p:sp>
            <p:nvSpPr>
              <p:cNvPr id="33" name="Freeform 32"/>
              <p:cNvSpPr/>
              <p:nvPr/>
            </p:nvSpPr>
            <p:spPr bwMode="auto">
              <a:xfrm>
                <a:off x="3192" y="3474"/>
                <a:ext cx="1999" cy="1366"/>
              </a:xfrm>
              <a:custGeom>
                <a:avLst/>
                <a:gdLst>
                  <a:gd name="T0" fmla="*/ 812 w 845"/>
                  <a:gd name="T1" fmla="*/ 345 h 577"/>
                  <a:gd name="T2" fmla="*/ 5 w 845"/>
                  <a:gd name="T3" fmla="*/ 328 h 577"/>
                  <a:gd name="T4" fmla="*/ 49 w 845"/>
                  <a:gd name="T5" fmla="*/ 272 h 577"/>
                  <a:gd name="T6" fmla="*/ 703 w 845"/>
                  <a:gd name="T7" fmla="*/ 151 h 577"/>
                  <a:gd name="T8" fmla="*/ 812 w 845"/>
                  <a:gd name="T9" fmla="*/ 345 h 577"/>
                </a:gdLst>
                <a:ahLst/>
                <a:cxnLst>
                  <a:cxn ang="0">
                    <a:pos x="T0" y="T1"/>
                  </a:cxn>
                  <a:cxn ang="0">
                    <a:pos x="T2" y="T3"/>
                  </a:cxn>
                  <a:cxn ang="0">
                    <a:pos x="T4" y="T5"/>
                  </a:cxn>
                  <a:cxn ang="0">
                    <a:pos x="T6" y="T7"/>
                  </a:cxn>
                  <a:cxn ang="0">
                    <a:pos x="T8" y="T9"/>
                  </a:cxn>
                </a:cxnLst>
                <a:rect l="0" t="0" r="r" b="b"/>
                <a:pathLst>
                  <a:path w="845" h="577">
                    <a:moveTo>
                      <a:pt x="812" y="345"/>
                    </a:moveTo>
                    <a:cubicBezTo>
                      <a:pt x="812" y="345"/>
                      <a:pt x="552" y="577"/>
                      <a:pt x="5" y="328"/>
                    </a:cubicBezTo>
                    <a:cubicBezTo>
                      <a:pt x="5" y="328"/>
                      <a:pt x="0" y="322"/>
                      <a:pt x="49" y="272"/>
                    </a:cubicBezTo>
                    <a:cubicBezTo>
                      <a:pt x="49" y="272"/>
                      <a:pt x="396" y="434"/>
                      <a:pt x="703" y="151"/>
                    </a:cubicBezTo>
                    <a:cubicBezTo>
                      <a:pt x="845" y="283"/>
                      <a:pt x="829" y="0"/>
                      <a:pt x="812" y="345"/>
                    </a:cubicBezTo>
                    <a:close/>
                  </a:path>
                </a:pathLst>
              </a:custGeom>
              <a:solidFill>
                <a:srgbClr val="FF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3569" y="3493"/>
                <a:ext cx="1289" cy="1452"/>
              </a:xfrm>
              <a:custGeom>
                <a:avLst/>
                <a:gdLst>
                  <a:gd name="T0" fmla="*/ 478 w 545"/>
                  <a:gd name="T1" fmla="*/ 0 h 613"/>
                  <a:gd name="T2" fmla="*/ 389 w 545"/>
                  <a:gd name="T3" fmla="*/ 52 h 613"/>
                  <a:gd name="T4" fmla="*/ 70 w 545"/>
                  <a:gd name="T5" fmla="*/ 172 h 613"/>
                  <a:gd name="T6" fmla="*/ 0 w 545"/>
                  <a:gd name="T7" fmla="*/ 221 h 613"/>
                  <a:gd name="T8" fmla="*/ 545 w 545"/>
                  <a:gd name="T9" fmla="*/ 221 h 613"/>
                  <a:gd name="T10" fmla="*/ 478 w 545"/>
                  <a:gd name="T11" fmla="*/ 0 h 613"/>
                </a:gdLst>
                <a:ahLst/>
                <a:cxnLst>
                  <a:cxn ang="0">
                    <a:pos x="T0" y="T1"/>
                  </a:cxn>
                  <a:cxn ang="0">
                    <a:pos x="T2" y="T3"/>
                  </a:cxn>
                  <a:cxn ang="0">
                    <a:pos x="T4" y="T5"/>
                  </a:cxn>
                  <a:cxn ang="0">
                    <a:pos x="T6" y="T7"/>
                  </a:cxn>
                  <a:cxn ang="0">
                    <a:pos x="T8" y="T9"/>
                  </a:cxn>
                  <a:cxn ang="0">
                    <a:pos x="T10" y="T11"/>
                  </a:cxn>
                </a:cxnLst>
                <a:rect l="0" t="0" r="r" b="b"/>
                <a:pathLst>
                  <a:path w="545" h="613">
                    <a:moveTo>
                      <a:pt x="478" y="0"/>
                    </a:moveTo>
                    <a:cubicBezTo>
                      <a:pt x="478" y="0"/>
                      <a:pt x="416" y="23"/>
                      <a:pt x="389" y="52"/>
                    </a:cubicBezTo>
                    <a:cubicBezTo>
                      <a:pt x="361" y="82"/>
                      <a:pt x="376" y="454"/>
                      <a:pt x="70" y="172"/>
                    </a:cubicBezTo>
                    <a:cubicBezTo>
                      <a:pt x="0" y="221"/>
                      <a:pt x="0" y="221"/>
                      <a:pt x="0" y="221"/>
                    </a:cubicBezTo>
                    <a:cubicBezTo>
                      <a:pt x="0" y="221"/>
                      <a:pt x="394" y="613"/>
                      <a:pt x="545" y="221"/>
                    </a:cubicBezTo>
                    <a:lnTo>
                      <a:pt x="478" y="0"/>
                    </a:ln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4243" y="3313"/>
                <a:ext cx="1530" cy="1191"/>
              </a:xfrm>
              <a:custGeom>
                <a:avLst/>
                <a:gdLst>
                  <a:gd name="T0" fmla="*/ 595 w 647"/>
                  <a:gd name="T1" fmla="*/ 235 h 503"/>
                  <a:gd name="T2" fmla="*/ 148 w 647"/>
                  <a:gd name="T3" fmla="*/ 503 h 503"/>
                  <a:gd name="T4" fmla="*/ 260 w 647"/>
                  <a:gd name="T5" fmla="*/ 392 h 503"/>
                  <a:gd name="T6" fmla="*/ 82 w 647"/>
                  <a:gd name="T7" fmla="*/ 318 h 503"/>
                  <a:gd name="T8" fmla="*/ 7 w 647"/>
                  <a:gd name="T9" fmla="*/ 76 h 503"/>
                  <a:gd name="T10" fmla="*/ 485 w 647"/>
                  <a:gd name="T11" fmla="*/ 29 h 503"/>
                  <a:gd name="T12" fmla="*/ 595 w 647"/>
                  <a:gd name="T13" fmla="*/ 235 h 503"/>
                </a:gdLst>
                <a:ahLst/>
                <a:cxnLst>
                  <a:cxn ang="0">
                    <a:pos x="T0" y="T1"/>
                  </a:cxn>
                  <a:cxn ang="0">
                    <a:pos x="T2" y="T3"/>
                  </a:cxn>
                  <a:cxn ang="0">
                    <a:pos x="T4" y="T5"/>
                  </a:cxn>
                  <a:cxn ang="0">
                    <a:pos x="T6" y="T7"/>
                  </a:cxn>
                  <a:cxn ang="0">
                    <a:pos x="T8" y="T9"/>
                  </a:cxn>
                  <a:cxn ang="0">
                    <a:pos x="T10" y="T11"/>
                  </a:cxn>
                  <a:cxn ang="0">
                    <a:pos x="T12" y="T13"/>
                  </a:cxn>
                </a:cxnLst>
                <a:rect l="0" t="0" r="r" b="b"/>
                <a:pathLst>
                  <a:path w="647" h="503">
                    <a:moveTo>
                      <a:pt x="595" y="235"/>
                    </a:moveTo>
                    <a:cubicBezTo>
                      <a:pt x="595" y="235"/>
                      <a:pt x="415" y="475"/>
                      <a:pt x="148" y="503"/>
                    </a:cubicBezTo>
                    <a:cubicBezTo>
                      <a:pt x="148" y="503"/>
                      <a:pt x="282" y="465"/>
                      <a:pt x="260" y="392"/>
                    </a:cubicBezTo>
                    <a:cubicBezTo>
                      <a:pt x="243" y="336"/>
                      <a:pt x="164" y="340"/>
                      <a:pt x="82" y="318"/>
                    </a:cubicBezTo>
                    <a:cubicBezTo>
                      <a:pt x="0" y="296"/>
                      <a:pt x="7" y="76"/>
                      <a:pt x="7" y="76"/>
                    </a:cubicBezTo>
                    <a:cubicBezTo>
                      <a:pt x="7" y="76"/>
                      <a:pt x="328" y="0"/>
                      <a:pt x="485" y="29"/>
                    </a:cubicBezTo>
                    <a:cubicBezTo>
                      <a:pt x="485" y="29"/>
                      <a:pt x="647" y="137"/>
                      <a:pt x="595" y="235"/>
                    </a:cubicBezTo>
                    <a:close/>
                  </a:path>
                </a:pathLst>
              </a:custGeom>
              <a:solidFill>
                <a:srgbClr val="0051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4713" y="2815"/>
                <a:ext cx="289" cy="322"/>
              </a:xfrm>
              <a:custGeom>
                <a:avLst/>
                <a:gdLst>
                  <a:gd name="T0" fmla="*/ 86 w 122"/>
                  <a:gd name="T1" fmla="*/ 0 h 136"/>
                  <a:gd name="T2" fmla="*/ 1 w 122"/>
                  <a:gd name="T3" fmla="*/ 69 h 136"/>
                  <a:gd name="T4" fmla="*/ 23 w 122"/>
                  <a:gd name="T5" fmla="*/ 117 h 136"/>
                  <a:gd name="T6" fmla="*/ 67 w 122"/>
                  <a:gd name="T7" fmla="*/ 131 h 136"/>
                  <a:gd name="T8" fmla="*/ 95 w 122"/>
                  <a:gd name="T9" fmla="*/ 99 h 136"/>
                  <a:gd name="T10" fmla="*/ 121 w 122"/>
                  <a:gd name="T11" fmla="*/ 36 h 136"/>
                  <a:gd name="T12" fmla="*/ 86 w 122"/>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122" h="136">
                    <a:moveTo>
                      <a:pt x="86" y="0"/>
                    </a:moveTo>
                    <a:cubicBezTo>
                      <a:pt x="86" y="0"/>
                      <a:pt x="9" y="13"/>
                      <a:pt x="1" y="69"/>
                    </a:cubicBezTo>
                    <a:cubicBezTo>
                      <a:pt x="0" y="79"/>
                      <a:pt x="22" y="100"/>
                      <a:pt x="23" y="117"/>
                    </a:cubicBezTo>
                    <a:cubicBezTo>
                      <a:pt x="25" y="132"/>
                      <a:pt x="55" y="136"/>
                      <a:pt x="67" y="131"/>
                    </a:cubicBezTo>
                    <a:cubicBezTo>
                      <a:pt x="85" y="123"/>
                      <a:pt x="92" y="107"/>
                      <a:pt x="95" y="99"/>
                    </a:cubicBezTo>
                    <a:cubicBezTo>
                      <a:pt x="114" y="88"/>
                      <a:pt x="110" y="61"/>
                      <a:pt x="121" y="36"/>
                    </a:cubicBezTo>
                    <a:cubicBezTo>
                      <a:pt x="122" y="28"/>
                      <a:pt x="86" y="0"/>
                      <a:pt x="86" y="0"/>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4905" y="2979"/>
                <a:ext cx="43" cy="83"/>
              </a:xfrm>
              <a:custGeom>
                <a:avLst/>
                <a:gdLst>
                  <a:gd name="T0" fmla="*/ 17 w 18"/>
                  <a:gd name="T1" fmla="*/ 0 h 35"/>
                  <a:gd name="T2" fmla="*/ 17 w 18"/>
                  <a:gd name="T3" fmla="*/ 0 h 35"/>
                  <a:gd name="T4" fmla="*/ 2 w 18"/>
                  <a:gd name="T5" fmla="*/ 16 h 35"/>
                  <a:gd name="T6" fmla="*/ 9 w 18"/>
                  <a:gd name="T7" fmla="*/ 33 h 35"/>
                  <a:gd name="T8" fmla="*/ 15 w 18"/>
                  <a:gd name="T9" fmla="*/ 30 h 35"/>
                  <a:gd name="T10" fmla="*/ 6 w 18"/>
                  <a:gd name="T11" fmla="*/ 16 h 35"/>
                  <a:gd name="T12" fmla="*/ 17 w 18"/>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8" h="35">
                    <a:moveTo>
                      <a:pt x="17" y="0"/>
                    </a:moveTo>
                    <a:cubicBezTo>
                      <a:pt x="18" y="0"/>
                      <a:pt x="17" y="0"/>
                      <a:pt x="17" y="0"/>
                    </a:cubicBezTo>
                    <a:cubicBezTo>
                      <a:pt x="10" y="4"/>
                      <a:pt x="5" y="8"/>
                      <a:pt x="2" y="16"/>
                    </a:cubicBezTo>
                    <a:cubicBezTo>
                      <a:pt x="0" y="22"/>
                      <a:pt x="4" y="28"/>
                      <a:pt x="9" y="33"/>
                    </a:cubicBezTo>
                    <a:cubicBezTo>
                      <a:pt x="11" y="35"/>
                      <a:pt x="17" y="33"/>
                      <a:pt x="15" y="30"/>
                    </a:cubicBezTo>
                    <a:cubicBezTo>
                      <a:pt x="10" y="26"/>
                      <a:pt x="6" y="22"/>
                      <a:pt x="6" y="16"/>
                    </a:cubicBezTo>
                    <a:cubicBezTo>
                      <a:pt x="5" y="10"/>
                      <a:pt x="13" y="4"/>
                      <a:pt x="17" y="0"/>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7597" y="2010"/>
                <a:ext cx="296" cy="296"/>
              </a:xfrm>
              <a:custGeom>
                <a:avLst/>
                <a:gdLst>
                  <a:gd name="T0" fmla="*/ 0 w 125"/>
                  <a:gd name="T1" fmla="*/ 22 h 125"/>
                  <a:gd name="T2" fmla="*/ 33 w 125"/>
                  <a:gd name="T3" fmla="*/ 0 h 125"/>
                  <a:gd name="T4" fmla="*/ 103 w 125"/>
                  <a:gd name="T5" fmla="*/ 33 h 125"/>
                  <a:gd name="T6" fmla="*/ 53 w 125"/>
                  <a:gd name="T7" fmla="*/ 121 h 125"/>
                  <a:gd name="T8" fmla="*/ 8 w 125"/>
                  <a:gd name="T9" fmla="*/ 114 h 125"/>
                  <a:gd name="T10" fmla="*/ 0 w 125"/>
                  <a:gd name="T11" fmla="*/ 22 h 125"/>
                </a:gdLst>
                <a:ahLst/>
                <a:cxnLst>
                  <a:cxn ang="0">
                    <a:pos x="T0" y="T1"/>
                  </a:cxn>
                  <a:cxn ang="0">
                    <a:pos x="T2" y="T3"/>
                  </a:cxn>
                  <a:cxn ang="0">
                    <a:pos x="T4" y="T5"/>
                  </a:cxn>
                  <a:cxn ang="0">
                    <a:pos x="T6" y="T7"/>
                  </a:cxn>
                  <a:cxn ang="0">
                    <a:pos x="T8" y="T9"/>
                  </a:cxn>
                  <a:cxn ang="0">
                    <a:pos x="T10" y="T11"/>
                  </a:cxn>
                </a:cxnLst>
                <a:rect l="0" t="0" r="r" b="b"/>
                <a:pathLst>
                  <a:path w="125" h="125">
                    <a:moveTo>
                      <a:pt x="0" y="22"/>
                    </a:moveTo>
                    <a:cubicBezTo>
                      <a:pt x="0" y="22"/>
                      <a:pt x="22" y="0"/>
                      <a:pt x="33" y="0"/>
                    </a:cubicBezTo>
                    <a:cubicBezTo>
                      <a:pt x="44" y="0"/>
                      <a:pt x="81" y="9"/>
                      <a:pt x="103" y="33"/>
                    </a:cubicBezTo>
                    <a:cubicBezTo>
                      <a:pt x="125" y="57"/>
                      <a:pt x="53" y="121"/>
                      <a:pt x="53" y="121"/>
                    </a:cubicBezTo>
                    <a:cubicBezTo>
                      <a:pt x="53" y="121"/>
                      <a:pt x="17" y="125"/>
                      <a:pt x="8" y="114"/>
                    </a:cubicBezTo>
                    <a:cubicBezTo>
                      <a:pt x="0" y="103"/>
                      <a:pt x="0" y="22"/>
                      <a:pt x="0" y="22"/>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
              <p:cNvSpPr/>
              <p:nvPr/>
            </p:nvSpPr>
            <p:spPr bwMode="auto">
              <a:xfrm>
                <a:off x="7597" y="2046"/>
                <a:ext cx="185" cy="251"/>
              </a:xfrm>
              <a:custGeom>
                <a:avLst/>
                <a:gdLst>
                  <a:gd name="T0" fmla="*/ 75 w 78"/>
                  <a:gd name="T1" fmla="*/ 16 h 106"/>
                  <a:gd name="T2" fmla="*/ 59 w 78"/>
                  <a:gd name="T3" fmla="*/ 27 h 106"/>
                  <a:gd name="T4" fmla="*/ 41 w 78"/>
                  <a:gd name="T5" fmla="*/ 17 h 106"/>
                  <a:gd name="T6" fmla="*/ 43 w 78"/>
                  <a:gd name="T7" fmla="*/ 15 h 106"/>
                  <a:gd name="T8" fmla="*/ 49 w 78"/>
                  <a:gd name="T9" fmla="*/ 10 h 106"/>
                  <a:gd name="T10" fmla="*/ 47 w 78"/>
                  <a:gd name="T11" fmla="*/ 8 h 106"/>
                  <a:gd name="T12" fmla="*/ 38 w 78"/>
                  <a:gd name="T13" fmla="*/ 13 h 106"/>
                  <a:gd name="T14" fmla="*/ 36 w 78"/>
                  <a:gd name="T15" fmla="*/ 16 h 106"/>
                  <a:gd name="T16" fmla="*/ 14 w 78"/>
                  <a:gd name="T17" fmla="*/ 10 h 106"/>
                  <a:gd name="T18" fmla="*/ 16 w 78"/>
                  <a:gd name="T19" fmla="*/ 7 h 106"/>
                  <a:gd name="T20" fmla="*/ 21 w 78"/>
                  <a:gd name="T21" fmla="*/ 4 h 106"/>
                  <a:gd name="T22" fmla="*/ 24 w 78"/>
                  <a:gd name="T23" fmla="*/ 2 h 106"/>
                  <a:gd name="T24" fmla="*/ 24 w 78"/>
                  <a:gd name="T25" fmla="*/ 1 h 106"/>
                  <a:gd name="T26" fmla="*/ 13 w 78"/>
                  <a:gd name="T27" fmla="*/ 4 h 106"/>
                  <a:gd name="T28" fmla="*/ 9 w 78"/>
                  <a:gd name="T29" fmla="*/ 8 h 106"/>
                  <a:gd name="T30" fmla="*/ 0 w 78"/>
                  <a:gd name="T31" fmla="*/ 7 h 106"/>
                  <a:gd name="T32" fmla="*/ 0 w 78"/>
                  <a:gd name="T33" fmla="*/ 88 h 106"/>
                  <a:gd name="T34" fmla="*/ 23 w 78"/>
                  <a:gd name="T35" fmla="*/ 106 h 106"/>
                  <a:gd name="T36" fmla="*/ 29 w 78"/>
                  <a:gd name="T37" fmla="*/ 43 h 106"/>
                  <a:gd name="T38" fmla="*/ 66 w 78"/>
                  <a:gd name="T39" fmla="*/ 43 h 106"/>
                  <a:gd name="T40" fmla="*/ 62 w 78"/>
                  <a:gd name="T41" fmla="*/ 29 h 106"/>
                  <a:gd name="T42" fmla="*/ 67 w 78"/>
                  <a:gd name="T43" fmla="*/ 23 h 106"/>
                  <a:gd name="T44" fmla="*/ 76 w 78"/>
                  <a:gd name="T45" fmla="*/ 17 h 106"/>
                  <a:gd name="T46" fmla="*/ 75 w 78"/>
                  <a:gd name="T47"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106">
                    <a:moveTo>
                      <a:pt x="75" y="16"/>
                    </a:moveTo>
                    <a:cubicBezTo>
                      <a:pt x="69" y="16"/>
                      <a:pt x="62" y="21"/>
                      <a:pt x="59" y="27"/>
                    </a:cubicBezTo>
                    <a:cubicBezTo>
                      <a:pt x="55" y="23"/>
                      <a:pt x="48" y="20"/>
                      <a:pt x="41" y="17"/>
                    </a:cubicBezTo>
                    <a:cubicBezTo>
                      <a:pt x="42" y="17"/>
                      <a:pt x="42" y="16"/>
                      <a:pt x="43" y="15"/>
                    </a:cubicBezTo>
                    <a:cubicBezTo>
                      <a:pt x="45" y="13"/>
                      <a:pt x="48" y="12"/>
                      <a:pt x="49" y="10"/>
                    </a:cubicBezTo>
                    <a:cubicBezTo>
                      <a:pt x="50" y="8"/>
                      <a:pt x="49" y="8"/>
                      <a:pt x="47" y="8"/>
                    </a:cubicBezTo>
                    <a:cubicBezTo>
                      <a:pt x="44" y="8"/>
                      <a:pt x="40" y="10"/>
                      <a:pt x="38" y="13"/>
                    </a:cubicBezTo>
                    <a:cubicBezTo>
                      <a:pt x="37" y="14"/>
                      <a:pt x="36" y="15"/>
                      <a:pt x="36" y="16"/>
                    </a:cubicBezTo>
                    <a:cubicBezTo>
                      <a:pt x="28" y="13"/>
                      <a:pt x="20" y="11"/>
                      <a:pt x="14" y="10"/>
                    </a:cubicBezTo>
                    <a:cubicBezTo>
                      <a:pt x="15" y="9"/>
                      <a:pt x="16" y="8"/>
                      <a:pt x="16" y="7"/>
                    </a:cubicBezTo>
                    <a:cubicBezTo>
                      <a:pt x="18" y="6"/>
                      <a:pt x="19" y="5"/>
                      <a:pt x="21" y="4"/>
                    </a:cubicBezTo>
                    <a:cubicBezTo>
                      <a:pt x="22" y="4"/>
                      <a:pt x="24" y="3"/>
                      <a:pt x="24" y="2"/>
                    </a:cubicBezTo>
                    <a:cubicBezTo>
                      <a:pt x="24" y="1"/>
                      <a:pt x="24" y="1"/>
                      <a:pt x="24" y="1"/>
                    </a:cubicBezTo>
                    <a:cubicBezTo>
                      <a:pt x="20" y="0"/>
                      <a:pt x="16" y="2"/>
                      <a:pt x="13" y="4"/>
                    </a:cubicBezTo>
                    <a:cubicBezTo>
                      <a:pt x="12" y="5"/>
                      <a:pt x="10" y="7"/>
                      <a:pt x="9" y="8"/>
                    </a:cubicBezTo>
                    <a:cubicBezTo>
                      <a:pt x="3" y="7"/>
                      <a:pt x="0" y="7"/>
                      <a:pt x="0" y="7"/>
                    </a:cubicBezTo>
                    <a:cubicBezTo>
                      <a:pt x="0" y="88"/>
                      <a:pt x="0" y="88"/>
                      <a:pt x="0" y="88"/>
                    </a:cubicBezTo>
                    <a:cubicBezTo>
                      <a:pt x="0" y="88"/>
                      <a:pt x="9" y="106"/>
                      <a:pt x="23" y="106"/>
                    </a:cubicBezTo>
                    <a:cubicBezTo>
                      <a:pt x="38" y="105"/>
                      <a:pt x="29" y="43"/>
                      <a:pt x="29" y="43"/>
                    </a:cubicBezTo>
                    <a:cubicBezTo>
                      <a:pt x="29" y="43"/>
                      <a:pt x="55" y="67"/>
                      <a:pt x="66" y="43"/>
                    </a:cubicBezTo>
                    <a:cubicBezTo>
                      <a:pt x="68" y="38"/>
                      <a:pt x="66" y="33"/>
                      <a:pt x="62" y="29"/>
                    </a:cubicBezTo>
                    <a:cubicBezTo>
                      <a:pt x="64" y="27"/>
                      <a:pt x="65" y="25"/>
                      <a:pt x="67" y="23"/>
                    </a:cubicBezTo>
                    <a:cubicBezTo>
                      <a:pt x="70" y="20"/>
                      <a:pt x="73" y="20"/>
                      <a:pt x="76" y="17"/>
                    </a:cubicBezTo>
                    <a:cubicBezTo>
                      <a:pt x="78" y="16"/>
                      <a:pt x="76" y="16"/>
                      <a:pt x="75" y="16"/>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
              <p:cNvSpPr/>
              <p:nvPr/>
            </p:nvSpPr>
            <p:spPr bwMode="auto">
              <a:xfrm>
                <a:off x="6521" y="2228"/>
                <a:ext cx="1201" cy="966"/>
              </a:xfrm>
              <a:custGeom>
                <a:avLst/>
                <a:gdLst>
                  <a:gd name="T0" fmla="*/ 25 w 508"/>
                  <a:gd name="T1" fmla="*/ 368 h 408"/>
                  <a:gd name="T2" fmla="*/ 508 w 508"/>
                  <a:gd name="T3" fmla="*/ 29 h 408"/>
                  <a:gd name="T4" fmla="*/ 451 w 508"/>
                  <a:gd name="T5" fmla="*/ 0 h 408"/>
                  <a:gd name="T6" fmla="*/ 71 w 508"/>
                  <a:gd name="T7" fmla="*/ 202 h 408"/>
                  <a:gd name="T8" fmla="*/ 25 w 508"/>
                  <a:gd name="T9" fmla="*/ 368 h 408"/>
                </a:gdLst>
                <a:ahLst/>
                <a:cxnLst>
                  <a:cxn ang="0">
                    <a:pos x="T0" y="T1"/>
                  </a:cxn>
                  <a:cxn ang="0">
                    <a:pos x="T2" y="T3"/>
                  </a:cxn>
                  <a:cxn ang="0">
                    <a:pos x="T4" y="T5"/>
                  </a:cxn>
                  <a:cxn ang="0">
                    <a:pos x="T6" y="T7"/>
                  </a:cxn>
                  <a:cxn ang="0">
                    <a:pos x="T8" y="T9"/>
                  </a:cxn>
                </a:cxnLst>
                <a:rect l="0" t="0" r="r" b="b"/>
                <a:pathLst>
                  <a:path w="508" h="408">
                    <a:moveTo>
                      <a:pt x="25" y="368"/>
                    </a:moveTo>
                    <a:cubicBezTo>
                      <a:pt x="25" y="368"/>
                      <a:pt x="333" y="408"/>
                      <a:pt x="508" y="29"/>
                    </a:cubicBezTo>
                    <a:cubicBezTo>
                      <a:pt x="451" y="0"/>
                      <a:pt x="451" y="0"/>
                      <a:pt x="451" y="0"/>
                    </a:cubicBezTo>
                    <a:cubicBezTo>
                      <a:pt x="451" y="0"/>
                      <a:pt x="285" y="267"/>
                      <a:pt x="71" y="202"/>
                    </a:cubicBezTo>
                    <a:cubicBezTo>
                      <a:pt x="71" y="202"/>
                      <a:pt x="0" y="237"/>
                      <a:pt x="25" y="368"/>
                    </a:cubicBez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0"/>
              <p:cNvSpPr/>
              <p:nvPr/>
            </p:nvSpPr>
            <p:spPr bwMode="auto">
              <a:xfrm>
                <a:off x="4896" y="2133"/>
                <a:ext cx="1355" cy="796"/>
              </a:xfrm>
              <a:custGeom>
                <a:avLst/>
                <a:gdLst>
                  <a:gd name="T0" fmla="*/ 573 w 573"/>
                  <a:gd name="T1" fmla="*/ 150 h 336"/>
                  <a:gd name="T2" fmla="*/ 0 w 573"/>
                  <a:gd name="T3" fmla="*/ 288 h 336"/>
                  <a:gd name="T4" fmla="*/ 42 w 573"/>
                  <a:gd name="T5" fmla="*/ 336 h 336"/>
                  <a:gd name="T6" fmla="*/ 469 w 573"/>
                  <a:gd name="T7" fmla="*/ 287 h 336"/>
                  <a:gd name="T8" fmla="*/ 573 w 573"/>
                  <a:gd name="T9" fmla="*/ 150 h 336"/>
                </a:gdLst>
                <a:ahLst/>
                <a:cxnLst>
                  <a:cxn ang="0">
                    <a:pos x="T0" y="T1"/>
                  </a:cxn>
                  <a:cxn ang="0">
                    <a:pos x="T2" y="T3"/>
                  </a:cxn>
                  <a:cxn ang="0">
                    <a:pos x="T4" y="T5"/>
                  </a:cxn>
                  <a:cxn ang="0">
                    <a:pos x="T6" y="T7"/>
                  </a:cxn>
                  <a:cxn ang="0">
                    <a:pos x="T8" y="T9"/>
                  </a:cxn>
                </a:cxnLst>
                <a:rect l="0" t="0" r="r" b="b"/>
                <a:pathLst>
                  <a:path w="573" h="336">
                    <a:moveTo>
                      <a:pt x="573" y="150"/>
                    </a:moveTo>
                    <a:cubicBezTo>
                      <a:pt x="573" y="150"/>
                      <a:pt x="302" y="0"/>
                      <a:pt x="0" y="288"/>
                    </a:cubicBezTo>
                    <a:cubicBezTo>
                      <a:pt x="42" y="336"/>
                      <a:pt x="42" y="336"/>
                      <a:pt x="42" y="336"/>
                    </a:cubicBezTo>
                    <a:cubicBezTo>
                      <a:pt x="42" y="336"/>
                      <a:pt x="294" y="149"/>
                      <a:pt x="469" y="287"/>
                    </a:cubicBezTo>
                    <a:cubicBezTo>
                      <a:pt x="469" y="287"/>
                      <a:pt x="549" y="281"/>
                      <a:pt x="573" y="150"/>
                    </a:cubicBez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1"/>
              <p:cNvSpPr/>
              <p:nvPr/>
            </p:nvSpPr>
            <p:spPr bwMode="auto">
              <a:xfrm>
                <a:off x="5336" y="2479"/>
                <a:ext cx="1320" cy="1459"/>
              </a:xfrm>
              <a:custGeom>
                <a:avLst/>
                <a:gdLst>
                  <a:gd name="T0" fmla="*/ 558 w 558"/>
                  <a:gd name="T1" fmla="*/ 191 h 616"/>
                  <a:gd name="T2" fmla="*/ 558 w 558"/>
                  <a:gd name="T3" fmla="*/ 242 h 616"/>
                  <a:gd name="T4" fmla="*/ 473 w 558"/>
                  <a:gd name="T5" fmla="*/ 389 h 616"/>
                  <a:gd name="T6" fmla="*/ 194 w 558"/>
                  <a:gd name="T7" fmla="*/ 538 h 616"/>
                  <a:gd name="T8" fmla="*/ 131 w 558"/>
                  <a:gd name="T9" fmla="*/ 598 h 616"/>
                  <a:gd name="T10" fmla="*/ 0 w 558"/>
                  <a:gd name="T11" fmla="*/ 375 h 616"/>
                  <a:gd name="T12" fmla="*/ 124 w 558"/>
                  <a:gd name="T13" fmla="*/ 299 h 616"/>
                  <a:gd name="T14" fmla="*/ 350 w 558"/>
                  <a:gd name="T15" fmla="*/ 23 h 616"/>
                  <a:gd name="T16" fmla="*/ 408 w 558"/>
                  <a:gd name="T17" fmla="*/ 0 h 616"/>
                  <a:gd name="T18" fmla="*/ 486 w 558"/>
                  <a:gd name="T19" fmla="*/ 58 h 616"/>
                  <a:gd name="T20" fmla="*/ 558 w 558"/>
                  <a:gd name="T21" fmla="*/ 19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8" h="616">
                    <a:moveTo>
                      <a:pt x="558" y="191"/>
                    </a:moveTo>
                    <a:cubicBezTo>
                      <a:pt x="558" y="242"/>
                      <a:pt x="558" y="242"/>
                      <a:pt x="558" y="242"/>
                    </a:cubicBezTo>
                    <a:cubicBezTo>
                      <a:pt x="558" y="242"/>
                      <a:pt x="485" y="334"/>
                      <a:pt x="473" y="389"/>
                    </a:cubicBezTo>
                    <a:cubicBezTo>
                      <a:pt x="473" y="389"/>
                      <a:pt x="280" y="456"/>
                      <a:pt x="194" y="538"/>
                    </a:cubicBezTo>
                    <a:cubicBezTo>
                      <a:pt x="113" y="616"/>
                      <a:pt x="131" y="598"/>
                      <a:pt x="131" y="598"/>
                    </a:cubicBezTo>
                    <a:cubicBezTo>
                      <a:pt x="131" y="598"/>
                      <a:pt x="23" y="469"/>
                      <a:pt x="0" y="375"/>
                    </a:cubicBezTo>
                    <a:cubicBezTo>
                      <a:pt x="0" y="375"/>
                      <a:pt x="80" y="358"/>
                      <a:pt x="124" y="299"/>
                    </a:cubicBezTo>
                    <a:cubicBezTo>
                      <a:pt x="168" y="240"/>
                      <a:pt x="286" y="60"/>
                      <a:pt x="350" y="23"/>
                    </a:cubicBezTo>
                    <a:cubicBezTo>
                      <a:pt x="408" y="0"/>
                      <a:pt x="408" y="0"/>
                      <a:pt x="408" y="0"/>
                    </a:cubicBezTo>
                    <a:cubicBezTo>
                      <a:pt x="486" y="58"/>
                      <a:pt x="486" y="58"/>
                      <a:pt x="486" y="58"/>
                    </a:cubicBezTo>
                    <a:lnTo>
                      <a:pt x="558" y="191"/>
                    </a:ln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2"/>
              <p:cNvSpPr/>
              <p:nvPr/>
            </p:nvSpPr>
            <p:spPr bwMode="auto">
              <a:xfrm>
                <a:off x="5390" y="2605"/>
                <a:ext cx="1223" cy="1245"/>
              </a:xfrm>
              <a:custGeom>
                <a:avLst/>
                <a:gdLst>
                  <a:gd name="T0" fmla="*/ 499 w 517"/>
                  <a:gd name="T1" fmla="*/ 0 h 526"/>
                  <a:gd name="T2" fmla="*/ 349 w 517"/>
                  <a:gd name="T3" fmla="*/ 3 h 526"/>
                  <a:gd name="T4" fmla="*/ 301 w 517"/>
                  <a:gd name="T5" fmla="*/ 138 h 526"/>
                  <a:gd name="T6" fmla="*/ 200 w 517"/>
                  <a:gd name="T7" fmla="*/ 152 h 526"/>
                  <a:gd name="T8" fmla="*/ 0 w 517"/>
                  <a:gd name="T9" fmla="*/ 385 h 526"/>
                  <a:gd name="T10" fmla="*/ 93 w 517"/>
                  <a:gd name="T11" fmla="*/ 526 h 526"/>
                  <a:gd name="T12" fmla="*/ 362 w 517"/>
                  <a:gd name="T13" fmla="*/ 357 h 526"/>
                  <a:gd name="T14" fmla="*/ 379 w 517"/>
                  <a:gd name="T15" fmla="*/ 311 h 526"/>
                  <a:gd name="T16" fmla="*/ 479 w 517"/>
                  <a:gd name="T17" fmla="*/ 270 h 526"/>
                  <a:gd name="T18" fmla="*/ 517 w 517"/>
                  <a:gd name="T19" fmla="*/ 157 h 526"/>
                  <a:gd name="T20" fmla="*/ 499 w 517"/>
                  <a:gd name="T21"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7" h="526">
                    <a:moveTo>
                      <a:pt x="499" y="0"/>
                    </a:moveTo>
                    <a:cubicBezTo>
                      <a:pt x="349" y="3"/>
                      <a:pt x="349" y="3"/>
                      <a:pt x="349" y="3"/>
                    </a:cubicBezTo>
                    <a:cubicBezTo>
                      <a:pt x="301" y="138"/>
                      <a:pt x="301" y="138"/>
                      <a:pt x="301" y="138"/>
                    </a:cubicBezTo>
                    <a:cubicBezTo>
                      <a:pt x="200" y="152"/>
                      <a:pt x="200" y="152"/>
                      <a:pt x="200" y="152"/>
                    </a:cubicBezTo>
                    <a:cubicBezTo>
                      <a:pt x="200" y="152"/>
                      <a:pt x="199" y="282"/>
                      <a:pt x="0" y="385"/>
                    </a:cubicBezTo>
                    <a:cubicBezTo>
                      <a:pt x="0" y="385"/>
                      <a:pt x="60" y="489"/>
                      <a:pt x="93" y="526"/>
                    </a:cubicBezTo>
                    <a:cubicBezTo>
                      <a:pt x="362" y="357"/>
                      <a:pt x="362" y="357"/>
                      <a:pt x="362" y="357"/>
                    </a:cubicBezTo>
                    <a:cubicBezTo>
                      <a:pt x="379" y="311"/>
                      <a:pt x="379" y="311"/>
                      <a:pt x="379" y="311"/>
                    </a:cubicBezTo>
                    <a:cubicBezTo>
                      <a:pt x="479" y="270"/>
                      <a:pt x="479" y="270"/>
                      <a:pt x="479" y="270"/>
                    </a:cubicBezTo>
                    <a:cubicBezTo>
                      <a:pt x="517" y="157"/>
                      <a:pt x="517" y="157"/>
                      <a:pt x="517" y="157"/>
                    </a:cubicBezTo>
                    <a:cubicBezTo>
                      <a:pt x="517" y="157"/>
                      <a:pt x="509" y="31"/>
                      <a:pt x="499" y="0"/>
                    </a:cubicBezTo>
                    <a:close/>
                  </a:path>
                </a:pathLst>
              </a:custGeom>
              <a:solidFill>
                <a:srgbClr val="0051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3"/>
              <p:cNvSpPr/>
              <p:nvPr/>
            </p:nvSpPr>
            <p:spPr bwMode="auto">
              <a:xfrm>
                <a:off x="6284" y="1811"/>
                <a:ext cx="849" cy="1367"/>
              </a:xfrm>
              <a:custGeom>
                <a:avLst/>
                <a:gdLst>
                  <a:gd name="T0" fmla="*/ 355 w 359"/>
                  <a:gd name="T1" fmla="*/ 181 h 577"/>
                  <a:gd name="T2" fmla="*/ 150 w 359"/>
                  <a:gd name="T3" fmla="*/ 88 h 577"/>
                  <a:gd name="T4" fmla="*/ 104 w 359"/>
                  <a:gd name="T5" fmla="*/ 224 h 577"/>
                  <a:gd name="T6" fmla="*/ 124 w 359"/>
                  <a:gd name="T7" fmla="*/ 289 h 577"/>
                  <a:gd name="T8" fmla="*/ 115 w 359"/>
                  <a:gd name="T9" fmla="*/ 335 h 577"/>
                  <a:gd name="T10" fmla="*/ 0 w 359"/>
                  <a:gd name="T11" fmla="*/ 572 h 577"/>
                  <a:gd name="T12" fmla="*/ 155 w 359"/>
                  <a:gd name="T13" fmla="*/ 453 h 577"/>
                  <a:gd name="T14" fmla="*/ 220 w 359"/>
                  <a:gd name="T15" fmla="*/ 390 h 577"/>
                  <a:gd name="T16" fmla="*/ 311 w 359"/>
                  <a:gd name="T17" fmla="*/ 382 h 577"/>
                  <a:gd name="T18" fmla="*/ 355 w 359"/>
                  <a:gd name="T19" fmla="*/ 181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577">
                    <a:moveTo>
                      <a:pt x="355" y="181"/>
                    </a:moveTo>
                    <a:cubicBezTo>
                      <a:pt x="333" y="0"/>
                      <a:pt x="182" y="68"/>
                      <a:pt x="150" y="88"/>
                    </a:cubicBezTo>
                    <a:cubicBezTo>
                      <a:pt x="118" y="108"/>
                      <a:pt x="104" y="224"/>
                      <a:pt x="104" y="224"/>
                    </a:cubicBezTo>
                    <a:cubicBezTo>
                      <a:pt x="124" y="289"/>
                      <a:pt x="124" y="289"/>
                      <a:pt x="124" y="289"/>
                    </a:cubicBezTo>
                    <a:cubicBezTo>
                      <a:pt x="115" y="335"/>
                      <a:pt x="115" y="335"/>
                      <a:pt x="115" y="335"/>
                    </a:cubicBezTo>
                    <a:cubicBezTo>
                      <a:pt x="0" y="572"/>
                      <a:pt x="0" y="572"/>
                      <a:pt x="0" y="572"/>
                    </a:cubicBezTo>
                    <a:cubicBezTo>
                      <a:pt x="17" y="577"/>
                      <a:pt x="86" y="508"/>
                      <a:pt x="155" y="453"/>
                    </a:cubicBezTo>
                    <a:cubicBezTo>
                      <a:pt x="175" y="429"/>
                      <a:pt x="212" y="386"/>
                      <a:pt x="220" y="390"/>
                    </a:cubicBezTo>
                    <a:cubicBezTo>
                      <a:pt x="232" y="395"/>
                      <a:pt x="302" y="410"/>
                      <a:pt x="311" y="382"/>
                    </a:cubicBezTo>
                    <a:cubicBezTo>
                      <a:pt x="322" y="345"/>
                      <a:pt x="359" y="213"/>
                      <a:pt x="355" y="181"/>
                    </a:cubicBezTo>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4"/>
              <p:cNvSpPr/>
              <p:nvPr/>
            </p:nvSpPr>
            <p:spPr bwMode="auto">
              <a:xfrm>
                <a:off x="6244" y="2505"/>
                <a:ext cx="766" cy="727"/>
              </a:xfrm>
              <a:custGeom>
                <a:avLst/>
                <a:gdLst>
                  <a:gd name="T0" fmla="*/ 318 w 324"/>
                  <a:gd name="T1" fmla="*/ 91 h 307"/>
                  <a:gd name="T2" fmla="*/ 196 w 324"/>
                  <a:gd name="T3" fmla="*/ 35 h 307"/>
                  <a:gd name="T4" fmla="*/ 156 w 324"/>
                  <a:gd name="T5" fmla="*/ 17 h 307"/>
                  <a:gd name="T6" fmla="*/ 3 w 324"/>
                  <a:gd name="T7" fmla="*/ 284 h 307"/>
                  <a:gd name="T8" fmla="*/ 116 w 324"/>
                  <a:gd name="T9" fmla="*/ 209 h 307"/>
                  <a:gd name="T10" fmla="*/ 239 w 324"/>
                  <a:gd name="T11" fmla="*/ 97 h 307"/>
                  <a:gd name="T12" fmla="*/ 324 w 324"/>
                  <a:gd name="T13" fmla="*/ 97 h 307"/>
                  <a:gd name="T14" fmla="*/ 318 w 324"/>
                  <a:gd name="T15" fmla="*/ 91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307">
                    <a:moveTo>
                      <a:pt x="318" y="91"/>
                    </a:moveTo>
                    <a:cubicBezTo>
                      <a:pt x="318" y="91"/>
                      <a:pt x="226" y="57"/>
                      <a:pt x="196" y="35"/>
                    </a:cubicBezTo>
                    <a:cubicBezTo>
                      <a:pt x="166" y="14"/>
                      <a:pt x="155" y="0"/>
                      <a:pt x="156" y="17"/>
                    </a:cubicBezTo>
                    <a:cubicBezTo>
                      <a:pt x="157" y="28"/>
                      <a:pt x="133" y="127"/>
                      <a:pt x="3" y="284"/>
                    </a:cubicBezTo>
                    <a:cubicBezTo>
                      <a:pt x="0" y="307"/>
                      <a:pt x="93" y="217"/>
                      <a:pt x="116" y="209"/>
                    </a:cubicBezTo>
                    <a:cubicBezTo>
                      <a:pt x="160" y="178"/>
                      <a:pt x="231" y="94"/>
                      <a:pt x="239" y="97"/>
                    </a:cubicBezTo>
                    <a:cubicBezTo>
                      <a:pt x="249" y="102"/>
                      <a:pt x="306" y="114"/>
                      <a:pt x="324" y="97"/>
                    </a:cubicBezTo>
                    <a:cubicBezTo>
                      <a:pt x="323" y="94"/>
                      <a:pt x="321" y="92"/>
                      <a:pt x="318" y="91"/>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5"/>
              <p:cNvSpPr/>
              <p:nvPr/>
            </p:nvSpPr>
            <p:spPr bwMode="auto">
              <a:xfrm>
                <a:off x="6606" y="2181"/>
                <a:ext cx="50" cy="151"/>
              </a:xfrm>
              <a:custGeom>
                <a:avLst/>
                <a:gdLst>
                  <a:gd name="T0" fmla="*/ 1 w 21"/>
                  <a:gd name="T1" fmla="*/ 2 h 64"/>
                  <a:gd name="T2" fmla="*/ 21 w 21"/>
                  <a:gd name="T3" fmla="*/ 32 h 64"/>
                  <a:gd name="T4" fmla="*/ 0 w 21"/>
                  <a:gd name="T5" fmla="*/ 64 h 64"/>
                  <a:gd name="T6" fmla="*/ 1 w 21"/>
                  <a:gd name="T7" fmla="*/ 2 h 64"/>
                </a:gdLst>
                <a:ahLst/>
                <a:cxnLst>
                  <a:cxn ang="0">
                    <a:pos x="T0" y="T1"/>
                  </a:cxn>
                  <a:cxn ang="0">
                    <a:pos x="T2" y="T3"/>
                  </a:cxn>
                  <a:cxn ang="0">
                    <a:pos x="T4" y="T5"/>
                  </a:cxn>
                  <a:cxn ang="0">
                    <a:pos x="T6" y="T7"/>
                  </a:cxn>
                </a:cxnLst>
                <a:rect l="0" t="0" r="r" b="b"/>
                <a:pathLst>
                  <a:path w="21" h="64">
                    <a:moveTo>
                      <a:pt x="1" y="2"/>
                    </a:moveTo>
                    <a:cubicBezTo>
                      <a:pt x="1" y="2"/>
                      <a:pt x="21" y="0"/>
                      <a:pt x="21" y="32"/>
                    </a:cubicBezTo>
                    <a:cubicBezTo>
                      <a:pt x="21" y="63"/>
                      <a:pt x="0" y="64"/>
                      <a:pt x="0" y="64"/>
                    </a:cubicBezTo>
                    <a:cubicBezTo>
                      <a:pt x="0" y="64"/>
                      <a:pt x="20" y="25"/>
                      <a:pt x="1" y="2"/>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6"/>
              <p:cNvSpPr/>
              <p:nvPr/>
            </p:nvSpPr>
            <p:spPr bwMode="auto">
              <a:xfrm>
                <a:off x="6932" y="2304"/>
                <a:ext cx="45" cy="61"/>
              </a:xfrm>
              <a:custGeom>
                <a:avLst/>
                <a:gdLst>
                  <a:gd name="T0" fmla="*/ 2 w 19"/>
                  <a:gd name="T1" fmla="*/ 11 h 26"/>
                  <a:gd name="T2" fmla="*/ 6 w 19"/>
                  <a:gd name="T3" fmla="*/ 25 h 26"/>
                  <a:gd name="T4" fmla="*/ 17 w 19"/>
                  <a:gd name="T5" fmla="*/ 15 h 26"/>
                  <a:gd name="T6" fmla="*/ 13 w 19"/>
                  <a:gd name="T7" fmla="*/ 2 h 26"/>
                  <a:gd name="T8" fmla="*/ 2 w 19"/>
                  <a:gd name="T9" fmla="*/ 11 h 26"/>
                </a:gdLst>
                <a:ahLst/>
                <a:cxnLst>
                  <a:cxn ang="0">
                    <a:pos x="T0" y="T1"/>
                  </a:cxn>
                  <a:cxn ang="0">
                    <a:pos x="T2" y="T3"/>
                  </a:cxn>
                  <a:cxn ang="0">
                    <a:pos x="T4" y="T5"/>
                  </a:cxn>
                  <a:cxn ang="0">
                    <a:pos x="T6" y="T7"/>
                  </a:cxn>
                  <a:cxn ang="0">
                    <a:pos x="T8" y="T9"/>
                  </a:cxn>
                </a:cxnLst>
                <a:rect l="0" t="0" r="r" b="b"/>
                <a:pathLst>
                  <a:path w="19" h="26">
                    <a:moveTo>
                      <a:pt x="2" y="11"/>
                    </a:moveTo>
                    <a:cubicBezTo>
                      <a:pt x="0" y="18"/>
                      <a:pt x="2" y="24"/>
                      <a:pt x="6" y="25"/>
                    </a:cubicBezTo>
                    <a:cubicBezTo>
                      <a:pt x="10" y="26"/>
                      <a:pt x="15" y="22"/>
                      <a:pt x="17" y="15"/>
                    </a:cubicBezTo>
                    <a:cubicBezTo>
                      <a:pt x="19" y="9"/>
                      <a:pt x="17" y="3"/>
                      <a:pt x="13" y="2"/>
                    </a:cubicBezTo>
                    <a:cubicBezTo>
                      <a:pt x="9" y="0"/>
                      <a:pt x="4" y="5"/>
                      <a:pt x="2" y="11"/>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7"/>
              <p:cNvSpPr/>
              <p:nvPr/>
            </p:nvSpPr>
            <p:spPr bwMode="auto">
              <a:xfrm>
                <a:off x="7065" y="2368"/>
                <a:ext cx="35" cy="61"/>
              </a:xfrm>
              <a:custGeom>
                <a:avLst/>
                <a:gdLst>
                  <a:gd name="T0" fmla="*/ 2 w 15"/>
                  <a:gd name="T1" fmla="*/ 11 h 26"/>
                  <a:gd name="T2" fmla="*/ 4 w 15"/>
                  <a:gd name="T3" fmla="*/ 25 h 26"/>
                  <a:gd name="T4" fmla="*/ 13 w 15"/>
                  <a:gd name="T5" fmla="*/ 15 h 26"/>
                  <a:gd name="T6" fmla="*/ 11 w 15"/>
                  <a:gd name="T7" fmla="*/ 2 h 26"/>
                  <a:gd name="T8" fmla="*/ 2 w 15"/>
                  <a:gd name="T9" fmla="*/ 11 h 26"/>
                </a:gdLst>
                <a:ahLst/>
                <a:cxnLst>
                  <a:cxn ang="0">
                    <a:pos x="T0" y="T1"/>
                  </a:cxn>
                  <a:cxn ang="0">
                    <a:pos x="T2" y="T3"/>
                  </a:cxn>
                  <a:cxn ang="0">
                    <a:pos x="T4" y="T5"/>
                  </a:cxn>
                  <a:cxn ang="0">
                    <a:pos x="T6" y="T7"/>
                  </a:cxn>
                  <a:cxn ang="0">
                    <a:pos x="T8" y="T9"/>
                  </a:cxn>
                </a:cxnLst>
                <a:rect l="0" t="0" r="r" b="b"/>
                <a:pathLst>
                  <a:path w="15" h="26">
                    <a:moveTo>
                      <a:pt x="2" y="11"/>
                    </a:moveTo>
                    <a:cubicBezTo>
                      <a:pt x="0" y="18"/>
                      <a:pt x="0" y="24"/>
                      <a:pt x="4" y="25"/>
                    </a:cubicBezTo>
                    <a:cubicBezTo>
                      <a:pt x="7" y="26"/>
                      <a:pt x="11" y="21"/>
                      <a:pt x="13" y="15"/>
                    </a:cubicBezTo>
                    <a:cubicBezTo>
                      <a:pt x="15" y="9"/>
                      <a:pt x="15" y="3"/>
                      <a:pt x="11" y="2"/>
                    </a:cubicBezTo>
                    <a:cubicBezTo>
                      <a:pt x="8" y="0"/>
                      <a:pt x="4" y="5"/>
                      <a:pt x="2" y="11"/>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8"/>
              <p:cNvSpPr/>
              <p:nvPr/>
            </p:nvSpPr>
            <p:spPr bwMode="auto">
              <a:xfrm>
                <a:off x="6883" y="2176"/>
                <a:ext cx="132" cy="50"/>
              </a:xfrm>
              <a:custGeom>
                <a:avLst/>
                <a:gdLst>
                  <a:gd name="T0" fmla="*/ 54 w 56"/>
                  <a:gd name="T1" fmla="*/ 19 h 21"/>
                  <a:gd name="T2" fmla="*/ 3 w 56"/>
                  <a:gd name="T3" fmla="*/ 8 h 21"/>
                  <a:gd name="T4" fmla="*/ 4 w 56"/>
                  <a:gd name="T5" fmla="*/ 11 h 21"/>
                  <a:gd name="T6" fmla="*/ 26 w 56"/>
                  <a:gd name="T7" fmla="*/ 8 h 21"/>
                  <a:gd name="T8" fmla="*/ 50 w 56"/>
                  <a:gd name="T9" fmla="*/ 21 h 21"/>
                  <a:gd name="T10" fmla="*/ 54 w 56"/>
                  <a:gd name="T11" fmla="*/ 19 h 21"/>
                </a:gdLst>
                <a:ahLst/>
                <a:cxnLst>
                  <a:cxn ang="0">
                    <a:pos x="T0" y="T1"/>
                  </a:cxn>
                  <a:cxn ang="0">
                    <a:pos x="T2" y="T3"/>
                  </a:cxn>
                  <a:cxn ang="0">
                    <a:pos x="T4" y="T5"/>
                  </a:cxn>
                  <a:cxn ang="0">
                    <a:pos x="T6" y="T7"/>
                  </a:cxn>
                  <a:cxn ang="0">
                    <a:pos x="T8" y="T9"/>
                  </a:cxn>
                  <a:cxn ang="0">
                    <a:pos x="T10" y="T11"/>
                  </a:cxn>
                </a:cxnLst>
                <a:rect l="0" t="0" r="r" b="b"/>
                <a:pathLst>
                  <a:path w="56" h="21">
                    <a:moveTo>
                      <a:pt x="54" y="19"/>
                    </a:moveTo>
                    <a:cubicBezTo>
                      <a:pt x="41" y="5"/>
                      <a:pt x="20" y="0"/>
                      <a:pt x="3" y="8"/>
                    </a:cubicBezTo>
                    <a:cubicBezTo>
                      <a:pt x="0" y="9"/>
                      <a:pt x="3" y="11"/>
                      <a:pt x="4" y="11"/>
                    </a:cubicBezTo>
                    <a:cubicBezTo>
                      <a:pt x="12" y="9"/>
                      <a:pt x="18" y="7"/>
                      <a:pt x="26" y="8"/>
                    </a:cubicBezTo>
                    <a:cubicBezTo>
                      <a:pt x="36" y="9"/>
                      <a:pt x="43" y="15"/>
                      <a:pt x="50" y="21"/>
                    </a:cubicBezTo>
                    <a:cubicBezTo>
                      <a:pt x="52" y="21"/>
                      <a:pt x="56" y="21"/>
                      <a:pt x="54" y="19"/>
                    </a:cubicBezTo>
                    <a:close/>
                  </a:path>
                </a:pathLst>
              </a:custGeom>
              <a:solidFill>
                <a:srgbClr val="A33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9"/>
              <p:cNvSpPr/>
              <p:nvPr/>
            </p:nvSpPr>
            <p:spPr bwMode="auto">
              <a:xfrm>
                <a:off x="7096" y="2271"/>
                <a:ext cx="47" cy="28"/>
              </a:xfrm>
              <a:custGeom>
                <a:avLst/>
                <a:gdLst>
                  <a:gd name="T0" fmla="*/ 13 w 20"/>
                  <a:gd name="T1" fmla="*/ 2 h 12"/>
                  <a:gd name="T2" fmla="*/ 1 w 20"/>
                  <a:gd name="T3" fmla="*/ 1 h 12"/>
                  <a:gd name="T4" fmla="*/ 1 w 20"/>
                  <a:gd name="T5" fmla="*/ 2 h 12"/>
                  <a:gd name="T6" fmla="*/ 9 w 20"/>
                  <a:gd name="T7" fmla="*/ 4 h 12"/>
                  <a:gd name="T8" fmla="*/ 16 w 20"/>
                  <a:gd name="T9" fmla="*/ 11 h 12"/>
                  <a:gd name="T10" fmla="*/ 20 w 20"/>
                  <a:gd name="T11" fmla="*/ 10 h 12"/>
                  <a:gd name="T12" fmla="*/ 13 w 20"/>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13" y="2"/>
                    </a:moveTo>
                    <a:cubicBezTo>
                      <a:pt x="9" y="0"/>
                      <a:pt x="5" y="0"/>
                      <a:pt x="1" y="1"/>
                    </a:cubicBezTo>
                    <a:cubicBezTo>
                      <a:pt x="0" y="1"/>
                      <a:pt x="0" y="2"/>
                      <a:pt x="1" y="2"/>
                    </a:cubicBezTo>
                    <a:cubicBezTo>
                      <a:pt x="4" y="2"/>
                      <a:pt x="7" y="3"/>
                      <a:pt x="9" y="4"/>
                    </a:cubicBezTo>
                    <a:cubicBezTo>
                      <a:pt x="12" y="6"/>
                      <a:pt x="14" y="9"/>
                      <a:pt x="16" y="11"/>
                    </a:cubicBezTo>
                    <a:cubicBezTo>
                      <a:pt x="17" y="12"/>
                      <a:pt x="20" y="12"/>
                      <a:pt x="20" y="10"/>
                    </a:cubicBezTo>
                    <a:cubicBezTo>
                      <a:pt x="20" y="7"/>
                      <a:pt x="16" y="3"/>
                      <a:pt x="13" y="2"/>
                    </a:cubicBezTo>
                    <a:close/>
                  </a:path>
                </a:pathLst>
              </a:custGeom>
              <a:solidFill>
                <a:srgbClr val="A33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0"/>
              <p:cNvSpPr/>
              <p:nvPr/>
            </p:nvSpPr>
            <p:spPr bwMode="auto">
              <a:xfrm>
                <a:off x="6171" y="2095"/>
                <a:ext cx="437" cy="590"/>
              </a:xfrm>
              <a:custGeom>
                <a:avLst/>
                <a:gdLst>
                  <a:gd name="T0" fmla="*/ 172 w 185"/>
                  <a:gd name="T1" fmla="*/ 20 h 249"/>
                  <a:gd name="T2" fmla="*/ 163 w 185"/>
                  <a:gd name="T3" fmla="*/ 100 h 249"/>
                  <a:gd name="T4" fmla="*/ 185 w 185"/>
                  <a:gd name="T5" fmla="*/ 128 h 249"/>
                  <a:gd name="T6" fmla="*/ 164 w 185"/>
                  <a:gd name="T7" fmla="*/ 249 h 249"/>
                  <a:gd name="T8" fmla="*/ 52 w 185"/>
                  <a:gd name="T9" fmla="*/ 215 h 249"/>
                  <a:gd name="T10" fmla="*/ 4 w 185"/>
                  <a:gd name="T11" fmla="*/ 113 h 249"/>
                  <a:gd name="T12" fmla="*/ 67 w 185"/>
                  <a:gd name="T13" fmla="*/ 25 h 249"/>
                  <a:gd name="T14" fmla="*/ 172 w 185"/>
                  <a:gd name="T15" fmla="*/ 20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249">
                    <a:moveTo>
                      <a:pt x="172" y="20"/>
                    </a:moveTo>
                    <a:cubicBezTo>
                      <a:pt x="172" y="20"/>
                      <a:pt x="147" y="80"/>
                      <a:pt x="163" y="100"/>
                    </a:cubicBezTo>
                    <a:cubicBezTo>
                      <a:pt x="179" y="120"/>
                      <a:pt x="185" y="128"/>
                      <a:pt x="185" y="128"/>
                    </a:cubicBezTo>
                    <a:cubicBezTo>
                      <a:pt x="164" y="249"/>
                      <a:pt x="164" y="249"/>
                      <a:pt x="164" y="249"/>
                    </a:cubicBezTo>
                    <a:cubicBezTo>
                      <a:pt x="164" y="249"/>
                      <a:pt x="139" y="227"/>
                      <a:pt x="52" y="215"/>
                    </a:cubicBezTo>
                    <a:cubicBezTo>
                      <a:pt x="52" y="215"/>
                      <a:pt x="12" y="137"/>
                      <a:pt x="4" y="113"/>
                    </a:cubicBezTo>
                    <a:cubicBezTo>
                      <a:pt x="0" y="100"/>
                      <a:pt x="50" y="36"/>
                      <a:pt x="67" y="25"/>
                    </a:cubicBezTo>
                    <a:cubicBezTo>
                      <a:pt x="108" y="0"/>
                      <a:pt x="172" y="20"/>
                      <a:pt x="172" y="20"/>
                    </a:cubicBezTo>
                    <a:close/>
                  </a:path>
                </a:pathLst>
              </a:custGeom>
              <a:solidFill>
                <a:srgbClr val="7E2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1"/>
              <p:cNvSpPr/>
              <p:nvPr/>
            </p:nvSpPr>
            <p:spPr bwMode="auto">
              <a:xfrm>
                <a:off x="6017" y="1773"/>
                <a:ext cx="1197" cy="950"/>
              </a:xfrm>
              <a:custGeom>
                <a:avLst/>
                <a:gdLst>
                  <a:gd name="T0" fmla="*/ 499 w 506"/>
                  <a:gd name="T1" fmla="*/ 147 h 401"/>
                  <a:gd name="T2" fmla="*/ 420 w 506"/>
                  <a:gd name="T3" fmla="*/ 59 h 401"/>
                  <a:gd name="T4" fmla="*/ 244 w 506"/>
                  <a:gd name="T5" fmla="*/ 52 h 401"/>
                  <a:gd name="T6" fmla="*/ 5 w 506"/>
                  <a:gd name="T7" fmla="*/ 61 h 401"/>
                  <a:gd name="T8" fmla="*/ 18 w 506"/>
                  <a:gd name="T9" fmla="*/ 182 h 401"/>
                  <a:gd name="T10" fmla="*/ 96 w 506"/>
                  <a:gd name="T11" fmla="*/ 174 h 401"/>
                  <a:gd name="T12" fmla="*/ 36 w 506"/>
                  <a:gd name="T13" fmla="*/ 198 h 401"/>
                  <a:gd name="T14" fmla="*/ 54 w 506"/>
                  <a:gd name="T15" fmla="*/ 257 h 401"/>
                  <a:gd name="T16" fmla="*/ 173 w 506"/>
                  <a:gd name="T17" fmla="*/ 205 h 401"/>
                  <a:gd name="T18" fmla="*/ 101 w 506"/>
                  <a:gd name="T19" fmla="*/ 363 h 401"/>
                  <a:gd name="T20" fmla="*/ 125 w 506"/>
                  <a:gd name="T21" fmla="*/ 401 h 401"/>
                  <a:gd name="T22" fmla="*/ 244 w 506"/>
                  <a:gd name="T23" fmla="*/ 159 h 401"/>
                  <a:gd name="T24" fmla="*/ 273 w 506"/>
                  <a:gd name="T25" fmla="*/ 145 h 401"/>
                  <a:gd name="T26" fmla="*/ 187 w 506"/>
                  <a:gd name="T27" fmla="*/ 312 h 401"/>
                  <a:gd name="T28" fmla="*/ 173 w 506"/>
                  <a:gd name="T29" fmla="*/ 363 h 401"/>
                  <a:gd name="T30" fmla="*/ 289 w 506"/>
                  <a:gd name="T31" fmla="*/ 237 h 401"/>
                  <a:gd name="T32" fmla="*/ 339 w 506"/>
                  <a:gd name="T33" fmla="*/ 123 h 401"/>
                  <a:gd name="T34" fmla="*/ 336 w 506"/>
                  <a:gd name="T35" fmla="*/ 161 h 401"/>
                  <a:gd name="T36" fmla="*/ 420 w 506"/>
                  <a:gd name="T37" fmla="*/ 142 h 401"/>
                  <a:gd name="T38" fmla="*/ 430 w 506"/>
                  <a:gd name="T39" fmla="*/ 216 h 401"/>
                  <a:gd name="T40" fmla="*/ 476 w 506"/>
                  <a:gd name="T41" fmla="*/ 174 h 401"/>
                  <a:gd name="T42" fmla="*/ 486 w 506"/>
                  <a:gd name="T43" fmla="*/ 225 h 401"/>
                  <a:gd name="T44" fmla="*/ 499 w 506"/>
                  <a:gd name="T45" fmla="*/ 14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6" h="401">
                    <a:moveTo>
                      <a:pt x="499" y="147"/>
                    </a:moveTo>
                    <a:cubicBezTo>
                      <a:pt x="492" y="100"/>
                      <a:pt x="454" y="91"/>
                      <a:pt x="420" y="59"/>
                    </a:cubicBezTo>
                    <a:cubicBezTo>
                      <a:pt x="386" y="27"/>
                      <a:pt x="319" y="0"/>
                      <a:pt x="244" y="52"/>
                    </a:cubicBezTo>
                    <a:cubicBezTo>
                      <a:pt x="244" y="52"/>
                      <a:pt x="100" y="124"/>
                      <a:pt x="5" y="61"/>
                    </a:cubicBezTo>
                    <a:cubicBezTo>
                      <a:pt x="5" y="61"/>
                      <a:pt x="0" y="125"/>
                      <a:pt x="18" y="182"/>
                    </a:cubicBezTo>
                    <a:cubicBezTo>
                      <a:pt x="96" y="174"/>
                      <a:pt x="96" y="174"/>
                      <a:pt x="96" y="174"/>
                    </a:cubicBezTo>
                    <a:cubicBezTo>
                      <a:pt x="96" y="174"/>
                      <a:pt x="49" y="199"/>
                      <a:pt x="36" y="198"/>
                    </a:cubicBezTo>
                    <a:cubicBezTo>
                      <a:pt x="36" y="198"/>
                      <a:pt x="43" y="236"/>
                      <a:pt x="54" y="257"/>
                    </a:cubicBezTo>
                    <a:cubicBezTo>
                      <a:pt x="65" y="278"/>
                      <a:pt x="173" y="205"/>
                      <a:pt x="173" y="205"/>
                    </a:cubicBezTo>
                    <a:cubicBezTo>
                      <a:pt x="173" y="205"/>
                      <a:pt x="112" y="288"/>
                      <a:pt x="101" y="363"/>
                    </a:cubicBezTo>
                    <a:cubicBezTo>
                      <a:pt x="125" y="401"/>
                      <a:pt x="125" y="401"/>
                      <a:pt x="125" y="401"/>
                    </a:cubicBezTo>
                    <a:cubicBezTo>
                      <a:pt x="125" y="401"/>
                      <a:pt x="196" y="202"/>
                      <a:pt x="244" y="159"/>
                    </a:cubicBezTo>
                    <a:cubicBezTo>
                      <a:pt x="251" y="153"/>
                      <a:pt x="260" y="144"/>
                      <a:pt x="273" y="145"/>
                    </a:cubicBezTo>
                    <a:cubicBezTo>
                      <a:pt x="294" y="238"/>
                      <a:pt x="204" y="292"/>
                      <a:pt x="187" y="312"/>
                    </a:cubicBezTo>
                    <a:cubicBezTo>
                      <a:pt x="170" y="333"/>
                      <a:pt x="173" y="363"/>
                      <a:pt x="173" y="363"/>
                    </a:cubicBezTo>
                    <a:cubicBezTo>
                      <a:pt x="184" y="324"/>
                      <a:pt x="262" y="290"/>
                      <a:pt x="289" y="237"/>
                    </a:cubicBezTo>
                    <a:cubicBezTo>
                      <a:pt x="310" y="196"/>
                      <a:pt x="332" y="143"/>
                      <a:pt x="339" y="123"/>
                    </a:cubicBezTo>
                    <a:cubicBezTo>
                      <a:pt x="346" y="127"/>
                      <a:pt x="357" y="137"/>
                      <a:pt x="336" y="161"/>
                    </a:cubicBezTo>
                    <a:cubicBezTo>
                      <a:pt x="336" y="161"/>
                      <a:pt x="386" y="172"/>
                      <a:pt x="420" y="142"/>
                    </a:cubicBezTo>
                    <a:cubicBezTo>
                      <a:pt x="420" y="142"/>
                      <a:pt x="435" y="176"/>
                      <a:pt x="430" y="216"/>
                    </a:cubicBezTo>
                    <a:cubicBezTo>
                      <a:pt x="430" y="216"/>
                      <a:pt x="463" y="212"/>
                      <a:pt x="476" y="174"/>
                    </a:cubicBezTo>
                    <a:cubicBezTo>
                      <a:pt x="476" y="174"/>
                      <a:pt x="488" y="200"/>
                      <a:pt x="486" y="225"/>
                    </a:cubicBezTo>
                    <a:cubicBezTo>
                      <a:pt x="486" y="225"/>
                      <a:pt x="506" y="193"/>
                      <a:pt x="499" y="147"/>
                    </a:cubicBezTo>
                    <a:close/>
                  </a:path>
                </a:pathLst>
              </a:custGeom>
              <a:solidFill>
                <a:srgbClr val="A33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Rectangle 52"/>
              <p:cNvSpPr>
                <a:spLocks noChangeArrowheads="1"/>
              </p:cNvSpPr>
              <p:nvPr/>
            </p:nvSpPr>
            <p:spPr bwMode="auto">
              <a:xfrm>
                <a:off x="6847" y="2448"/>
                <a:ext cx="180" cy="168"/>
              </a:xfrm>
              <a:prstGeom prst="rect">
                <a:avLst/>
              </a:prstGeom>
              <a:solidFill>
                <a:srgbClr val="FF93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Freeform 53"/>
              <p:cNvSpPr/>
              <p:nvPr/>
            </p:nvSpPr>
            <p:spPr bwMode="auto">
              <a:xfrm>
                <a:off x="6861" y="2472"/>
                <a:ext cx="166" cy="128"/>
              </a:xfrm>
              <a:custGeom>
                <a:avLst/>
                <a:gdLst>
                  <a:gd name="T0" fmla="*/ 8 w 70"/>
                  <a:gd name="T1" fmla="*/ 7 h 54"/>
                  <a:gd name="T2" fmla="*/ 70 w 70"/>
                  <a:gd name="T3" fmla="*/ 48 h 54"/>
                  <a:gd name="T4" fmla="*/ 53 w 70"/>
                  <a:gd name="T5" fmla="*/ 52 h 54"/>
                  <a:gd name="T6" fmla="*/ 0 w 70"/>
                  <a:gd name="T7" fmla="*/ 0 h 54"/>
                  <a:gd name="T8" fmla="*/ 8 w 70"/>
                  <a:gd name="T9" fmla="*/ 7 h 54"/>
                </a:gdLst>
                <a:ahLst/>
                <a:cxnLst>
                  <a:cxn ang="0">
                    <a:pos x="T0" y="T1"/>
                  </a:cxn>
                  <a:cxn ang="0">
                    <a:pos x="T2" y="T3"/>
                  </a:cxn>
                  <a:cxn ang="0">
                    <a:pos x="T4" y="T5"/>
                  </a:cxn>
                  <a:cxn ang="0">
                    <a:pos x="T6" y="T7"/>
                  </a:cxn>
                  <a:cxn ang="0">
                    <a:pos x="T8" y="T9"/>
                  </a:cxn>
                </a:cxnLst>
                <a:rect l="0" t="0" r="r" b="b"/>
                <a:pathLst>
                  <a:path w="70" h="54">
                    <a:moveTo>
                      <a:pt x="8" y="7"/>
                    </a:moveTo>
                    <a:cubicBezTo>
                      <a:pt x="8" y="7"/>
                      <a:pt x="51" y="48"/>
                      <a:pt x="70" y="48"/>
                    </a:cubicBezTo>
                    <a:cubicBezTo>
                      <a:pt x="70" y="48"/>
                      <a:pt x="61" y="54"/>
                      <a:pt x="53" y="52"/>
                    </a:cubicBezTo>
                    <a:cubicBezTo>
                      <a:pt x="43" y="50"/>
                      <a:pt x="13" y="33"/>
                      <a:pt x="0" y="0"/>
                    </a:cubicBez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6861" y="2472"/>
                <a:ext cx="178" cy="125"/>
              </a:xfrm>
              <a:custGeom>
                <a:avLst/>
                <a:gdLst>
                  <a:gd name="T0" fmla="*/ 0 w 75"/>
                  <a:gd name="T1" fmla="*/ 0 h 53"/>
                  <a:gd name="T2" fmla="*/ 70 w 75"/>
                  <a:gd name="T3" fmla="*/ 48 h 53"/>
                  <a:gd name="T4" fmla="*/ 0 w 75"/>
                  <a:gd name="T5" fmla="*/ 0 h 53"/>
                </a:gdLst>
                <a:ahLst/>
                <a:cxnLst>
                  <a:cxn ang="0">
                    <a:pos x="T0" y="T1"/>
                  </a:cxn>
                  <a:cxn ang="0">
                    <a:pos x="T2" y="T3"/>
                  </a:cxn>
                  <a:cxn ang="0">
                    <a:pos x="T4" y="T5"/>
                  </a:cxn>
                </a:cxnLst>
                <a:rect l="0" t="0" r="r" b="b"/>
                <a:pathLst>
                  <a:path w="75" h="53">
                    <a:moveTo>
                      <a:pt x="0" y="0"/>
                    </a:moveTo>
                    <a:cubicBezTo>
                      <a:pt x="0" y="0"/>
                      <a:pt x="75" y="43"/>
                      <a:pt x="70" y="48"/>
                    </a:cubicBezTo>
                    <a:cubicBezTo>
                      <a:pt x="64" y="53"/>
                      <a:pt x="30" y="37"/>
                      <a:pt x="0" y="0"/>
                    </a:cubicBezTo>
                    <a:close/>
                  </a:path>
                </a:pathLst>
              </a:custGeom>
              <a:solidFill>
                <a:srgbClr val="FF92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p:nvPr/>
            </p:nvSpPr>
            <p:spPr bwMode="auto">
              <a:xfrm>
                <a:off x="5425" y="2687"/>
                <a:ext cx="1231" cy="1135"/>
              </a:xfrm>
              <a:custGeom>
                <a:avLst/>
                <a:gdLst>
                  <a:gd name="T0" fmla="*/ 0 w 520"/>
                  <a:gd name="T1" fmla="*/ 373 h 479"/>
                  <a:gd name="T2" fmla="*/ 166 w 520"/>
                  <a:gd name="T3" fmla="*/ 259 h 479"/>
                  <a:gd name="T4" fmla="*/ 520 w 520"/>
                  <a:gd name="T5" fmla="*/ 11 h 479"/>
                  <a:gd name="T6" fmla="*/ 371 w 520"/>
                  <a:gd name="T7" fmla="*/ 202 h 479"/>
                  <a:gd name="T8" fmla="*/ 489 w 520"/>
                  <a:gd name="T9" fmla="*/ 112 h 479"/>
                  <a:gd name="T10" fmla="*/ 68 w 520"/>
                  <a:gd name="T11" fmla="*/ 479 h 479"/>
                  <a:gd name="T12" fmla="*/ 0 w 520"/>
                  <a:gd name="T13" fmla="*/ 373 h 479"/>
                </a:gdLst>
                <a:ahLst/>
                <a:cxnLst>
                  <a:cxn ang="0">
                    <a:pos x="T0" y="T1"/>
                  </a:cxn>
                  <a:cxn ang="0">
                    <a:pos x="T2" y="T3"/>
                  </a:cxn>
                  <a:cxn ang="0">
                    <a:pos x="T4" y="T5"/>
                  </a:cxn>
                  <a:cxn ang="0">
                    <a:pos x="T6" y="T7"/>
                  </a:cxn>
                  <a:cxn ang="0">
                    <a:pos x="T8" y="T9"/>
                  </a:cxn>
                  <a:cxn ang="0">
                    <a:pos x="T10" y="T11"/>
                  </a:cxn>
                  <a:cxn ang="0">
                    <a:pos x="T12" y="T13"/>
                  </a:cxn>
                </a:cxnLst>
                <a:rect l="0" t="0" r="r" b="b"/>
                <a:pathLst>
                  <a:path w="520" h="479">
                    <a:moveTo>
                      <a:pt x="0" y="373"/>
                    </a:moveTo>
                    <a:cubicBezTo>
                      <a:pt x="0" y="373"/>
                      <a:pt x="67" y="356"/>
                      <a:pt x="166" y="259"/>
                    </a:cubicBezTo>
                    <a:cubicBezTo>
                      <a:pt x="378" y="53"/>
                      <a:pt x="502" y="0"/>
                      <a:pt x="520" y="11"/>
                    </a:cubicBezTo>
                    <a:cubicBezTo>
                      <a:pt x="371" y="202"/>
                      <a:pt x="371" y="202"/>
                      <a:pt x="371" y="202"/>
                    </a:cubicBezTo>
                    <a:cubicBezTo>
                      <a:pt x="489" y="112"/>
                      <a:pt x="489" y="112"/>
                      <a:pt x="489" y="112"/>
                    </a:cubicBezTo>
                    <a:cubicBezTo>
                      <a:pt x="489" y="112"/>
                      <a:pt x="439" y="247"/>
                      <a:pt x="68" y="479"/>
                    </a:cubicBezTo>
                    <a:cubicBezTo>
                      <a:pt x="68" y="479"/>
                      <a:pt x="8" y="399"/>
                      <a:pt x="0" y="3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p:nvPr/>
            </p:nvSpPr>
            <p:spPr bwMode="auto">
              <a:xfrm>
                <a:off x="6199" y="2605"/>
                <a:ext cx="509" cy="651"/>
              </a:xfrm>
              <a:custGeom>
                <a:avLst/>
                <a:gdLst>
                  <a:gd name="T0" fmla="*/ 157 w 215"/>
                  <a:gd name="T1" fmla="*/ 0 h 275"/>
                  <a:gd name="T2" fmla="*/ 193 w 215"/>
                  <a:gd name="T3" fmla="*/ 46 h 275"/>
                  <a:gd name="T4" fmla="*/ 55 w 215"/>
                  <a:gd name="T5" fmla="*/ 229 h 275"/>
                  <a:gd name="T6" fmla="*/ 193 w 215"/>
                  <a:gd name="T7" fmla="*/ 115 h 275"/>
                  <a:gd name="T8" fmla="*/ 215 w 215"/>
                  <a:gd name="T9" fmla="*/ 189 h 275"/>
                  <a:gd name="T10" fmla="*/ 175 w 215"/>
                  <a:gd name="T11" fmla="*/ 157 h 275"/>
                  <a:gd name="T12" fmla="*/ 0 w 215"/>
                  <a:gd name="T13" fmla="*/ 275 h 275"/>
                  <a:gd name="T14" fmla="*/ 172 w 215"/>
                  <a:gd name="T15" fmla="*/ 50 h 275"/>
                  <a:gd name="T16" fmla="*/ 82 w 215"/>
                  <a:gd name="T17" fmla="*/ 106 h 275"/>
                  <a:gd name="T18" fmla="*/ 121 w 215"/>
                  <a:gd name="T19" fmla="*/ 5 h 275"/>
                  <a:gd name="T20" fmla="*/ 157 w 215"/>
                  <a:gd name="T21"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75">
                    <a:moveTo>
                      <a:pt x="157" y="0"/>
                    </a:moveTo>
                    <a:cubicBezTo>
                      <a:pt x="193" y="46"/>
                      <a:pt x="193" y="46"/>
                      <a:pt x="193" y="46"/>
                    </a:cubicBezTo>
                    <a:cubicBezTo>
                      <a:pt x="55" y="229"/>
                      <a:pt x="55" y="229"/>
                      <a:pt x="55" y="229"/>
                    </a:cubicBezTo>
                    <a:cubicBezTo>
                      <a:pt x="193" y="115"/>
                      <a:pt x="193" y="115"/>
                      <a:pt x="193" y="115"/>
                    </a:cubicBezTo>
                    <a:cubicBezTo>
                      <a:pt x="215" y="189"/>
                      <a:pt x="215" y="189"/>
                      <a:pt x="215" y="189"/>
                    </a:cubicBezTo>
                    <a:cubicBezTo>
                      <a:pt x="215" y="189"/>
                      <a:pt x="195" y="157"/>
                      <a:pt x="175" y="157"/>
                    </a:cubicBezTo>
                    <a:cubicBezTo>
                      <a:pt x="156" y="156"/>
                      <a:pt x="0" y="275"/>
                      <a:pt x="0" y="275"/>
                    </a:cubicBezTo>
                    <a:cubicBezTo>
                      <a:pt x="0" y="275"/>
                      <a:pt x="191" y="48"/>
                      <a:pt x="172" y="50"/>
                    </a:cubicBezTo>
                    <a:cubicBezTo>
                      <a:pt x="154" y="52"/>
                      <a:pt x="82" y="106"/>
                      <a:pt x="82" y="106"/>
                    </a:cubicBezTo>
                    <a:cubicBezTo>
                      <a:pt x="121" y="5"/>
                      <a:pt x="121" y="5"/>
                      <a:pt x="121" y="5"/>
                    </a:cubicBezTo>
                    <a:lnTo>
                      <a:pt x="157" y="0"/>
                    </a:lnTo>
                    <a:close/>
                  </a:path>
                </a:pathLst>
              </a:custGeom>
              <a:solidFill>
                <a:srgbClr val="D3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7"/>
              <p:cNvSpPr/>
              <p:nvPr/>
            </p:nvSpPr>
            <p:spPr bwMode="auto">
              <a:xfrm>
                <a:off x="3192" y="3720"/>
                <a:ext cx="667" cy="457"/>
              </a:xfrm>
              <a:custGeom>
                <a:avLst/>
                <a:gdLst>
                  <a:gd name="T0" fmla="*/ 246 w 282"/>
                  <a:gd name="T1" fmla="*/ 91 h 193"/>
                  <a:gd name="T2" fmla="*/ 221 w 282"/>
                  <a:gd name="T3" fmla="*/ 43 h 193"/>
                  <a:gd name="T4" fmla="*/ 167 w 282"/>
                  <a:gd name="T5" fmla="*/ 18 h 193"/>
                  <a:gd name="T6" fmla="*/ 133 w 282"/>
                  <a:gd name="T7" fmla="*/ 7 h 193"/>
                  <a:gd name="T8" fmla="*/ 159 w 282"/>
                  <a:gd name="T9" fmla="*/ 34 h 193"/>
                  <a:gd name="T10" fmla="*/ 103 w 282"/>
                  <a:gd name="T11" fmla="*/ 43 h 193"/>
                  <a:gd name="T12" fmla="*/ 0 w 282"/>
                  <a:gd name="T13" fmla="*/ 120 h 193"/>
                  <a:gd name="T14" fmla="*/ 169 w 282"/>
                  <a:gd name="T15" fmla="*/ 135 h 193"/>
                  <a:gd name="T16" fmla="*/ 227 w 282"/>
                  <a:gd name="T17" fmla="*/ 193 h 193"/>
                  <a:gd name="T18" fmla="*/ 282 w 282"/>
                  <a:gd name="T19" fmla="*/ 120 h 193"/>
                  <a:gd name="T20" fmla="*/ 246 w 282"/>
                  <a:gd name="T21" fmla="*/ 9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193">
                    <a:moveTo>
                      <a:pt x="246" y="91"/>
                    </a:moveTo>
                    <a:cubicBezTo>
                      <a:pt x="221" y="43"/>
                      <a:pt x="221" y="43"/>
                      <a:pt x="221" y="43"/>
                    </a:cubicBezTo>
                    <a:cubicBezTo>
                      <a:pt x="221" y="43"/>
                      <a:pt x="208" y="35"/>
                      <a:pt x="167" y="18"/>
                    </a:cubicBezTo>
                    <a:cubicBezTo>
                      <a:pt x="126" y="0"/>
                      <a:pt x="133" y="7"/>
                      <a:pt x="133" y="7"/>
                    </a:cubicBezTo>
                    <a:cubicBezTo>
                      <a:pt x="159" y="34"/>
                      <a:pt x="159" y="34"/>
                      <a:pt x="159" y="34"/>
                    </a:cubicBezTo>
                    <a:cubicBezTo>
                      <a:pt x="159" y="34"/>
                      <a:pt x="153" y="47"/>
                      <a:pt x="103" y="43"/>
                    </a:cubicBezTo>
                    <a:cubicBezTo>
                      <a:pt x="73" y="40"/>
                      <a:pt x="0" y="120"/>
                      <a:pt x="0" y="120"/>
                    </a:cubicBezTo>
                    <a:cubicBezTo>
                      <a:pt x="0" y="120"/>
                      <a:pt x="140" y="109"/>
                      <a:pt x="169" y="135"/>
                    </a:cubicBezTo>
                    <a:cubicBezTo>
                      <a:pt x="199" y="161"/>
                      <a:pt x="227" y="193"/>
                      <a:pt x="227" y="193"/>
                    </a:cubicBezTo>
                    <a:cubicBezTo>
                      <a:pt x="282" y="120"/>
                      <a:pt x="282" y="120"/>
                      <a:pt x="282" y="120"/>
                    </a:cubicBezTo>
                    <a:lnTo>
                      <a:pt x="246" y="91"/>
                    </a:ln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8"/>
              <p:cNvSpPr/>
              <p:nvPr/>
            </p:nvSpPr>
            <p:spPr bwMode="auto">
              <a:xfrm>
                <a:off x="2847" y="4047"/>
                <a:ext cx="584" cy="412"/>
              </a:xfrm>
              <a:custGeom>
                <a:avLst/>
                <a:gdLst>
                  <a:gd name="T0" fmla="*/ 201 w 247"/>
                  <a:gd name="T1" fmla="*/ 29 h 174"/>
                  <a:gd name="T2" fmla="*/ 156 w 247"/>
                  <a:gd name="T3" fmla="*/ 0 h 174"/>
                  <a:gd name="T4" fmla="*/ 96 w 247"/>
                  <a:gd name="T5" fmla="*/ 4 h 174"/>
                  <a:gd name="T6" fmla="*/ 61 w 247"/>
                  <a:gd name="T7" fmla="*/ 11 h 174"/>
                  <a:gd name="T8" fmla="*/ 97 w 247"/>
                  <a:gd name="T9" fmla="*/ 22 h 174"/>
                  <a:gd name="T10" fmla="*/ 53 w 247"/>
                  <a:gd name="T11" fmla="*/ 57 h 174"/>
                  <a:gd name="T12" fmla="*/ 0 w 247"/>
                  <a:gd name="T13" fmla="*/ 174 h 174"/>
                  <a:gd name="T14" fmla="*/ 156 w 247"/>
                  <a:gd name="T15" fmla="*/ 106 h 174"/>
                  <a:gd name="T16" fmla="*/ 234 w 247"/>
                  <a:gd name="T17" fmla="*/ 128 h 174"/>
                  <a:gd name="T18" fmla="*/ 247 w 247"/>
                  <a:gd name="T19" fmla="*/ 38 h 174"/>
                  <a:gd name="T20" fmla="*/ 201 w 247"/>
                  <a:gd name="T21" fmla="*/ 2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174">
                    <a:moveTo>
                      <a:pt x="201" y="29"/>
                    </a:moveTo>
                    <a:cubicBezTo>
                      <a:pt x="156" y="0"/>
                      <a:pt x="156" y="0"/>
                      <a:pt x="156" y="0"/>
                    </a:cubicBezTo>
                    <a:cubicBezTo>
                      <a:pt x="156" y="0"/>
                      <a:pt x="141" y="0"/>
                      <a:pt x="96" y="4"/>
                    </a:cubicBezTo>
                    <a:cubicBezTo>
                      <a:pt x="52" y="8"/>
                      <a:pt x="61" y="11"/>
                      <a:pt x="61" y="11"/>
                    </a:cubicBezTo>
                    <a:cubicBezTo>
                      <a:pt x="97" y="22"/>
                      <a:pt x="97" y="22"/>
                      <a:pt x="97" y="22"/>
                    </a:cubicBezTo>
                    <a:cubicBezTo>
                      <a:pt x="97" y="22"/>
                      <a:pt x="99" y="36"/>
                      <a:pt x="53" y="57"/>
                    </a:cubicBezTo>
                    <a:cubicBezTo>
                      <a:pt x="25" y="70"/>
                      <a:pt x="0" y="174"/>
                      <a:pt x="0" y="174"/>
                    </a:cubicBezTo>
                    <a:cubicBezTo>
                      <a:pt x="0" y="174"/>
                      <a:pt x="117" y="97"/>
                      <a:pt x="156" y="106"/>
                    </a:cubicBezTo>
                    <a:cubicBezTo>
                      <a:pt x="194" y="114"/>
                      <a:pt x="234" y="128"/>
                      <a:pt x="234" y="128"/>
                    </a:cubicBezTo>
                    <a:cubicBezTo>
                      <a:pt x="247" y="38"/>
                      <a:pt x="247" y="38"/>
                      <a:pt x="247" y="38"/>
                    </a:cubicBezTo>
                    <a:lnTo>
                      <a:pt x="201" y="29"/>
                    </a:lnTo>
                    <a:close/>
                  </a:path>
                </a:pathLst>
              </a:custGeom>
              <a:solidFill>
                <a:srgbClr val="002B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1" name="组合 90"/>
          <p:cNvGrpSpPr/>
          <p:nvPr/>
        </p:nvGrpSpPr>
        <p:grpSpPr>
          <a:xfrm>
            <a:off x="293858" y="421751"/>
            <a:ext cx="5496121" cy="3715274"/>
            <a:chOff x="293858" y="421751"/>
            <a:chExt cx="5496121" cy="3715274"/>
          </a:xfrm>
        </p:grpSpPr>
        <p:sp>
          <p:nvSpPr>
            <p:cNvPr id="10" name="Freeform 25"/>
            <p:cNvSpPr/>
            <p:nvPr/>
          </p:nvSpPr>
          <p:spPr bwMode="auto">
            <a:xfrm>
              <a:off x="623888" y="1546225"/>
              <a:ext cx="2808288" cy="2590800"/>
            </a:xfrm>
            <a:custGeom>
              <a:avLst/>
              <a:gdLst>
                <a:gd name="T0" fmla="*/ 1592 w 1769"/>
                <a:gd name="T1" fmla="*/ 0 h 1632"/>
                <a:gd name="T2" fmla="*/ 0 w 1769"/>
                <a:gd name="T3" fmla="*/ 1177 h 1632"/>
                <a:gd name="T4" fmla="*/ 380 w 1769"/>
                <a:gd name="T5" fmla="*/ 1632 h 1632"/>
                <a:gd name="T6" fmla="*/ 1769 w 1769"/>
                <a:gd name="T7" fmla="*/ 245 h 1632"/>
                <a:gd name="T8" fmla="*/ 1592 w 1769"/>
                <a:gd name="T9" fmla="*/ 0 h 1632"/>
              </a:gdLst>
              <a:ahLst/>
              <a:cxnLst>
                <a:cxn ang="0">
                  <a:pos x="T0" y="T1"/>
                </a:cxn>
                <a:cxn ang="0">
                  <a:pos x="T2" y="T3"/>
                </a:cxn>
                <a:cxn ang="0">
                  <a:pos x="T4" y="T5"/>
                </a:cxn>
                <a:cxn ang="0">
                  <a:pos x="T6" y="T7"/>
                </a:cxn>
                <a:cxn ang="0">
                  <a:pos x="T8" y="T9"/>
                </a:cxn>
              </a:cxnLst>
              <a:rect l="0" t="0" r="r" b="b"/>
              <a:pathLst>
                <a:path w="1769" h="1632">
                  <a:moveTo>
                    <a:pt x="1592" y="0"/>
                  </a:moveTo>
                  <a:lnTo>
                    <a:pt x="0" y="1177"/>
                  </a:lnTo>
                  <a:lnTo>
                    <a:pt x="380" y="1632"/>
                  </a:lnTo>
                  <a:lnTo>
                    <a:pt x="1769" y="245"/>
                  </a:lnTo>
                  <a:lnTo>
                    <a:pt x="1592" y="0"/>
                  </a:lnTo>
                  <a:close/>
                </a:path>
              </a:pathLst>
            </a:custGeom>
            <a:solidFill>
              <a:srgbClr val="94C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3" name="Group 100"/>
            <p:cNvGrpSpPr>
              <a:grpSpLocks noChangeAspect="1"/>
            </p:cNvGrpSpPr>
            <p:nvPr/>
          </p:nvGrpSpPr>
          <p:grpSpPr bwMode="auto">
            <a:xfrm>
              <a:off x="372048" y="421751"/>
              <a:ext cx="4184978" cy="3599230"/>
              <a:chOff x="3137" y="1475"/>
              <a:chExt cx="3951" cy="3398"/>
            </a:xfrm>
          </p:grpSpPr>
          <p:sp>
            <p:nvSpPr>
              <p:cNvPr id="24" name="Freeform 101"/>
              <p:cNvSpPr/>
              <p:nvPr/>
            </p:nvSpPr>
            <p:spPr bwMode="auto">
              <a:xfrm>
                <a:off x="3137" y="3396"/>
                <a:ext cx="1546" cy="1174"/>
              </a:xfrm>
              <a:custGeom>
                <a:avLst/>
                <a:gdLst>
                  <a:gd name="T0" fmla="*/ 0 w 653"/>
                  <a:gd name="T1" fmla="*/ 496 h 496"/>
                  <a:gd name="T2" fmla="*/ 647 w 653"/>
                  <a:gd name="T3" fmla="*/ 8 h 496"/>
                  <a:gd name="T4" fmla="*/ 0 w 653"/>
                  <a:gd name="T5" fmla="*/ 496 h 496"/>
                </a:gdLst>
                <a:ahLst/>
                <a:cxnLst>
                  <a:cxn ang="0">
                    <a:pos x="T0" y="T1"/>
                  </a:cxn>
                  <a:cxn ang="0">
                    <a:pos x="T2" y="T3"/>
                  </a:cxn>
                  <a:cxn ang="0">
                    <a:pos x="T4" y="T5"/>
                  </a:cxn>
                </a:cxnLst>
                <a:rect l="0" t="0" r="r" b="b"/>
                <a:pathLst>
                  <a:path w="653" h="496">
                    <a:moveTo>
                      <a:pt x="0" y="496"/>
                    </a:moveTo>
                    <a:cubicBezTo>
                      <a:pt x="0" y="496"/>
                      <a:pt x="653" y="0"/>
                      <a:pt x="647" y="8"/>
                    </a:cubicBezTo>
                    <a:cubicBezTo>
                      <a:pt x="620" y="47"/>
                      <a:pt x="0" y="496"/>
                      <a:pt x="0" y="4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2"/>
              <p:cNvSpPr/>
              <p:nvPr/>
            </p:nvSpPr>
            <p:spPr bwMode="auto">
              <a:xfrm>
                <a:off x="3379" y="3737"/>
                <a:ext cx="1131" cy="1082"/>
              </a:xfrm>
              <a:custGeom>
                <a:avLst/>
                <a:gdLst>
                  <a:gd name="T0" fmla="*/ 0 w 478"/>
                  <a:gd name="T1" fmla="*/ 457 h 457"/>
                  <a:gd name="T2" fmla="*/ 399 w 478"/>
                  <a:gd name="T3" fmla="*/ 87 h 457"/>
                  <a:gd name="T4" fmla="*/ 0 w 478"/>
                  <a:gd name="T5" fmla="*/ 457 h 457"/>
                </a:gdLst>
                <a:ahLst/>
                <a:cxnLst>
                  <a:cxn ang="0">
                    <a:pos x="T0" y="T1"/>
                  </a:cxn>
                  <a:cxn ang="0">
                    <a:pos x="T2" y="T3"/>
                  </a:cxn>
                  <a:cxn ang="0">
                    <a:pos x="T4" y="T5"/>
                  </a:cxn>
                </a:cxnLst>
                <a:rect l="0" t="0" r="r" b="b"/>
                <a:pathLst>
                  <a:path w="478" h="457">
                    <a:moveTo>
                      <a:pt x="0" y="457"/>
                    </a:moveTo>
                    <a:cubicBezTo>
                      <a:pt x="0" y="457"/>
                      <a:pt x="478" y="0"/>
                      <a:pt x="399" y="87"/>
                    </a:cubicBezTo>
                    <a:cubicBezTo>
                      <a:pt x="321" y="174"/>
                      <a:pt x="0" y="457"/>
                      <a:pt x="0" y="4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3"/>
              <p:cNvSpPr/>
              <p:nvPr/>
            </p:nvSpPr>
            <p:spPr bwMode="auto">
              <a:xfrm>
                <a:off x="3731" y="3763"/>
                <a:ext cx="1153" cy="1110"/>
              </a:xfrm>
              <a:custGeom>
                <a:avLst/>
                <a:gdLst>
                  <a:gd name="T0" fmla="*/ 0 w 487"/>
                  <a:gd name="T1" fmla="*/ 469 h 469"/>
                  <a:gd name="T2" fmla="*/ 430 w 487"/>
                  <a:gd name="T3" fmla="*/ 64 h 469"/>
                  <a:gd name="T4" fmla="*/ 0 w 487"/>
                  <a:gd name="T5" fmla="*/ 469 h 469"/>
                </a:gdLst>
                <a:ahLst/>
                <a:cxnLst>
                  <a:cxn ang="0">
                    <a:pos x="T0" y="T1"/>
                  </a:cxn>
                  <a:cxn ang="0">
                    <a:pos x="T2" y="T3"/>
                  </a:cxn>
                  <a:cxn ang="0">
                    <a:pos x="T4" y="T5"/>
                  </a:cxn>
                </a:cxnLst>
                <a:rect l="0" t="0" r="r" b="b"/>
                <a:pathLst>
                  <a:path w="487" h="469">
                    <a:moveTo>
                      <a:pt x="0" y="469"/>
                    </a:moveTo>
                    <a:cubicBezTo>
                      <a:pt x="0" y="469"/>
                      <a:pt x="487" y="0"/>
                      <a:pt x="430" y="64"/>
                    </a:cubicBezTo>
                    <a:cubicBezTo>
                      <a:pt x="372" y="127"/>
                      <a:pt x="0" y="469"/>
                      <a:pt x="0" y="4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4"/>
              <p:cNvSpPr/>
              <p:nvPr/>
            </p:nvSpPr>
            <p:spPr bwMode="auto">
              <a:xfrm>
                <a:off x="4775" y="2703"/>
                <a:ext cx="1020" cy="1020"/>
              </a:xfrm>
              <a:custGeom>
                <a:avLst/>
                <a:gdLst>
                  <a:gd name="T0" fmla="*/ 431 w 431"/>
                  <a:gd name="T1" fmla="*/ 136 h 431"/>
                  <a:gd name="T2" fmla="*/ 308 w 431"/>
                  <a:gd name="T3" fmla="*/ 0 h 431"/>
                  <a:gd name="T4" fmla="*/ 307 w 431"/>
                  <a:gd name="T5" fmla="*/ 0 h 431"/>
                  <a:gd name="T6" fmla="*/ 16 w 431"/>
                  <a:gd name="T7" fmla="*/ 354 h 431"/>
                  <a:gd name="T8" fmla="*/ 62 w 431"/>
                  <a:gd name="T9" fmla="*/ 357 h 431"/>
                  <a:gd name="T10" fmla="*/ 0 w 431"/>
                  <a:gd name="T11" fmla="*/ 413 h 431"/>
                  <a:gd name="T12" fmla="*/ 430 w 431"/>
                  <a:gd name="T13" fmla="*/ 137 h 431"/>
                  <a:gd name="T14" fmla="*/ 431 w 431"/>
                  <a:gd name="T15" fmla="*/ 136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 h="431">
                    <a:moveTo>
                      <a:pt x="431" y="136"/>
                    </a:moveTo>
                    <a:cubicBezTo>
                      <a:pt x="308" y="0"/>
                      <a:pt x="308" y="0"/>
                      <a:pt x="308" y="0"/>
                    </a:cubicBezTo>
                    <a:cubicBezTo>
                      <a:pt x="308" y="0"/>
                      <a:pt x="307" y="0"/>
                      <a:pt x="307" y="0"/>
                    </a:cubicBezTo>
                    <a:cubicBezTo>
                      <a:pt x="18" y="12"/>
                      <a:pt x="16" y="354"/>
                      <a:pt x="16" y="354"/>
                    </a:cubicBezTo>
                    <a:cubicBezTo>
                      <a:pt x="62" y="357"/>
                      <a:pt x="62" y="357"/>
                      <a:pt x="62" y="357"/>
                    </a:cubicBezTo>
                    <a:cubicBezTo>
                      <a:pt x="0" y="413"/>
                      <a:pt x="0" y="413"/>
                      <a:pt x="0" y="413"/>
                    </a:cubicBezTo>
                    <a:cubicBezTo>
                      <a:pt x="0" y="413"/>
                      <a:pt x="368" y="431"/>
                      <a:pt x="430" y="137"/>
                    </a:cubicBezTo>
                    <a:cubicBezTo>
                      <a:pt x="430" y="137"/>
                      <a:pt x="430" y="137"/>
                      <a:pt x="431"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5"/>
              <p:cNvSpPr/>
              <p:nvPr/>
            </p:nvSpPr>
            <p:spPr bwMode="auto">
              <a:xfrm>
                <a:off x="4979" y="2757"/>
                <a:ext cx="764" cy="727"/>
              </a:xfrm>
              <a:custGeom>
                <a:avLst/>
                <a:gdLst>
                  <a:gd name="T0" fmla="*/ 323 w 323"/>
                  <a:gd name="T1" fmla="*/ 90 h 307"/>
                  <a:gd name="T2" fmla="*/ 241 w 323"/>
                  <a:gd name="T3" fmla="*/ 0 h 307"/>
                  <a:gd name="T4" fmla="*/ 241 w 323"/>
                  <a:gd name="T5" fmla="*/ 0 h 307"/>
                  <a:gd name="T6" fmla="*/ 14 w 323"/>
                  <a:gd name="T7" fmla="*/ 265 h 307"/>
                  <a:gd name="T8" fmla="*/ 47 w 323"/>
                  <a:gd name="T9" fmla="*/ 265 h 307"/>
                  <a:gd name="T10" fmla="*/ 0 w 323"/>
                  <a:gd name="T11" fmla="*/ 307 h 307"/>
                  <a:gd name="T12" fmla="*/ 322 w 323"/>
                  <a:gd name="T13" fmla="*/ 90 h 307"/>
                  <a:gd name="T14" fmla="*/ 323 w 323"/>
                  <a:gd name="T15" fmla="*/ 9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07">
                    <a:moveTo>
                      <a:pt x="323" y="90"/>
                    </a:moveTo>
                    <a:cubicBezTo>
                      <a:pt x="241" y="0"/>
                      <a:pt x="241" y="0"/>
                      <a:pt x="241" y="0"/>
                    </a:cubicBezTo>
                    <a:cubicBezTo>
                      <a:pt x="241" y="0"/>
                      <a:pt x="241" y="0"/>
                      <a:pt x="241" y="0"/>
                    </a:cubicBezTo>
                    <a:cubicBezTo>
                      <a:pt x="33" y="24"/>
                      <a:pt x="14" y="265"/>
                      <a:pt x="14" y="265"/>
                    </a:cubicBezTo>
                    <a:cubicBezTo>
                      <a:pt x="47" y="265"/>
                      <a:pt x="47" y="265"/>
                      <a:pt x="47" y="265"/>
                    </a:cubicBezTo>
                    <a:cubicBezTo>
                      <a:pt x="0" y="307"/>
                      <a:pt x="0" y="307"/>
                      <a:pt x="0" y="307"/>
                    </a:cubicBezTo>
                    <a:cubicBezTo>
                      <a:pt x="0" y="307"/>
                      <a:pt x="262" y="301"/>
                      <a:pt x="322" y="90"/>
                    </a:cubicBezTo>
                    <a:cubicBezTo>
                      <a:pt x="322" y="90"/>
                      <a:pt x="322" y="90"/>
                      <a:pt x="323" y="90"/>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6"/>
              <p:cNvSpPr/>
              <p:nvPr/>
            </p:nvSpPr>
            <p:spPr bwMode="auto">
              <a:xfrm>
                <a:off x="5483" y="1475"/>
                <a:ext cx="1605" cy="1540"/>
              </a:xfrm>
              <a:custGeom>
                <a:avLst/>
                <a:gdLst>
                  <a:gd name="T0" fmla="*/ 585 w 678"/>
                  <a:gd name="T1" fmla="*/ 116 h 651"/>
                  <a:gd name="T2" fmla="*/ 563 w 678"/>
                  <a:gd name="T3" fmla="*/ 478 h 651"/>
                  <a:gd name="T4" fmla="*/ 319 w 678"/>
                  <a:gd name="T5" fmla="*/ 531 h 651"/>
                  <a:gd name="T6" fmla="*/ 143 w 678"/>
                  <a:gd name="T7" fmla="*/ 651 h 651"/>
                  <a:gd name="T8" fmla="*/ 0 w 678"/>
                  <a:gd name="T9" fmla="*/ 490 h 651"/>
                  <a:gd name="T10" fmla="*/ 141 w 678"/>
                  <a:gd name="T11" fmla="*/ 330 h 651"/>
                  <a:gd name="T12" fmla="*/ 223 w 678"/>
                  <a:gd name="T13" fmla="*/ 94 h 651"/>
                  <a:gd name="T14" fmla="*/ 585 w 678"/>
                  <a:gd name="T15" fmla="*/ 116 h 6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651">
                    <a:moveTo>
                      <a:pt x="585" y="116"/>
                    </a:moveTo>
                    <a:cubicBezTo>
                      <a:pt x="678" y="222"/>
                      <a:pt x="669" y="384"/>
                      <a:pt x="563" y="478"/>
                    </a:cubicBezTo>
                    <a:cubicBezTo>
                      <a:pt x="494" y="539"/>
                      <a:pt x="401" y="556"/>
                      <a:pt x="319" y="531"/>
                    </a:cubicBezTo>
                    <a:cubicBezTo>
                      <a:pt x="143" y="651"/>
                      <a:pt x="143" y="651"/>
                      <a:pt x="143" y="651"/>
                    </a:cubicBezTo>
                    <a:cubicBezTo>
                      <a:pt x="0" y="490"/>
                      <a:pt x="0" y="490"/>
                      <a:pt x="0" y="490"/>
                    </a:cubicBezTo>
                    <a:cubicBezTo>
                      <a:pt x="141" y="330"/>
                      <a:pt x="141" y="330"/>
                      <a:pt x="141" y="330"/>
                    </a:cubicBezTo>
                    <a:cubicBezTo>
                      <a:pt x="126" y="245"/>
                      <a:pt x="154" y="155"/>
                      <a:pt x="223" y="94"/>
                    </a:cubicBezTo>
                    <a:cubicBezTo>
                      <a:pt x="329" y="0"/>
                      <a:pt x="491" y="10"/>
                      <a:pt x="585" y="116"/>
                    </a:cubicBezTo>
                    <a:close/>
                  </a:path>
                </a:pathLst>
              </a:custGeom>
              <a:solidFill>
                <a:srgbClr val="FFE1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7"/>
              <p:cNvSpPr>
                <a:spLocks noEditPoints="1"/>
              </p:cNvSpPr>
              <p:nvPr/>
            </p:nvSpPr>
            <p:spPr bwMode="auto">
              <a:xfrm>
                <a:off x="5732" y="2031"/>
                <a:ext cx="745" cy="729"/>
              </a:xfrm>
              <a:custGeom>
                <a:avLst/>
                <a:gdLst>
                  <a:gd name="T0" fmla="*/ 20 w 315"/>
                  <a:gd name="T1" fmla="*/ 232 h 308"/>
                  <a:gd name="T2" fmla="*/ 6 w 315"/>
                  <a:gd name="T3" fmla="*/ 235 h 308"/>
                  <a:gd name="T4" fmla="*/ 3 w 315"/>
                  <a:gd name="T5" fmla="*/ 221 h 308"/>
                  <a:gd name="T6" fmla="*/ 107 w 315"/>
                  <a:gd name="T7" fmla="*/ 70 h 308"/>
                  <a:gd name="T8" fmla="*/ 170 w 315"/>
                  <a:gd name="T9" fmla="*/ 15 h 308"/>
                  <a:gd name="T10" fmla="*/ 169 w 315"/>
                  <a:gd name="T11" fmla="*/ 17 h 308"/>
                  <a:gd name="T12" fmla="*/ 170 w 315"/>
                  <a:gd name="T13" fmla="*/ 15 h 308"/>
                  <a:gd name="T14" fmla="*/ 170 w 315"/>
                  <a:gd name="T15" fmla="*/ 14 h 308"/>
                  <a:gd name="T16" fmla="*/ 170 w 315"/>
                  <a:gd name="T17" fmla="*/ 31 h 308"/>
                  <a:gd name="T18" fmla="*/ 207 w 315"/>
                  <a:gd name="T19" fmla="*/ 119 h 308"/>
                  <a:gd name="T20" fmla="*/ 288 w 315"/>
                  <a:gd name="T21" fmla="*/ 164 h 308"/>
                  <a:gd name="T22" fmla="*/ 304 w 315"/>
                  <a:gd name="T23" fmla="*/ 164 h 308"/>
                  <a:gd name="T24" fmla="*/ 315 w 315"/>
                  <a:gd name="T25" fmla="*/ 174 h 308"/>
                  <a:gd name="T26" fmla="*/ 309 w 315"/>
                  <a:gd name="T27" fmla="*/ 184 h 308"/>
                  <a:gd name="T28" fmla="*/ 78 w 315"/>
                  <a:gd name="T29" fmla="*/ 305 h 308"/>
                  <a:gd name="T30" fmla="*/ 64 w 315"/>
                  <a:gd name="T31" fmla="*/ 301 h 308"/>
                  <a:gd name="T32" fmla="*/ 69 w 315"/>
                  <a:gd name="T33" fmla="*/ 287 h 308"/>
                  <a:gd name="T34" fmla="*/ 270 w 315"/>
                  <a:gd name="T35" fmla="*/ 181 h 308"/>
                  <a:gd name="T36" fmla="*/ 192 w 315"/>
                  <a:gd name="T37" fmla="*/ 133 h 308"/>
                  <a:gd name="T38" fmla="*/ 151 w 315"/>
                  <a:gd name="T39" fmla="*/ 43 h 308"/>
                  <a:gd name="T40" fmla="*/ 20 w 315"/>
                  <a:gd name="T41" fmla="*/ 232 h 308"/>
                  <a:gd name="T42" fmla="*/ 107 w 315"/>
                  <a:gd name="T43" fmla="*/ 70 h 308"/>
                  <a:gd name="T44" fmla="*/ 152 w 315"/>
                  <a:gd name="T45" fmla="*/ 6 h 308"/>
                  <a:gd name="T46" fmla="*/ 166 w 315"/>
                  <a:gd name="T47" fmla="*/ 3 h 308"/>
                  <a:gd name="T48" fmla="*/ 170 w 315"/>
                  <a:gd name="T49" fmla="*/ 13 h 308"/>
                  <a:gd name="T50" fmla="*/ 170 w 315"/>
                  <a:gd name="T51" fmla="*/ 14 h 308"/>
                  <a:gd name="T52" fmla="*/ 170 w 315"/>
                  <a:gd name="T53" fmla="*/ 15 h 308"/>
                  <a:gd name="T54" fmla="*/ 170 w 315"/>
                  <a:gd name="T55" fmla="*/ 13 h 308"/>
                  <a:gd name="T56" fmla="*/ 170 w 315"/>
                  <a:gd name="T57" fmla="*/ 15 h 308"/>
                  <a:gd name="T58" fmla="*/ 107 w 315"/>
                  <a:gd name="T59" fmla="*/ 7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5" h="308">
                    <a:moveTo>
                      <a:pt x="20" y="232"/>
                    </a:moveTo>
                    <a:cubicBezTo>
                      <a:pt x="17" y="237"/>
                      <a:pt x="10" y="238"/>
                      <a:pt x="6" y="235"/>
                    </a:cubicBezTo>
                    <a:cubicBezTo>
                      <a:pt x="1" y="232"/>
                      <a:pt x="0" y="225"/>
                      <a:pt x="3" y="221"/>
                    </a:cubicBezTo>
                    <a:cubicBezTo>
                      <a:pt x="107" y="70"/>
                      <a:pt x="107" y="70"/>
                      <a:pt x="107" y="70"/>
                    </a:cubicBezTo>
                    <a:cubicBezTo>
                      <a:pt x="170" y="15"/>
                      <a:pt x="170" y="15"/>
                      <a:pt x="170" y="15"/>
                    </a:cubicBezTo>
                    <a:cubicBezTo>
                      <a:pt x="169" y="17"/>
                      <a:pt x="169" y="17"/>
                      <a:pt x="169" y="17"/>
                    </a:cubicBezTo>
                    <a:cubicBezTo>
                      <a:pt x="169" y="16"/>
                      <a:pt x="170" y="16"/>
                      <a:pt x="170" y="15"/>
                    </a:cubicBezTo>
                    <a:cubicBezTo>
                      <a:pt x="170" y="14"/>
                      <a:pt x="170" y="14"/>
                      <a:pt x="170" y="14"/>
                    </a:cubicBezTo>
                    <a:cubicBezTo>
                      <a:pt x="170" y="20"/>
                      <a:pt x="170" y="25"/>
                      <a:pt x="170" y="31"/>
                    </a:cubicBezTo>
                    <a:cubicBezTo>
                      <a:pt x="172" y="63"/>
                      <a:pt x="185" y="95"/>
                      <a:pt x="207" y="119"/>
                    </a:cubicBezTo>
                    <a:cubicBezTo>
                      <a:pt x="228" y="144"/>
                      <a:pt x="257" y="161"/>
                      <a:pt x="288" y="164"/>
                    </a:cubicBezTo>
                    <a:cubicBezTo>
                      <a:pt x="294" y="165"/>
                      <a:pt x="299" y="165"/>
                      <a:pt x="304" y="164"/>
                    </a:cubicBezTo>
                    <a:cubicBezTo>
                      <a:pt x="310" y="164"/>
                      <a:pt x="315" y="168"/>
                      <a:pt x="315" y="174"/>
                    </a:cubicBezTo>
                    <a:cubicBezTo>
                      <a:pt x="315" y="178"/>
                      <a:pt x="313" y="182"/>
                      <a:pt x="309" y="184"/>
                    </a:cubicBezTo>
                    <a:cubicBezTo>
                      <a:pt x="78" y="305"/>
                      <a:pt x="78" y="305"/>
                      <a:pt x="78" y="305"/>
                    </a:cubicBezTo>
                    <a:cubicBezTo>
                      <a:pt x="73" y="308"/>
                      <a:pt x="67" y="306"/>
                      <a:pt x="64" y="301"/>
                    </a:cubicBezTo>
                    <a:cubicBezTo>
                      <a:pt x="62" y="296"/>
                      <a:pt x="64" y="290"/>
                      <a:pt x="69" y="287"/>
                    </a:cubicBezTo>
                    <a:cubicBezTo>
                      <a:pt x="270" y="181"/>
                      <a:pt x="270" y="181"/>
                      <a:pt x="270" y="181"/>
                    </a:cubicBezTo>
                    <a:cubicBezTo>
                      <a:pt x="240" y="174"/>
                      <a:pt x="212" y="156"/>
                      <a:pt x="192" y="133"/>
                    </a:cubicBezTo>
                    <a:cubicBezTo>
                      <a:pt x="170" y="108"/>
                      <a:pt x="155" y="76"/>
                      <a:pt x="151" y="43"/>
                    </a:cubicBezTo>
                    <a:lnTo>
                      <a:pt x="20" y="232"/>
                    </a:lnTo>
                    <a:close/>
                    <a:moveTo>
                      <a:pt x="107" y="70"/>
                    </a:moveTo>
                    <a:cubicBezTo>
                      <a:pt x="152" y="6"/>
                      <a:pt x="152" y="6"/>
                      <a:pt x="152" y="6"/>
                    </a:cubicBezTo>
                    <a:cubicBezTo>
                      <a:pt x="155" y="1"/>
                      <a:pt x="162" y="0"/>
                      <a:pt x="166" y="3"/>
                    </a:cubicBezTo>
                    <a:cubicBezTo>
                      <a:pt x="170" y="5"/>
                      <a:pt x="171" y="9"/>
                      <a:pt x="170" y="13"/>
                    </a:cubicBezTo>
                    <a:cubicBezTo>
                      <a:pt x="170" y="14"/>
                      <a:pt x="170" y="14"/>
                      <a:pt x="170" y="14"/>
                    </a:cubicBezTo>
                    <a:cubicBezTo>
                      <a:pt x="170" y="15"/>
                      <a:pt x="170" y="15"/>
                      <a:pt x="170" y="15"/>
                    </a:cubicBezTo>
                    <a:cubicBezTo>
                      <a:pt x="170" y="14"/>
                      <a:pt x="170" y="14"/>
                      <a:pt x="170" y="13"/>
                    </a:cubicBezTo>
                    <a:cubicBezTo>
                      <a:pt x="170" y="15"/>
                      <a:pt x="170" y="15"/>
                      <a:pt x="170" y="15"/>
                    </a:cubicBezTo>
                    <a:lnTo>
                      <a:pt x="107" y="7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8"/>
              <p:cNvSpPr/>
              <p:nvPr/>
            </p:nvSpPr>
            <p:spPr bwMode="auto">
              <a:xfrm>
                <a:off x="5377" y="2364"/>
                <a:ext cx="733" cy="753"/>
              </a:xfrm>
              <a:custGeom>
                <a:avLst/>
                <a:gdLst>
                  <a:gd name="T0" fmla="*/ 117 w 310"/>
                  <a:gd name="T1" fmla="*/ 0 h 318"/>
                  <a:gd name="T2" fmla="*/ 310 w 310"/>
                  <a:gd name="T3" fmla="*/ 218 h 318"/>
                  <a:gd name="T4" fmla="*/ 199 w 310"/>
                  <a:gd name="T5" fmla="*/ 297 h 318"/>
                  <a:gd name="T6" fmla="*/ 148 w 310"/>
                  <a:gd name="T7" fmla="*/ 293 h 318"/>
                  <a:gd name="T8" fmla="*/ 22 w 310"/>
                  <a:gd name="T9" fmla="*/ 152 h 318"/>
                  <a:gd name="T10" fmla="*/ 25 w 310"/>
                  <a:gd name="T11" fmla="*/ 101 h 318"/>
                  <a:gd name="T12" fmla="*/ 117 w 310"/>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310" h="318">
                    <a:moveTo>
                      <a:pt x="117" y="0"/>
                    </a:moveTo>
                    <a:cubicBezTo>
                      <a:pt x="310" y="218"/>
                      <a:pt x="310" y="218"/>
                      <a:pt x="310" y="218"/>
                    </a:cubicBezTo>
                    <a:cubicBezTo>
                      <a:pt x="199" y="297"/>
                      <a:pt x="199" y="297"/>
                      <a:pt x="199" y="297"/>
                    </a:cubicBezTo>
                    <a:cubicBezTo>
                      <a:pt x="178" y="311"/>
                      <a:pt x="169" y="318"/>
                      <a:pt x="148" y="293"/>
                    </a:cubicBezTo>
                    <a:cubicBezTo>
                      <a:pt x="22" y="152"/>
                      <a:pt x="22" y="152"/>
                      <a:pt x="22" y="152"/>
                    </a:cubicBezTo>
                    <a:cubicBezTo>
                      <a:pt x="0" y="127"/>
                      <a:pt x="8" y="119"/>
                      <a:pt x="25" y="101"/>
                    </a:cubicBezTo>
                    <a:lnTo>
                      <a:pt x="117" y="0"/>
                    </a:lnTo>
                    <a:close/>
                  </a:path>
                </a:pathLst>
              </a:custGeom>
              <a:solidFill>
                <a:srgbClr val="9195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Group 61"/>
            <p:cNvGrpSpPr>
              <a:grpSpLocks noChangeAspect="1"/>
            </p:cNvGrpSpPr>
            <p:nvPr/>
          </p:nvGrpSpPr>
          <p:grpSpPr bwMode="auto">
            <a:xfrm>
              <a:off x="293858" y="506930"/>
              <a:ext cx="5496121" cy="3587239"/>
              <a:chOff x="1019" y="1062"/>
              <a:chExt cx="4673" cy="3050"/>
            </a:xfrm>
          </p:grpSpPr>
          <p:sp>
            <p:nvSpPr>
              <p:cNvPr id="61" name="Freeform 62"/>
              <p:cNvSpPr/>
              <p:nvPr/>
            </p:nvSpPr>
            <p:spPr bwMode="auto">
              <a:xfrm>
                <a:off x="1327" y="2684"/>
                <a:ext cx="2132" cy="1028"/>
              </a:xfrm>
              <a:custGeom>
                <a:avLst/>
                <a:gdLst>
                  <a:gd name="T0" fmla="*/ 901 w 901"/>
                  <a:gd name="T1" fmla="*/ 203 h 434"/>
                  <a:gd name="T2" fmla="*/ 0 w 901"/>
                  <a:gd name="T3" fmla="*/ 419 h 434"/>
                  <a:gd name="T4" fmla="*/ 42 w 901"/>
                  <a:gd name="T5" fmla="*/ 301 h 434"/>
                  <a:gd name="T6" fmla="*/ 731 w 901"/>
                  <a:gd name="T7" fmla="*/ 0 h 434"/>
                  <a:gd name="T8" fmla="*/ 901 w 901"/>
                  <a:gd name="T9" fmla="*/ 203 h 434"/>
                </a:gdLst>
                <a:ahLst/>
                <a:cxnLst>
                  <a:cxn ang="0">
                    <a:pos x="T0" y="T1"/>
                  </a:cxn>
                  <a:cxn ang="0">
                    <a:pos x="T2" y="T3"/>
                  </a:cxn>
                  <a:cxn ang="0">
                    <a:pos x="T4" y="T5"/>
                  </a:cxn>
                  <a:cxn ang="0">
                    <a:pos x="T6" y="T7"/>
                  </a:cxn>
                  <a:cxn ang="0">
                    <a:pos x="T8" y="T9"/>
                  </a:cxn>
                </a:cxnLst>
                <a:rect l="0" t="0" r="r" b="b"/>
                <a:pathLst>
                  <a:path w="901" h="434">
                    <a:moveTo>
                      <a:pt x="901" y="203"/>
                    </a:moveTo>
                    <a:cubicBezTo>
                      <a:pt x="901" y="203"/>
                      <a:pt x="750" y="434"/>
                      <a:pt x="0" y="419"/>
                    </a:cubicBezTo>
                    <a:cubicBezTo>
                      <a:pt x="0" y="419"/>
                      <a:pt x="1" y="373"/>
                      <a:pt x="42" y="301"/>
                    </a:cubicBezTo>
                    <a:cubicBezTo>
                      <a:pt x="42" y="301"/>
                      <a:pt x="539" y="307"/>
                      <a:pt x="731" y="0"/>
                    </a:cubicBezTo>
                    <a:cubicBezTo>
                      <a:pt x="731" y="0"/>
                      <a:pt x="883" y="97"/>
                      <a:pt x="901" y="203"/>
                    </a:cubicBez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
              <p:cNvSpPr/>
              <p:nvPr/>
            </p:nvSpPr>
            <p:spPr bwMode="auto">
              <a:xfrm>
                <a:off x="1923" y="2343"/>
                <a:ext cx="1285" cy="1769"/>
              </a:xfrm>
              <a:custGeom>
                <a:avLst/>
                <a:gdLst>
                  <a:gd name="T0" fmla="*/ 412 w 543"/>
                  <a:gd name="T1" fmla="*/ 0 h 747"/>
                  <a:gd name="T2" fmla="*/ 328 w 543"/>
                  <a:gd name="T3" fmla="*/ 83 h 747"/>
                  <a:gd name="T4" fmla="*/ 67 w 543"/>
                  <a:gd name="T5" fmla="*/ 332 h 747"/>
                  <a:gd name="T6" fmla="*/ 44 w 543"/>
                  <a:gd name="T7" fmla="*/ 359 h 747"/>
                  <a:gd name="T8" fmla="*/ 0 w 543"/>
                  <a:gd name="T9" fmla="*/ 433 h 747"/>
                  <a:gd name="T10" fmla="*/ 543 w 543"/>
                  <a:gd name="T11" fmla="*/ 246 h 747"/>
                  <a:gd name="T12" fmla="*/ 412 w 543"/>
                  <a:gd name="T13" fmla="*/ 0 h 747"/>
                </a:gdLst>
                <a:ahLst/>
                <a:cxnLst>
                  <a:cxn ang="0">
                    <a:pos x="T0" y="T1"/>
                  </a:cxn>
                  <a:cxn ang="0">
                    <a:pos x="T2" y="T3"/>
                  </a:cxn>
                  <a:cxn ang="0">
                    <a:pos x="T4" y="T5"/>
                  </a:cxn>
                  <a:cxn ang="0">
                    <a:pos x="T6" y="T7"/>
                  </a:cxn>
                  <a:cxn ang="0">
                    <a:pos x="T8" y="T9"/>
                  </a:cxn>
                  <a:cxn ang="0">
                    <a:pos x="T10" y="T11"/>
                  </a:cxn>
                  <a:cxn ang="0">
                    <a:pos x="T12" y="T13"/>
                  </a:cxn>
                </a:cxnLst>
                <a:rect l="0" t="0" r="r" b="b"/>
                <a:pathLst>
                  <a:path w="543" h="747">
                    <a:moveTo>
                      <a:pt x="412" y="0"/>
                    </a:moveTo>
                    <a:cubicBezTo>
                      <a:pt x="412" y="0"/>
                      <a:pt x="350" y="42"/>
                      <a:pt x="328" y="83"/>
                    </a:cubicBezTo>
                    <a:cubicBezTo>
                      <a:pt x="305" y="125"/>
                      <a:pt x="435" y="563"/>
                      <a:pt x="67" y="332"/>
                    </a:cubicBezTo>
                    <a:cubicBezTo>
                      <a:pt x="44" y="359"/>
                      <a:pt x="44" y="359"/>
                      <a:pt x="44" y="359"/>
                    </a:cubicBezTo>
                    <a:cubicBezTo>
                      <a:pt x="0" y="433"/>
                      <a:pt x="0" y="433"/>
                      <a:pt x="0" y="433"/>
                    </a:cubicBezTo>
                    <a:cubicBezTo>
                      <a:pt x="0" y="433"/>
                      <a:pt x="479" y="747"/>
                      <a:pt x="543" y="246"/>
                    </a:cubicBezTo>
                    <a:lnTo>
                      <a:pt x="412" y="0"/>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4"/>
              <p:cNvSpPr/>
              <p:nvPr/>
            </p:nvSpPr>
            <p:spPr bwMode="auto">
              <a:xfrm>
                <a:off x="2669" y="1545"/>
                <a:ext cx="286" cy="372"/>
              </a:xfrm>
              <a:custGeom>
                <a:avLst/>
                <a:gdLst>
                  <a:gd name="T0" fmla="*/ 121 w 121"/>
                  <a:gd name="T1" fmla="*/ 52 h 157"/>
                  <a:gd name="T2" fmla="*/ 93 w 121"/>
                  <a:gd name="T3" fmla="*/ 132 h 157"/>
                  <a:gd name="T4" fmla="*/ 75 w 121"/>
                  <a:gd name="T5" fmla="*/ 113 h 157"/>
                  <a:gd name="T6" fmla="*/ 35 w 121"/>
                  <a:gd name="T7" fmla="*/ 146 h 157"/>
                  <a:gd name="T8" fmla="*/ 34 w 121"/>
                  <a:gd name="T9" fmla="*/ 125 h 157"/>
                  <a:gd name="T10" fmla="*/ 6 w 121"/>
                  <a:gd name="T11" fmla="*/ 73 h 157"/>
                  <a:gd name="T12" fmla="*/ 85 w 121"/>
                  <a:gd name="T13" fmla="*/ 0 h 157"/>
                  <a:gd name="T14" fmla="*/ 121 w 121"/>
                  <a:gd name="T15" fmla="*/ 52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57">
                    <a:moveTo>
                      <a:pt x="121" y="52"/>
                    </a:moveTo>
                    <a:cubicBezTo>
                      <a:pt x="121" y="52"/>
                      <a:pt x="119" y="128"/>
                      <a:pt x="93" y="132"/>
                    </a:cubicBezTo>
                    <a:cubicBezTo>
                      <a:pt x="67" y="136"/>
                      <a:pt x="75" y="113"/>
                      <a:pt x="75" y="113"/>
                    </a:cubicBezTo>
                    <a:cubicBezTo>
                      <a:pt x="75" y="113"/>
                      <a:pt x="50" y="157"/>
                      <a:pt x="35" y="146"/>
                    </a:cubicBezTo>
                    <a:cubicBezTo>
                      <a:pt x="31" y="143"/>
                      <a:pt x="28" y="133"/>
                      <a:pt x="34" y="125"/>
                    </a:cubicBezTo>
                    <a:cubicBezTo>
                      <a:pt x="34" y="125"/>
                      <a:pt x="12" y="114"/>
                      <a:pt x="6" y="73"/>
                    </a:cubicBezTo>
                    <a:cubicBezTo>
                      <a:pt x="0" y="31"/>
                      <a:pt x="85" y="0"/>
                      <a:pt x="85" y="0"/>
                    </a:cubicBezTo>
                    <a:lnTo>
                      <a:pt x="121" y="52"/>
                    </a:ln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5"/>
              <p:cNvSpPr/>
              <p:nvPr/>
            </p:nvSpPr>
            <p:spPr bwMode="auto">
              <a:xfrm>
                <a:off x="2837" y="1770"/>
                <a:ext cx="71" cy="54"/>
              </a:xfrm>
              <a:custGeom>
                <a:avLst/>
                <a:gdLst>
                  <a:gd name="T0" fmla="*/ 28 w 30"/>
                  <a:gd name="T1" fmla="*/ 1 h 23"/>
                  <a:gd name="T2" fmla="*/ 13 w 30"/>
                  <a:gd name="T3" fmla="*/ 7 h 23"/>
                  <a:gd name="T4" fmla="*/ 5 w 30"/>
                  <a:gd name="T5" fmla="*/ 14 h 23"/>
                  <a:gd name="T6" fmla="*/ 1 w 30"/>
                  <a:gd name="T7" fmla="*/ 22 h 23"/>
                  <a:gd name="T8" fmla="*/ 4 w 30"/>
                  <a:gd name="T9" fmla="*/ 23 h 23"/>
                  <a:gd name="T10" fmla="*/ 9 w 30"/>
                  <a:gd name="T11" fmla="*/ 18 h 23"/>
                  <a:gd name="T12" fmla="*/ 16 w 30"/>
                  <a:gd name="T13" fmla="*/ 11 h 23"/>
                  <a:gd name="T14" fmla="*/ 28 w 30"/>
                  <a:gd name="T15" fmla="*/ 3 h 23"/>
                  <a:gd name="T16" fmla="*/ 28 w 30"/>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3">
                    <a:moveTo>
                      <a:pt x="28" y="1"/>
                    </a:moveTo>
                    <a:cubicBezTo>
                      <a:pt x="22" y="0"/>
                      <a:pt x="17" y="3"/>
                      <a:pt x="13" y="7"/>
                    </a:cubicBezTo>
                    <a:cubicBezTo>
                      <a:pt x="10" y="9"/>
                      <a:pt x="8" y="11"/>
                      <a:pt x="5" y="14"/>
                    </a:cubicBezTo>
                    <a:cubicBezTo>
                      <a:pt x="3" y="16"/>
                      <a:pt x="0" y="19"/>
                      <a:pt x="1" y="22"/>
                    </a:cubicBezTo>
                    <a:cubicBezTo>
                      <a:pt x="1" y="23"/>
                      <a:pt x="3" y="23"/>
                      <a:pt x="4" y="23"/>
                    </a:cubicBezTo>
                    <a:cubicBezTo>
                      <a:pt x="6" y="22"/>
                      <a:pt x="7" y="20"/>
                      <a:pt x="9" y="18"/>
                    </a:cubicBezTo>
                    <a:cubicBezTo>
                      <a:pt x="11" y="15"/>
                      <a:pt x="13" y="13"/>
                      <a:pt x="16" y="11"/>
                    </a:cubicBezTo>
                    <a:cubicBezTo>
                      <a:pt x="20" y="8"/>
                      <a:pt x="24" y="6"/>
                      <a:pt x="28" y="3"/>
                    </a:cubicBezTo>
                    <a:cubicBezTo>
                      <a:pt x="30" y="2"/>
                      <a:pt x="29" y="1"/>
                      <a:pt x="28" y="1"/>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6"/>
              <p:cNvSpPr/>
              <p:nvPr/>
            </p:nvSpPr>
            <p:spPr bwMode="auto">
              <a:xfrm>
                <a:off x="5371" y="1304"/>
                <a:ext cx="321" cy="326"/>
              </a:xfrm>
              <a:custGeom>
                <a:avLst/>
                <a:gdLst>
                  <a:gd name="T0" fmla="*/ 0 w 136"/>
                  <a:gd name="T1" fmla="*/ 25 h 138"/>
                  <a:gd name="T2" fmla="*/ 36 w 136"/>
                  <a:gd name="T3" fmla="*/ 0 h 138"/>
                  <a:gd name="T4" fmla="*/ 112 w 136"/>
                  <a:gd name="T5" fmla="*/ 37 h 138"/>
                  <a:gd name="T6" fmla="*/ 58 w 136"/>
                  <a:gd name="T7" fmla="*/ 133 h 138"/>
                  <a:gd name="T8" fmla="*/ 9 w 136"/>
                  <a:gd name="T9" fmla="*/ 126 h 138"/>
                  <a:gd name="T10" fmla="*/ 0 w 136"/>
                  <a:gd name="T11" fmla="*/ 25 h 138"/>
                </a:gdLst>
                <a:ahLst/>
                <a:cxnLst>
                  <a:cxn ang="0">
                    <a:pos x="T0" y="T1"/>
                  </a:cxn>
                  <a:cxn ang="0">
                    <a:pos x="T2" y="T3"/>
                  </a:cxn>
                  <a:cxn ang="0">
                    <a:pos x="T4" y="T5"/>
                  </a:cxn>
                  <a:cxn ang="0">
                    <a:pos x="T6" y="T7"/>
                  </a:cxn>
                  <a:cxn ang="0">
                    <a:pos x="T8" y="T9"/>
                  </a:cxn>
                  <a:cxn ang="0">
                    <a:pos x="T10" y="T11"/>
                  </a:cxn>
                </a:cxnLst>
                <a:rect l="0" t="0" r="r" b="b"/>
                <a:pathLst>
                  <a:path w="136" h="138">
                    <a:moveTo>
                      <a:pt x="0" y="25"/>
                    </a:moveTo>
                    <a:cubicBezTo>
                      <a:pt x="0" y="25"/>
                      <a:pt x="24" y="0"/>
                      <a:pt x="36" y="0"/>
                    </a:cubicBezTo>
                    <a:cubicBezTo>
                      <a:pt x="48" y="0"/>
                      <a:pt x="88" y="11"/>
                      <a:pt x="112" y="37"/>
                    </a:cubicBezTo>
                    <a:cubicBezTo>
                      <a:pt x="136" y="63"/>
                      <a:pt x="58" y="133"/>
                      <a:pt x="58" y="133"/>
                    </a:cubicBezTo>
                    <a:cubicBezTo>
                      <a:pt x="58" y="133"/>
                      <a:pt x="18" y="138"/>
                      <a:pt x="9" y="126"/>
                    </a:cubicBezTo>
                    <a:cubicBezTo>
                      <a:pt x="0" y="113"/>
                      <a:pt x="0" y="25"/>
                      <a:pt x="0" y="25"/>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7"/>
              <p:cNvSpPr/>
              <p:nvPr/>
            </p:nvSpPr>
            <p:spPr bwMode="auto">
              <a:xfrm>
                <a:off x="5371" y="1344"/>
                <a:ext cx="201" cy="274"/>
              </a:xfrm>
              <a:custGeom>
                <a:avLst/>
                <a:gdLst>
                  <a:gd name="T0" fmla="*/ 82 w 85"/>
                  <a:gd name="T1" fmla="*/ 17 h 116"/>
                  <a:gd name="T2" fmla="*/ 65 w 85"/>
                  <a:gd name="T3" fmla="*/ 29 h 116"/>
                  <a:gd name="T4" fmla="*/ 45 w 85"/>
                  <a:gd name="T5" fmla="*/ 19 h 116"/>
                  <a:gd name="T6" fmla="*/ 47 w 85"/>
                  <a:gd name="T7" fmla="*/ 17 h 116"/>
                  <a:gd name="T8" fmla="*/ 54 w 85"/>
                  <a:gd name="T9" fmla="*/ 11 h 116"/>
                  <a:gd name="T10" fmla="*/ 52 w 85"/>
                  <a:gd name="T11" fmla="*/ 9 h 116"/>
                  <a:gd name="T12" fmla="*/ 42 w 85"/>
                  <a:gd name="T13" fmla="*/ 14 h 116"/>
                  <a:gd name="T14" fmla="*/ 39 w 85"/>
                  <a:gd name="T15" fmla="*/ 17 h 116"/>
                  <a:gd name="T16" fmla="*/ 15 w 85"/>
                  <a:gd name="T17" fmla="*/ 11 h 116"/>
                  <a:gd name="T18" fmla="*/ 18 w 85"/>
                  <a:gd name="T19" fmla="*/ 8 h 116"/>
                  <a:gd name="T20" fmla="*/ 23 w 85"/>
                  <a:gd name="T21" fmla="*/ 5 h 116"/>
                  <a:gd name="T22" fmla="*/ 27 w 85"/>
                  <a:gd name="T23" fmla="*/ 2 h 116"/>
                  <a:gd name="T24" fmla="*/ 26 w 85"/>
                  <a:gd name="T25" fmla="*/ 1 h 116"/>
                  <a:gd name="T26" fmla="*/ 15 w 85"/>
                  <a:gd name="T27" fmla="*/ 5 h 116"/>
                  <a:gd name="T28" fmla="*/ 10 w 85"/>
                  <a:gd name="T29" fmla="*/ 10 h 116"/>
                  <a:gd name="T30" fmla="*/ 0 w 85"/>
                  <a:gd name="T31" fmla="*/ 8 h 116"/>
                  <a:gd name="T32" fmla="*/ 0 w 85"/>
                  <a:gd name="T33" fmla="*/ 96 h 116"/>
                  <a:gd name="T34" fmla="*/ 26 w 85"/>
                  <a:gd name="T35" fmla="*/ 116 h 116"/>
                  <a:gd name="T36" fmla="*/ 32 w 85"/>
                  <a:gd name="T37" fmla="*/ 47 h 116"/>
                  <a:gd name="T38" fmla="*/ 72 w 85"/>
                  <a:gd name="T39" fmla="*/ 47 h 116"/>
                  <a:gd name="T40" fmla="*/ 68 w 85"/>
                  <a:gd name="T41" fmla="*/ 32 h 116"/>
                  <a:gd name="T42" fmla="*/ 73 w 85"/>
                  <a:gd name="T43" fmla="*/ 26 h 116"/>
                  <a:gd name="T44" fmla="*/ 84 w 85"/>
                  <a:gd name="T45" fmla="*/ 19 h 116"/>
                  <a:gd name="T46" fmla="*/ 82 w 85"/>
                  <a:gd name="T47"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116">
                    <a:moveTo>
                      <a:pt x="82" y="17"/>
                    </a:moveTo>
                    <a:cubicBezTo>
                      <a:pt x="76" y="17"/>
                      <a:pt x="68" y="23"/>
                      <a:pt x="65" y="29"/>
                    </a:cubicBezTo>
                    <a:cubicBezTo>
                      <a:pt x="60" y="26"/>
                      <a:pt x="53" y="22"/>
                      <a:pt x="45" y="19"/>
                    </a:cubicBezTo>
                    <a:cubicBezTo>
                      <a:pt x="46" y="19"/>
                      <a:pt x="46" y="18"/>
                      <a:pt x="47" y="17"/>
                    </a:cubicBezTo>
                    <a:cubicBezTo>
                      <a:pt x="49" y="15"/>
                      <a:pt x="52" y="13"/>
                      <a:pt x="54" y="11"/>
                    </a:cubicBezTo>
                    <a:cubicBezTo>
                      <a:pt x="55" y="10"/>
                      <a:pt x="53" y="9"/>
                      <a:pt x="52" y="9"/>
                    </a:cubicBezTo>
                    <a:cubicBezTo>
                      <a:pt x="48" y="9"/>
                      <a:pt x="44" y="11"/>
                      <a:pt x="42" y="14"/>
                    </a:cubicBezTo>
                    <a:cubicBezTo>
                      <a:pt x="41" y="15"/>
                      <a:pt x="40" y="16"/>
                      <a:pt x="39" y="17"/>
                    </a:cubicBezTo>
                    <a:cubicBezTo>
                      <a:pt x="31" y="15"/>
                      <a:pt x="22" y="12"/>
                      <a:pt x="15" y="11"/>
                    </a:cubicBezTo>
                    <a:cubicBezTo>
                      <a:pt x="16" y="10"/>
                      <a:pt x="17" y="9"/>
                      <a:pt x="18" y="8"/>
                    </a:cubicBezTo>
                    <a:cubicBezTo>
                      <a:pt x="20" y="7"/>
                      <a:pt x="21" y="6"/>
                      <a:pt x="23" y="5"/>
                    </a:cubicBezTo>
                    <a:cubicBezTo>
                      <a:pt x="24" y="4"/>
                      <a:pt x="26" y="4"/>
                      <a:pt x="27" y="2"/>
                    </a:cubicBezTo>
                    <a:cubicBezTo>
                      <a:pt x="27" y="2"/>
                      <a:pt x="26" y="1"/>
                      <a:pt x="26" y="1"/>
                    </a:cubicBezTo>
                    <a:cubicBezTo>
                      <a:pt x="22" y="0"/>
                      <a:pt x="18" y="3"/>
                      <a:pt x="15" y="5"/>
                    </a:cubicBezTo>
                    <a:cubicBezTo>
                      <a:pt x="13" y="6"/>
                      <a:pt x="11" y="8"/>
                      <a:pt x="10" y="10"/>
                    </a:cubicBezTo>
                    <a:cubicBezTo>
                      <a:pt x="4" y="8"/>
                      <a:pt x="0" y="8"/>
                      <a:pt x="0" y="8"/>
                    </a:cubicBezTo>
                    <a:cubicBezTo>
                      <a:pt x="0" y="96"/>
                      <a:pt x="0" y="96"/>
                      <a:pt x="0" y="96"/>
                    </a:cubicBezTo>
                    <a:cubicBezTo>
                      <a:pt x="0" y="96"/>
                      <a:pt x="10" y="116"/>
                      <a:pt x="26" y="116"/>
                    </a:cubicBezTo>
                    <a:cubicBezTo>
                      <a:pt x="42" y="115"/>
                      <a:pt x="32" y="47"/>
                      <a:pt x="32" y="47"/>
                    </a:cubicBezTo>
                    <a:cubicBezTo>
                      <a:pt x="32" y="47"/>
                      <a:pt x="60" y="74"/>
                      <a:pt x="72" y="47"/>
                    </a:cubicBezTo>
                    <a:cubicBezTo>
                      <a:pt x="75" y="42"/>
                      <a:pt x="73" y="37"/>
                      <a:pt x="68" y="32"/>
                    </a:cubicBezTo>
                    <a:cubicBezTo>
                      <a:pt x="70" y="30"/>
                      <a:pt x="71" y="28"/>
                      <a:pt x="73" y="26"/>
                    </a:cubicBezTo>
                    <a:cubicBezTo>
                      <a:pt x="76" y="23"/>
                      <a:pt x="80" y="22"/>
                      <a:pt x="84" y="19"/>
                    </a:cubicBezTo>
                    <a:cubicBezTo>
                      <a:pt x="85" y="18"/>
                      <a:pt x="83" y="17"/>
                      <a:pt x="82" y="17"/>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8"/>
              <p:cNvSpPr/>
              <p:nvPr/>
            </p:nvSpPr>
            <p:spPr bwMode="auto">
              <a:xfrm>
                <a:off x="4192" y="1545"/>
                <a:ext cx="1316" cy="1054"/>
              </a:xfrm>
              <a:custGeom>
                <a:avLst/>
                <a:gdLst>
                  <a:gd name="T0" fmla="*/ 29 w 556"/>
                  <a:gd name="T1" fmla="*/ 402 h 445"/>
                  <a:gd name="T2" fmla="*/ 556 w 556"/>
                  <a:gd name="T3" fmla="*/ 31 h 445"/>
                  <a:gd name="T4" fmla="*/ 494 w 556"/>
                  <a:gd name="T5" fmla="*/ 0 h 445"/>
                  <a:gd name="T6" fmla="*/ 79 w 556"/>
                  <a:gd name="T7" fmla="*/ 221 h 445"/>
                  <a:gd name="T8" fmla="*/ 29 w 556"/>
                  <a:gd name="T9" fmla="*/ 402 h 445"/>
                </a:gdLst>
                <a:ahLst/>
                <a:cxnLst>
                  <a:cxn ang="0">
                    <a:pos x="T0" y="T1"/>
                  </a:cxn>
                  <a:cxn ang="0">
                    <a:pos x="T2" y="T3"/>
                  </a:cxn>
                  <a:cxn ang="0">
                    <a:pos x="T4" y="T5"/>
                  </a:cxn>
                  <a:cxn ang="0">
                    <a:pos x="T6" y="T7"/>
                  </a:cxn>
                  <a:cxn ang="0">
                    <a:pos x="T8" y="T9"/>
                  </a:cxn>
                </a:cxnLst>
                <a:rect l="0" t="0" r="r" b="b"/>
                <a:pathLst>
                  <a:path w="556" h="445">
                    <a:moveTo>
                      <a:pt x="29" y="402"/>
                    </a:moveTo>
                    <a:cubicBezTo>
                      <a:pt x="29" y="402"/>
                      <a:pt x="364" y="445"/>
                      <a:pt x="556" y="31"/>
                    </a:cubicBezTo>
                    <a:cubicBezTo>
                      <a:pt x="494" y="0"/>
                      <a:pt x="494" y="0"/>
                      <a:pt x="494" y="0"/>
                    </a:cubicBezTo>
                    <a:cubicBezTo>
                      <a:pt x="494" y="0"/>
                      <a:pt x="312" y="291"/>
                      <a:pt x="79" y="221"/>
                    </a:cubicBezTo>
                    <a:cubicBezTo>
                      <a:pt x="79" y="221"/>
                      <a:pt x="0" y="259"/>
                      <a:pt x="29" y="402"/>
                    </a:cubicBez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9"/>
              <p:cNvSpPr/>
              <p:nvPr/>
            </p:nvSpPr>
            <p:spPr bwMode="auto">
              <a:xfrm>
                <a:off x="4278" y="1102"/>
                <a:ext cx="641" cy="1101"/>
              </a:xfrm>
              <a:custGeom>
                <a:avLst/>
                <a:gdLst>
                  <a:gd name="T0" fmla="*/ 268 w 271"/>
                  <a:gd name="T1" fmla="*/ 181 h 465"/>
                  <a:gd name="T2" fmla="*/ 221 w 271"/>
                  <a:gd name="T3" fmla="*/ 382 h 465"/>
                  <a:gd name="T4" fmla="*/ 130 w 271"/>
                  <a:gd name="T5" fmla="*/ 388 h 465"/>
                  <a:gd name="T6" fmla="*/ 52 w 271"/>
                  <a:gd name="T7" fmla="*/ 465 h 465"/>
                  <a:gd name="T8" fmla="*/ 0 w 271"/>
                  <a:gd name="T9" fmla="*/ 411 h 465"/>
                  <a:gd name="T10" fmla="*/ 38 w 271"/>
                  <a:gd name="T11" fmla="*/ 345 h 465"/>
                  <a:gd name="T12" fmla="*/ 23 w 271"/>
                  <a:gd name="T13" fmla="*/ 314 h 465"/>
                  <a:gd name="T14" fmla="*/ 16 w 271"/>
                  <a:gd name="T15" fmla="*/ 221 h 465"/>
                  <a:gd name="T16" fmla="*/ 63 w 271"/>
                  <a:gd name="T17" fmla="*/ 86 h 465"/>
                  <a:gd name="T18" fmla="*/ 268 w 271"/>
                  <a:gd name="T19" fmla="*/ 18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465">
                    <a:moveTo>
                      <a:pt x="268" y="181"/>
                    </a:moveTo>
                    <a:cubicBezTo>
                      <a:pt x="271" y="214"/>
                      <a:pt x="233" y="345"/>
                      <a:pt x="221" y="382"/>
                    </a:cubicBezTo>
                    <a:cubicBezTo>
                      <a:pt x="212" y="409"/>
                      <a:pt x="142" y="394"/>
                      <a:pt x="130" y="388"/>
                    </a:cubicBezTo>
                    <a:cubicBezTo>
                      <a:pt x="119" y="383"/>
                      <a:pt x="52" y="465"/>
                      <a:pt x="52" y="465"/>
                    </a:cubicBezTo>
                    <a:cubicBezTo>
                      <a:pt x="0" y="411"/>
                      <a:pt x="0" y="411"/>
                      <a:pt x="0" y="411"/>
                    </a:cubicBezTo>
                    <a:cubicBezTo>
                      <a:pt x="38" y="345"/>
                      <a:pt x="38" y="345"/>
                      <a:pt x="38" y="345"/>
                    </a:cubicBezTo>
                    <a:cubicBezTo>
                      <a:pt x="23" y="314"/>
                      <a:pt x="23" y="314"/>
                      <a:pt x="23" y="314"/>
                    </a:cubicBezTo>
                    <a:cubicBezTo>
                      <a:pt x="16" y="221"/>
                      <a:pt x="16" y="221"/>
                      <a:pt x="16" y="221"/>
                    </a:cubicBezTo>
                    <a:cubicBezTo>
                      <a:pt x="16" y="221"/>
                      <a:pt x="31" y="105"/>
                      <a:pt x="63" y="86"/>
                    </a:cubicBezTo>
                    <a:cubicBezTo>
                      <a:pt x="96" y="66"/>
                      <a:pt x="248" y="0"/>
                      <a:pt x="268" y="181"/>
                    </a:cubicBezTo>
                    <a:close/>
                  </a:path>
                </a:pathLst>
              </a:custGeom>
              <a:solidFill>
                <a:srgbClr val="FFB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0"/>
              <p:cNvSpPr/>
              <p:nvPr/>
            </p:nvSpPr>
            <p:spPr bwMode="auto">
              <a:xfrm>
                <a:off x="4256" y="1062"/>
                <a:ext cx="838" cy="829"/>
              </a:xfrm>
              <a:custGeom>
                <a:avLst/>
                <a:gdLst>
                  <a:gd name="T0" fmla="*/ 262 w 354"/>
                  <a:gd name="T1" fmla="*/ 192 h 350"/>
                  <a:gd name="T2" fmla="*/ 320 w 354"/>
                  <a:gd name="T3" fmla="*/ 184 h 350"/>
                  <a:gd name="T4" fmla="*/ 284 w 354"/>
                  <a:gd name="T5" fmla="*/ 40 h 350"/>
                  <a:gd name="T6" fmla="*/ 313 w 354"/>
                  <a:gd name="T7" fmla="*/ 95 h 350"/>
                  <a:gd name="T8" fmla="*/ 262 w 354"/>
                  <a:gd name="T9" fmla="*/ 30 h 350"/>
                  <a:gd name="T10" fmla="*/ 282 w 354"/>
                  <a:gd name="T11" fmla="*/ 73 h 350"/>
                  <a:gd name="T12" fmla="*/ 224 w 354"/>
                  <a:gd name="T13" fmla="*/ 25 h 350"/>
                  <a:gd name="T14" fmla="*/ 71 w 354"/>
                  <a:gd name="T15" fmla="*/ 24 h 350"/>
                  <a:gd name="T16" fmla="*/ 44 w 354"/>
                  <a:gd name="T17" fmla="*/ 81 h 350"/>
                  <a:gd name="T18" fmla="*/ 19 w 354"/>
                  <a:gd name="T19" fmla="*/ 121 h 350"/>
                  <a:gd name="T20" fmla="*/ 16 w 354"/>
                  <a:gd name="T21" fmla="*/ 248 h 350"/>
                  <a:gd name="T22" fmla="*/ 12 w 354"/>
                  <a:gd name="T23" fmla="*/ 314 h 350"/>
                  <a:gd name="T24" fmla="*/ 42 w 354"/>
                  <a:gd name="T25" fmla="*/ 350 h 350"/>
                  <a:gd name="T26" fmla="*/ 52 w 354"/>
                  <a:gd name="T27" fmla="*/ 251 h 350"/>
                  <a:gd name="T28" fmla="*/ 43 w 354"/>
                  <a:gd name="T29" fmla="*/ 172 h 350"/>
                  <a:gd name="T30" fmla="*/ 94 w 354"/>
                  <a:gd name="T31" fmla="*/ 172 h 350"/>
                  <a:gd name="T32" fmla="*/ 100 w 354"/>
                  <a:gd name="T33" fmla="*/ 219 h 350"/>
                  <a:gd name="T34" fmla="*/ 115 w 354"/>
                  <a:gd name="T35" fmla="*/ 215 h 350"/>
                  <a:gd name="T36" fmla="*/ 129 w 354"/>
                  <a:gd name="T37" fmla="*/ 163 h 350"/>
                  <a:gd name="T38" fmla="*/ 262 w 354"/>
                  <a:gd name="T39" fmla="*/ 19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350">
                    <a:moveTo>
                      <a:pt x="262" y="192"/>
                    </a:moveTo>
                    <a:cubicBezTo>
                      <a:pt x="262" y="192"/>
                      <a:pt x="291" y="208"/>
                      <a:pt x="320" y="184"/>
                    </a:cubicBezTo>
                    <a:cubicBezTo>
                      <a:pt x="349" y="161"/>
                      <a:pt x="354" y="102"/>
                      <a:pt x="284" y="40"/>
                    </a:cubicBezTo>
                    <a:cubicBezTo>
                      <a:pt x="284" y="40"/>
                      <a:pt x="318" y="89"/>
                      <a:pt x="313" y="95"/>
                    </a:cubicBezTo>
                    <a:cubicBezTo>
                      <a:pt x="313" y="95"/>
                      <a:pt x="276" y="34"/>
                      <a:pt x="262" y="30"/>
                    </a:cubicBezTo>
                    <a:cubicBezTo>
                      <a:pt x="262" y="30"/>
                      <a:pt x="283" y="66"/>
                      <a:pt x="282" y="73"/>
                    </a:cubicBezTo>
                    <a:cubicBezTo>
                      <a:pt x="282" y="83"/>
                      <a:pt x="270" y="45"/>
                      <a:pt x="224" y="25"/>
                    </a:cubicBezTo>
                    <a:cubicBezTo>
                      <a:pt x="195" y="12"/>
                      <a:pt x="95" y="0"/>
                      <a:pt x="71" y="24"/>
                    </a:cubicBezTo>
                    <a:cubicBezTo>
                      <a:pt x="47" y="47"/>
                      <a:pt x="44" y="81"/>
                      <a:pt x="44" y="81"/>
                    </a:cubicBezTo>
                    <a:cubicBezTo>
                      <a:pt x="44" y="81"/>
                      <a:pt x="38" y="107"/>
                      <a:pt x="19" y="121"/>
                    </a:cubicBezTo>
                    <a:cubicBezTo>
                      <a:pt x="0" y="136"/>
                      <a:pt x="14" y="219"/>
                      <a:pt x="16" y="248"/>
                    </a:cubicBezTo>
                    <a:cubicBezTo>
                      <a:pt x="18" y="278"/>
                      <a:pt x="12" y="314"/>
                      <a:pt x="12" y="314"/>
                    </a:cubicBezTo>
                    <a:cubicBezTo>
                      <a:pt x="42" y="350"/>
                      <a:pt x="42" y="350"/>
                      <a:pt x="42" y="350"/>
                    </a:cubicBezTo>
                    <a:cubicBezTo>
                      <a:pt x="52" y="251"/>
                      <a:pt x="52" y="251"/>
                      <a:pt x="52" y="251"/>
                    </a:cubicBezTo>
                    <a:cubicBezTo>
                      <a:pt x="52" y="251"/>
                      <a:pt x="20" y="200"/>
                      <a:pt x="43" y="172"/>
                    </a:cubicBezTo>
                    <a:cubicBezTo>
                      <a:pt x="65" y="143"/>
                      <a:pt x="86" y="155"/>
                      <a:pt x="94" y="172"/>
                    </a:cubicBezTo>
                    <a:cubicBezTo>
                      <a:pt x="106" y="197"/>
                      <a:pt x="100" y="219"/>
                      <a:pt x="100" y="219"/>
                    </a:cubicBezTo>
                    <a:cubicBezTo>
                      <a:pt x="115" y="215"/>
                      <a:pt x="115" y="215"/>
                      <a:pt x="115" y="215"/>
                    </a:cubicBezTo>
                    <a:cubicBezTo>
                      <a:pt x="115" y="215"/>
                      <a:pt x="111" y="190"/>
                      <a:pt x="129" y="163"/>
                    </a:cubicBezTo>
                    <a:cubicBezTo>
                      <a:pt x="147" y="135"/>
                      <a:pt x="176" y="75"/>
                      <a:pt x="262" y="192"/>
                    </a:cubicBezTo>
                    <a:close/>
                  </a:path>
                </a:pathLst>
              </a:custGeom>
              <a:solidFill>
                <a:srgbClr val="38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1"/>
              <p:cNvSpPr/>
              <p:nvPr/>
            </p:nvSpPr>
            <p:spPr bwMode="auto">
              <a:xfrm>
                <a:off x="4299" y="1789"/>
                <a:ext cx="492" cy="414"/>
              </a:xfrm>
              <a:custGeom>
                <a:avLst/>
                <a:gdLst>
                  <a:gd name="T0" fmla="*/ 5 w 208"/>
                  <a:gd name="T1" fmla="*/ 130 h 175"/>
                  <a:gd name="T2" fmla="*/ 41 w 208"/>
                  <a:gd name="T3" fmla="*/ 18 h 175"/>
                  <a:gd name="T4" fmla="*/ 81 w 208"/>
                  <a:gd name="T5" fmla="*/ 36 h 175"/>
                  <a:gd name="T6" fmla="*/ 202 w 208"/>
                  <a:gd name="T7" fmla="*/ 93 h 175"/>
                  <a:gd name="T8" fmla="*/ 208 w 208"/>
                  <a:gd name="T9" fmla="*/ 99 h 175"/>
                  <a:gd name="T10" fmla="*/ 123 w 208"/>
                  <a:gd name="T11" fmla="*/ 98 h 175"/>
                  <a:gd name="T12" fmla="*/ 43 w 208"/>
                  <a:gd name="T13" fmla="*/ 175 h 175"/>
                  <a:gd name="T14" fmla="*/ 5 w 208"/>
                  <a:gd name="T15" fmla="*/ 13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75">
                    <a:moveTo>
                      <a:pt x="5" y="130"/>
                    </a:moveTo>
                    <a:cubicBezTo>
                      <a:pt x="10" y="120"/>
                      <a:pt x="42" y="35"/>
                      <a:pt x="41" y="18"/>
                    </a:cubicBezTo>
                    <a:cubicBezTo>
                      <a:pt x="40" y="0"/>
                      <a:pt x="51" y="14"/>
                      <a:pt x="81" y="36"/>
                    </a:cubicBezTo>
                    <a:cubicBezTo>
                      <a:pt x="110" y="58"/>
                      <a:pt x="202" y="93"/>
                      <a:pt x="202" y="93"/>
                    </a:cubicBezTo>
                    <a:cubicBezTo>
                      <a:pt x="205" y="95"/>
                      <a:pt x="207" y="97"/>
                      <a:pt x="208" y="99"/>
                    </a:cubicBezTo>
                    <a:cubicBezTo>
                      <a:pt x="190" y="116"/>
                      <a:pt x="133" y="103"/>
                      <a:pt x="123" y="98"/>
                    </a:cubicBezTo>
                    <a:cubicBezTo>
                      <a:pt x="114" y="94"/>
                      <a:pt x="51" y="158"/>
                      <a:pt x="43" y="175"/>
                    </a:cubicBezTo>
                    <a:cubicBezTo>
                      <a:pt x="43" y="175"/>
                      <a:pt x="0" y="140"/>
                      <a:pt x="5" y="130"/>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2"/>
              <p:cNvSpPr/>
              <p:nvPr/>
            </p:nvSpPr>
            <p:spPr bwMode="auto">
              <a:xfrm>
                <a:off x="4391" y="1467"/>
                <a:ext cx="52" cy="151"/>
              </a:xfrm>
              <a:custGeom>
                <a:avLst/>
                <a:gdLst>
                  <a:gd name="T0" fmla="*/ 1 w 22"/>
                  <a:gd name="T1" fmla="*/ 2 h 64"/>
                  <a:gd name="T2" fmla="*/ 22 w 22"/>
                  <a:gd name="T3" fmla="*/ 32 h 64"/>
                  <a:gd name="T4" fmla="*/ 0 w 22"/>
                  <a:gd name="T5" fmla="*/ 64 h 64"/>
                  <a:gd name="T6" fmla="*/ 1 w 22"/>
                  <a:gd name="T7" fmla="*/ 2 h 64"/>
                </a:gdLst>
                <a:ahLst/>
                <a:cxnLst>
                  <a:cxn ang="0">
                    <a:pos x="T0" y="T1"/>
                  </a:cxn>
                  <a:cxn ang="0">
                    <a:pos x="T2" y="T3"/>
                  </a:cxn>
                  <a:cxn ang="0">
                    <a:pos x="T4" y="T5"/>
                  </a:cxn>
                  <a:cxn ang="0">
                    <a:pos x="T6" y="T7"/>
                  </a:cxn>
                </a:cxnLst>
                <a:rect l="0" t="0" r="r" b="b"/>
                <a:pathLst>
                  <a:path w="22" h="64">
                    <a:moveTo>
                      <a:pt x="1" y="2"/>
                    </a:moveTo>
                    <a:cubicBezTo>
                      <a:pt x="1" y="2"/>
                      <a:pt x="22" y="0"/>
                      <a:pt x="22" y="32"/>
                    </a:cubicBezTo>
                    <a:cubicBezTo>
                      <a:pt x="21" y="63"/>
                      <a:pt x="0" y="64"/>
                      <a:pt x="0" y="64"/>
                    </a:cubicBezTo>
                    <a:cubicBezTo>
                      <a:pt x="0" y="64"/>
                      <a:pt x="20" y="24"/>
                      <a:pt x="1" y="2"/>
                    </a:cubicBezTo>
                    <a:close/>
                  </a:path>
                </a:pathLst>
              </a:custGeom>
              <a:solidFill>
                <a:srgbClr val="FFA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3"/>
              <p:cNvSpPr/>
              <p:nvPr/>
            </p:nvSpPr>
            <p:spPr bwMode="auto">
              <a:xfrm>
                <a:off x="4718" y="1595"/>
                <a:ext cx="45" cy="59"/>
              </a:xfrm>
              <a:custGeom>
                <a:avLst/>
                <a:gdLst>
                  <a:gd name="T0" fmla="*/ 2 w 19"/>
                  <a:gd name="T1" fmla="*/ 10 h 25"/>
                  <a:gd name="T2" fmla="*/ 6 w 19"/>
                  <a:gd name="T3" fmla="*/ 24 h 25"/>
                  <a:gd name="T4" fmla="*/ 17 w 19"/>
                  <a:gd name="T5" fmla="*/ 15 h 25"/>
                  <a:gd name="T6" fmla="*/ 13 w 19"/>
                  <a:gd name="T7" fmla="*/ 1 h 25"/>
                  <a:gd name="T8" fmla="*/ 2 w 19"/>
                  <a:gd name="T9" fmla="*/ 10 h 25"/>
                </a:gdLst>
                <a:ahLst/>
                <a:cxnLst>
                  <a:cxn ang="0">
                    <a:pos x="T0" y="T1"/>
                  </a:cxn>
                  <a:cxn ang="0">
                    <a:pos x="T2" y="T3"/>
                  </a:cxn>
                  <a:cxn ang="0">
                    <a:pos x="T4" y="T5"/>
                  </a:cxn>
                  <a:cxn ang="0">
                    <a:pos x="T6" y="T7"/>
                  </a:cxn>
                  <a:cxn ang="0">
                    <a:pos x="T8" y="T9"/>
                  </a:cxn>
                </a:cxnLst>
                <a:rect l="0" t="0" r="r" b="b"/>
                <a:pathLst>
                  <a:path w="19" h="25">
                    <a:moveTo>
                      <a:pt x="2" y="10"/>
                    </a:moveTo>
                    <a:cubicBezTo>
                      <a:pt x="0" y="17"/>
                      <a:pt x="2" y="23"/>
                      <a:pt x="6" y="24"/>
                    </a:cubicBezTo>
                    <a:cubicBezTo>
                      <a:pt x="10" y="25"/>
                      <a:pt x="15" y="21"/>
                      <a:pt x="17" y="15"/>
                    </a:cubicBezTo>
                    <a:cubicBezTo>
                      <a:pt x="19" y="8"/>
                      <a:pt x="17" y="2"/>
                      <a:pt x="13" y="1"/>
                    </a:cubicBezTo>
                    <a:cubicBezTo>
                      <a:pt x="9" y="0"/>
                      <a:pt x="4" y="4"/>
                      <a:pt x="2" y="10"/>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4"/>
              <p:cNvSpPr/>
              <p:nvPr/>
            </p:nvSpPr>
            <p:spPr bwMode="auto">
              <a:xfrm>
                <a:off x="4848" y="1659"/>
                <a:ext cx="38" cy="61"/>
              </a:xfrm>
              <a:custGeom>
                <a:avLst/>
                <a:gdLst>
                  <a:gd name="T0" fmla="*/ 3 w 16"/>
                  <a:gd name="T1" fmla="*/ 11 h 26"/>
                  <a:gd name="T2" fmla="*/ 4 w 16"/>
                  <a:gd name="T3" fmla="*/ 24 h 26"/>
                  <a:gd name="T4" fmla="*/ 14 w 16"/>
                  <a:gd name="T5" fmla="*/ 15 h 26"/>
                  <a:gd name="T6" fmla="*/ 12 w 16"/>
                  <a:gd name="T7" fmla="*/ 1 h 26"/>
                  <a:gd name="T8" fmla="*/ 3 w 16"/>
                  <a:gd name="T9" fmla="*/ 11 h 26"/>
                </a:gdLst>
                <a:ahLst/>
                <a:cxnLst>
                  <a:cxn ang="0">
                    <a:pos x="T0" y="T1"/>
                  </a:cxn>
                  <a:cxn ang="0">
                    <a:pos x="T2" y="T3"/>
                  </a:cxn>
                  <a:cxn ang="0">
                    <a:pos x="T4" y="T5"/>
                  </a:cxn>
                  <a:cxn ang="0">
                    <a:pos x="T6" y="T7"/>
                  </a:cxn>
                  <a:cxn ang="0">
                    <a:pos x="T8" y="T9"/>
                  </a:cxn>
                </a:cxnLst>
                <a:rect l="0" t="0" r="r" b="b"/>
                <a:pathLst>
                  <a:path w="16" h="26">
                    <a:moveTo>
                      <a:pt x="3" y="11"/>
                    </a:moveTo>
                    <a:cubicBezTo>
                      <a:pt x="0" y="17"/>
                      <a:pt x="1" y="23"/>
                      <a:pt x="4" y="24"/>
                    </a:cubicBezTo>
                    <a:cubicBezTo>
                      <a:pt x="7" y="26"/>
                      <a:pt x="12" y="21"/>
                      <a:pt x="14" y="15"/>
                    </a:cubicBezTo>
                    <a:cubicBezTo>
                      <a:pt x="16" y="9"/>
                      <a:pt x="15" y="3"/>
                      <a:pt x="12" y="1"/>
                    </a:cubicBezTo>
                    <a:cubicBezTo>
                      <a:pt x="9" y="0"/>
                      <a:pt x="5" y="5"/>
                      <a:pt x="3" y="11"/>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5"/>
              <p:cNvSpPr/>
              <p:nvPr/>
            </p:nvSpPr>
            <p:spPr bwMode="auto">
              <a:xfrm>
                <a:off x="4611" y="1706"/>
                <a:ext cx="223" cy="362"/>
              </a:xfrm>
              <a:custGeom>
                <a:avLst/>
                <a:gdLst>
                  <a:gd name="T0" fmla="*/ 82 w 94"/>
                  <a:gd name="T1" fmla="*/ 55 h 153"/>
                  <a:gd name="T2" fmla="*/ 11 w 94"/>
                  <a:gd name="T3" fmla="*/ 9 h 153"/>
                  <a:gd name="T4" fmla="*/ 0 w 94"/>
                  <a:gd name="T5" fmla="*/ 0 h 153"/>
                  <a:gd name="T6" fmla="*/ 94 w 94"/>
                  <a:gd name="T7" fmla="*/ 58 h 153"/>
                  <a:gd name="T8" fmla="*/ 82 w 94"/>
                  <a:gd name="T9" fmla="*/ 55 h 153"/>
                </a:gdLst>
                <a:ahLst/>
                <a:cxnLst>
                  <a:cxn ang="0">
                    <a:pos x="T0" y="T1"/>
                  </a:cxn>
                  <a:cxn ang="0">
                    <a:pos x="T2" y="T3"/>
                  </a:cxn>
                  <a:cxn ang="0">
                    <a:pos x="T4" y="T5"/>
                  </a:cxn>
                  <a:cxn ang="0">
                    <a:pos x="T6" y="T7"/>
                  </a:cxn>
                  <a:cxn ang="0">
                    <a:pos x="T8" y="T9"/>
                  </a:cxn>
                </a:cxnLst>
                <a:rect l="0" t="0" r="r" b="b"/>
                <a:pathLst>
                  <a:path w="94" h="153">
                    <a:moveTo>
                      <a:pt x="82" y="55"/>
                    </a:moveTo>
                    <a:cubicBezTo>
                      <a:pt x="49" y="58"/>
                      <a:pt x="21" y="41"/>
                      <a:pt x="11" y="9"/>
                    </a:cubicBezTo>
                    <a:cubicBezTo>
                      <a:pt x="8" y="6"/>
                      <a:pt x="4" y="3"/>
                      <a:pt x="0" y="0"/>
                    </a:cubicBezTo>
                    <a:cubicBezTo>
                      <a:pt x="0" y="0"/>
                      <a:pt x="25" y="153"/>
                      <a:pt x="94" y="58"/>
                    </a:cubicBezTo>
                    <a:cubicBezTo>
                      <a:pt x="94" y="58"/>
                      <a:pt x="90" y="59"/>
                      <a:pt x="82" y="55"/>
                    </a:cubicBezTo>
                    <a:close/>
                  </a:path>
                </a:pathLst>
              </a:custGeom>
              <a:solidFill>
                <a:srgbClr val="F38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6"/>
              <p:cNvSpPr/>
              <p:nvPr/>
            </p:nvSpPr>
            <p:spPr bwMode="auto">
              <a:xfrm>
                <a:off x="4637" y="1727"/>
                <a:ext cx="168" cy="116"/>
              </a:xfrm>
              <a:custGeom>
                <a:avLst/>
                <a:gdLst>
                  <a:gd name="T0" fmla="*/ 71 w 71"/>
                  <a:gd name="T1" fmla="*/ 46 h 49"/>
                  <a:gd name="T2" fmla="*/ 0 w 71"/>
                  <a:gd name="T3" fmla="*/ 0 h 49"/>
                  <a:gd name="T4" fmla="*/ 71 w 71"/>
                  <a:gd name="T5" fmla="*/ 46 h 49"/>
                </a:gdLst>
                <a:ahLst/>
                <a:cxnLst>
                  <a:cxn ang="0">
                    <a:pos x="T0" y="T1"/>
                  </a:cxn>
                  <a:cxn ang="0">
                    <a:pos x="T2" y="T3"/>
                  </a:cxn>
                  <a:cxn ang="0">
                    <a:pos x="T4" y="T5"/>
                  </a:cxn>
                </a:cxnLst>
                <a:rect l="0" t="0" r="r" b="b"/>
                <a:pathLst>
                  <a:path w="71" h="49">
                    <a:moveTo>
                      <a:pt x="71" y="46"/>
                    </a:moveTo>
                    <a:cubicBezTo>
                      <a:pt x="59" y="42"/>
                      <a:pt x="37" y="30"/>
                      <a:pt x="0" y="0"/>
                    </a:cubicBezTo>
                    <a:cubicBezTo>
                      <a:pt x="10" y="32"/>
                      <a:pt x="38" y="49"/>
                      <a:pt x="71"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7"/>
              <p:cNvSpPr/>
              <p:nvPr/>
            </p:nvSpPr>
            <p:spPr bwMode="auto">
              <a:xfrm>
                <a:off x="4611" y="1405"/>
                <a:ext cx="192" cy="157"/>
              </a:xfrm>
              <a:custGeom>
                <a:avLst/>
                <a:gdLst>
                  <a:gd name="T0" fmla="*/ 81 w 81"/>
                  <a:gd name="T1" fmla="*/ 66 h 66"/>
                  <a:gd name="T2" fmla="*/ 42 w 81"/>
                  <a:gd name="T3" fmla="*/ 22 h 66"/>
                  <a:gd name="T4" fmla="*/ 0 w 81"/>
                  <a:gd name="T5" fmla="*/ 53 h 66"/>
                  <a:gd name="T6" fmla="*/ 81 w 81"/>
                  <a:gd name="T7" fmla="*/ 66 h 66"/>
                </a:gdLst>
                <a:ahLst/>
                <a:cxnLst>
                  <a:cxn ang="0">
                    <a:pos x="T0" y="T1"/>
                  </a:cxn>
                  <a:cxn ang="0">
                    <a:pos x="T2" y="T3"/>
                  </a:cxn>
                  <a:cxn ang="0">
                    <a:pos x="T4" y="T5"/>
                  </a:cxn>
                  <a:cxn ang="0">
                    <a:pos x="T6" y="T7"/>
                  </a:cxn>
                </a:cxnLst>
                <a:rect l="0" t="0" r="r" b="b"/>
                <a:pathLst>
                  <a:path w="81" h="66">
                    <a:moveTo>
                      <a:pt x="81" y="66"/>
                    </a:moveTo>
                    <a:cubicBezTo>
                      <a:pt x="81" y="66"/>
                      <a:pt x="73" y="24"/>
                      <a:pt x="42" y="22"/>
                    </a:cubicBezTo>
                    <a:cubicBezTo>
                      <a:pt x="3" y="19"/>
                      <a:pt x="0" y="53"/>
                      <a:pt x="0" y="53"/>
                    </a:cubicBezTo>
                    <a:cubicBezTo>
                      <a:pt x="0" y="53"/>
                      <a:pt x="38" y="0"/>
                      <a:pt x="81" y="66"/>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8"/>
              <p:cNvSpPr/>
              <p:nvPr/>
            </p:nvSpPr>
            <p:spPr bwMode="auto">
              <a:xfrm>
                <a:off x="4881" y="1538"/>
                <a:ext cx="50" cy="64"/>
              </a:xfrm>
              <a:custGeom>
                <a:avLst/>
                <a:gdLst>
                  <a:gd name="T0" fmla="*/ 0 w 21"/>
                  <a:gd name="T1" fmla="*/ 25 h 27"/>
                  <a:gd name="T2" fmla="*/ 21 w 21"/>
                  <a:gd name="T3" fmla="*/ 27 h 27"/>
                  <a:gd name="T4" fmla="*/ 0 w 21"/>
                  <a:gd name="T5" fmla="*/ 25 h 27"/>
                </a:gdLst>
                <a:ahLst/>
                <a:cxnLst>
                  <a:cxn ang="0">
                    <a:pos x="T0" y="T1"/>
                  </a:cxn>
                  <a:cxn ang="0">
                    <a:pos x="T2" y="T3"/>
                  </a:cxn>
                  <a:cxn ang="0">
                    <a:pos x="T4" y="T5"/>
                  </a:cxn>
                </a:cxnLst>
                <a:rect l="0" t="0" r="r" b="b"/>
                <a:pathLst>
                  <a:path w="21" h="27">
                    <a:moveTo>
                      <a:pt x="0" y="25"/>
                    </a:moveTo>
                    <a:cubicBezTo>
                      <a:pt x="0" y="25"/>
                      <a:pt x="15" y="0"/>
                      <a:pt x="21" y="27"/>
                    </a:cubicBezTo>
                    <a:cubicBezTo>
                      <a:pt x="21" y="27"/>
                      <a:pt x="11" y="21"/>
                      <a:pt x="0" y="25"/>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9"/>
              <p:cNvSpPr/>
              <p:nvPr/>
            </p:nvSpPr>
            <p:spPr bwMode="auto">
              <a:xfrm>
                <a:off x="2839" y="1249"/>
                <a:ext cx="1566" cy="1992"/>
              </a:xfrm>
              <a:custGeom>
                <a:avLst/>
                <a:gdLst>
                  <a:gd name="T0" fmla="*/ 274 w 662"/>
                  <a:gd name="T1" fmla="*/ 10 h 841"/>
                  <a:gd name="T2" fmla="*/ 600 w 662"/>
                  <a:gd name="T3" fmla="*/ 198 h 841"/>
                  <a:gd name="T4" fmla="*/ 600 w 662"/>
                  <a:gd name="T5" fmla="*/ 198 h 841"/>
                  <a:gd name="T6" fmla="*/ 647 w 662"/>
                  <a:gd name="T7" fmla="*/ 299 h 841"/>
                  <a:gd name="T8" fmla="*/ 654 w 662"/>
                  <a:gd name="T9" fmla="*/ 449 h 841"/>
                  <a:gd name="T10" fmla="*/ 257 w 662"/>
                  <a:gd name="T11" fmla="*/ 841 h 841"/>
                  <a:gd name="T12" fmla="*/ 32 w 662"/>
                  <a:gd name="T13" fmla="*/ 569 h 841"/>
                  <a:gd name="T14" fmla="*/ 0 w 662"/>
                  <a:gd name="T15" fmla="*/ 462 h 841"/>
                  <a:gd name="T16" fmla="*/ 162 w 662"/>
                  <a:gd name="T17" fmla="*/ 403 h 841"/>
                  <a:gd name="T18" fmla="*/ 371 w 662"/>
                  <a:gd name="T19" fmla="*/ 260 h 841"/>
                  <a:gd name="T20" fmla="*/ 49 w 662"/>
                  <a:gd name="T21" fmla="*/ 177 h 841"/>
                  <a:gd name="T22" fmla="*/ 1 w 662"/>
                  <a:gd name="T23" fmla="*/ 127 h 841"/>
                  <a:gd name="T24" fmla="*/ 274 w 662"/>
                  <a:gd name="T25" fmla="*/ 10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2" h="841">
                    <a:moveTo>
                      <a:pt x="274" y="10"/>
                    </a:moveTo>
                    <a:cubicBezTo>
                      <a:pt x="461" y="23"/>
                      <a:pt x="600" y="198"/>
                      <a:pt x="600" y="198"/>
                    </a:cubicBezTo>
                    <a:cubicBezTo>
                      <a:pt x="600" y="198"/>
                      <a:pt x="600" y="198"/>
                      <a:pt x="600" y="198"/>
                    </a:cubicBezTo>
                    <a:cubicBezTo>
                      <a:pt x="620" y="217"/>
                      <a:pt x="643" y="270"/>
                      <a:pt x="647" y="299"/>
                    </a:cubicBezTo>
                    <a:cubicBezTo>
                      <a:pt x="647" y="299"/>
                      <a:pt x="662" y="391"/>
                      <a:pt x="654" y="449"/>
                    </a:cubicBezTo>
                    <a:cubicBezTo>
                      <a:pt x="646" y="508"/>
                      <a:pt x="353" y="781"/>
                      <a:pt x="257" y="841"/>
                    </a:cubicBezTo>
                    <a:cubicBezTo>
                      <a:pt x="257" y="841"/>
                      <a:pt x="60" y="641"/>
                      <a:pt x="32" y="569"/>
                    </a:cubicBezTo>
                    <a:cubicBezTo>
                      <a:pt x="4" y="497"/>
                      <a:pt x="0" y="462"/>
                      <a:pt x="0" y="462"/>
                    </a:cubicBezTo>
                    <a:cubicBezTo>
                      <a:pt x="0" y="462"/>
                      <a:pt x="92" y="446"/>
                      <a:pt x="162" y="403"/>
                    </a:cubicBezTo>
                    <a:cubicBezTo>
                      <a:pt x="217" y="370"/>
                      <a:pt x="292" y="317"/>
                      <a:pt x="371" y="260"/>
                    </a:cubicBezTo>
                    <a:cubicBezTo>
                      <a:pt x="295" y="8"/>
                      <a:pt x="49" y="177"/>
                      <a:pt x="49" y="177"/>
                    </a:cubicBezTo>
                    <a:cubicBezTo>
                      <a:pt x="1" y="127"/>
                      <a:pt x="1" y="127"/>
                      <a:pt x="1" y="127"/>
                    </a:cubicBezTo>
                    <a:cubicBezTo>
                      <a:pt x="1" y="127"/>
                      <a:pt x="136" y="0"/>
                      <a:pt x="274" y="10"/>
                    </a:cubicBez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0"/>
              <p:cNvSpPr/>
              <p:nvPr/>
            </p:nvSpPr>
            <p:spPr bwMode="auto">
              <a:xfrm>
                <a:off x="3057" y="1891"/>
                <a:ext cx="1334" cy="1312"/>
              </a:xfrm>
              <a:custGeom>
                <a:avLst/>
                <a:gdLst>
                  <a:gd name="T0" fmla="*/ 548 w 564"/>
                  <a:gd name="T1" fmla="*/ 0 h 554"/>
                  <a:gd name="T2" fmla="*/ 398 w 564"/>
                  <a:gd name="T3" fmla="*/ 1 h 554"/>
                  <a:gd name="T4" fmla="*/ 343 w 564"/>
                  <a:gd name="T5" fmla="*/ 119 h 554"/>
                  <a:gd name="T6" fmla="*/ 229 w 564"/>
                  <a:gd name="T7" fmla="*/ 120 h 554"/>
                  <a:gd name="T8" fmla="*/ 0 w 564"/>
                  <a:gd name="T9" fmla="*/ 387 h 554"/>
                  <a:gd name="T10" fmla="*/ 149 w 564"/>
                  <a:gd name="T11" fmla="*/ 554 h 554"/>
                  <a:gd name="T12" fmla="*/ 407 w 564"/>
                  <a:gd name="T13" fmla="*/ 355 h 554"/>
                  <a:gd name="T14" fmla="*/ 424 w 564"/>
                  <a:gd name="T15" fmla="*/ 308 h 554"/>
                  <a:gd name="T16" fmla="*/ 525 w 564"/>
                  <a:gd name="T17" fmla="*/ 269 h 554"/>
                  <a:gd name="T18" fmla="*/ 564 w 564"/>
                  <a:gd name="T19" fmla="*/ 156 h 554"/>
                  <a:gd name="T20" fmla="*/ 548 w 564"/>
                  <a:gd name="T21"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554">
                    <a:moveTo>
                      <a:pt x="548" y="0"/>
                    </a:moveTo>
                    <a:cubicBezTo>
                      <a:pt x="398" y="1"/>
                      <a:pt x="398" y="1"/>
                      <a:pt x="398" y="1"/>
                    </a:cubicBezTo>
                    <a:cubicBezTo>
                      <a:pt x="343" y="119"/>
                      <a:pt x="343" y="119"/>
                      <a:pt x="343" y="119"/>
                    </a:cubicBezTo>
                    <a:cubicBezTo>
                      <a:pt x="229" y="120"/>
                      <a:pt x="229" y="120"/>
                      <a:pt x="229" y="120"/>
                    </a:cubicBezTo>
                    <a:cubicBezTo>
                      <a:pt x="229" y="120"/>
                      <a:pt x="200" y="286"/>
                      <a:pt x="0" y="387"/>
                    </a:cubicBezTo>
                    <a:cubicBezTo>
                      <a:pt x="0" y="387"/>
                      <a:pt x="117" y="517"/>
                      <a:pt x="149" y="554"/>
                    </a:cubicBezTo>
                    <a:cubicBezTo>
                      <a:pt x="407" y="355"/>
                      <a:pt x="407" y="355"/>
                      <a:pt x="407" y="355"/>
                    </a:cubicBezTo>
                    <a:cubicBezTo>
                      <a:pt x="424" y="308"/>
                      <a:pt x="424" y="308"/>
                      <a:pt x="424" y="308"/>
                    </a:cubicBezTo>
                    <a:cubicBezTo>
                      <a:pt x="525" y="269"/>
                      <a:pt x="525" y="269"/>
                      <a:pt x="525" y="269"/>
                    </a:cubicBezTo>
                    <a:cubicBezTo>
                      <a:pt x="564" y="156"/>
                      <a:pt x="564" y="156"/>
                      <a:pt x="564" y="156"/>
                    </a:cubicBezTo>
                    <a:cubicBezTo>
                      <a:pt x="564" y="156"/>
                      <a:pt x="557" y="31"/>
                      <a:pt x="548" y="0"/>
                    </a:cubicBez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1"/>
              <p:cNvSpPr/>
              <p:nvPr/>
            </p:nvSpPr>
            <p:spPr bwMode="auto">
              <a:xfrm>
                <a:off x="3097" y="1974"/>
                <a:ext cx="1263" cy="1191"/>
              </a:xfrm>
              <a:custGeom>
                <a:avLst/>
                <a:gdLst>
                  <a:gd name="T0" fmla="*/ 2 w 534"/>
                  <a:gd name="T1" fmla="*/ 373 h 503"/>
                  <a:gd name="T2" fmla="*/ 160 w 534"/>
                  <a:gd name="T3" fmla="*/ 248 h 503"/>
                  <a:gd name="T4" fmla="*/ 524 w 534"/>
                  <a:gd name="T5" fmla="*/ 12 h 503"/>
                  <a:gd name="T6" fmla="*/ 534 w 534"/>
                  <a:gd name="T7" fmla="*/ 111 h 503"/>
                  <a:gd name="T8" fmla="*/ 118 w 534"/>
                  <a:gd name="T9" fmla="*/ 503 h 503"/>
                  <a:gd name="T10" fmla="*/ 2 w 534"/>
                  <a:gd name="T11" fmla="*/ 373 h 503"/>
                </a:gdLst>
                <a:ahLst/>
                <a:cxnLst>
                  <a:cxn ang="0">
                    <a:pos x="T0" y="T1"/>
                  </a:cxn>
                  <a:cxn ang="0">
                    <a:pos x="T2" y="T3"/>
                  </a:cxn>
                  <a:cxn ang="0">
                    <a:pos x="T4" y="T5"/>
                  </a:cxn>
                  <a:cxn ang="0">
                    <a:pos x="T6" y="T7"/>
                  </a:cxn>
                  <a:cxn ang="0">
                    <a:pos x="T8" y="T9"/>
                  </a:cxn>
                  <a:cxn ang="0">
                    <a:pos x="T10" y="T11"/>
                  </a:cxn>
                </a:cxnLst>
                <a:rect l="0" t="0" r="r" b="b"/>
                <a:pathLst>
                  <a:path w="534" h="503">
                    <a:moveTo>
                      <a:pt x="2" y="373"/>
                    </a:moveTo>
                    <a:cubicBezTo>
                      <a:pt x="2" y="373"/>
                      <a:pt x="59" y="344"/>
                      <a:pt x="160" y="248"/>
                    </a:cubicBezTo>
                    <a:cubicBezTo>
                      <a:pt x="374" y="45"/>
                      <a:pt x="506" y="0"/>
                      <a:pt x="524" y="12"/>
                    </a:cubicBezTo>
                    <a:cubicBezTo>
                      <a:pt x="534" y="111"/>
                      <a:pt x="534" y="111"/>
                      <a:pt x="534" y="111"/>
                    </a:cubicBezTo>
                    <a:cubicBezTo>
                      <a:pt x="534" y="111"/>
                      <a:pt x="462" y="272"/>
                      <a:pt x="118" y="503"/>
                    </a:cubicBezTo>
                    <a:cubicBezTo>
                      <a:pt x="118" y="503"/>
                      <a:pt x="0" y="382"/>
                      <a:pt x="2" y="373"/>
                    </a:cubicBezTo>
                    <a:close/>
                  </a:path>
                </a:pathLst>
              </a:custGeom>
              <a:solidFill>
                <a:srgbClr val="D4E6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2"/>
              <p:cNvSpPr/>
              <p:nvPr/>
            </p:nvSpPr>
            <p:spPr bwMode="auto">
              <a:xfrm>
                <a:off x="3177" y="2087"/>
                <a:ext cx="1214" cy="817"/>
              </a:xfrm>
              <a:custGeom>
                <a:avLst/>
                <a:gdLst>
                  <a:gd name="T0" fmla="*/ 513 w 513"/>
                  <a:gd name="T1" fmla="*/ 27 h 345"/>
                  <a:gd name="T2" fmla="*/ 21 w 513"/>
                  <a:gd name="T3" fmla="*/ 202 h 345"/>
                  <a:gd name="T4" fmla="*/ 0 w 513"/>
                  <a:gd name="T5" fmla="*/ 105 h 345"/>
                  <a:gd name="T6" fmla="*/ 116 w 513"/>
                  <a:gd name="T7" fmla="*/ 103 h 345"/>
                  <a:gd name="T8" fmla="*/ 510 w 513"/>
                  <a:gd name="T9" fmla="*/ 0 h 345"/>
                  <a:gd name="T10" fmla="*/ 513 w 513"/>
                  <a:gd name="T11" fmla="*/ 27 h 345"/>
                </a:gdLst>
                <a:ahLst/>
                <a:cxnLst>
                  <a:cxn ang="0">
                    <a:pos x="T0" y="T1"/>
                  </a:cxn>
                  <a:cxn ang="0">
                    <a:pos x="T2" y="T3"/>
                  </a:cxn>
                  <a:cxn ang="0">
                    <a:pos x="T4" y="T5"/>
                  </a:cxn>
                  <a:cxn ang="0">
                    <a:pos x="T6" y="T7"/>
                  </a:cxn>
                  <a:cxn ang="0">
                    <a:pos x="T8" y="T9"/>
                  </a:cxn>
                  <a:cxn ang="0">
                    <a:pos x="T10" y="T11"/>
                  </a:cxn>
                </a:cxnLst>
                <a:rect l="0" t="0" r="r" b="b"/>
                <a:pathLst>
                  <a:path w="513" h="345">
                    <a:moveTo>
                      <a:pt x="513" y="27"/>
                    </a:moveTo>
                    <a:cubicBezTo>
                      <a:pt x="513" y="27"/>
                      <a:pt x="267" y="345"/>
                      <a:pt x="21" y="202"/>
                    </a:cubicBezTo>
                    <a:cubicBezTo>
                      <a:pt x="0" y="105"/>
                      <a:pt x="0" y="105"/>
                      <a:pt x="0" y="105"/>
                    </a:cubicBezTo>
                    <a:cubicBezTo>
                      <a:pt x="116" y="103"/>
                      <a:pt x="116" y="103"/>
                      <a:pt x="116" y="103"/>
                    </a:cubicBezTo>
                    <a:cubicBezTo>
                      <a:pt x="116" y="103"/>
                      <a:pt x="226" y="227"/>
                      <a:pt x="510" y="0"/>
                    </a:cubicBezTo>
                    <a:lnTo>
                      <a:pt x="513" y="27"/>
                    </a:lnTo>
                    <a:close/>
                  </a:path>
                </a:pathLst>
              </a:custGeom>
              <a:solidFill>
                <a:srgbClr val="BC0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3"/>
              <p:cNvSpPr/>
              <p:nvPr/>
            </p:nvSpPr>
            <p:spPr bwMode="auto">
              <a:xfrm>
                <a:off x="4282" y="1917"/>
                <a:ext cx="107" cy="234"/>
              </a:xfrm>
              <a:custGeom>
                <a:avLst/>
                <a:gdLst>
                  <a:gd name="T0" fmla="*/ 83 w 107"/>
                  <a:gd name="T1" fmla="*/ 0 h 234"/>
                  <a:gd name="T2" fmla="*/ 107 w 107"/>
                  <a:gd name="T3" fmla="*/ 189 h 234"/>
                  <a:gd name="T4" fmla="*/ 0 w 107"/>
                  <a:gd name="T5" fmla="*/ 234 h 234"/>
                  <a:gd name="T6" fmla="*/ 57 w 107"/>
                  <a:gd name="T7" fmla="*/ 7 h 234"/>
                  <a:gd name="T8" fmla="*/ 83 w 107"/>
                  <a:gd name="T9" fmla="*/ 0 h 234"/>
                </a:gdLst>
                <a:ahLst/>
                <a:cxnLst>
                  <a:cxn ang="0">
                    <a:pos x="T0" y="T1"/>
                  </a:cxn>
                  <a:cxn ang="0">
                    <a:pos x="T2" y="T3"/>
                  </a:cxn>
                  <a:cxn ang="0">
                    <a:pos x="T4" y="T5"/>
                  </a:cxn>
                  <a:cxn ang="0">
                    <a:pos x="T6" y="T7"/>
                  </a:cxn>
                  <a:cxn ang="0">
                    <a:pos x="T8" y="T9"/>
                  </a:cxn>
                </a:cxnLst>
                <a:rect l="0" t="0" r="r" b="b"/>
                <a:pathLst>
                  <a:path w="107" h="234">
                    <a:moveTo>
                      <a:pt x="83" y="0"/>
                    </a:moveTo>
                    <a:lnTo>
                      <a:pt x="107" y="189"/>
                    </a:lnTo>
                    <a:lnTo>
                      <a:pt x="0" y="234"/>
                    </a:lnTo>
                    <a:lnTo>
                      <a:pt x="57" y="7"/>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4"/>
              <p:cNvSpPr/>
              <p:nvPr/>
            </p:nvSpPr>
            <p:spPr bwMode="auto">
              <a:xfrm>
                <a:off x="4327" y="2135"/>
                <a:ext cx="92" cy="99"/>
              </a:xfrm>
              <a:custGeom>
                <a:avLst/>
                <a:gdLst>
                  <a:gd name="T0" fmla="*/ 66 w 92"/>
                  <a:gd name="T1" fmla="*/ 0 h 99"/>
                  <a:gd name="T2" fmla="*/ 0 w 92"/>
                  <a:gd name="T3" fmla="*/ 99 h 99"/>
                  <a:gd name="T4" fmla="*/ 64 w 92"/>
                  <a:gd name="T5" fmla="*/ 85 h 99"/>
                  <a:gd name="T6" fmla="*/ 92 w 92"/>
                  <a:gd name="T7" fmla="*/ 40 h 99"/>
                  <a:gd name="T8" fmla="*/ 66 w 92"/>
                  <a:gd name="T9" fmla="*/ 0 h 99"/>
                </a:gdLst>
                <a:ahLst/>
                <a:cxnLst>
                  <a:cxn ang="0">
                    <a:pos x="T0" y="T1"/>
                  </a:cxn>
                  <a:cxn ang="0">
                    <a:pos x="T2" y="T3"/>
                  </a:cxn>
                  <a:cxn ang="0">
                    <a:pos x="T4" y="T5"/>
                  </a:cxn>
                  <a:cxn ang="0">
                    <a:pos x="T6" y="T7"/>
                  </a:cxn>
                  <a:cxn ang="0">
                    <a:pos x="T8" y="T9"/>
                  </a:cxn>
                </a:cxnLst>
                <a:rect l="0" t="0" r="r" b="b"/>
                <a:pathLst>
                  <a:path w="92" h="99">
                    <a:moveTo>
                      <a:pt x="66" y="0"/>
                    </a:moveTo>
                    <a:lnTo>
                      <a:pt x="0" y="99"/>
                    </a:lnTo>
                    <a:lnTo>
                      <a:pt x="64" y="85"/>
                    </a:lnTo>
                    <a:lnTo>
                      <a:pt x="92" y="40"/>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5"/>
              <p:cNvSpPr/>
              <p:nvPr/>
            </p:nvSpPr>
            <p:spPr bwMode="auto">
              <a:xfrm>
                <a:off x="1578" y="3025"/>
                <a:ext cx="513" cy="443"/>
              </a:xfrm>
              <a:custGeom>
                <a:avLst/>
                <a:gdLst>
                  <a:gd name="T0" fmla="*/ 217 w 217"/>
                  <a:gd name="T1" fmla="*/ 61 h 187"/>
                  <a:gd name="T2" fmla="*/ 170 w 217"/>
                  <a:gd name="T3" fmla="*/ 0 h 187"/>
                  <a:gd name="T4" fmla="*/ 106 w 217"/>
                  <a:gd name="T5" fmla="*/ 32 h 187"/>
                  <a:gd name="T6" fmla="*/ 106 w 217"/>
                  <a:gd name="T7" fmla="*/ 53 h 187"/>
                  <a:gd name="T8" fmla="*/ 81 w 217"/>
                  <a:gd name="T9" fmla="*/ 49 h 187"/>
                  <a:gd name="T10" fmla="*/ 0 w 217"/>
                  <a:gd name="T11" fmla="*/ 178 h 187"/>
                  <a:gd name="T12" fmla="*/ 25 w 217"/>
                  <a:gd name="T13" fmla="*/ 187 h 187"/>
                  <a:gd name="T14" fmla="*/ 128 w 217"/>
                  <a:gd name="T15" fmla="*/ 142 h 187"/>
                  <a:gd name="T16" fmla="*/ 164 w 217"/>
                  <a:gd name="T17" fmla="*/ 144 h 187"/>
                  <a:gd name="T18" fmla="*/ 217 w 217"/>
                  <a:gd name="T19" fmla="*/ 6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87">
                    <a:moveTo>
                      <a:pt x="217" y="61"/>
                    </a:moveTo>
                    <a:cubicBezTo>
                      <a:pt x="217" y="61"/>
                      <a:pt x="195" y="13"/>
                      <a:pt x="170" y="0"/>
                    </a:cubicBezTo>
                    <a:cubicBezTo>
                      <a:pt x="106" y="32"/>
                      <a:pt x="106" y="32"/>
                      <a:pt x="106" y="32"/>
                    </a:cubicBezTo>
                    <a:cubicBezTo>
                      <a:pt x="106" y="53"/>
                      <a:pt x="106" y="53"/>
                      <a:pt x="106" y="53"/>
                    </a:cubicBezTo>
                    <a:cubicBezTo>
                      <a:pt x="81" y="49"/>
                      <a:pt x="81" y="49"/>
                      <a:pt x="81" y="49"/>
                    </a:cubicBezTo>
                    <a:cubicBezTo>
                      <a:pt x="81" y="49"/>
                      <a:pt x="23" y="123"/>
                      <a:pt x="0" y="178"/>
                    </a:cubicBezTo>
                    <a:cubicBezTo>
                      <a:pt x="25" y="187"/>
                      <a:pt x="25" y="187"/>
                      <a:pt x="25" y="187"/>
                    </a:cubicBezTo>
                    <a:cubicBezTo>
                      <a:pt x="25" y="187"/>
                      <a:pt x="105" y="145"/>
                      <a:pt x="128" y="142"/>
                    </a:cubicBezTo>
                    <a:cubicBezTo>
                      <a:pt x="151" y="140"/>
                      <a:pt x="164" y="144"/>
                      <a:pt x="164" y="144"/>
                    </a:cubicBezTo>
                    <a:lnTo>
                      <a:pt x="217" y="61"/>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6"/>
              <p:cNvSpPr/>
              <p:nvPr/>
            </p:nvSpPr>
            <p:spPr bwMode="auto">
              <a:xfrm>
                <a:off x="1019" y="3312"/>
                <a:ext cx="436" cy="521"/>
              </a:xfrm>
              <a:custGeom>
                <a:avLst/>
                <a:gdLst>
                  <a:gd name="T0" fmla="*/ 184 w 184"/>
                  <a:gd name="T1" fmla="*/ 48 h 220"/>
                  <a:gd name="T2" fmla="*/ 123 w 184"/>
                  <a:gd name="T3" fmla="*/ 0 h 220"/>
                  <a:gd name="T4" fmla="*/ 67 w 184"/>
                  <a:gd name="T5" fmla="*/ 47 h 220"/>
                  <a:gd name="T6" fmla="*/ 73 w 184"/>
                  <a:gd name="T7" fmla="*/ 67 h 220"/>
                  <a:gd name="T8" fmla="*/ 47 w 184"/>
                  <a:gd name="T9" fmla="*/ 70 h 220"/>
                  <a:gd name="T10" fmla="*/ 0 w 184"/>
                  <a:gd name="T11" fmla="*/ 217 h 220"/>
                  <a:gd name="T12" fmla="*/ 27 w 184"/>
                  <a:gd name="T13" fmla="*/ 220 h 220"/>
                  <a:gd name="T14" fmla="*/ 116 w 184"/>
                  <a:gd name="T15" fmla="*/ 150 h 220"/>
                  <a:gd name="T16" fmla="*/ 152 w 184"/>
                  <a:gd name="T17" fmla="*/ 142 h 220"/>
                  <a:gd name="T18" fmla="*/ 184 w 184"/>
                  <a:gd name="T19" fmla="*/ 4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20">
                    <a:moveTo>
                      <a:pt x="184" y="48"/>
                    </a:moveTo>
                    <a:cubicBezTo>
                      <a:pt x="184" y="48"/>
                      <a:pt x="151" y="6"/>
                      <a:pt x="123" y="0"/>
                    </a:cubicBezTo>
                    <a:cubicBezTo>
                      <a:pt x="67" y="47"/>
                      <a:pt x="67" y="47"/>
                      <a:pt x="67" y="47"/>
                    </a:cubicBezTo>
                    <a:cubicBezTo>
                      <a:pt x="73" y="67"/>
                      <a:pt x="73" y="67"/>
                      <a:pt x="73" y="67"/>
                    </a:cubicBezTo>
                    <a:cubicBezTo>
                      <a:pt x="47" y="70"/>
                      <a:pt x="47" y="70"/>
                      <a:pt x="47" y="70"/>
                    </a:cubicBezTo>
                    <a:cubicBezTo>
                      <a:pt x="47" y="70"/>
                      <a:pt x="8" y="156"/>
                      <a:pt x="0" y="217"/>
                    </a:cubicBezTo>
                    <a:cubicBezTo>
                      <a:pt x="27" y="220"/>
                      <a:pt x="27" y="220"/>
                      <a:pt x="27" y="220"/>
                    </a:cubicBezTo>
                    <a:cubicBezTo>
                      <a:pt x="27" y="220"/>
                      <a:pt x="95" y="158"/>
                      <a:pt x="116" y="150"/>
                    </a:cubicBezTo>
                    <a:cubicBezTo>
                      <a:pt x="138" y="142"/>
                      <a:pt x="152" y="142"/>
                      <a:pt x="152" y="142"/>
                    </a:cubicBezTo>
                    <a:lnTo>
                      <a:pt x="184" y="48"/>
                    </a:ln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6" name="文本框 6"/>
          <p:cNvSpPr>
            <a:spLocks noChangeArrowheads="1"/>
          </p:cNvSpPr>
          <p:nvPr/>
        </p:nvSpPr>
        <p:spPr bwMode="auto">
          <a:xfrm>
            <a:off x="4477521" y="2672310"/>
            <a:ext cx="7497882"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6600" b="1" dirty="0">
                <a:solidFill>
                  <a:srgbClr val="1FB4C2"/>
                </a:solidFill>
                <a:latin typeface="Agency FB" panose="020B0503020202020204" pitchFamily="34" charset="0"/>
                <a:ea typeface="Roboto"/>
                <a:cs typeface="Open Sans Light" panose="020B0604020202020204" charset="0"/>
              </a:rPr>
              <a:t>THANKS!</a:t>
            </a:r>
            <a:endParaRPr lang="zh-CN" altLang="en-US" sz="6600" b="1" dirty="0">
              <a:solidFill>
                <a:srgbClr val="1FB4C2"/>
              </a:solidFill>
              <a:latin typeface="Agency FB" panose="020B0503020202020204" pitchFamily="34" charset="0"/>
              <a:ea typeface="冬青黑体简体中文 W3" panose="02010600030101010101" charset="-122"/>
              <a:cs typeface="Open Sans Light" panose="020B0604020202020204" charset="0"/>
            </a:endParaRPr>
          </a:p>
        </p:txBody>
      </p:sp>
      <p:sp>
        <p:nvSpPr>
          <p:cNvPr id="87" name="矩形 187"/>
          <p:cNvSpPr>
            <a:spLocks noChangeArrowheads="1"/>
          </p:cNvSpPr>
          <p:nvPr/>
        </p:nvSpPr>
        <p:spPr bwMode="auto">
          <a:xfrm>
            <a:off x="6069547" y="5521325"/>
            <a:ext cx="438751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ctr">
              <a:buNone/>
            </a:pPr>
            <a:r>
              <a:rPr lang="en-US" altLang="zh-CN" spc="300">
                <a:solidFill>
                  <a:srgbClr val="1FB4C2"/>
                </a:solidFill>
                <a:latin typeface="Agency FB" panose="020B0503020202020204" pitchFamily="34" charset="0"/>
                <a:ea typeface="+mn-ea"/>
                <a:cs typeface="+mn-ea"/>
                <a:sym typeface="+mn-lt"/>
              </a:rPr>
              <a:t>DESIGNED BY:xiazaii</a:t>
            </a:r>
            <a:endParaRPr lang="zh-CN" altLang="en-US" spc="300" dirty="0">
              <a:solidFill>
                <a:srgbClr val="1FB4C2"/>
              </a:solidFill>
              <a:latin typeface="Agency FB" panose="020B0503020202020204" pitchFamily="34" charset="0"/>
              <a:ea typeface="+mn-ea"/>
              <a:cs typeface="+mn-ea"/>
              <a:sym typeface="+mn-lt"/>
            </a:endParaRPr>
          </a:p>
        </p:txBody>
      </p:sp>
      <p:sp>
        <p:nvSpPr>
          <p:cNvPr id="88" name="文本框 6"/>
          <p:cNvSpPr>
            <a:spLocks noChangeArrowheads="1"/>
          </p:cNvSpPr>
          <p:nvPr/>
        </p:nvSpPr>
        <p:spPr bwMode="auto">
          <a:xfrm>
            <a:off x="4644415" y="3753649"/>
            <a:ext cx="7497882"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6600" b="1" dirty="0">
                <a:solidFill>
                  <a:srgbClr val="167D88"/>
                </a:solidFill>
                <a:latin typeface="Agency FB" panose="020B0503020202020204" pitchFamily="34" charset="0"/>
                <a:ea typeface="冬青黑体简体中文 W3" panose="02010600030101010101" charset="-122"/>
                <a:cs typeface="Open Sans Light" panose="020B0604020202020204" charset="0"/>
              </a:rPr>
              <a:t>期待 一起奋斗！</a:t>
            </a:r>
          </a:p>
        </p:txBody>
      </p:sp>
      <p:sp>
        <p:nvSpPr>
          <p:cNvPr id="89" name="矩形 187"/>
          <p:cNvSpPr>
            <a:spLocks noChangeArrowheads="1"/>
          </p:cNvSpPr>
          <p:nvPr/>
        </p:nvSpPr>
        <p:spPr bwMode="auto">
          <a:xfrm>
            <a:off x="6130706" y="4953291"/>
            <a:ext cx="4387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ctr">
              <a:buNone/>
            </a:pPr>
            <a:r>
              <a:rPr lang="zh-CN" altLang="en-US" sz="3600" spc="300" dirty="0">
                <a:solidFill>
                  <a:srgbClr val="1FB4C2"/>
                </a:solidFill>
                <a:latin typeface="Agency FB" panose="020B0503020202020204" pitchFamily="34" charset="0"/>
                <a:ea typeface="+mn-ea"/>
                <a:cs typeface="+mn-ea"/>
                <a:sym typeface="+mn-lt"/>
              </a:rPr>
              <a:t>为理想而奋斗！</a:t>
            </a:r>
            <a:endParaRPr lang="en-US" altLang="zh-CN" sz="3600" spc="300" dirty="0">
              <a:solidFill>
                <a:srgbClr val="1FB4C2"/>
              </a:solidFill>
              <a:latin typeface="Agency FB" panose="020B0503020202020204" pitchFamily="34" charset="0"/>
              <a:ea typeface="+mn-ea"/>
              <a:cs typeface="+mn-ea"/>
              <a:sym typeface="+mn-lt"/>
            </a:endParaRPr>
          </a:p>
        </p:txBody>
      </p:sp>
      <p:pic>
        <p:nvPicPr>
          <p:cNvPr id="93" name="图片 92"/>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731458" y="473055"/>
            <a:ext cx="1764030" cy="9086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randombar(horizontal)">
                                      <p:cBhvr>
                                        <p:cTn id="7" dur="500"/>
                                        <p:tgtEl>
                                          <p:spTgt spid="90"/>
                                        </p:tgtEl>
                                      </p:cBhvr>
                                    </p:animEffect>
                                  </p:childTnLst>
                                </p:cTn>
                              </p:par>
                              <p:par>
                                <p:cTn id="8" presetID="2" presetClass="entr" presetSubtype="12" fill="hold" nodeType="withEffect">
                                  <p:stCondLst>
                                    <p:cond delay="250"/>
                                  </p:stCondLst>
                                  <p:childTnLst>
                                    <p:set>
                                      <p:cBhvr>
                                        <p:cTn id="9" dur="1" fill="hold">
                                          <p:stCondLst>
                                            <p:cond delay="0"/>
                                          </p:stCondLst>
                                        </p:cTn>
                                        <p:tgtEl>
                                          <p:spTgt spid="91"/>
                                        </p:tgtEl>
                                        <p:attrNameLst>
                                          <p:attrName>style.visibility</p:attrName>
                                        </p:attrNameLst>
                                      </p:cBhvr>
                                      <p:to>
                                        <p:strVal val="visible"/>
                                      </p:to>
                                    </p:set>
                                    <p:anim calcmode="lin" valueType="num">
                                      <p:cBhvr additive="base">
                                        <p:cTn id="10" dur="4250" fill="hold"/>
                                        <p:tgtEl>
                                          <p:spTgt spid="91"/>
                                        </p:tgtEl>
                                        <p:attrNameLst>
                                          <p:attrName>ppt_x</p:attrName>
                                        </p:attrNameLst>
                                      </p:cBhvr>
                                      <p:tavLst>
                                        <p:tav tm="0">
                                          <p:val>
                                            <p:strVal val="0-#ppt_w/2"/>
                                          </p:val>
                                        </p:tav>
                                        <p:tav tm="100000">
                                          <p:val>
                                            <p:strVal val="#ppt_x"/>
                                          </p:val>
                                        </p:tav>
                                      </p:tavLst>
                                    </p:anim>
                                    <p:anim calcmode="lin" valueType="num">
                                      <p:cBhvr additive="base">
                                        <p:cTn id="11" dur="4250" fill="hold"/>
                                        <p:tgtEl>
                                          <p:spTgt spid="91"/>
                                        </p:tgtEl>
                                        <p:attrNameLst>
                                          <p:attrName>ppt_y</p:attrName>
                                        </p:attrNameLst>
                                      </p:cBhvr>
                                      <p:tavLst>
                                        <p:tav tm="0">
                                          <p:val>
                                            <p:strVal val="1+#ppt_h/2"/>
                                          </p:val>
                                        </p:tav>
                                        <p:tav tm="100000">
                                          <p:val>
                                            <p:strVal val="#ppt_y"/>
                                          </p:val>
                                        </p:tav>
                                      </p:tavLst>
                                    </p:anim>
                                  </p:childTnLst>
                                </p:cTn>
                              </p:par>
                              <p:par>
                                <p:cTn id="12" presetID="2" presetClass="entr" presetSubtype="12" fill="hold" nodeType="withEffect">
                                  <p:stCondLst>
                                    <p:cond delay="250"/>
                                  </p:stCondLst>
                                  <p:childTnLst>
                                    <p:set>
                                      <p:cBhvr>
                                        <p:cTn id="13" dur="1" fill="hold">
                                          <p:stCondLst>
                                            <p:cond delay="0"/>
                                          </p:stCondLst>
                                        </p:cTn>
                                        <p:tgtEl>
                                          <p:spTgt spid="92"/>
                                        </p:tgtEl>
                                        <p:attrNameLst>
                                          <p:attrName>style.visibility</p:attrName>
                                        </p:attrNameLst>
                                      </p:cBhvr>
                                      <p:to>
                                        <p:strVal val="visible"/>
                                      </p:to>
                                    </p:set>
                                    <p:anim calcmode="lin" valueType="num">
                                      <p:cBhvr additive="base">
                                        <p:cTn id="14" dur="4250" fill="hold"/>
                                        <p:tgtEl>
                                          <p:spTgt spid="92"/>
                                        </p:tgtEl>
                                        <p:attrNameLst>
                                          <p:attrName>ppt_x</p:attrName>
                                        </p:attrNameLst>
                                      </p:cBhvr>
                                      <p:tavLst>
                                        <p:tav tm="0">
                                          <p:val>
                                            <p:strVal val="0-#ppt_w/2"/>
                                          </p:val>
                                        </p:tav>
                                        <p:tav tm="100000">
                                          <p:val>
                                            <p:strVal val="#ppt_x"/>
                                          </p:val>
                                        </p:tav>
                                      </p:tavLst>
                                    </p:anim>
                                    <p:anim calcmode="lin" valueType="num">
                                      <p:cBhvr additive="base">
                                        <p:cTn id="15" dur="4250" fill="hold"/>
                                        <p:tgtEl>
                                          <p:spTgt spid="92"/>
                                        </p:tgtEl>
                                        <p:attrNameLst>
                                          <p:attrName>ppt_y</p:attrName>
                                        </p:attrNameLst>
                                      </p:cBhvr>
                                      <p:tavLst>
                                        <p:tav tm="0">
                                          <p:val>
                                            <p:strVal val="1+#ppt_h/2"/>
                                          </p:val>
                                        </p:tav>
                                        <p:tav tm="100000">
                                          <p:val>
                                            <p:strVal val="#ppt_y"/>
                                          </p:val>
                                        </p:tav>
                                      </p:tavLst>
                                    </p:anim>
                                  </p:childTnLst>
                                </p:cTn>
                              </p:par>
                              <p:par>
                                <p:cTn id="16" presetID="56" presetClass="entr" presetSubtype="0" fill="hold" grpId="0" nodeType="withEffect">
                                  <p:stCondLst>
                                    <p:cond delay="1750"/>
                                  </p:stCondLst>
                                  <p:iterate type="lt">
                                    <p:tmPct val="10000"/>
                                  </p:iterate>
                                  <p:childTnLst>
                                    <p:set>
                                      <p:cBhvr>
                                        <p:cTn id="17" dur="1" fill="hold">
                                          <p:stCondLst>
                                            <p:cond delay="0"/>
                                          </p:stCondLst>
                                        </p:cTn>
                                        <p:tgtEl>
                                          <p:spTgt spid="86"/>
                                        </p:tgtEl>
                                        <p:attrNameLst>
                                          <p:attrName>style.visibility</p:attrName>
                                        </p:attrNameLst>
                                      </p:cBhvr>
                                      <p:to>
                                        <p:strVal val="visible"/>
                                      </p:to>
                                    </p:set>
                                    <p:anim by="(-#ppt_w*2)" calcmode="lin" valueType="num">
                                      <p:cBhvr rctx="PPT">
                                        <p:cTn id="18" dur="500" autoRev="1" fill="hold">
                                          <p:stCondLst>
                                            <p:cond delay="0"/>
                                          </p:stCondLst>
                                        </p:cTn>
                                        <p:tgtEl>
                                          <p:spTgt spid="86"/>
                                        </p:tgtEl>
                                        <p:attrNameLst>
                                          <p:attrName>ppt_w</p:attrName>
                                        </p:attrNameLst>
                                      </p:cBhvr>
                                    </p:anim>
                                    <p:anim by="(#ppt_w*0.50)" calcmode="lin" valueType="num">
                                      <p:cBhvr>
                                        <p:cTn id="19" dur="500" decel="50000" autoRev="1" fill="hold">
                                          <p:stCondLst>
                                            <p:cond delay="0"/>
                                          </p:stCondLst>
                                        </p:cTn>
                                        <p:tgtEl>
                                          <p:spTgt spid="86"/>
                                        </p:tgtEl>
                                        <p:attrNameLst>
                                          <p:attrName>ppt_x</p:attrName>
                                        </p:attrNameLst>
                                      </p:cBhvr>
                                    </p:anim>
                                    <p:anim from="(-#ppt_h/2)" to="(#ppt_y)" calcmode="lin" valueType="num">
                                      <p:cBhvr>
                                        <p:cTn id="20" dur="1000" fill="hold">
                                          <p:stCondLst>
                                            <p:cond delay="0"/>
                                          </p:stCondLst>
                                        </p:cTn>
                                        <p:tgtEl>
                                          <p:spTgt spid="86"/>
                                        </p:tgtEl>
                                        <p:attrNameLst>
                                          <p:attrName>ppt_y</p:attrName>
                                        </p:attrNameLst>
                                      </p:cBhvr>
                                    </p:anim>
                                    <p:animRot by="21600000">
                                      <p:cBhvr>
                                        <p:cTn id="21" dur="1000" fill="hold">
                                          <p:stCondLst>
                                            <p:cond delay="0"/>
                                          </p:stCondLst>
                                        </p:cTn>
                                        <p:tgtEl>
                                          <p:spTgt spid="86"/>
                                        </p:tgtEl>
                                        <p:attrNameLst>
                                          <p:attrName>r</p:attrName>
                                        </p:attrNameLst>
                                      </p:cBhvr>
                                    </p:animRot>
                                  </p:childTnLst>
                                </p:cTn>
                              </p:par>
                              <p:par>
                                <p:cTn id="22" presetID="2" presetClass="entr" presetSubtype="2" fill="hold" grpId="0" nodeType="withEffect">
                                  <p:stCondLst>
                                    <p:cond delay="3250"/>
                                  </p:stCondLst>
                                  <p:iterate type="lt">
                                    <p:tmPct val="10000"/>
                                  </p:iterate>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500" fill="hold"/>
                                        <p:tgtEl>
                                          <p:spTgt spid="88"/>
                                        </p:tgtEl>
                                        <p:attrNameLst>
                                          <p:attrName>ppt_x</p:attrName>
                                        </p:attrNameLst>
                                      </p:cBhvr>
                                      <p:tavLst>
                                        <p:tav tm="0">
                                          <p:val>
                                            <p:strVal val="1+#ppt_w/2"/>
                                          </p:val>
                                        </p:tav>
                                        <p:tav tm="100000">
                                          <p:val>
                                            <p:strVal val="#ppt_x"/>
                                          </p:val>
                                        </p:tav>
                                      </p:tavLst>
                                    </p:anim>
                                    <p:anim calcmode="lin" valueType="num">
                                      <p:cBhvr additive="base">
                                        <p:cTn id="25" dur="500" fill="hold"/>
                                        <p:tgtEl>
                                          <p:spTgt spid="88"/>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400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1000"/>
                                        <p:tgtEl>
                                          <p:spTgt spid="89"/>
                                        </p:tgtEl>
                                      </p:cBhvr>
                                    </p:animEffect>
                                    <p:anim calcmode="lin" valueType="num">
                                      <p:cBhvr>
                                        <p:cTn id="29" dur="1000" fill="hold"/>
                                        <p:tgtEl>
                                          <p:spTgt spid="89"/>
                                        </p:tgtEl>
                                        <p:attrNameLst>
                                          <p:attrName>ppt_x</p:attrName>
                                        </p:attrNameLst>
                                      </p:cBhvr>
                                      <p:tavLst>
                                        <p:tav tm="0">
                                          <p:val>
                                            <p:strVal val="#ppt_x"/>
                                          </p:val>
                                        </p:tav>
                                        <p:tav tm="100000">
                                          <p:val>
                                            <p:strVal val="#ppt_x"/>
                                          </p:val>
                                        </p:tav>
                                      </p:tavLst>
                                    </p:anim>
                                    <p:anim calcmode="lin" valueType="num">
                                      <p:cBhvr>
                                        <p:cTn id="30" dur="1000" fill="hold"/>
                                        <p:tgtEl>
                                          <p:spTgt spid="89"/>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475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750"/>
                                        <p:tgtEl>
                                          <p:spTgt spid="87"/>
                                        </p:tgtEl>
                                      </p:cBhvr>
                                    </p:animEffect>
                                  </p:childTnLst>
                                </p:cTn>
                              </p:par>
                              <p:par>
                                <p:cTn id="34" presetID="42" presetClass="entr" presetSubtype="0" fill="hold" nodeType="withEffect">
                                  <p:stCondLst>
                                    <p:cond delay="4750"/>
                                  </p:stCondLst>
                                  <p:childTnLst>
                                    <p:set>
                                      <p:cBhvr>
                                        <p:cTn id="35" dur="1" fill="hold">
                                          <p:stCondLst>
                                            <p:cond delay="0"/>
                                          </p:stCondLst>
                                        </p:cTn>
                                        <p:tgtEl>
                                          <p:spTgt spid="93"/>
                                        </p:tgtEl>
                                        <p:attrNameLst>
                                          <p:attrName>style.visibility</p:attrName>
                                        </p:attrNameLst>
                                      </p:cBhvr>
                                      <p:to>
                                        <p:strVal val="visible"/>
                                      </p:to>
                                    </p:set>
                                    <p:animEffect transition="in" filter="fade">
                                      <p:cBhvr>
                                        <p:cTn id="36" dur="1000"/>
                                        <p:tgtEl>
                                          <p:spTgt spid="93"/>
                                        </p:tgtEl>
                                      </p:cBhvr>
                                    </p:animEffect>
                                    <p:anim calcmode="lin" valueType="num">
                                      <p:cBhvr>
                                        <p:cTn id="37" dur="1000" fill="hold"/>
                                        <p:tgtEl>
                                          <p:spTgt spid="93"/>
                                        </p:tgtEl>
                                        <p:attrNameLst>
                                          <p:attrName>ppt_x</p:attrName>
                                        </p:attrNameLst>
                                      </p:cBhvr>
                                      <p:tavLst>
                                        <p:tav tm="0">
                                          <p:val>
                                            <p:strVal val="#ppt_x"/>
                                          </p:val>
                                        </p:tav>
                                        <p:tav tm="100000">
                                          <p:val>
                                            <p:strVal val="#ppt_x"/>
                                          </p:val>
                                        </p:tav>
                                      </p:tavLst>
                                    </p:anim>
                                    <p:anim calcmode="lin" valueType="num">
                                      <p:cBhvr>
                                        <p:cTn id="38"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B4C2"/>
        </a:solidFill>
        <a:effectLst/>
      </p:bgPr>
    </p:bg>
    <p:spTree>
      <p:nvGrpSpPr>
        <p:cNvPr id="1" name=""/>
        <p:cNvGrpSpPr/>
        <p:nvPr/>
      </p:nvGrpSpPr>
      <p:grpSpPr>
        <a:xfrm>
          <a:off x="0" y="0"/>
          <a:ext cx="0" cy="0"/>
          <a:chOff x="0" y="0"/>
          <a:chExt cx="0" cy="0"/>
        </a:xfrm>
      </p:grpSpPr>
      <p:grpSp>
        <p:nvGrpSpPr>
          <p:cNvPr id="70" name="Group 8756"/>
          <p:cNvGrpSpPr>
            <a:grpSpLocks noChangeAspect="1"/>
          </p:cNvGrpSpPr>
          <p:nvPr/>
        </p:nvGrpSpPr>
        <p:grpSpPr bwMode="auto">
          <a:xfrm>
            <a:off x="3240088" y="503562"/>
            <a:ext cx="5711824" cy="6354840"/>
            <a:chOff x="2855" y="1136"/>
            <a:chExt cx="1972" cy="2194"/>
          </a:xfrm>
        </p:grpSpPr>
        <p:sp>
          <p:nvSpPr>
            <p:cNvPr id="71" name="Freeform 8757"/>
            <p:cNvSpPr/>
            <p:nvPr/>
          </p:nvSpPr>
          <p:spPr bwMode="auto">
            <a:xfrm>
              <a:off x="3550" y="1136"/>
              <a:ext cx="540" cy="325"/>
            </a:xfrm>
            <a:custGeom>
              <a:avLst/>
              <a:gdLst>
                <a:gd name="T0" fmla="*/ 228 w 228"/>
                <a:gd name="T1" fmla="*/ 42 h 137"/>
                <a:gd name="T2" fmla="*/ 154 w 228"/>
                <a:gd name="T3" fmla="*/ 35 h 137"/>
                <a:gd name="T4" fmla="*/ 76 w 228"/>
                <a:gd name="T5" fmla="*/ 46 h 137"/>
                <a:gd name="T6" fmla="*/ 52 w 228"/>
                <a:gd name="T7" fmla="*/ 137 h 137"/>
                <a:gd name="T8" fmla="*/ 73 w 228"/>
                <a:gd name="T9" fmla="*/ 71 h 137"/>
                <a:gd name="T10" fmla="*/ 118 w 228"/>
                <a:gd name="T11" fmla="*/ 96 h 137"/>
                <a:gd name="T12" fmla="*/ 100 w 228"/>
                <a:gd name="T13" fmla="*/ 65 h 137"/>
                <a:gd name="T14" fmla="*/ 186 w 228"/>
                <a:gd name="T15" fmla="*/ 95 h 137"/>
                <a:gd name="T16" fmla="*/ 185 w 228"/>
                <a:gd name="T17" fmla="*/ 137 h 137"/>
                <a:gd name="T18" fmla="*/ 202 w 228"/>
                <a:gd name="T19" fmla="*/ 79 h 137"/>
                <a:gd name="T20" fmla="*/ 228 w 228"/>
                <a:gd name="T21" fmla="*/ 4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137">
                  <a:moveTo>
                    <a:pt x="228" y="42"/>
                  </a:moveTo>
                  <a:cubicBezTo>
                    <a:pt x="228" y="42"/>
                    <a:pt x="200" y="53"/>
                    <a:pt x="154" y="35"/>
                  </a:cubicBezTo>
                  <a:cubicBezTo>
                    <a:pt x="154" y="35"/>
                    <a:pt x="89" y="0"/>
                    <a:pt x="76" y="46"/>
                  </a:cubicBezTo>
                  <a:cubicBezTo>
                    <a:pt x="76" y="46"/>
                    <a:pt x="0" y="51"/>
                    <a:pt x="52" y="137"/>
                  </a:cubicBezTo>
                  <a:cubicBezTo>
                    <a:pt x="52" y="137"/>
                    <a:pt x="47" y="89"/>
                    <a:pt x="73" y="71"/>
                  </a:cubicBezTo>
                  <a:cubicBezTo>
                    <a:pt x="73" y="71"/>
                    <a:pt x="84" y="90"/>
                    <a:pt x="118" y="96"/>
                  </a:cubicBezTo>
                  <a:cubicBezTo>
                    <a:pt x="118" y="96"/>
                    <a:pt x="101" y="78"/>
                    <a:pt x="100" y="65"/>
                  </a:cubicBezTo>
                  <a:cubicBezTo>
                    <a:pt x="100" y="65"/>
                    <a:pt x="127" y="100"/>
                    <a:pt x="186" y="95"/>
                  </a:cubicBezTo>
                  <a:cubicBezTo>
                    <a:pt x="186" y="95"/>
                    <a:pt x="199" y="98"/>
                    <a:pt x="185" y="137"/>
                  </a:cubicBezTo>
                  <a:cubicBezTo>
                    <a:pt x="185" y="137"/>
                    <a:pt x="213" y="111"/>
                    <a:pt x="202" y="79"/>
                  </a:cubicBezTo>
                  <a:cubicBezTo>
                    <a:pt x="202" y="79"/>
                    <a:pt x="222" y="65"/>
                    <a:pt x="228" y="42"/>
                  </a:cubicBezTo>
                  <a:close/>
                </a:path>
              </a:pathLst>
            </a:custGeom>
            <a:solidFill>
              <a:srgbClr val="20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2" name="Freeform 8758"/>
            <p:cNvSpPr/>
            <p:nvPr/>
          </p:nvSpPr>
          <p:spPr bwMode="auto">
            <a:xfrm>
              <a:off x="3360" y="1681"/>
              <a:ext cx="998" cy="616"/>
            </a:xfrm>
            <a:custGeom>
              <a:avLst/>
              <a:gdLst>
                <a:gd name="T0" fmla="*/ 154 w 421"/>
                <a:gd name="T1" fmla="*/ 0 h 260"/>
                <a:gd name="T2" fmla="*/ 18 w 421"/>
                <a:gd name="T3" fmla="*/ 75 h 260"/>
                <a:gd name="T4" fmla="*/ 0 w 421"/>
                <a:gd name="T5" fmla="*/ 260 h 260"/>
                <a:gd name="T6" fmla="*/ 421 w 421"/>
                <a:gd name="T7" fmla="*/ 260 h 260"/>
                <a:gd name="T8" fmla="*/ 389 w 421"/>
                <a:gd name="T9" fmla="*/ 58 h 260"/>
                <a:gd name="T10" fmla="*/ 239 w 421"/>
                <a:gd name="T11" fmla="*/ 0 h 260"/>
                <a:gd name="T12" fmla="*/ 154 w 421"/>
                <a:gd name="T13" fmla="*/ 0 h 260"/>
              </a:gdLst>
              <a:ahLst/>
              <a:cxnLst>
                <a:cxn ang="0">
                  <a:pos x="T0" y="T1"/>
                </a:cxn>
                <a:cxn ang="0">
                  <a:pos x="T2" y="T3"/>
                </a:cxn>
                <a:cxn ang="0">
                  <a:pos x="T4" y="T5"/>
                </a:cxn>
                <a:cxn ang="0">
                  <a:pos x="T6" y="T7"/>
                </a:cxn>
                <a:cxn ang="0">
                  <a:pos x="T8" y="T9"/>
                </a:cxn>
                <a:cxn ang="0">
                  <a:pos x="T10" y="T11"/>
                </a:cxn>
                <a:cxn ang="0">
                  <a:pos x="T12" y="T13"/>
                </a:cxn>
              </a:cxnLst>
              <a:rect l="0" t="0" r="r" b="b"/>
              <a:pathLst>
                <a:path w="421" h="260">
                  <a:moveTo>
                    <a:pt x="154" y="0"/>
                  </a:moveTo>
                  <a:cubicBezTo>
                    <a:pt x="154" y="0"/>
                    <a:pt x="89" y="47"/>
                    <a:pt x="18" y="75"/>
                  </a:cubicBezTo>
                  <a:cubicBezTo>
                    <a:pt x="0" y="260"/>
                    <a:pt x="0" y="260"/>
                    <a:pt x="0" y="260"/>
                  </a:cubicBezTo>
                  <a:cubicBezTo>
                    <a:pt x="421" y="260"/>
                    <a:pt x="421" y="260"/>
                    <a:pt x="421" y="260"/>
                  </a:cubicBezTo>
                  <a:cubicBezTo>
                    <a:pt x="389" y="58"/>
                    <a:pt x="389" y="58"/>
                    <a:pt x="389" y="58"/>
                  </a:cubicBezTo>
                  <a:cubicBezTo>
                    <a:pt x="389" y="58"/>
                    <a:pt x="269" y="24"/>
                    <a:pt x="239" y="0"/>
                  </a:cubicBezTo>
                  <a:lnTo>
                    <a:pt x="154" y="0"/>
                  </a:lnTo>
                  <a:close/>
                </a:path>
              </a:pathLst>
            </a:custGeom>
            <a:solidFill>
              <a:srgbClr val="394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3" name="Freeform 8759"/>
            <p:cNvSpPr/>
            <p:nvPr/>
          </p:nvSpPr>
          <p:spPr bwMode="auto">
            <a:xfrm>
              <a:off x="3725" y="1634"/>
              <a:ext cx="206" cy="185"/>
            </a:xfrm>
            <a:custGeom>
              <a:avLst/>
              <a:gdLst>
                <a:gd name="T0" fmla="*/ 44 w 87"/>
                <a:gd name="T1" fmla="*/ 29 h 78"/>
                <a:gd name="T2" fmla="*/ 3 w 87"/>
                <a:gd name="T3" fmla="*/ 0 h 78"/>
                <a:gd name="T4" fmla="*/ 0 w 87"/>
                <a:gd name="T5" fmla="*/ 20 h 78"/>
                <a:gd name="T6" fmla="*/ 3 w 87"/>
                <a:gd name="T7" fmla="*/ 78 h 78"/>
                <a:gd name="T8" fmla="*/ 43 w 87"/>
                <a:gd name="T9" fmla="*/ 62 h 78"/>
                <a:gd name="T10" fmla="*/ 87 w 87"/>
                <a:gd name="T11" fmla="*/ 78 h 78"/>
                <a:gd name="T12" fmla="*/ 85 w 87"/>
                <a:gd name="T13" fmla="*/ 20 h 78"/>
                <a:gd name="T14" fmla="*/ 82 w 87"/>
                <a:gd name="T15" fmla="*/ 0 h 78"/>
                <a:gd name="T16" fmla="*/ 44 w 87"/>
                <a:gd name="T17"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78">
                  <a:moveTo>
                    <a:pt x="44" y="29"/>
                  </a:moveTo>
                  <a:cubicBezTo>
                    <a:pt x="25" y="29"/>
                    <a:pt x="15" y="15"/>
                    <a:pt x="3" y="0"/>
                  </a:cubicBezTo>
                  <a:cubicBezTo>
                    <a:pt x="0" y="20"/>
                    <a:pt x="0" y="20"/>
                    <a:pt x="0" y="20"/>
                  </a:cubicBezTo>
                  <a:cubicBezTo>
                    <a:pt x="3" y="78"/>
                    <a:pt x="3" y="78"/>
                    <a:pt x="3" y="78"/>
                  </a:cubicBezTo>
                  <a:cubicBezTo>
                    <a:pt x="43" y="62"/>
                    <a:pt x="43" y="62"/>
                    <a:pt x="43" y="62"/>
                  </a:cubicBezTo>
                  <a:cubicBezTo>
                    <a:pt x="87" y="78"/>
                    <a:pt x="87" y="78"/>
                    <a:pt x="87" y="78"/>
                  </a:cubicBezTo>
                  <a:cubicBezTo>
                    <a:pt x="85" y="20"/>
                    <a:pt x="85" y="20"/>
                    <a:pt x="85" y="20"/>
                  </a:cubicBezTo>
                  <a:cubicBezTo>
                    <a:pt x="82" y="0"/>
                    <a:pt x="82" y="0"/>
                    <a:pt x="82" y="0"/>
                  </a:cubicBezTo>
                  <a:cubicBezTo>
                    <a:pt x="66" y="25"/>
                    <a:pt x="44" y="29"/>
                    <a:pt x="44" y="29"/>
                  </a:cubicBezTo>
                  <a:close/>
                </a:path>
              </a:pathLst>
            </a:custGeom>
            <a:solidFill>
              <a:srgbClr val="E8B5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4" name="Freeform 8760"/>
            <p:cNvSpPr/>
            <p:nvPr/>
          </p:nvSpPr>
          <p:spPr bwMode="auto">
            <a:xfrm>
              <a:off x="3642" y="1290"/>
              <a:ext cx="379" cy="413"/>
            </a:xfrm>
            <a:custGeom>
              <a:avLst/>
              <a:gdLst>
                <a:gd name="T0" fmla="*/ 146 w 160"/>
                <a:gd name="T1" fmla="*/ 72 h 174"/>
                <a:gd name="T2" fmla="*/ 147 w 160"/>
                <a:gd name="T3" fmla="*/ 30 h 174"/>
                <a:gd name="T4" fmla="*/ 61 w 160"/>
                <a:gd name="T5" fmla="*/ 0 h 174"/>
                <a:gd name="T6" fmla="*/ 79 w 160"/>
                <a:gd name="T7" fmla="*/ 31 h 174"/>
                <a:gd name="T8" fmla="*/ 34 w 160"/>
                <a:gd name="T9" fmla="*/ 6 h 174"/>
                <a:gd name="T10" fmla="*/ 11 w 160"/>
                <a:gd name="T11" fmla="*/ 72 h 174"/>
                <a:gd name="T12" fmla="*/ 4 w 160"/>
                <a:gd name="T13" fmla="*/ 64 h 174"/>
                <a:gd name="T14" fmla="*/ 4 w 160"/>
                <a:gd name="T15" fmla="*/ 64 h 174"/>
                <a:gd name="T16" fmla="*/ 19 w 160"/>
                <a:gd name="T17" fmla="*/ 105 h 174"/>
                <a:gd name="T18" fmla="*/ 76 w 160"/>
                <a:gd name="T19" fmla="*/ 174 h 174"/>
                <a:gd name="T20" fmla="*/ 134 w 160"/>
                <a:gd name="T21" fmla="*/ 105 h 174"/>
                <a:gd name="T22" fmla="*/ 152 w 160"/>
                <a:gd name="T23" fmla="*/ 64 h 174"/>
                <a:gd name="T24" fmla="*/ 146 w 160"/>
                <a:gd name="T25" fmla="*/ 7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74">
                  <a:moveTo>
                    <a:pt x="146" y="72"/>
                  </a:moveTo>
                  <a:cubicBezTo>
                    <a:pt x="160" y="33"/>
                    <a:pt x="147" y="30"/>
                    <a:pt x="147" y="30"/>
                  </a:cubicBezTo>
                  <a:cubicBezTo>
                    <a:pt x="88" y="35"/>
                    <a:pt x="61" y="0"/>
                    <a:pt x="61" y="0"/>
                  </a:cubicBezTo>
                  <a:cubicBezTo>
                    <a:pt x="62" y="13"/>
                    <a:pt x="79" y="31"/>
                    <a:pt x="79" y="31"/>
                  </a:cubicBezTo>
                  <a:cubicBezTo>
                    <a:pt x="45" y="25"/>
                    <a:pt x="34" y="6"/>
                    <a:pt x="34" y="6"/>
                  </a:cubicBezTo>
                  <a:cubicBezTo>
                    <a:pt x="8" y="24"/>
                    <a:pt x="11" y="72"/>
                    <a:pt x="11" y="72"/>
                  </a:cubicBezTo>
                  <a:cubicBezTo>
                    <a:pt x="9" y="69"/>
                    <a:pt x="8" y="66"/>
                    <a:pt x="4" y="64"/>
                  </a:cubicBezTo>
                  <a:cubicBezTo>
                    <a:pt x="4" y="64"/>
                    <a:pt x="4" y="64"/>
                    <a:pt x="4" y="64"/>
                  </a:cubicBezTo>
                  <a:cubicBezTo>
                    <a:pt x="4" y="64"/>
                    <a:pt x="0" y="86"/>
                    <a:pt x="19" y="105"/>
                  </a:cubicBezTo>
                  <a:cubicBezTo>
                    <a:pt x="19" y="105"/>
                    <a:pt x="33" y="174"/>
                    <a:pt x="76" y="174"/>
                  </a:cubicBezTo>
                  <a:cubicBezTo>
                    <a:pt x="76" y="174"/>
                    <a:pt x="125" y="174"/>
                    <a:pt x="134" y="105"/>
                  </a:cubicBezTo>
                  <a:cubicBezTo>
                    <a:pt x="134" y="105"/>
                    <a:pt x="151" y="97"/>
                    <a:pt x="152" y="64"/>
                  </a:cubicBezTo>
                  <a:cubicBezTo>
                    <a:pt x="149" y="69"/>
                    <a:pt x="146" y="72"/>
                    <a:pt x="146" y="72"/>
                  </a:cubicBez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5" name="Freeform 8761"/>
            <p:cNvSpPr/>
            <p:nvPr/>
          </p:nvSpPr>
          <p:spPr bwMode="auto">
            <a:xfrm>
              <a:off x="3697" y="1681"/>
              <a:ext cx="130" cy="206"/>
            </a:xfrm>
            <a:custGeom>
              <a:avLst/>
              <a:gdLst>
                <a:gd name="T0" fmla="*/ 12 w 55"/>
                <a:gd name="T1" fmla="*/ 0 h 87"/>
                <a:gd name="T2" fmla="*/ 55 w 55"/>
                <a:gd name="T3" fmla="*/ 42 h 87"/>
                <a:gd name="T4" fmla="*/ 0 w 55"/>
                <a:gd name="T5" fmla="*/ 87 h 87"/>
                <a:gd name="T6" fmla="*/ 12 w 55"/>
                <a:gd name="T7" fmla="*/ 0 h 87"/>
              </a:gdLst>
              <a:ahLst/>
              <a:cxnLst>
                <a:cxn ang="0">
                  <a:pos x="T0" y="T1"/>
                </a:cxn>
                <a:cxn ang="0">
                  <a:pos x="T2" y="T3"/>
                </a:cxn>
                <a:cxn ang="0">
                  <a:pos x="T4" y="T5"/>
                </a:cxn>
                <a:cxn ang="0">
                  <a:pos x="T6" y="T7"/>
                </a:cxn>
              </a:cxnLst>
              <a:rect l="0" t="0" r="r" b="b"/>
              <a:pathLst>
                <a:path w="55" h="87">
                  <a:moveTo>
                    <a:pt x="12" y="0"/>
                  </a:moveTo>
                  <a:cubicBezTo>
                    <a:pt x="12" y="0"/>
                    <a:pt x="24" y="37"/>
                    <a:pt x="55" y="42"/>
                  </a:cubicBezTo>
                  <a:cubicBezTo>
                    <a:pt x="0" y="87"/>
                    <a:pt x="0" y="87"/>
                    <a:pt x="0" y="87"/>
                  </a:cubicBezTo>
                  <a:lnTo>
                    <a:pt x="12" y="0"/>
                  </a:lnTo>
                  <a:close/>
                </a:path>
              </a:pathLst>
            </a:custGeom>
            <a:solidFill>
              <a:srgbClr val="BDC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6" name="Freeform 8762"/>
            <p:cNvSpPr/>
            <p:nvPr/>
          </p:nvSpPr>
          <p:spPr bwMode="auto">
            <a:xfrm>
              <a:off x="3827" y="1681"/>
              <a:ext cx="133" cy="206"/>
            </a:xfrm>
            <a:custGeom>
              <a:avLst/>
              <a:gdLst>
                <a:gd name="T0" fmla="*/ 42 w 56"/>
                <a:gd name="T1" fmla="*/ 0 h 87"/>
                <a:gd name="T2" fmla="*/ 0 w 56"/>
                <a:gd name="T3" fmla="*/ 42 h 87"/>
                <a:gd name="T4" fmla="*/ 56 w 56"/>
                <a:gd name="T5" fmla="*/ 87 h 87"/>
                <a:gd name="T6" fmla="*/ 42 w 56"/>
                <a:gd name="T7" fmla="*/ 0 h 87"/>
              </a:gdLst>
              <a:ahLst/>
              <a:cxnLst>
                <a:cxn ang="0">
                  <a:pos x="T0" y="T1"/>
                </a:cxn>
                <a:cxn ang="0">
                  <a:pos x="T2" y="T3"/>
                </a:cxn>
                <a:cxn ang="0">
                  <a:pos x="T4" y="T5"/>
                </a:cxn>
                <a:cxn ang="0">
                  <a:pos x="T6" y="T7"/>
                </a:cxn>
              </a:cxnLst>
              <a:rect l="0" t="0" r="r" b="b"/>
              <a:pathLst>
                <a:path w="56" h="87">
                  <a:moveTo>
                    <a:pt x="42" y="0"/>
                  </a:moveTo>
                  <a:cubicBezTo>
                    <a:pt x="42" y="0"/>
                    <a:pt x="32" y="37"/>
                    <a:pt x="0" y="42"/>
                  </a:cubicBezTo>
                  <a:cubicBezTo>
                    <a:pt x="56" y="87"/>
                    <a:pt x="56" y="87"/>
                    <a:pt x="56" y="87"/>
                  </a:cubicBezTo>
                  <a:lnTo>
                    <a:pt x="42" y="0"/>
                  </a:lnTo>
                  <a:close/>
                </a:path>
              </a:pathLst>
            </a:custGeom>
            <a:solidFill>
              <a:srgbClr val="BDC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7" name="Freeform 8763"/>
            <p:cNvSpPr/>
            <p:nvPr/>
          </p:nvSpPr>
          <p:spPr bwMode="auto">
            <a:xfrm>
              <a:off x="3860" y="1826"/>
              <a:ext cx="55" cy="258"/>
            </a:xfrm>
            <a:custGeom>
              <a:avLst/>
              <a:gdLst>
                <a:gd name="T0" fmla="*/ 23 w 23"/>
                <a:gd name="T1" fmla="*/ 0 h 109"/>
                <a:gd name="T2" fmla="*/ 14 w 23"/>
                <a:gd name="T3" fmla="*/ 109 h 109"/>
                <a:gd name="T4" fmla="*/ 0 w 23"/>
                <a:gd name="T5" fmla="*/ 29 h 109"/>
                <a:gd name="T6" fmla="*/ 23 w 23"/>
                <a:gd name="T7" fmla="*/ 0 h 109"/>
              </a:gdLst>
              <a:ahLst/>
              <a:cxnLst>
                <a:cxn ang="0">
                  <a:pos x="T0" y="T1"/>
                </a:cxn>
                <a:cxn ang="0">
                  <a:pos x="T2" y="T3"/>
                </a:cxn>
                <a:cxn ang="0">
                  <a:pos x="T4" y="T5"/>
                </a:cxn>
                <a:cxn ang="0">
                  <a:pos x="T6" y="T7"/>
                </a:cxn>
              </a:cxnLst>
              <a:rect l="0" t="0" r="r" b="b"/>
              <a:pathLst>
                <a:path w="23" h="109">
                  <a:moveTo>
                    <a:pt x="23" y="0"/>
                  </a:moveTo>
                  <a:cubicBezTo>
                    <a:pt x="14" y="109"/>
                    <a:pt x="14" y="109"/>
                    <a:pt x="14" y="109"/>
                  </a:cubicBezTo>
                  <a:cubicBezTo>
                    <a:pt x="14" y="109"/>
                    <a:pt x="10" y="55"/>
                    <a:pt x="0" y="29"/>
                  </a:cubicBezTo>
                  <a:lnTo>
                    <a:pt x="23" y="0"/>
                  </a:lnTo>
                  <a:close/>
                </a:path>
              </a:pathLst>
            </a:custGeom>
            <a:solidFill>
              <a:srgbClr val="E9EF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8" name="Freeform 8764"/>
            <p:cNvSpPr/>
            <p:nvPr/>
          </p:nvSpPr>
          <p:spPr bwMode="auto">
            <a:xfrm>
              <a:off x="3754" y="1826"/>
              <a:ext cx="56" cy="258"/>
            </a:xfrm>
            <a:custGeom>
              <a:avLst/>
              <a:gdLst>
                <a:gd name="T0" fmla="*/ 0 w 24"/>
                <a:gd name="T1" fmla="*/ 0 h 109"/>
                <a:gd name="T2" fmla="*/ 9 w 24"/>
                <a:gd name="T3" fmla="*/ 109 h 109"/>
                <a:gd name="T4" fmla="*/ 24 w 24"/>
                <a:gd name="T5" fmla="*/ 29 h 109"/>
                <a:gd name="T6" fmla="*/ 0 w 24"/>
                <a:gd name="T7" fmla="*/ 0 h 109"/>
              </a:gdLst>
              <a:ahLst/>
              <a:cxnLst>
                <a:cxn ang="0">
                  <a:pos x="T0" y="T1"/>
                </a:cxn>
                <a:cxn ang="0">
                  <a:pos x="T2" y="T3"/>
                </a:cxn>
                <a:cxn ang="0">
                  <a:pos x="T4" y="T5"/>
                </a:cxn>
                <a:cxn ang="0">
                  <a:pos x="T6" y="T7"/>
                </a:cxn>
              </a:cxnLst>
              <a:rect l="0" t="0" r="r" b="b"/>
              <a:pathLst>
                <a:path w="24" h="109">
                  <a:moveTo>
                    <a:pt x="0" y="0"/>
                  </a:moveTo>
                  <a:cubicBezTo>
                    <a:pt x="9" y="109"/>
                    <a:pt x="9" y="109"/>
                    <a:pt x="9" y="109"/>
                  </a:cubicBezTo>
                  <a:cubicBezTo>
                    <a:pt x="9" y="109"/>
                    <a:pt x="13" y="55"/>
                    <a:pt x="24" y="29"/>
                  </a:cubicBezTo>
                  <a:lnTo>
                    <a:pt x="0" y="0"/>
                  </a:lnTo>
                  <a:close/>
                </a:path>
              </a:pathLst>
            </a:custGeom>
            <a:solidFill>
              <a:srgbClr val="E9EF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9" name="Rectangle 8765"/>
            <p:cNvSpPr>
              <a:spLocks noChangeArrowheads="1"/>
            </p:cNvSpPr>
            <p:nvPr/>
          </p:nvSpPr>
          <p:spPr bwMode="auto">
            <a:xfrm>
              <a:off x="4012" y="2060"/>
              <a:ext cx="114" cy="19"/>
            </a:xfrm>
            <a:prstGeom prst="rect">
              <a:avLst/>
            </a:prstGeom>
            <a:solidFill>
              <a:srgbClr val="E9EF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0" name="Rectangle 8766"/>
            <p:cNvSpPr>
              <a:spLocks noChangeArrowheads="1"/>
            </p:cNvSpPr>
            <p:nvPr/>
          </p:nvSpPr>
          <p:spPr bwMode="auto">
            <a:xfrm>
              <a:off x="2855" y="2278"/>
              <a:ext cx="1963" cy="57"/>
            </a:xfrm>
            <a:prstGeom prst="rect">
              <a:avLst/>
            </a:prstGeom>
            <a:solidFill>
              <a:srgbClr val="B7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1" name="Freeform 8767"/>
            <p:cNvSpPr/>
            <p:nvPr/>
          </p:nvSpPr>
          <p:spPr bwMode="auto">
            <a:xfrm>
              <a:off x="2865" y="2335"/>
              <a:ext cx="1962" cy="398"/>
            </a:xfrm>
            <a:custGeom>
              <a:avLst/>
              <a:gdLst>
                <a:gd name="T0" fmla="*/ 1962 w 1962"/>
                <a:gd name="T1" fmla="*/ 0 h 398"/>
                <a:gd name="T2" fmla="*/ 0 w 1962"/>
                <a:gd name="T3" fmla="*/ 0 h 398"/>
                <a:gd name="T4" fmla="*/ 531 w 1962"/>
                <a:gd name="T5" fmla="*/ 398 h 398"/>
                <a:gd name="T6" fmla="*/ 1424 w 1962"/>
                <a:gd name="T7" fmla="*/ 398 h 398"/>
                <a:gd name="T8" fmla="*/ 1962 w 1962"/>
                <a:gd name="T9" fmla="*/ 0 h 398"/>
              </a:gdLst>
              <a:ahLst/>
              <a:cxnLst>
                <a:cxn ang="0">
                  <a:pos x="T0" y="T1"/>
                </a:cxn>
                <a:cxn ang="0">
                  <a:pos x="T2" y="T3"/>
                </a:cxn>
                <a:cxn ang="0">
                  <a:pos x="T4" y="T5"/>
                </a:cxn>
                <a:cxn ang="0">
                  <a:pos x="T6" y="T7"/>
                </a:cxn>
                <a:cxn ang="0">
                  <a:pos x="T8" y="T9"/>
                </a:cxn>
              </a:cxnLst>
              <a:rect l="0" t="0" r="r" b="b"/>
              <a:pathLst>
                <a:path w="1962" h="398">
                  <a:moveTo>
                    <a:pt x="1962" y="0"/>
                  </a:moveTo>
                  <a:lnTo>
                    <a:pt x="0" y="0"/>
                  </a:lnTo>
                  <a:lnTo>
                    <a:pt x="531" y="398"/>
                  </a:lnTo>
                  <a:lnTo>
                    <a:pt x="1424" y="398"/>
                  </a:lnTo>
                  <a:lnTo>
                    <a:pt x="1962" y="0"/>
                  </a:lnTo>
                  <a:close/>
                </a:path>
              </a:pathLst>
            </a:custGeom>
            <a:solidFill>
              <a:srgbClr val="7B78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2" name="Rectangle 8768"/>
            <p:cNvSpPr>
              <a:spLocks noChangeArrowheads="1"/>
            </p:cNvSpPr>
            <p:nvPr/>
          </p:nvSpPr>
          <p:spPr bwMode="auto">
            <a:xfrm>
              <a:off x="2912" y="2184"/>
              <a:ext cx="294" cy="94"/>
            </a:xfrm>
            <a:prstGeom prst="rect">
              <a:avLst/>
            </a:prstGeom>
            <a:solidFill>
              <a:srgbClr val="20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3" name="Oval 8769"/>
            <p:cNvSpPr>
              <a:spLocks noChangeArrowheads="1"/>
            </p:cNvSpPr>
            <p:nvPr/>
          </p:nvSpPr>
          <p:spPr bwMode="auto">
            <a:xfrm>
              <a:off x="3450" y="1674"/>
              <a:ext cx="100" cy="93"/>
            </a:xfrm>
            <a:prstGeom prst="ellipse">
              <a:avLst/>
            </a:prstGeom>
            <a:solidFill>
              <a:srgbClr val="20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4" name="Freeform 8770"/>
            <p:cNvSpPr/>
            <p:nvPr/>
          </p:nvSpPr>
          <p:spPr bwMode="auto">
            <a:xfrm>
              <a:off x="3064" y="1684"/>
              <a:ext cx="436" cy="538"/>
            </a:xfrm>
            <a:custGeom>
              <a:avLst/>
              <a:gdLst>
                <a:gd name="T0" fmla="*/ 184 w 184"/>
                <a:gd name="T1" fmla="*/ 15 h 227"/>
                <a:gd name="T2" fmla="*/ 118 w 184"/>
                <a:gd name="T3" fmla="*/ 15 h 227"/>
                <a:gd name="T4" fmla="*/ 0 w 184"/>
                <a:gd name="T5" fmla="*/ 132 h 227"/>
                <a:gd name="T6" fmla="*/ 0 w 184"/>
                <a:gd name="T7" fmla="*/ 227 h 227"/>
              </a:gdLst>
              <a:ahLst/>
              <a:cxnLst>
                <a:cxn ang="0">
                  <a:pos x="T0" y="T1"/>
                </a:cxn>
                <a:cxn ang="0">
                  <a:pos x="T2" y="T3"/>
                </a:cxn>
                <a:cxn ang="0">
                  <a:pos x="T4" y="T5"/>
                </a:cxn>
                <a:cxn ang="0">
                  <a:pos x="T6" y="T7"/>
                </a:cxn>
              </a:cxnLst>
              <a:rect l="0" t="0" r="r" b="b"/>
              <a:pathLst>
                <a:path w="184" h="227">
                  <a:moveTo>
                    <a:pt x="184" y="15"/>
                  </a:moveTo>
                  <a:cubicBezTo>
                    <a:pt x="118" y="15"/>
                    <a:pt x="118" y="15"/>
                    <a:pt x="118" y="15"/>
                  </a:cubicBezTo>
                  <a:cubicBezTo>
                    <a:pt x="118" y="15"/>
                    <a:pt x="0" y="0"/>
                    <a:pt x="0" y="132"/>
                  </a:cubicBezTo>
                  <a:cubicBezTo>
                    <a:pt x="0" y="227"/>
                    <a:pt x="0" y="227"/>
                    <a:pt x="0" y="227"/>
                  </a:cubicBezTo>
                </a:path>
              </a:pathLst>
            </a:custGeom>
            <a:noFill/>
            <a:ln w="30163" cap="flat">
              <a:solidFill>
                <a:srgbClr val="201F2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5" name="Rectangle 8771"/>
            <p:cNvSpPr>
              <a:spLocks noChangeArrowheads="1"/>
            </p:cNvSpPr>
            <p:nvPr/>
          </p:nvSpPr>
          <p:spPr bwMode="auto">
            <a:xfrm>
              <a:off x="3253" y="2459"/>
              <a:ext cx="1167" cy="67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6" name="Freeform 8772"/>
            <p:cNvSpPr>
              <a:spLocks noEditPoints="1"/>
            </p:cNvSpPr>
            <p:nvPr/>
          </p:nvSpPr>
          <p:spPr bwMode="auto">
            <a:xfrm>
              <a:off x="4232" y="1233"/>
              <a:ext cx="384" cy="342"/>
            </a:xfrm>
            <a:custGeom>
              <a:avLst/>
              <a:gdLst>
                <a:gd name="T0" fmla="*/ 143 w 162"/>
                <a:gd name="T1" fmla="*/ 0 h 144"/>
                <a:gd name="T2" fmla="*/ 19 w 162"/>
                <a:gd name="T3" fmla="*/ 0 h 144"/>
                <a:gd name="T4" fmla="*/ 0 w 162"/>
                <a:gd name="T5" fmla="*/ 19 h 144"/>
                <a:gd name="T6" fmla="*/ 0 w 162"/>
                <a:gd name="T7" fmla="*/ 86 h 144"/>
                <a:gd name="T8" fmla="*/ 19 w 162"/>
                <a:gd name="T9" fmla="*/ 105 h 144"/>
                <a:gd name="T10" fmla="*/ 28 w 162"/>
                <a:gd name="T11" fmla="*/ 105 h 144"/>
                <a:gd name="T12" fmla="*/ 28 w 162"/>
                <a:gd name="T13" fmla="*/ 138 h 144"/>
                <a:gd name="T14" fmla="*/ 30 w 162"/>
                <a:gd name="T15" fmla="*/ 142 h 144"/>
                <a:gd name="T16" fmla="*/ 36 w 162"/>
                <a:gd name="T17" fmla="*/ 142 h 144"/>
                <a:gd name="T18" fmla="*/ 76 w 162"/>
                <a:gd name="T19" fmla="*/ 105 h 144"/>
                <a:gd name="T20" fmla="*/ 143 w 162"/>
                <a:gd name="T21" fmla="*/ 105 h 144"/>
                <a:gd name="T22" fmla="*/ 162 w 162"/>
                <a:gd name="T23" fmla="*/ 86 h 144"/>
                <a:gd name="T24" fmla="*/ 162 w 162"/>
                <a:gd name="T25" fmla="*/ 19 h 144"/>
                <a:gd name="T26" fmla="*/ 143 w 162"/>
                <a:gd name="T27" fmla="*/ 0 h 144"/>
                <a:gd name="T28" fmla="*/ 33 w 162"/>
                <a:gd name="T29" fmla="*/ 29 h 144"/>
                <a:gd name="T30" fmla="*/ 109 w 162"/>
                <a:gd name="T31" fmla="*/ 29 h 144"/>
                <a:gd name="T32" fmla="*/ 114 w 162"/>
                <a:gd name="T33" fmla="*/ 33 h 144"/>
                <a:gd name="T34" fmla="*/ 109 w 162"/>
                <a:gd name="T35" fmla="*/ 38 h 144"/>
                <a:gd name="T36" fmla="*/ 33 w 162"/>
                <a:gd name="T37" fmla="*/ 38 h 144"/>
                <a:gd name="T38" fmla="*/ 28 w 162"/>
                <a:gd name="T39" fmla="*/ 33 h 144"/>
                <a:gd name="T40" fmla="*/ 33 w 162"/>
                <a:gd name="T41" fmla="*/ 29 h 144"/>
                <a:gd name="T42" fmla="*/ 71 w 162"/>
                <a:gd name="T43" fmla="*/ 76 h 144"/>
                <a:gd name="T44" fmla="*/ 33 w 162"/>
                <a:gd name="T45" fmla="*/ 76 h 144"/>
                <a:gd name="T46" fmla="*/ 28 w 162"/>
                <a:gd name="T47" fmla="*/ 72 h 144"/>
                <a:gd name="T48" fmla="*/ 33 w 162"/>
                <a:gd name="T49" fmla="*/ 67 h 144"/>
                <a:gd name="T50" fmla="*/ 71 w 162"/>
                <a:gd name="T51" fmla="*/ 67 h 144"/>
                <a:gd name="T52" fmla="*/ 76 w 162"/>
                <a:gd name="T53" fmla="*/ 72 h 144"/>
                <a:gd name="T54" fmla="*/ 71 w 162"/>
                <a:gd name="T55" fmla="*/ 76 h 144"/>
                <a:gd name="T56" fmla="*/ 128 w 162"/>
                <a:gd name="T57" fmla="*/ 57 h 144"/>
                <a:gd name="T58" fmla="*/ 33 w 162"/>
                <a:gd name="T59" fmla="*/ 57 h 144"/>
                <a:gd name="T60" fmla="*/ 28 w 162"/>
                <a:gd name="T61" fmla="*/ 53 h 144"/>
                <a:gd name="T62" fmla="*/ 33 w 162"/>
                <a:gd name="T63" fmla="*/ 48 h 144"/>
                <a:gd name="T64" fmla="*/ 128 w 162"/>
                <a:gd name="T65" fmla="*/ 48 h 144"/>
                <a:gd name="T66" fmla="*/ 133 w 162"/>
                <a:gd name="T67" fmla="*/ 53 h 144"/>
                <a:gd name="T68" fmla="*/ 128 w 162"/>
                <a:gd name="T69"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44">
                  <a:moveTo>
                    <a:pt x="143" y="0"/>
                  </a:moveTo>
                  <a:cubicBezTo>
                    <a:pt x="19" y="0"/>
                    <a:pt x="19" y="0"/>
                    <a:pt x="19" y="0"/>
                  </a:cubicBezTo>
                  <a:cubicBezTo>
                    <a:pt x="8" y="0"/>
                    <a:pt x="0" y="9"/>
                    <a:pt x="0" y="19"/>
                  </a:cubicBezTo>
                  <a:cubicBezTo>
                    <a:pt x="0" y="86"/>
                    <a:pt x="0" y="86"/>
                    <a:pt x="0" y="86"/>
                  </a:cubicBezTo>
                  <a:cubicBezTo>
                    <a:pt x="0" y="96"/>
                    <a:pt x="8" y="105"/>
                    <a:pt x="19" y="105"/>
                  </a:cubicBezTo>
                  <a:cubicBezTo>
                    <a:pt x="28" y="105"/>
                    <a:pt x="28" y="105"/>
                    <a:pt x="28" y="105"/>
                  </a:cubicBezTo>
                  <a:cubicBezTo>
                    <a:pt x="28" y="138"/>
                    <a:pt x="28" y="138"/>
                    <a:pt x="28" y="138"/>
                  </a:cubicBezTo>
                  <a:cubicBezTo>
                    <a:pt x="28" y="139"/>
                    <a:pt x="29" y="141"/>
                    <a:pt x="30" y="142"/>
                  </a:cubicBezTo>
                  <a:cubicBezTo>
                    <a:pt x="31" y="143"/>
                    <a:pt x="34" y="144"/>
                    <a:pt x="36" y="142"/>
                  </a:cubicBezTo>
                  <a:cubicBezTo>
                    <a:pt x="76" y="105"/>
                    <a:pt x="76" y="105"/>
                    <a:pt x="76" y="105"/>
                  </a:cubicBezTo>
                  <a:cubicBezTo>
                    <a:pt x="143" y="105"/>
                    <a:pt x="143" y="105"/>
                    <a:pt x="143" y="105"/>
                  </a:cubicBezTo>
                  <a:cubicBezTo>
                    <a:pt x="153" y="105"/>
                    <a:pt x="162" y="96"/>
                    <a:pt x="162" y="86"/>
                  </a:cubicBezTo>
                  <a:cubicBezTo>
                    <a:pt x="162" y="19"/>
                    <a:pt x="162" y="19"/>
                    <a:pt x="162" y="19"/>
                  </a:cubicBezTo>
                  <a:cubicBezTo>
                    <a:pt x="162" y="9"/>
                    <a:pt x="153" y="0"/>
                    <a:pt x="143" y="0"/>
                  </a:cubicBezTo>
                  <a:moveTo>
                    <a:pt x="33" y="29"/>
                  </a:moveTo>
                  <a:cubicBezTo>
                    <a:pt x="109" y="29"/>
                    <a:pt x="109" y="29"/>
                    <a:pt x="109" y="29"/>
                  </a:cubicBezTo>
                  <a:cubicBezTo>
                    <a:pt x="112" y="29"/>
                    <a:pt x="114" y="31"/>
                    <a:pt x="114" y="33"/>
                  </a:cubicBezTo>
                  <a:cubicBezTo>
                    <a:pt x="114" y="36"/>
                    <a:pt x="112" y="38"/>
                    <a:pt x="109" y="38"/>
                  </a:cubicBezTo>
                  <a:cubicBezTo>
                    <a:pt x="33" y="38"/>
                    <a:pt x="33" y="38"/>
                    <a:pt x="33" y="38"/>
                  </a:cubicBezTo>
                  <a:cubicBezTo>
                    <a:pt x="30" y="38"/>
                    <a:pt x="28" y="36"/>
                    <a:pt x="28" y="33"/>
                  </a:cubicBezTo>
                  <a:cubicBezTo>
                    <a:pt x="28" y="31"/>
                    <a:pt x="30" y="29"/>
                    <a:pt x="33" y="29"/>
                  </a:cubicBezTo>
                  <a:moveTo>
                    <a:pt x="71" y="76"/>
                  </a:moveTo>
                  <a:cubicBezTo>
                    <a:pt x="33" y="76"/>
                    <a:pt x="33" y="76"/>
                    <a:pt x="33" y="76"/>
                  </a:cubicBezTo>
                  <a:cubicBezTo>
                    <a:pt x="30" y="76"/>
                    <a:pt x="28" y="74"/>
                    <a:pt x="28" y="72"/>
                  </a:cubicBezTo>
                  <a:cubicBezTo>
                    <a:pt x="28" y="69"/>
                    <a:pt x="30" y="67"/>
                    <a:pt x="33" y="67"/>
                  </a:cubicBezTo>
                  <a:cubicBezTo>
                    <a:pt x="71" y="67"/>
                    <a:pt x="71" y="67"/>
                    <a:pt x="71" y="67"/>
                  </a:cubicBezTo>
                  <a:cubicBezTo>
                    <a:pt x="74" y="67"/>
                    <a:pt x="76" y="69"/>
                    <a:pt x="76" y="72"/>
                  </a:cubicBezTo>
                  <a:cubicBezTo>
                    <a:pt x="76" y="74"/>
                    <a:pt x="74" y="76"/>
                    <a:pt x="71" y="76"/>
                  </a:cubicBezTo>
                  <a:moveTo>
                    <a:pt x="128" y="57"/>
                  </a:moveTo>
                  <a:cubicBezTo>
                    <a:pt x="33" y="57"/>
                    <a:pt x="33" y="57"/>
                    <a:pt x="33" y="57"/>
                  </a:cubicBezTo>
                  <a:cubicBezTo>
                    <a:pt x="30" y="57"/>
                    <a:pt x="28" y="55"/>
                    <a:pt x="28" y="53"/>
                  </a:cubicBezTo>
                  <a:cubicBezTo>
                    <a:pt x="28" y="50"/>
                    <a:pt x="30" y="48"/>
                    <a:pt x="33" y="48"/>
                  </a:cubicBezTo>
                  <a:cubicBezTo>
                    <a:pt x="128" y="48"/>
                    <a:pt x="128" y="48"/>
                    <a:pt x="128" y="48"/>
                  </a:cubicBezTo>
                  <a:cubicBezTo>
                    <a:pt x="131" y="48"/>
                    <a:pt x="133" y="50"/>
                    <a:pt x="133" y="53"/>
                  </a:cubicBezTo>
                  <a:cubicBezTo>
                    <a:pt x="133" y="55"/>
                    <a:pt x="131" y="57"/>
                    <a:pt x="128" y="5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7" name="Freeform 8773"/>
            <p:cNvSpPr/>
            <p:nvPr/>
          </p:nvSpPr>
          <p:spPr bwMode="auto">
            <a:xfrm>
              <a:off x="3550" y="1136"/>
              <a:ext cx="540" cy="325"/>
            </a:xfrm>
            <a:custGeom>
              <a:avLst/>
              <a:gdLst>
                <a:gd name="T0" fmla="*/ 228 w 228"/>
                <a:gd name="T1" fmla="*/ 42 h 137"/>
                <a:gd name="T2" fmla="*/ 154 w 228"/>
                <a:gd name="T3" fmla="*/ 35 h 137"/>
                <a:gd name="T4" fmla="*/ 76 w 228"/>
                <a:gd name="T5" fmla="*/ 46 h 137"/>
                <a:gd name="T6" fmla="*/ 52 w 228"/>
                <a:gd name="T7" fmla="*/ 137 h 137"/>
                <a:gd name="T8" fmla="*/ 73 w 228"/>
                <a:gd name="T9" fmla="*/ 71 h 137"/>
                <a:gd name="T10" fmla="*/ 118 w 228"/>
                <a:gd name="T11" fmla="*/ 96 h 137"/>
                <a:gd name="T12" fmla="*/ 100 w 228"/>
                <a:gd name="T13" fmla="*/ 65 h 137"/>
                <a:gd name="T14" fmla="*/ 186 w 228"/>
                <a:gd name="T15" fmla="*/ 95 h 137"/>
                <a:gd name="T16" fmla="*/ 185 w 228"/>
                <a:gd name="T17" fmla="*/ 137 h 137"/>
                <a:gd name="T18" fmla="*/ 202 w 228"/>
                <a:gd name="T19" fmla="*/ 79 h 137"/>
                <a:gd name="T20" fmla="*/ 228 w 228"/>
                <a:gd name="T21" fmla="*/ 4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137">
                  <a:moveTo>
                    <a:pt x="228" y="42"/>
                  </a:moveTo>
                  <a:cubicBezTo>
                    <a:pt x="228" y="42"/>
                    <a:pt x="200" y="53"/>
                    <a:pt x="154" y="35"/>
                  </a:cubicBezTo>
                  <a:cubicBezTo>
                    <a:pt x="154" y="35"/>
                    <a:pt x="89" y="0"/>
                    <a:pt x="76" y="46"/>
                  </a:cubicBezTo>
                  <a:cubicBezTo>
                    <a:pt x="76" y="46"/>
                    <a:pt x="0" y="51"/>
                    <a:pt x="52" y="137"/>
                  </a:cubicBezTo>
                  <a:cubicBezTo>
                    <a:pt x="52" y="137"/>
                    <a:pt x="47" y="89"/>
                    <a:pt x="73" y="71"/>
                  </a:cubicBezTo>
                  <a:cubicBezTo>
                    <a:pt x="73" y="71"/>
                    <a:pt x="84" y="90"/>
                    <a:pt x="118" y="96"/>
                  </a:cubicBezTo>
                  <a:cubicBezTo>
                    <a:pt x="118" y="96"/>
                    <a:pt x="101" y="78"/>
                    <a:pt x="100" y="65"/>
                  </a:cubicBezTo>
                  <a:cubicBezTo>
                    <a:pt x="100" y="65"/>
                    <a:pt x="127" y="100"/>
                    <a:pt x="186" y="95"/>
                  </a:cubicBezTo>
                  <a:cubicBezTo>
                    <a:pt x="186" y="95"/>
                    <a:pt x="199" y="98"/>
                    <a:pt x="185" y="137"/>
                  </a:cubicBezTo>
                  <a:cubicBezTo>
                    <a:pt x="185" y="137"/>
                    <a:pt x="213" y="111"/>
                    <a:pt x="202" y="79"/>
                  </a:cubicBezTo>
                  <a:cubicBezTo>
                    <a:pt x="202" y="79"/>
                    <a:pt x="222" y="65"/>
                    <a:pt x="228" y="42"/>
                  </a:cubicBezTo>
                  <a:close/>
                </a:path>
              </a:pathLst>
            </a:custGeom>
            <a:solidFill>
              <a:srgbClr val="20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8" name="Freeform 8774"/>
            <p:cNvSpPr/>
            <p:nvPr/>
          </p:nvSpPr>
          <p:spPr bwMode="auto">
            <a:xfrm>
              <a:off x="3360" y="1681"/>
              <a:ext cx="998" cy="616"/>
            </a:xfrm>
            <a:custGeom>
              <a:avLst/>
              <a:gdLst>
                <a:gd name="T0" fmla="*/ 154 w 421"/>
                <a:gd name="T1" fmla="*/ 0 h 260"/>
                <a:gd name="T2" fmla="*/ 18 w 421"/>
                <a:gd name="T3" fmla="*/ 75 h 260"/>
                <a:gd name="T4" fmla="*/ 0 w 421"/>
                <a:gd name="T5" fmla="*/ 260 h 260"/>
                <a:gd name="T6" fmla="*/ 421 w 421"/>
                <a:gd name="T7" fmla="*/ 260 h 260"/>
                <a:gd name="T8" fmla="*/ 389 w 421"/>
                <a:gd name="T9" fmla="*/ 58 h 260"/>
                <a:gd name="T10" fmla="*/ 239 w 421"/>
                <a:gd name="T11" fmla="*/ 0 h 260"/>
                <a:gd name="T12" fmla="*/ 154 w 421"/>
                <a:gd name="T13" fmla="*/ 0 h 260"/>
              </a:gdLst>
              <a:ahLst/>
              <a:cxnLst>
                <a:cxn ang="0">
                  <a:pos x="T0" y="T1"/>
                </a:cxn>
                <a:cxn ang="0">
                  <a:pos x="T2" y="T3"/>
                </a:cxn>
                <a:cxn ang="0">
                  <a:pos x="T4" y="T5"/>
                </a:cxn>
                <a:cxn ang="0">
                  <a:pos x="T6" y="T7"/>
                </a:cxn>
                <a:cxn ang="0">
                  <a:pos x="T8" y="T9"/>
                </a:cxn>
                <a:cxn ang="0">
                  <a:pos x="T10" y="T11"/>
                </a:cxn>
                <a:cxn ang="0">
                  <a:pos x="T12" y="T13"/>
                </a:cxn>
              </a:cxnLst>
              <a:rect l="0" t="0" r="r" b="b"/>
              <a:pathLst>
                <a:path w="421" h="260">
                  <a:moveTo>
                    <a:pt x="154" y="0"/>
                  </a:moveTo>
                  <a:cubicBezTo>
                    <a:pt x="154" y="0"/>
                    <a:pt x="89" y="47"/>
                    <a:pt x="18" y="75"/>
                  </a:cubicBezTo>
                  <a:cubicBezTo>
                    <a:pt x="0" y="260"/>
                    <a:pt x="0" y="260"/>
                    <a:pt x="0" y="260"/>
                  </a:cubicBezTo>
                  <a:cubicBezTo>
                    <a:pt x="421" y="260"/>
                    <a:pt x="421" y="260"/>
                    <a:pt x="421" y="260"/>
                  </a:cubicBezTo>
                  <a:cubicBezTo>
                    <a:pt x="389" y="58"/>
                    <a:pt x="389" y="58"/>
                    <a:pt x="389" y="58"/>
                  </a:cubicBezTo>
                  <a:cubicBezTo>
                    <a:pt x="389" y="58"/>
                    <a:pt x="269" y="24"/>
                    <a:pt x="239" y="0"/>
                  </a:cubicBezTo>
                  <a:lnTo>
                    <a:pt x="154" y="0"/>
                  </a:lnTo>
                  <a:close/>
                </a:path>
              </a:pathLst>
            </a:custGeom>
            <a:solidFill>
              <a:srgbClr val="394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9" name="Freeform 8775"/>
            <p:cNvSpPr/>
            <p:nvPr/>
          </p:nvSpPr>
          <p:spPr bwMode="auto">
            <a:xfrm>
              <a:off x="3725" y="1634"/>
              <a:ext cx="206" cy="185"/>
            </a:xfrm>
            <a:custGeom>
              <a:avLst/>
              <a:gdLst>
                <a:gd name="T0" fmla="*/ 44 w 87"/>
                <a:gd name="T1" fmla="*/ 29 h 78"/>
                <a:gd name="T2" fmla="*/ 3 w 87"/>
                <a:gd name="T3" fmla="*/ 0 h 78"/>
                <a:gd name="T4" fmla="*/ 0 w 87"/>
                <a:gd name="T5" fmla="*/ 20 h 78"/>
                <a:gd name="T6" fmla="*/ 3 w 87"/>
                <a:gd name="T7" fmla="*/ 78 h 78"/>
                <a:gd name="T8" fmla="*/ 43 w 87"/>
                <a:gd name="T9" fmla="*/ 62 h 78"/>
                <a:gd name="T10" fmla="*/ 87 w 87"/>
                <a:gd name="T11" fmla="*/ 78 h 78"/>
                <a:gd name="T12" fmla="*/ 85 w 87"/>
                <a:gd name="T13" fmla="*/ 20 h 78"/>
                <a:gd name="T14" fmla="*/ 82 w 87"/>
                <a:gd name="T15" fmla="*/ 0 h 78"/>
                <a:gd name="T16" fmla="*/ 44 w 87"/>
                <a:gd name="T17"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78">
                  <a:moveTo>
                    <a:pt x="44" y="29"/>
                  </a:moveTo>
                  <a:cubicBezTo>
                    <a:pt x="25" y="29"/>
                    <a:pt x="15" y="15"/>
                    <a:pt x="3" y="0"/>
                  </a:cubicBezTo>
                  <a:cubicBezTo>
                    <a:pt x="0" y="20"/>
                    <a:pt x="0" y="20"/>
                    <a:pt x="0" y="20"/>
                  </a:cubicBezTo>
                  <a:cubicBezTo>
                    <a:pt x="3" y="78"/>
                    <a:pt x="3" y="78"/>
                    <a:pt x="3" y="78"/>
                  </a:cubicBezTo>
                  <a:cubicBezTo>
                    <a:pt x="43" y="62"/>
                    <a:pt x="43" y="62"/>
                    <a:pt x="43" y="62"/>
                  </a:cubicBezTo>
                  <a:cubicBezTo>
                    <a:pt x="87" y="78"/>
                    <a:pt x="87" y="78"/>
                    <a:pt x="87" y="78"/>
                  </a:cubicBezTo>
                  <a:cubicBezTo>
                    <a:pt x="85" y="20"/>
                    <a:pt x="85" y="20"/>
                    <a:pt x="85" y="20"/>
                  </a:cubicBezTo>
                  <a:cubicBezTo>
                    <a:pt x="82" y="0"/>
                    <a:pt x="82" y="0"/>
                    <a:pt x="82" y="0"/>
                  </a:cubicBezTo>
                  <a:cubicBezTo>
                    <a:pt x="66" y="25"/>
                    <a:pt x="44" y="29"/>
                    <a:pt x="44" y="29"/>
                  </a:cubicBezTo>
                  <a:close/>
                </a:path>
              </a:pathLst>
            </a:custGeom>
            <a:solidFill>
              <a:srgbClr val="E8B5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0" name="Freeform 8776"/>
            <p:cNvSpPr/>
            <p:nvPr/>
          </p:nvSpPr>
          <p:spPr bwMode="auto">
            <a:xfrm>
              <a:off x="3642" y="1290"/>
              <a:ext cx="379" cy="413"/>
            </a:xfrm>
            <a:custGeom>
              <a:avLst/>
              <a:gdLst>
                <a:gd name="T0" fmla="*/ 146 w 160"/>
                <a:gd name="T1" fmla="*/ 72 h 174"/>
                <a:gd name="T2" fmla="*/ 147 w 160"/>
                <a:gd name="T3" fmla="*/ 30 h 174"/>
                <a:gd name="T4" fmla="*/ 61 w 160"/>
                <a:gd name="T5" fmla="*/ 0 h 174"/>
                <a:gd name="T6" fmla="*/ 79 w 160"/>
                <a:gd name="T7" fmla="*/ 31 h 174"/>
                <a:gd name="T8" fmla="*/ 34 w 160"/>
                <a:gd name="T9" fmla="*/ 6 h 174"/>
                <a:gd name="T10" fmla="*/ 11 w 160"/>
                <a:gd name="T11" fmla="*/ 72 h 174"/>
                <a:gd name="T12" fmla="*/ 4 w 160"/>
                <a:gd name="T13" fmla="*/ 64 h 174"/>
                <a:gd name="T14" fmla="*/ 4 w 160"/>
                <a:gd name="T15" fmla="*/ 64 h 174"/>
                <a:gd name="T16" fmla="*/ 19 w 160"/>
                <a:gd name="T17" fmla="*/ 105 h 174"/>
                <a:gd name="T18" fmla="*/ 76 w 160"/>
                <a:gd name="T19" fmla="*/ 174 h 174"/>
                <a:gd name="T20" fmla="*/ 134 w 160"/>
                <a:gd name="T21" fmla="*/ 105 h 174"/>
                <a:gd name="T22" fmla="*/ 152 w 160"/>
                <a:gd name="T23" fmla="*/ 64 h 174"/>
                <a:gd name="T24" fmla="*/ 146 w 160"/>
                <a:gd name="T25" fmla="*/ 7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74">
                  <a:moveTo>
                    <a:pt x="146" y="72"/>
                  </a:moveTo>
                  <a:cubicBezTo>
                    <a:pt x="160" y="33"/>
                    <a:pt x="147" y="30"/>
                    <a:pt x="147" y="30"/>
                  </a:cubicBezTo>
                  <a:cubicBezTo>
                    <a:pt x="88" y="35"/>
                    <a:pt x="61" y="0"/>
                    <a:pt x="61" y="0"/>
                  </a:cubicBezTo>
                  <a:cubicBezTo>
                    <a:pt x="62" y="13"/>
                    <a:pt x="79" y="31"/>
                    <a:pt x="79" y="31"/>
                  </a:cubicBezTo>
                  <a:cubicBezTo>
                    <a:pt x="45" y="25"/>
                    <a:pt x="34" y="6"/>
                    <a:pt x="34" y="6"/>
                  </a:cubicBezTo>
                  <a:cubicBezTo>
                    <a:pt x="8" y="24"/>
                    <a:pt x="11" y="72"/>
                    <a:pt x="11" y="72"/>
                  </a:cubicBezTo>
                  <a:cubicBezTo>
                    <a:pt x="9" y="69"/>
                    <a:pt x="8" y="66"/>
                    <a:pt x="4" y="64"/>
                  </a:cubicBezTo>
                  <a:cubicBezTo>
                    <a:pt x="4" y="64"/>
                    <a:pt x="4" y="64"/>
                    <a:pt x="4" y="64"/>
                  </a:cubicBezTo>
                  <a:cubicBezTo>
                    <a:pt x="4" y="64"/>
                    <a:pt x="0" y="86"/>
                    <a:pt x="19" y="105"/>
                  </a:cubicBezTo>
                  <a:cubicBezTo>
                    <a:pt x="19" y="105"/>
                    <a:pt x="33" y="174"/>
                    <a:pt x="76" y="174"/>
                  </a:cubicBezTo>
                  <a:cubicBezTo>
                    <a:pt x="76" y="174"/>
                    <a:pt x="125" y="174"/>
                    <a:pt x="134" y="105"/>
                  </a:cubicBezTo>
                  <a:cubicBezTo>
                    <a:pt x="134" y="105"/>
                    <a:pt x="151" y="97"/>
                    <a:pt x="152" y="64"/>
                  </a:cubicBezTo>
                  <a:cubicBezTo>
                    <a:pt x="149" y="69"/>
                    <a:pt x="146" y="72"/>
                    <a:pt x="146" y="72"/>
                  </a:cubicBez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1" name="Freeform 8777"/>
            <p:cNvSpPr/>
            <p:nvPr/>
          </p:nvSpPr>
          <p:spPr bwMode="auto">
            <a:xfrm>
              <a:off x="3697" y="1681"/>
              <a:ext cx="130" cy="206"/>
            </a:xfrm>
            <a:custGeom>
              <a:avLst/>
              <a:gdLst>
                <a:gd name="T0" fmla="*/ 12 w 55"/>
                <a:gd name="T1" fmla="*/ 0 h 87"/>
                <a:gd name="T2" fmla="*/ 55 w 55"/>
                <a:gd name="T3" fmla="*/ 42 h 87"/>
                <a:gd name="T4" fmla="*/ 0 w 55"/>
                <a:gd name="T5" fmla="*/ 87 h 87"/>
                <a:gd name="T6" fmla="*/ 12 w 55"/>
                <a:gd name="T7" fmla="*/ 0 h 87"/>
              </a:gdLst>
              <a:ahLst/>
              <a:cxnLst>
                <a:cxn ang="0">
                  <a:pos x="T0" y="T1"/>
                </a:cxn>
                <a:cxn ang="0">
                  <a:pos x="T2" y="T3"/>
                </a:cxn>
                <a:cxn ang="0">
                  <a:pos x="T4" y="T5"/>
                </a:cxn>
                <a:cxn ang="0">
                  <a:pos x="T6" y="T7"/>
                </a:cxn>
              </a:cxnLst>
              <a:rect l="0" t="0" r="r" b="b"/>
              <a:pathLst>
                <a:path w="55" h="87">
                  <a:moveTo>
                    <a:pt x="12" y="0"/>
                  </a:moveTo>
                  <a:cubicBezTo>
                    <a:pt x="12" y="0"/>
                    <a:pt x="24" y="37"/>
                    <a:pt x="55" y="42"/>
                  </a:cubicBezTo>
                  <a:cubicBezTo>
                    <a:pt x="0" y="87"/>
                    <a:pt x="0" y="87"/>
                    <a:pt x="0" y="87"/>
                  </a:cubicBezTo>
                  <a:lnTo>
                    <a:pt x="12" y="0"/>
                  </a:lnTo>
                  <a:close/>
                </a:path>
              </a:pathLst>
            </a:custGeom>
            <a:solidFill>
              <a:srgbClr val="BDC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2" name="Freeform 8778"/>
            <p:cNvSpPr/>
            <p:nvPr/>
          </p:nvSpPr>
          <p:spPr bwMode="auto">
            <a:xfrm>
              <a:off x="3827" y="1681"/>
              <a:ext cx="133" cy="206"/>
            </a:xfrm>
            <a:custGeom>
              <a:avLst/>
              <a:gdLst>
                <a:gd name="T0" fmla="*/ 42 w 56"/>
                <a:gd name="T1" fmla="*/ 0 h 87"/>
                <a:gd name="T2" fmla="*/ 0 w 56"/>
                <a:gd name="T3" fmla="*/ 42 h 87"/>
                <a:gd name="T4" fmla="*/ 56 w 56"/>
                <a:gd name="T5" fmla="*/ 87 h 87"/>
                <a:gd name="T6" fmla="*/ 42 w 56"/>
                <a:gd name="T7" fmla="*/ 0 h 87"/>
              </a:gdLst>
              <a:ahLst/>
              <a:cxnLst>
                <a:cxn ang="0">
                  <a:pos x="T0" y="T1"/>
                </a:cxn>
                <a:cxn ang="0">
                  <a:pos x="T2" y="T3"/>
                </a:cxn>
                <a:cxn ang="0">
                  <a:pos x="T4" y="T5"/>
                </a:cxn>
                <a:cxn ang="0">
                  <a:pos x="T6" y="T7"/>
                </a:cxn>
              </a:cxnLst>
              <a:rect l="0" t="0" r="r" b="b"/>
              <a:pathLst>
                <a:path w="56" h="87">
                  <a:moveTo>
                    <a:pt x="42" y="0"/>
                  </a:moveTo>
                  <a:cubicBezTo>
                    <a:pt x="42" y="0"/>
                    <a:pt x="32" y="37"/>
                    <a:pt x="0" y="42"/>
                  </a:cubicBezTo>
                  <a:cubicBezTo>
                    <a:pt x="56" y="87"/>
                    <a:pt x="56" y="87"/>
                    <a:pt x="56" y="87"/>
                  </a:cubicBezTo>
                  <a:lnTo>
                    <a:pt x="42" y="0"/>
                  </a:lnTo>
                  <a:close/>
                </a:path>
              </a:pathLst>
            </a:custGeom>
            <a:solidFill>
              <a:srgbClr val="BDC7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3" name="Freeform 8779"/>
            <p:cNvSpPr/>
            <p:nvPr/>
          </p:nvSpPr>
          <p:spPr bwMode="auto">
            <a:xfrm>
              <a:off x="3860" y="1826"/>
              <a:ext cx="55" cy="258"/>
            </a:xfrm>
            <a:custGeom>
              <a:avLst/>
              <a:gdLst>
                <a:gd name="T0" fmla="*/ 23 w 23"/>
                <a:gd name="T1" fmla="*/ 0 h 109"/>
                <a:gd name="T2" fmla="*/ 14 w 23"/>
                <a:gd name="T3" fmla="*/ 109 h 109"/>
                <a:gd name="T4" fmla="*/ 0 w 23"/>
                <a:gd name="T5" fmla="*/ 29 h 109"/>
                <a:gd name="T6" fmla="*/ 23 w 23"/>
                <a:gd name="T7" fmla="*/ 0 h 109"/>
              </a:gdLst>
              <a:ahLst/>
              <a:cxnLst>
                <a:cxn ang="0">
                  <a:pos x="T0" y="T1"/>
                </a:cxn>
                <a:cxn ang="0">
                  <a:pos x="T2" y="T3"/>
                </a:cxn>
                <a:cxn ang="0">
                  <a:pos x="T4" y="T5"/>
                </a:cxn>
                <a:cxn ang="0">
                  <a:pos x="T6" y="T7"/>
                </a:cxn>
              </a:cxnLst>
              <a:rect l="0" t="0" r="r" b="b"/>
              <a:pathLst>
                <a:path w="23" h="109">
                  <a:moveTo>
                    <a:pt x="23" y="0"/>
                  </a:moveTo>
                  <a:cubicBezTo>
                    <a:pt x="14" y="109"/>
                    <a:pt x="14" y="109"/>
                    <a:pt x="14" y="109"/>
                  </a:cubicBezTo>
                  <a:cubicBezTo>
                    <a:pt x="14" y="109"/>
                    <a:pt x="10" y="55"/>
                    <a:pt x="0" y="29"/>
                  </a:cubicBezTo>
                  <a:lnTo>
                    <a:pt x="23" y="0"/>
                  </a:lnTo>
                  <a:close/>
                </a:path>
              </a:pathLst>
            </a:custGeom>
            <a:solidFill>
              <a:srgbClr val="E9EF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4" name="Freeform 8780"/>
            <p:cNvSpPr/>
            <p:nvPr/>
          </p:nvSpPr>
          <p:spPr bwMode="auto">
            <a:xfrm>
              <a:off x="3754" y="1826"/>
              <a:ext cx="56" cy="258"/>
            </a:xfrm>
            <a:custGeom>
              <a:avLst/>
              <a:gdLst>
                <a:gd name="T0" fmla="*/ 0 w 24"/>
                <a:gd name="T1" fmla="*/ 0 h 109"/>
                <a:gd name="T2" fmla="*/ 9 w 24"/>
                <a:gd name="T3" fmla="*/ 109 h 109"/>
                <a:gd name="T4" fmla="*/ 24 w 24"/>
                <a:gd name="T5" fmla="*/ 29 h 109"/>
                <a:gd name="T6" fmla="*/ 0 w 24"/>
                <a:gd name="T7" fmla="*/ 0 h 109"/>
              </a:gdLst>
              <a:ahLst/>
              <a:cxnLst>
                <a:cxn ang="0">
                  <a:pos x="T0" y="T1"/>
                </a:cxn>
                <a:cxn ang="0">
                  <a:pos x="T2" y="T3"/>
                </a:cxn>
                <a:cxn ang="0">
                  <a:pos x="T4" y="T5"/>
                </a:cxn>
                <a:cxn ang="0">
                  <a:pos x="T6" y="T7"/>
                </a:cxn>
              </a:cxnLst>
              <a:rect l="0" t="0" r="r" b="b"/>
              <a:pathLst>
                <a:path w="24" h="109">
                  <a:moveTo>
                    <a:pt x="0" y="0"/>
                  </a:moveTo>
                  <a:cubicBezTo>
                    <a:pt x="9" y="109"/>
                    <a:pt x="9" y="109"/>
                    <a:pt x="9" y="109"/>
                  </a:cubicBezTo>
                  <a:cubicBezTo>
                    <a:pt x="9" y="109"/>
                    <a:pt x="13" y="55"/>
                    <a:pt x="24" y="29"/>
                  </a:cubicBezTo>
                  <a:lnTo>
                    <a:pt x="0" y="0"/>
                  </a:lnTo>
                  <a:close/>
                </a:path>
              </a:pathLst>
            </a:custGeom>
            <a:solidFill>
              <a:srgbClr val="E9EF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5" name="Rectangle 8781"/>
            <p:cNvSpPr>
              <a:spLocks noChangeArrowheads="1"/>
            </p:cNvSpPr>
            <p:nvPr/>
          </p:nvSpPr>
          <p:spPr bwMode="auto">
            <a:xfrm>
              <a:off x="4012" y="2060"/>
              <a:ext cx="114" cy="19"/>
            </a:xfrm>
            <a:prstGeom prst="rect">
              <a:avLst/>
            </a:prstGeom>
            <a:solidFill>
              <a:srgbClr val="E9EF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6" name="Rectangle 8782"/>
            <p:cNvSpPr>
              <a:spLocks noChangeArrowheads="1"/>
            </p:cNvSpPr>
            <p:nvPr/>
          </p:nvSpPr>
          <p:spPr bwMode="auto">
            <a:xfrm>
              <a:off x="2855" y="2278"/>
              <a:ext cx="1963" cy="57"/>
            </a:xfrm>
            <a:prstGeom prst="rect">
              <a:avLst/>
            </a:prstGeom>
            <a:solidFill>
              <a:srgbClr val="B7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7" name="Freeform 8783"/>
            <p:cNvSpPr/>
            <p:nvPr/>
          </p:nvSpPr>
          <p:spPr bwMode="auto">
            <a:xfrm>
              <a:off x="2865" y="2335"/>
              <a:ext cx="1962" cy="398"/>
            </a:xfrm>
            <a:custGeom>
              <a:avLst/>
              <a:gdLst>
                <a:gd name="T0" fmla="*/ 1962 w 1962"/>
                <a:gd name="T1" fmla="*/ 0 h 398"/>
                <a:gd name="T2" fmla="*/ 0 w 1962"/>
                <a:gd name="T3" fmla="*/ 0 h 398"/>
                <a:gd name="T4" fmla="*/ 531 w 1962"/>
                <a:gd name="T5" fmla="*/ 398 h 398"/>
                <a:gd name="T6" fmla="*/ 1424 w 1962"/>
                <a:gd name="T7" fmla="*/ 398 h 398"/>
                <a:gd name="T8" fmla="*/ 1962 w 1962"/>
                <a:gd name="T9" fmla="*/ 0 h 398"/>
              </a:gdLst>
              <a:ahLst/>
              <a:cxnLst>
                <a:cxn ang="0">
                  <a:pos x="T0" y="T1"/>
                </a:cxn>
                <a:cxn ang="0">
                  <a:pos x="T2" y="T3"/>
                </a:cxn>
                <a:cxn ang="0">
                  <a:pos x="T4" y="T5"/>
                </a:cxn>
                <a:cxn ang="0">
                  <a:pos x="T6" y="T7"/>
                </a:cxn>
                <a:cxn ang="0">
                  <a:pos x="T8" y="T9"/>
                </a:cxn>
              </a:cxnLst>
              <a:rect l="0" t="0" r="r" b="b"/>
              <a:pathLst>
                <a:path w="1962" h="398">
                  <a:moveTo>
                    <a:pt x="1962" y="0"/>
                  </a:moveTo>
                  <a:lnTo>
                    <a:pt x="0" y="0"/>
                  </a:lnTo>
                  <a:lnTo>
                    <a:pt x="531" y="398"/>
                  </a:lnTo>
                  <a:lnTo>
                    <a:pt x="1424" y="398"/>
                  </a:lnTo>
                  <a:lnTo>
                    <a:pt x="1962" y="0"/>
                  </a:lnTo>
                  <a:close/>
                </a:path>
              </a:pathLst>
            </a:custGeom>
            <a:solidFill>
              <a:srgbClr val="7B78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8" name="Rectangle 8784"/>
            <p:cNvSpPr>
              <a:spLocks noChangeArrowheads="1"/>
            </p:cNvSpPr>
            <p:nvPr/>
          </p:nvSpPr>
          <p:spPr bwMode="auto">
            <a:xfrm>
              <a:off x="2912" y="2184"/>
              <a:ext cx="294" cy="94"/>
            </a:xfrm>
            <a:prstGeom prst="rect">
              <a:avLst/>
            </a:prstGeom>
            <a:solidFill>
              <a:srgbClr val="20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9" name="Oval 8785"/>
            <p:cNvSpPr>
              <a:spLocks noChangeArrowheads="1"/>
            </p:cNvSpPr>
            <p:nvPr/>
          </p:nvSpPr>
          <p:spPr bwMode="auto">
            <a:xfrm>
              <a:off x="3450" y="1674"/>
              <a:ext cx="100" cy="93"/>
            </a:xfrm>
            <a:prstGeom prst="ellipse">
              <a:avLst/>
            </a:prstGeom>
            <a:solidFill>
              <a:srgbClr val="20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0" name="Freeform 8786"/>
            <p:cNvSpPr/>
            <p:nvPr/>
          </p:nvSpPr>
          <p:spPr bwMode="auto">
            <a:xfrm>
              <a:off x="3054" y="1698"/>
              <a:ext cx="446" cy="524"/>
            </a:xfrm>
            <a:custGeom>
              <a:avLst/>
              <a:gdLst>
                <a:gd name="T0" fmla="*/ 8 w 188"/>
                <a:gd name="T1" fmla="*/ 221 h 221"/>
                <a:gd name="T2" fmla="*/ 0 w 188"/>
                <a:gd name="T3" fmla="*/ 221 h 221"/>
                <a:gd name="T4" fmla="*/ 0 w 188"/>
                <a:gd name="T5" fmla="*/ 126 h 221"/>
                <a:gd name="T6" fmla="*/ 36 w 188"/>
                <a:gd name="T7" fmla="*/ 31 h 221"/>
                <a:gd name="T8" fmla="*/ 122 w 188"/>
                <a:gd name="T9" fmla="*/ 5 h 221"/>
                <a:gd name="T10" fmla="*/ 188 w 188"/>
                <a:gd name="T11" fmla="*/ 5 h 221"/>
                <a:gd name="T12" fmla="*/ 188 w 188"/>
                <a:gd name="T13" fmla="*/ 13 h 221"/>
                <a:gd name="T14" fmla="*/ 122 w 188"/>
                <a:gd name="T15" fmla="*/ 13 h 221"/>
                <a:gd name="T16" fmla="*/ 41 w 188"/>
                <a:gd name="T17" fmla="*/ 37 h 221"/>
                <a:gd name="T18" fmla="*/ 8 w 188"/>
                <a:gd name="T19" fmla="*/ 126 h 221"/>
                <a:gd name="T20" fmla="*/ 8 w 188"/>
                <a:gd name="T21"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221">
                  <a:moveTo>
                    <a:pt x="8" y="221"/>
                  </a:moveTo>
                  <a:cubicBezTo>
                    <a:pt x="0" y="221"/>
                    <a:pt x="0" y="221"/>
                    <a:pt x="0" y="221"/>
                  </a:cubicBezTo>
                  <a:cubicBezTo>
                    <a:pt x="0" y="126"/>
                    <a:pt x="0" y="126"/>
                    <a:pt x="0" y="126"/>
                  </a:cubicBezTo>
                  <a:cubicBezTo>
                    <a:pt x="0" y="83"/>
                    <a:pt x="12" y="51"/>
                    <a:pt x="36" y="31"/>
                  </a:cubicBezTo>
                  <a:cubicBezTo>
                    <a:pt x="70" y="0"/>
                    <a:pt x="118" y="4"/>
                    <a:pt x="122" y="5"/>
                  </a:cubicBezTo>
                  <a:cubicBezTo>
                    <a:pt x="188" y="5"/>
                    <a:pt x="188" y="5"/>
                    <a:pt x="188" y="5"/>
                  </a:cubicBezTo>
                  <a:cubicBezTo>
                    <a:pt x="188" y="13"/>
                    <a:pt x="188" y="13"/>
                    <a:pt x="188" y="13"/>
                  </a:cubicBezTo>
                  <a:cubicBezTo>
                    <a:pt x="122" y="13"/>
                    <a:pt x="122" y="13"/>
                    <a:pt x="122" y="13"/>
                  </a:cubicBezTo>
                  <a:cubicBezTo>
                    <a:pt x="121" y="13"/>
                    <a:pt x="74" y="7"/>
                    <a:pt x="41" y="37"/>
                  </a:cubicBezTo>
                  <a:cubicBezTo>
                    <a:pt x="19" y="56"/>
                    <a:pt x="8" y="86"/>
                    <a:pt x="8" y="126"/>
                  </a:cubicBezTo>
                  <a:lnTo>
                    <a:pt x="8" y="221"/>
                  </a:lnTo>
                  <a:close/>
                </a:path>
              </a:pathLst>
            </a:custGeom>
            <a:solidFill>
              <a:srgbClr val="20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1" name="Rectangle 8787"/>
            <p:cNvSpPr>
              <a:spLocks noChangeArrowheads="1"/>
            </p:cNvSpPr>
            <p:nvPr/>
          </p:nvSpPr>
          <p:spPr bwMode="auto">
            <a:xfrm>
              <a:off x="3253" y="2459"/>
              <a:ext cx="1167" cy="87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FFC000"/>
                </a:solidFill>
                <a:latin typeface="+mn-lt"/>
                <a:ea typeface="+mn-ea"/>
                <a:cs typeface="+mn-ea"/>
                <a:sym typeface="+mn-lt"/>
              </a:endParaRPr>
            </a:p>
          </p:txBody>
        </p:sp>
        <p:sp>
          <p:nvSpPr>
            <p:cNvPr id="102" name="Freeform 8788"/>
            <p:cNvSpPr>
              <a:spLocks noEditPoints="1"/>
            </p:cNvSpPr>
            <p:nvPr/>
          </p:nvSpPr>
          <p:spPr bwMode="auto">
            <a:xfrm>
              <a:off x="4232" y="1233"/>
              <a:ext cx="384" cy="342"/>
            </a:xfrm>
            <a:custGeom>
              <a:avLst/>
              <a:gdLst>
                <a:gd name="T0" fmla="*/ 143 w 162"/>
                <a:gd name="T1" fmla="*/ 0 h 144"/>
                <a:gd name="T2" fmla="*/ 19 w 162"/>
                <a:gd name="T3" fmla="*/ 0 h 144"/>
                <a:gd name="T4" fmla="*/ 0 w 162"/>
                <a:gd name="T5" fmla="*/ 19 h 144"/>
                <a:gd name="T6" fmla="*/ 0 w 162"/>
                <a:gd name="T7" fmla="*/ 86 h 144"/>
                <a:gd name="T8" fmla="*/ 19 w 162"/>
                <a:gd name="T9" fmla="*/ 105 h 144"/>
                <a:gd name="T10" fmla="*/ 28 w 162"/>
                <a:gd name="T11" fmla="*/ 105 h 144"/>
                <a:gd name="T12" fmla="*/ 28 w 162"/>
                <a:gd name="T13" fmla="*/ 138 h 144"/>
                <a:gd name="T14" fmla="*/ 30 w 162"/>
                <a:gd name="T15" fmla="*/ 142 h 144"/>
                <a:gd name="T16" fmla="*/ 36 w 162"/>
                <a:gd name="T17" fmla="*/ 142 h 144"/>
                <a:gd name="T18" fmla="*/ 76 w 162"/>
                <a:gd name="T19" fmla="*/ 105 h 144"/>
                <a:gd name="T20" fmla="*/ 143 w 162"/>
                <a:gd name="T21" fmla="*/ 105 h 144"/>
                <a:gd name="T22" fmla="*/ 162 w 162"/>
                <a:gd name="T23" fmla="*/ 86 h 144"/>
                <a:gd name="T24" fmla="*/ 162 w 162"/>
                <a:gd name="T25" fmla="*/ 19 h 144"/>
                <a:gd name="T26" fmla="*/ 143 w 162"/>
                <a:gd name="T27" fmla="*/ 0 h 144"/>
                <a:gd name="T28" fmla="*/ 33 w 162"/>
                <a:gd name="T29" fmla="*/ 29 h 144"/>
                <a:gd name="T30" fmla="*/ 109 w 162"/>
                <a:gd name="T31" fmla="*/ 29 h 144"/>
                <a:gd name="T32" fmla="*/ 114 w 162"/>
                <a:gd name="T33" fmla="*/ 33 h 144"/>
                <a:gd name="T34" fmla="*/ 109 w 162"/>
                <a:gd name="T35" fmla="*/ 38 h 144"/>
                <a:gd name="T36" fmla="*/ 33 w 162"/>
                <a:gd name="T37" fmla="*/ 38 h 144"/>
                <a:gd name="T38" fmla="*/ 28 w 162"/>
                <a:gd name="T39" fmla="*/ 33 h 144"/>
                <a:gd name="T40" fmla="*/ 33 w 162"/>
                <a:gd name="T41" fmla="*/ 29 h 144"/>
                <a:gd name="T42" fmla="*/ 71 w 162"/>
                <a:gd name="T43" fmla="*/ 76 h 144"/>
                <a:gd name="T44" fmla="*/ 33 w 162"/>
                <a:gd name="T45" fmla="*/ 76 h 144"/>
                <a:gd name="T46" fmla="*/ 28 w 162"/>
                <a:gd name="T47" fmla="*/ 72 h 144"/>
                <a:gd name="T48" fmla="*/ 33 w 162"/>
                <a:gd name="T49" fmla="*/ 67 h 144"/>
                <a:gd name="T50" fmla="*/ 71 w 162"/>
                <a:gd name="T51" fmla="*/ 67 h 144"/>
                <a:gd name="T52" fmla="*/ 76 w 162"/>
                <a:gd name="T53" fmla="*/ 72 h 144"/>
                <a:gd name="T54" fmla="*/ 71 w 162"/>
                <a:gd name="T55" fmla="*/ 76 h 144"/>
                <a:gd name="T56" fmla="*/ 128 w 162"/>
                <a:gd name="T57" fmla="*/ 57 h 144"/>
                <a:gd name="T58" fmla="*/ 33 w 162"/>
                <a:gd name="T59" fmla="*/ 57 h 144"/>
                <a:gd name="T60" fmla="*/ 28 w 162"/>
                <a:gd name="T61" fmla="*/ 53 h 144"/>
                <a:gd name="T62" fmla="*/ 33 w 162"/>
                <a:gd name="T63" fmla="*/ 48 h 144"/>
                <a:gd name="T64" fmla="*/ 128 w 162"/>
                <a:gd name="T65" fmla="*/ 48 h 144"/>
                <a:gd name="T66" fmla="*/ 133 w 162"/>
                <a:gd name="T67" fmla="*/ 53 h 144"/>
                <a:gd name="T68" fmla="*/ 128 w 162"/>
                <a:gd name="T69"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44">
                  <a:moveTo>
                    <a:pt x="143" y="0"/>
                  </a:moveTo>
                  <a:cubicBezTo>
                    <a:pt x="19" y="0"/>
                    <a:pt x="19" y="0"/>
                    <a:pt x="19" y="0"/>
                  </a:cubicBezTo>
                  <a:cubicBezTo>
                    <a:pt x="8" y="0"/>
                    <a:pt x="0" y="9"/>
                    <a:pt x="0" y="19"/>
                  </a:cubicBezTo>
                  <a:cubicBezTo>
                    <a:pt x="0" y="86"/>
                    <a:pt x="0" y="86"/>
                    <a:pt x="0" y="86"/>
                  </a:cubicBezTo>
                  <a:cubicBezTo>
                    <a:pt x="0" y="96"/>
                    <a:pt x="8" y="105"/>
                    <a:pt x="19" y="105"/>
                  </a:cubicBezTo>
                  <a:cubicBezTo>
                    <a:pt x="28" y="105"/>
                    <a:pt x="28" y="105"/>
                    <a:pt x="28" y="105"/>
                  </a:cubicBezTo>
                  <a:cubicBezTo>
                    <a:pt x="28" y="138"/>
                    <a:pt x="28" y="138"/>
                    <a:pt x="28" y="138"/>
                  </a:cubicBezTo>
                  <a:cubicBezTo>
                    <a:pt x="28" y="139"/>
                    <a:pt x="29" y="141"/>
                    <a:pt x="30" y="142"/>
                  </a:cubicBezTo>
                  <a:cubicBezTo>
                    <a:pt x="31" y="143"/>
                    <a:pt x="34" y="144"/>
                    <a:pt x="36" y="142"/>
                  </a:cubicBezTo>
                  <a:cubicBezTo>
                    <a:pt x="76" y="105"/>
                    <a:pt x="76" y="105"/>
                    <a:pt x="76" y="105"/>
                  </a:cubicBezTo>
                  <a:cubicBezTo>
                    <a:pt x="143" y="105"/>
                    <a:pt x="143" y="105"/>
                    <a:pt x="143" y="105"/>
                  </a:cubicBezTo>
                  <a:cubicBezTo>
                    <a:pt x="153" y="105"/>
                    <a:pt x="162" y="96"/>
                    <a:pt x="162" y="86"/>
                  </a:cubicBezTo>
                  <a:cubicBezTo>
                    <a:pt x="162" y="19"/>
                    <a:pt x="162" y="19"/>
                    <a:pt x="162" y="19"/>
                  </a:cubicBezTo>
                  <a:cubicBezTo>
                    <a:pt x="162" y="9"/>
                    <a:pt x="153" y="0"/>
                    <a:pt x="143" y="0"/>
                  </a:cubicBezTo>
                  <a:moveTo>
                    <a:pt x="33" y="29"/>
                  </a:moveTo>
                  <a:cubicBezTo>
                    <a:pt x="109" y="29"/>
                    <a:pt x="109" y="29"/>
                    <a:pt x="109" y="29"/>
                  </a:cubicBezTo>
                  <a:cubicBezTo>
                    <a:pt x="112" y="29"/>
                    <a:pt x="114" y="31"/>
                    <a:pt x="114" y="33"/>
                  </a:cubicBezTo>
                  <a:cubicBezTo>
                    <a:pt x="114" y="36"/>
                    <a:pt x="112" y="38"/>
                    <a:pt x="109" y="38"/>
                  </a:cubicBezTo>
                  <a:cubicBezTo>
                    <a:pt x="33" y="38"/>
                    <a:pt x="33" y="38"/>
                    <a:pt x="33" y="38"/>
                  </a:cubicBezTo>
                  <a:cubicBezTo>
                    <a:pt x="30" y="38"/>
                    <a:pt x="28" y="36"/>
                    <a:pt x="28" y="33"/>
                  </a:cubicBezTo>
                  <a:cubicBezTo>
                    <a:pt x="28" y="31"/>
                    <a:pt x="30" y="29"/>
                    <a:pt x="33" y="29"/>
                  </a:cubicBezTo>
                  <a:moveTo>
                    <a:pt x="71" y="76"/>
                  </a:moveTo>
                  <a:cubicBezTo>
                    <a:pt x="33" y="76"/>
                    <a:pt x="33" y="76"/>
                    <a:pt x="33" y="76"/>
                  </a:cubicBezTo>
                  <a:cubicBezTo>
                    <a:pt x="30" y="76"/>
                    <a:pt x="28" y="74"/>
                    <a:pt x="28" y="72"/>
                  </a:cubicBezTo>
                  <a:cubicBezTo>
                    <a:pt x="28" y="69"/>
                    <a:pt x="30" y="67"/>
                    <a:pt x="33" y="67"/>
                  </a:cubicBezTo>
                  <a:cubicBezTo>
                    <a:pt x="71" y="67"/>
                    <a:pt x="71" y="67"/>
                    <a:pt x="71" y="67"/>
                  </a:cubicBezTo>
                  <a:cubicBezTo>
                    <a:pt x="74" y="67"/>
                    <a:pt x="76" y="69"/>
                    <a:pt x="76" y="72"/>
                  </a:cubicBezTo>
                  <a:cubicBezTo>
                    <a:pt x="76" y="74"/>
                    <a:pt x="74" y="76"/>
                    <a:pt x="71" y="76"/>
                  </a:cubicBezTo>
                  <a:moveTo>
                    <a:pt x="128" y="57"/>
                  </a:moveTo>
                  <a:cubicBezTo>
                    <a:pt x="33" y="57"/>
                    <a:pt x="33" y="57"/>
                    <a:pt x="33" y="57"/>
                  </a:cubicBezTo>
                  <a:cubicBezTo>
                    <a:pt x="30" y="57"/>
                    <a:pt x="28" y="55"/>
                    <a:pt x="28" y="53"/>
                  </a:cubicBezTo>
                  <a:cubicBezTo>
                    <a:pt x="28" y="50"/>
                    <a:pt x="30" y="48"/>
                    <a:pt x="33" y="48"/>
                  </a:cubicBezTo>
                  <a:cubicBezTo>
                    <a:pt x="128" y="48"/>
                    <a:pt x="128" y="48"/>
                    <a:pt x="128" y="48"/>
                  </a:cubicBezTo>
                  <a:cubicBezTo>
                    <a:pt x="131" y="48"/>
                    <a:pt x="133" y="50"/>
                    <a:pt x="133" y="53"/>
                  </a:cubicBezTo>
                  <a:cubicBezTo>
                    <a:pt x="133" y="55"/>
                    <a:pt x="131" y="57"/>
                    <a:pt x="128" y="5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3" name="Freeform 8789"/>
            <p:cNvSpPr>
              <a:spLocks noEditPoints="1"/>
            </p:cNvSpPr>
            <p:nvPr/>
          </p:nvSpPr>
          <p:spPr bwMode="auto">
            <a:xfrm>
              <a:off x="3222" y="1366"/>
              <a:ext cx="266" cy="235"/>
            </a:xfrm>
            <a:custGeom>
              <a:avLst/>
              <a:gdLst>
                <a:gd name="T0" fmla="*/ 13 w 112"/>
                <a:gd name="T1" fmla="*/ 0 h 99"/>
                <a:gd name="T2" fmla="*/ 0 w 112"/>
                <a:gd name="T3" fmla="*/ 14 h 99"/>
                <a:gd name="T4" fmla="*/ 0 w 112"/>
                <a:gd name="T5" fmla="*/ 60 h 99"/>
                <a:gd name="T6" fmla="*/ 13 w 112"/>
                <a:gd name="T7" fmla="*/ 73 h 99"/>
                <a:gd name="T8" fmla="*/ 59 w 112"/>
                <a:gd name="T9" fmla="*/ 73 h 99"/>
                <a:gd name="T10" fmla="*/ 87 w 112"/>
                <a:gd name="T11" fmla="*/ 98 h 99"/>
                <a:gd name="T12" fmla="*/ 91 w 112"/>
                <a:gd name="T13" fmla="*/ 98 h 99"/>
                <a:gd name="T14" fmla="*/ 92 w 112"/>
                <a:gd name="T15" fmla="*/ 96 h 99"/>
                <a:gd name="T16" fmla="*/ 92 w 112"/>
                <a:gd name="T17" fmla="*/ 73 h 99"/>
                <a:gd name="T18" fmla="*/ 99 w 112"/>
                <a:gd name="T19" fmla="*/ 73 h 99"/>
                <a:gd name="T20" fmla="*/ 112 w 112"/>
                <a:gd name="T21" fmla="*/ 60 h 99"/>
                <a:gd name="T22" fmla="*/ 112 w 112"/>
                <a:gd name="T23" fmla="*/ 14 h 99"/>
                <a:gd name="T24" fmla="*/ 99 w 112"/>
                <a:gd name="T25" fmla="*/ 0 h 99"/>
                <a:gd name="T26" fmla="*/ 13 w 112"/>
                <a:gd name="T27" fmla="*/ 0 h 99"/>
                <a:gd name="T28" fmla="*/ 89 w 112"/>
                <a:gd name="T29" fmla="*/ 20 h 99"/>
                <a:gd name="T30" fmla="*/ 92 w 112"/>
                <a:gd name="T31" fmla="*/ 23 h 99"/>
                <a:gd name="T32" fmla="*/ 89 w 112"/>
                <a:gd name="T33" fmla="*/ 27 h 99"/>
                <a:gd name="T34" fmla="*/ 36 w 112"/>
                <a:gd name="T35" fmla="*/ 27 h 99"/>
                <a:gd name="T36" fmla="*/ 33 w 112"/>
                <a:gd name="T37" fmla="*/ 23 h 99"/>
                <a:gd name="T38" fmla="*/ 36 w 112"/>
                <a:gd name="T39" fmla="*/ 20 h 99"/>
                <a:gd name="T40" fmla="*/ 89 w 112"/>
                <a:gd name="T41" fmla="*/ 20 h 99"/>
                <a:gd name="T42" fmla="*/ 63 w 112"/>
                <a:gd name="T43" fmla="*/ 53 h 99"/>
                <a:gd name="T44" fmla="*/ 59 w 112"/>
                <a:gd name="T45" fmla="*/ 50 h 99"/>
                <a:gd name="T46" fmla="*/ 63 w 112"/>
                <a:gd name="T47" fmla="*/ 46 h 99"/>
                <a:gd name="T48" fmla="*/ 89 w 112"/>
                <a:gd name="T49" fmla="*/ 46 h 99"/>
                <a:gd name="T50" fmla="*/ 92 w 112"/>
                <a:gd name="T51" fmla="*/ 50 h 99"/>
                <a:gd name="T52" fmla="*/ 89 w 112"/>
                <a:gd name="T53" fmla="*/ 53 h 99"/>
                <a:gd name="T54" fmla="*/ 63 w 112"/>
                <a:gd name="T55" fmla="*/ 53 h 99"/>
                <a:gd name="T56" fmla="*/ 23 w 112"/>
                <a:gd name="T57" fmla="*/ 40 h 99"/>
                <a:gd name="T58" fmla="*/ 20 w 112"/>
                <a:gd name="T59" fmla="*/ 37 h 99"/>
                <a:gd name="T60" fmla="*/ 23 w 112"/>
                <a:gd name="T61" fmla="*/ 33 h 99"/>
                <a:gd name="T62" fmla="*/ 89 w 112"/>
                <a:gd name="T63" fmla="*/ 33 h 99"/>
                <a:gd name="T64" fmla="*/ 92 w 112"/>
                <a:gd name="T65" fmla="*/ 37 h 99"/>
                <a:gd name="T66" fmla="*/ 89 w 112"/>
                <a:gd name="T67" fmla="*/ 40 h 99"/>
                <a:gd name="T68" fmla="*/ 23 w 112"/>
                <a:gd name="T69" fmla="*/ 4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99">
                  <a:moveTo>
                    <a:pt x="13" y="0"/>
                  </a:moveTo>
                  <a:cubicBezTo>
                    <a:pt x="6" y="0"/>
                    <a:pt x="0" y="6"/>
                    <a:pt x="0" y="14"/>
                  </a:cubicBezTo>
                  <a:cubicBezTo>
                    <a:pt x="0" y="60"/>
                    <a:pt x="0" y="60"/>
                    <a:pt x="0" y="60"/>
                  </a:cubicBezTo>
                  <a:cubicBezTo>
                    <a:pt x="0" y="67"/>
                    <a:pt x="6" y="73"/>
                    <a:pt x="13" y="73"/>
                  </a:cubicBezTo>
                  <a:cubicBezTo>
                    <a:pt x="59" y="73"/>
                    <a:pt x="59" y="73"/>
                    <a:pt x="59" y="73"/>
                  </a:cubicBezTo>
                  <a:cubicBezTo>
                    <a:pt x="87" y="98"/>
                    <a:pt x="87" y="98"/>
                    <a:pt x="87" y="98"/>
                  </a:cubicBezTo>
                  <a:cubicBezTo>
                    <a:pt x="88" y="99"/>
                    <a:pt x="90" y="99"/>
                    <a:pt x="91" y="98"/>
                  </a:cubicBezTo>
                  <a:cubicBezTo>
                    <a:pt x="92" y="97"/>
                    <a:pt x="92" y="97"/>
                    <a:pt x="92" y="96"/>
                  </a:cubicBezTo>
                  <a:cubicBezTo>
                    <a:pt x="92" y="73"/>
                    <a:pt x="92" y="73"/>
                    <a:pt x="92" y="73"/>
                  </a:cubicBezTo>
                  <a:cubicBezTo>
                    <a:pt x="99" y="73"/>
                    <a:pt x="99" y="73"/>
                    <a:pt x="99" y="73"/>
                  </a:cubicBezTo>
                  <a:cubicBezTo>
                    <a:pt x="106" y="73"/>
                    <a:pt x="112" y="67"/>
                    <a:pt x="112" y="60"/>
                  </a:cubicBezTo>
                  <a:cubicBezTo>
                    <a:pt x="112" y="14"/>
                    <a:pt x="112" y="14"/>
                    <a:pt x="112" y="14"/>
                  </a:cubicBezTo>
                  <a:cubicBezTo>
                    <a:pt x="112" y="6"/>
                    <a:pt x="106" y="0"/>
                    <a:pt x="99" y="0"/>
                  </a:cubicBezTo>
                  <a:cubicBezTo>
                    <a:pt x="13" y="0"/>
                    <a:pt x="13" y="0"/>
                    <a:pt x="13" y="0"/>
                  </a:cubicBezTo>
                  <a:moveTo>
                    <a:pt x="89" y="20"/>
                  </a:moveTo>
                  <a:cubicBezTo>
                    <a:pt x="91" y="20"/>
                    <a:pt x="92" y="22"/>
                    <a:pt x="92" y="23"/>
                  </a:cubicBezTo>
                  <a:cubicBezTo>
                    <a:pt x="92" y="25"/>
                    <a:pt x="91" y="27"/>
                    <a:pt x="89" y="27"/>
                  </a:cubicBezTo>
                  <a:cubicBezTo>
                    <a:pt x="36" y="27"/>
                    <a:pt x="36" y="27"/>
                    <a:pt x="36" y="27"/>
                  </a:cubicBezTo>
                  <a:cubicBezTo>
                    <a:pt x="35" y="27"/>
                    <a:pt x="33" y="25"/>
                    <a:pt x="33" y="23"/>
                  </a:cubicBezTo>
                  <a:cubicBezTo>
                    <a:pt x="33" y="22"/>
                    <a:pt x="35" y="20"/>
                    <a:pt x="36" y="20"/>
                  </a:cubicBezTo>
                  <a:cubicBezTo>
                    <a:pt x="89" y="20"/>
                    <a:pt x="89" y="20"/>
                    <a:pt x="89" y="20"/>
                  </a:cubicBezTo>
                  <a:moveTo>
                    <a:pt x="63" y="53"/>
                  </a:moveTo>
                  <a:cubicBezTo>
                    <a:pt x="61" y="53"/>
                    <a:pt x="59" y="52"/>
                    <a:pt x="59" y="50"/>
                  </a:cubicBezTo>
                  <a:cubicBezTo>
                    <a:pt x="59" y="48"/>
                    <a:pt x="61" y="46"/>
                    <a:pt x="63" y="46"/>
                  </a:cubicBezTo>
                  <a:cubicBezTo>
                    <a:pt x="89" y="46"/>
                    <a:pt x="89" y="46"/>
                    <a:pt x="89" y="46"/>
                  </a:cubicBezTo>
                  <a:cubicBezTo>
                    <a:pt x="91" y="46"/>
                    <a:pt x="92" y="48"/>
                    <a:pt x="92" y="50"/>
                  </a:cubicBezTo>
                  <a:cubicBezTo>
                    <a:pt x="92" y="52"/>
                    <a:pt x="91" y="53"/>
                    <a:pt x="89" y="53"/>
                  </a:cubicBezTo>
                  <a:cubicBezTo>
                    <a:pt x="63" y="53"/>
                    <a:pt x="63" y="53"/>
                    <a:pt x="63" y="53"/>
                  </a:cubicBezTo>
                  <a:moveTo>
                    <a:pt x="23" y="40"/>
                  </a:moveTo>
                  <a:cubicBezTo>
                    <a:pt x="21" y="40"/>
                    <a:pt x="20" y="38"/>
                    <a:pt x="20" y="37"/>
                  </a:cubicBezTo>
                  <a:cubicBezTo>
                    <a:pt x="20" y="35"/>
                    <a:pt x="21" y="33"/>
                    <a:pt x="23" y="33"/>
                  </a:cubicBezTo>
                  <a:cubicBezTo>
                    <a:pt x="89" y="33"/>
                    <a:pt x="89" y="33"/>
                    <a:pt x="89" y="33"/>
                  </a:cubicBezTo>
                  <a:cubicBezTo>
                    <a:pt x="91" y="33"/>
                    <a:pt x="92" y="35"/>
                    <a:pt x="92" y="37"/>
                  </a:cubicBezTo>
                  <a:cubicBezTo>
                    <a:pt x="92" y="38"/>
                    <a:pt x="91" y="40"/>
                    <a:pt x="89" y="40"/>
                  </a:cubicBezTo>
                  <a:cubicBezTo>
                    <a:pt x="23" y="40"/>
                    <a:pt x="23" y="40"/>
                    <a:pt x="23" y="4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107" name="矩形 77"/>
          <p:cNvSpPr>
            <a:spLocks noChangeArrowheads="1"/>
          </p:cNvSpPr>
          <p:nvPr/>
        </p:nvSpPr>
        <p:spPr bwMode="auto">
          <a:xfrm>
            <a:off x="5534086" y="5134432"/>
            <a:ext cx="28066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dirty="0">
                <a:solidFill>
                  <a:schemeClr val="accent4">
                    <a:lumMod val="50000"/>
                  </a:schemeClr>
                </a:solidFill>
                <a:latin typeface="+mn-lt"/>
                <a:ea typeface="+mn-ea"/>
                <a:cs typeface="+mn-ea"/>
                <a:sym typeface="+mn-lt"/>
              </a:rPr>
              <a:t>集团简介</a:t>
            </a:r>
          </a:p>
        </p:txBody>
      </p:sp>
      <p:sp>
        <p:nvSpPr>
          <p:cNvPr id="111" name="Rectangle 9"/>
          <p:cNvSpPr>
            <a:spLocks noChangeArrowheads="1"/>
          </p:cNvSpPr>
          <p:nvPr/>
        </p:nvSpPr>
        <p:spPr bwMode="auto">
          <a:xfrm>
            <a:off x="4517882" y="4845935"/>
            <a:ext cx="107811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9600" b="0" i="0" u="none" strike="noStrike" cap="none" normalizeH="0" baseline="0" dirty="0">
                <a:ln>
                  <a:noFill/>
                </a:ln>
                <a:solidFill>
                  <a:schemeClr val="accent4">
                    <a:lumMod val="50000"/>
                  </a:schemeClr>
                </a:solidFill>
                <a:effectLst/>
                <a:latin typeface="Bebas" pitchFamily="2" charset="0"/>
              </a:rPr>
              <a:t>01</a:t>
            </a:r>
            <a:endParaRPr kumimoji="0" lang="zh-CN" altLang="zh-CN" sz="5400" b="0" i="0" u="none" strike="noStrike" cap="none" normalizeH="0" baseline="0" dirty="0">
              <a:ln>
                <a:noFill/>
              </a:ln>
              <a:solidFill>
                <a:schemeClr val="accent4">
                  <a:lumMod val="50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cBhvr>
                                        <p:cTn id="13" dur="500" fill="hold"/>
                                        <p:tgtEl>
                                          <p:spTgt spid="111"/>
                                        </p:tgtEl>
                                        <p:attrNameLst>
                                          <p:attrName>ppt_w</p:attrName>
                                        </p:attrNameLst>
                                      </p:cBhvr>
                                      <p:tavLst>
                                        <p:tav tm="0">
                                          <p:val>
                                            <p:fltVal val="0"/>
                                          </p:val>
                                        </p:tav>
                                        <p:tav tm="100000">
                                          <p:val>
                                            <p:strVal val="#ppt_w"/>
                                          </p:val>
                                        </p:tav>
                                      </p:tavLst>
                                    </p:anim>
                                    <p:anim calcmode="lin" valueType="num">
                                      <p:cBhvr>
                                        <p:cTn id="14" dur="500" fill="hold"/>
                                        <p:tgtEl>
                                          <p:spTgt spid="111"/>
                                        </p:tgtEl>
                                        <p:attrNameLst>
                                          <p:attrName>ppt_h</p:attrName>
                                        </p:attrNameLst>
                                      </p:cBhvr>
                                      <p:tavLst>
                                        <p:tav tm="0">
                                          <p:val>
                                            <p:fltVal val="0"/>
                                          </p:val>
                                        </p:tav>
                                        <p:tav tm="100000">
                                          <p:val>
                                            <p:strVal val="#ppt_h"/>
                                          </p:val>
                                        </p:tav>
                                      </p:tavLst>
                                    </p:anim>
                                    <p:animEffect transition="in" filter="fade">
                                      <p:cBhvr>
                                        <p:cTn id="15" dur="500"/>
                                        <p:tgtEl>
                                          <p:spTgt spid="111"/>
                                        </p:tgtEl>
                                      </p:cBhvr>
                                    </p:animEffect>
                                  </p:childTnLst>
                                </p:cTn>
                              </p:par>
                            </p:childTnLst>
                          </p:cTn>
                        </p:par>
                        <p:par>
                          <p:cTn id="16" fill="hold">
                            <p:stCondLst>
                              <p:cond delay="1500"/>
                            </p:stCondLst>
                            <p:childTnLst>
                              <p:par>
                                <p:cTn id="17" presetID="2" presetClass="entr" presetSubtype="2" fill="hold" grpId="0" nodeType="afterEffect">
                                  <p:stCondLst>
                                    <p:cond delay="0"/>
                                  </p:stCondLst>
                                  <p:iterate type="lt">
                                    <p:tmPct val="10000"/>
                                  </p:iterate>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500" fill="hold"/>
                                        <p:tgtEl>
                                          <p:spTgt spid="107"/>
                                        </p:tgtEl>
                                        <p:attrNameLst>
                                          <p:attrName>ppt_x</p:attrName>
                                        </p:attrNameLst>
                                      </p:cBhvr>
                                      <p:tavLst>
                                        <p:tav tm="0">
                                          <p:val>
                                            <p:strVal val="1+#ppt_w/2"/>
                                          </p:val>
                                        </p:tav>
                                        <p:tav tm="100000">
                                          <p:val>
                                            <p:strVal val="#ppt_x"/>
                                          </p:val>
                                        </p:tav>
                                      </p:tavLst>
                                    </p:anim>
                                    <p:anim calcmode="lin" valueType="num">
                                      <p:cBhvr additive="base">
                                        <p:cTn id="20" dur="5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6"/>
          <p:cNvSpPr txBox="1"/>
          <p:nvPr/>
        </p:nvSpPr>
        <p:spPr>
          <a:xfrm>
            <a:off x="1980768" y="5392453"/>
            <a:ext cx="2646878" cy="461665"/>
          </a:xfrm>
          <a:prstGeom prst="rect">
            <a:avLst/>
          </a:prstGeom>
          <a:noFill/>
        </p:spPr>
        <p:txBody>
          <a:bodyPr wrap="none" rtlCol="0">
            <a:spAutoFit/>
          </a:bodyPr>
          <a:lstStyle>
            <a:defPPr>
              <a:defRPr lang="zh-CN"/>
            </a:defPPr>
            <a:lvl1pPr>
              <a:defRPr sz="2400" b="1">
                <a:solidFill>
                  <a:schemeClr val="tx1">
                    <a:lumMod val="75000"/>
                    <a:lumOff val="25000"/>
                  </a:schemeClr>
                </a:solidFill>
                <a:effectLst>
                  <a:outerShdw blurRad="381000" dist="38100" dir="2700000" algn="tl">
                    <a:srgbClr val="000000">
                      <a:alpha val="20000"/>
                    </a:srgbClr>
                  </a:outerShdw>
                </a:effectLst>
                <a:latin typeface="微软雅黑" panose="020B0503020204020204" pitchFamily="34" charset="-122"/>
                <a:ea typeface="微软雅黑" panose="020B0503020204020204" pitchFamily="34" charset="-122"/>
              </a:defRPr>
            </a:lvl1pPr>
          </a:lstStyle>
          <a:p>
            <a:r>
              <a:rPr lang="zh-CN" altLang="en-US" dirty="0">
                <a:latin typeface="+mj-ea"/>
                <a:ea typeface="+mj-ea"/>
              </a:rPr>
              <a:t>公司（团队）简介</a:t>
            </a:r>
          </a:p>
        </p:txBody>
      </p:sp>
      <p:sp>
        <p:nvSpPr>
          <p:cNvPr id="54" name="TextBox 7"/>
          <p:cNvSpPr txBox="1"/>
          <p:nvPr/>
        </p:nvSpPr>
        <p:spPr>
          <a:xfrm>
            <a:off x="1702718" y="5863990"/>
            <a:ext cx="9639090" cy="69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Aft>
                <a:spcPts val="500"/>
              </a:spcAft>
              <a:defRPr sz="1400">
                <a:latin typeface="微软雅黑" panose="020B0503020204020204" pitchFamily="34" charset="-122"/>
                <a:ea typeface="微软雅黑" panose="020B0503020204020204" pitchFamily="34" charset="-122"/>
              </a:defRPr>
            </a:lvl1pPr>
          </a:lstStyle>
          <a:p>
            <a:pPr defTabSz="609600"/>
            <a:r>
              <a:rPr lang="zh-CN" altLang="en-US" dirty="0">
                <a:solidFill>
                  <a:schemeClr val="tx1">
                    <a:lumMod val="95000"/>
                    <a:lumOff val="5000"/>
                  </a:schemeClr>
                </a:solidFill>
                <a:sym typeface="微软雅黑" panose="020B0503020204020204" pitchFamily="34" charset="-122"/>
              </a:rPr>
              <a:t>      某某单位、公司是一家专注于某产品及服务的综合性公司，在行业内拥有领先地位。</a:t>
            </a:r>
            <a:r>
              <a:rPr lang="en-US" altLang="zh-CN" dirty="0">
                <a:solidFill>
                  <a:schemeClr val="tx1">
                    <a:lumMod val="95000"/>
                    <a:lumOff val="5000"/>
                  </a:schemeClr>
                </a:solidFill>
                <a:sym typeface="微软雅黑" panose="020B0503020204020204" pitchFamily="34" charset="-122"/>
              </a:rPr>
              <a:t>   </a:t>
            </a:r>
          </a:p>
          <a:p>
            <a:pPr defTabSz="609600"/>
            <a:r>
              <a:rPr lang="en-US" altLang="zh-CN" dirty="0">
                <a:solidFill>
                  <a:schemeClr val="tx1">
                    <a:lumMod val="95000"/>
                    <a:lumOff val="5000"/>
                  </a:schemeClr>
                </a:solidFill>
                <a:sym typeface="微软雅黑" panose="020B0503020204020204" pitchFamily="34" charset="-122"/>
              </a:rPr>
              <a:t>      </a:t>
            </a:r>
            <a:r>
              <a:rPr lang="zh-CN" altLang="en-US" dirty="0">
                <a:solidFill>
                  <a:schemeClr val="tx1">
                    <a:lumMod val="95000"/>
                    <a:lumOff val="5000"/>
                  </a:schemeClr>
                </a:solidFill>
                <a:sym typeface="微软雅黑" panose="020B0503020204020204" pitchFamily="34" charset="-122"/>
              </a:rPr>
              <a:t>现有职工</a:t>
            </a:r>
            <a:r>
              <a:rPr lang="en-US" altLang="zh-CN" dirty="0">
                <a:solidFill>
                  <a:schemeClr val="tx1">
                    <a:lumMod val="95000"/>
                    <a:lumOff val="5000"/>
                  </a:schemeClr>
                </a:solidFill>
                <a:sym typeface="微软雅黑" panose="020B0503020204020204" pitchFamily="34" charset="-122"/>
              </a:rPr>
              <a:t>200</a:t>
            </a:r>
            <a:r>
              <a:rPr lang="zh-CN" altLang="en-US" dirty="0">
                <a:solidFill>
                  <a:schemeClr val="tx1">
                    <a:lumMod val="95000"/>
                    <a:lumOff val="5000"/>
                  </a:schemeClr>
                </a:solidFill>
                <a:sym typeface="微软雅黑" panose="020B0503020204020204" pitchFamily="34" charset="-122"/>
              </a:rPr>
              <a:t>人，其中</a:t>
            </a:r>
            <a:r>
              <a:rPr lang="zh-CN" altLang="en-US" dirty="0">
                <a:solidFill>
                  <a:schemeClr val="tx1">
                    <a:lumMod val="95000"/>
                    <a:lumOff val="5000"/>
                  </a:schemeClr>
                </a:solidFill>
              </a:rPr>
              <a:t>您的内容打在这里，或者通过复制您的文本后。您的内容打在这里，或者通过复制您的文本。</a:t>
            </a:r>
          </a:p>
        </p:txBody>
      </p:sp>
      <p:sp>
        <p:nvSpPr>
          <p:cNvPr id="55" name="KSO_Shape"/>
          <p:cNvSpPr/>
          <p:nvPr/>
        </p:nvSpPr>
        <p:spPr bwMode="auto">
          <a:xfrm>
            <a:off x="1702718" y="5483286"/>
            <a:ext cx="268330" cy="279998"/>
          </a:xfrm>
          <a:custGeom>
            <a:avLst/>
            <a:gdLst>
              <a:gd name="T0" fmla="*/ 259821 w 1881188"/>
              <a:gd name="T1" fmla="*/ 321733 h 1963738"/>
              <a:gd name="T2" fmla="*/ 320146 w 1881188"/>
              <a:gd name="T3" fmla="*/ 342900 h 1963738"/>
              <a:gd name="T4" fmla="*/ 372533 w 1881188"/>
              <a:gd name="T5" fmla="*/ 381529 h 1963738"/>
              <a:gd name="T6" fmla="*/ 852488 w 1881188"/>
              <a:gd name="T7" fmla="*/ 871009 h 1963738"/>
              <a:gd name="T8" fmla="*/ 876829 w 1881188"/>
              <a:gd name="T9" fmla="*/ 930275 h 1963738"/>
              <a:gd name="T10" fmla="*/ 882650 w 1881188"/>
              <a:gd name="T11" fmla="*/ 992188 h 1963738"/>
              <a:gd name="T12" fmla="*/ 870479 w 1881188"/>
              <a:gd name="T13" fmla="*/ 1054100 h 1963738"/>
              <a:gd name="T14" fmla="*/ 840317 w 1881188"/>
              <a:gd name="T15" fmla="*/ 1111250 h 1963738"/>
              <a:gd name="T16" fmla="*/ 356129 w 1881188"/>
              <a:gd name="T17" fmla="*/ 1597555 h 1963738"/>
              <a:gd name="T18" fmla="*/ 300037 w 1881188"/>
              <a:gd name="T19" fmla="*/ 1630363 h 1963738"/>
              <a:gd name="T20" fmla="*/ 238654 w 1881188"/>
              <a:gd name="T21" fmla="*/ 1645709 h 1963738"/>
              <a:gd name="T22" fmla="*/ 176212 w 1881188"/>
              <a:gd name="T23" fmla="*/ 1642534 h 1963738"/>
              <a:gd name="T24" fmla="*/ 116416 w 1881188"/>
              <a:gd name="T25" fmla="*/ 1621367 h 1963738"/>
              <a:gd name="T26" fmla="*/ 63500 w 1881188"/>
              <a:gd name="T27" fmla="*/ 1582738 h 1963738"/>
              <a:gd name="T28" fmla="*/ 24871 w 1881188"/>
              <a:gd name="T29" fmla="*/ 1529821 h 1963738"/>
              <a:gd name="T30" fmla="*/ 3704 w 1881188"/>
              <a:gd name="T31" fmla="*/ 1470026 h 1963738"/>
              <a:gd name="T32" fmla="*/ 529 w 1881188"/>
              <a:gd name="T33" fmla="*/ 1407055 h 1963738"/>
              <a:gd name="T34" fmla="*/ 15346 w 1881188"/>
              <a:gd name="T35" fmla="*/ 1346201 h 1963738"/>
              <a:gd name="T36" fmla="*/ 48683 w 1881188"/>
              <a:gd name="T37" fmla="*/ 1290109 h 1963738"/>
              <a:gd name="T38" fmla="*/ 48683 w 1881188"/>
              <a:gd name="T39" fmla="*/ 674159 h 1963738"/>
              <a:gd name="T40" fmla="*/ 15346 w 1881188"/>
              <a:gd name="T41" fmla="*/ 618067 h 1963738"/>
              <a:gd name="T42" fmla="*/ 529 w 1881188"/>
              <a:gd name="T43" fmla="*/ 556684 h 1963738"/>
              <a:gd name="T44" fmla="*/ 3704 w 1881188"/>
              <a:gd name="T45" fmla="*/ 494242 h 1963738"/>
              <a:gd name="T46" fmla="*/ 24871 w 1881188"/>
              <a:gd name="T47" fmla="*/ 434446 h 1963738"/>
              <a:gd name="T48" fmla="*/ 63500 w 1881188"/>
              <a:gd name="T49" fmla="*/ 381529 h 1963738"/>
              <a:gd name="T50" fmla="*/ 116416 w 1881188"/>
              <a:gd name="T51" fmla="*/ 342900 h 1963738"/>
              <a:gd name="T52" fmla="*/ 176212 w 1881188"/>
              <a:gd name="T53" fmla="*/ 321733 h 1963738"/>
              <a:gd name="T54" fmla="*/ 911552 w 1881188"/>
              <a:gd name="T55" fmla="*/ 0 h 1963738"/>
              <a:gd name="T56" fmla="*/ 972882 w 1881188"/>
              <a:gd name="T57" fmla="*/ 12178 h 1963738"/>
              <a:gd name="T58" fmla="*/ 1030510 w 1881188"/>
              <a:gd name="T59" fmla="*/ 42356 h 1963738"/>
              <a:gd name="T60" fmla="*/ 1832548 w 1881188"/>
              <a:gd name="T61" fmla="*/ 843947 h 1963738"/>
              <a:gd name="T62" fmla="*/ 1865856 w 1881188"/>
              <a:gd name="T63" fmla="*/ 900069 h 1963738"/>
              <a:gd name="T64" fmla="*/ 1880659 w 1881188"/>
              <a:gd name="T65" fmla="*/ 961485 h 1963738"/>
              <a:gd name="T66" fmla="*/ 1877487 w 1881188"/>
              <a:gd name="T67" fmla="*/ 1023961 h 1963738"/>
              <a:gd name="T68" fmla="*/ 1856868 w 1881188"/>
              <a:gd name="T69" fmla="*/ 1083789 h 1963738"/>
              <a:gd name="T70" fmla="*/ 1817744 w 1881188"/>
              <a:gd name="T71" fmla="*/ 1136734 h 1963738"/>
              <a:gd name="T72" fmla="*/ 1012005 w 1881188"/>
              <a:gd name="T73" fmla="*/ 1933559 h 1963738"/>
              <a:gd name="T74" fmla="*/ 953320 w 1881188"/>
              <a:gd name="T75" fmla="*/ 1957914 h 1963738"/>
              <a:gd name="T76" fmla="*/ 890933 w 1881188"/>
              <a:gd name="T77" fmla="*/ 1963738 h 1963738"/>
              <a:gd name="T78" fmla="*/ 829075 w 1881188"/>
              <a:gd name="T79" fmla="*/ 1952090 h 1963738"/>
              <a:gd name="T80" fmla="*/ 771976 w 1881188"/>
              <a:gd name="T81" fmla="*/ 1921911 h 1963738"/>
              <a:gd name="T82" fmla="*/ 724921 w 1881188"/>
              <a:gd name="T83" fmla="*/ 1874790 h 1963738"/>
              <a:gd name="T84" fmla="*/ 695314 w 1881188"/>
              <a:gd name="T85" fmla="*/ 1817609 h 1963738"/>
              <a:gd name="T86" fmla="*/ 682625 w 1881188"/>
              <a:gd name="T87" fmla="*/ 1756193 h 1963738"/>
              <a:gd name="T88" fmla="*/ 688441 w 1881188"/>
              <a:gd name="T89" fmla="*/ 1693718 h 1963738"/>
              <a:gd name="T90" fmla="*/ 712761 w 1881188"/>
              <a:gd name="T91" fmla="*/ 1634419 h 1963738"/>
              <a:gd name="T92" fmla="*/ 1354603 w 1881188"/>
              <a:gd name="T93" fmla="*/ 981604 h 1963738"/>
              <a:gd name="T94" fmla="*/ 712761 w 1881188"/>
              <a:gd name="T95" fmla="*/ 329849 h 1963738"/>
              <a:gd name="T96" fmla="*/ 688441 w 1881188"/>
              <a:gd name="T97" fmla="*/ 270550 h 1963738"/>
              <a:gd name="T98" fmla="*/ 682625 w 1881188"/>
              <a:gd name="T99" fmla="*/ 208604 h 1963738"/>
              <a:gd name="T100" fmla="*/ 695314 w 1881188"/>
              <a:gd name="T101" fmla="*/ 146658 h 1963738"/>
              <a:gd name="T102" fmla="*/ 724921 w 1881188"/>
              <a:gd name="T103" fmla="*/ 89478 h 1963738"/>
              <a:gd name="T104" fmla="*/ 771976 w 1881188"/>
              <a:gd name="T105" fmla="*/ 42356 h 1963738"/>
              <a:gd name="T106" fmla="*/ 829075 w 1881188"/>
              <a:gd name="T107" fmla="*/ 12178 h 1963738"/>
              <a:gd name="T108" fmla="*/ 890933 w 1881188"/>
              <a:gd name="T109" fmla="*/ 0 h 1963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1188" h="1963738">
                <a:moveTo>
                  <a:pt x="207433" y="317500"/>
                </a:moveTo>
                <a:lnTo>
                  <a:pt x="218016" y="317500"/>
                </a:lnTo>
                <a:lnTo>
                  <a:pt x="228600" y="317500"/>
                </a:lnTo>
                <a:lnTo>
                  <a:pt x="238654" y="318558"/>
                </a:lnTo>
                <a:lnTo>
                  <a:pt x="249237" y="319617"/>
                </a:lnTo>
                <a:lnTo>
                  <a:pt x="259821" y="321733"/>
                </a:lnTo>
                <a:lnTo>
                  <a:pt x="269875" y="323321"/>
                </a:lnTo>
                <a:lnTo>
                  <a:pt x="280458" y="325967"/>
                </a:lnTo>
                <a:lnTo>
                  <a:pt x="290512" y="329671"/>
                </a:lnTo>
                <a:lnTo>
                  <a:pt x="300037" y="333375"/>
                </a:lnTo>
                <a:lnTo>
                  <a:pt x="310091" y="337608"/>
                </a:lnTo>
                <a:lnTo>
                  <a:pt x="320146" y="342900"/>
                </a:lnTo>
                <a:lnTo>
                  <a:pt x="329141" y="348192"/>
                </a:lnTo>
                <a:lnTo>
                  <a:pt x="338137" y="353483"/>
                </a:lnTo>
                <a:lnTo>
                  <a:pt x="347133" y="359833"/>
                </a:lnTo>
                <a:lnTo>
                  <a:pt x="356129" y="366183"/>
                </a:lnTo>
                <a:lnTo>
                  <a:pt x="364066" y="373592"/>
                </a:lnTo>
                <a:lnTo>
                  <a:pt x="372533" y="381529"/>
                </a:lnTo>
                <a:lnTo>
                  <a:pt x="818621" y="827617"/>
                </a:lnTo>
                <a:lnTo>
                  <a:pt x="826559" y="835555"/>
                </a:lnTo>
                <a:lnTo>
                  <a:pt x="833967" y="844021"/>
                </a:lnTo>
                <a:lnTo>
                  <a:pt x="840317" y="852488"/>
                </a:lnTo>
                <a:lnTo>
                  <a:pt x="847196" y="862013"/>
                </a:lnTo>
                <a:lnTo>
                  <a:pt x="852488" y="871009"/>
                </a:lnTo>
                <a:lnTo>
                  <a:pt x="857779" y="880005"/>
                </a:lnTo>
                <a:lnTo>
                  <a:pt x="863071" y="890059"/>
                </a:lnTo>
                <a:lnTo>
                  <a:pt x="866775" y="900113"/>
                </a:lnTo>
                <a:lnTo>
                  <a:pt x="870479" y="910167"/>
                </a:lnTo>
                <a:lnTo>
                  <a:pt x="874184" y="919692"/>
                </a:lnTo>
                <a:lnTo>
                  <a:pt x="876829" y="930275"/>
                </a:lnTo>
                <a:lnTo>
                  <a:pt x="878417" y="940330"/>
                </a:lnTo>
                <a:lnTo>
                  <a:pt x="880534" y="950913"/>
                </a:lnTo>
                <a:lnTo>
                  <a:pt x="882121" y="961496"/>
                </a:lnTo>
                <a:lnTo>
                  <a:pt x="882650" y="972080"/>
                </a:lnTo>
                <a:lnTo>
                  <a:pt x="882650" y="982134"/>
                </a:lnTo>
                <a:lnTo>
                  <a:pt x="882650" y="992188"/>
                </a:lnTo>
                <a:lnTo>
                  <a:pt x="882121" y="1002771"/>
                </a:lnTo>
                <a:lnTo>
                  <a:pt x="880534" y="1013355"/>
                </a:lnTo>
                <a:lnTo>
                  <a:pt x="878417" y="1023938"/>
                </a:lnTo>
                <a:lnTo>
                  <a:pt x="876829" y="1033992"/>
                </a:lnTo>
                <a:lnTo>
                  <a:pt x="874184" y="1044046"/>
                </a:lnTo>
                <a:lnTo>
                  <a:pt x="870479" y="1054100"/>
                </a:lnTo>
                <a:lnTo>
                  <a:pt x="866775" y="1064155"/>
                </a:lnTo>
                <a:lnTo>
                  <a:pt x="863071" y="1074209"/>
                </a:lnTo>
                <a:lnTo>
                  <a:pt x="857779" y="1083734"/>
                </a:lnTo>
                <a:lnTo>
                  <a:pt x="852488" y="1093259"/>
                </a:lnTo>
                <a:lnTo>
                  <a:pt x="847196" y="1102255"/>
                </a:lnTo>
                <a:lnTo>
                  <a:pt x="840317" y="1111250"/>
                </a:lnTo>
                <a:lnTo>
                  <a:pt x="833967" y="1120246"/>
                </a:lnTo>
                <a:lnTo>
                  <a:pt x="826559" y="1128713"/>
                </a:lnTo>
                <a:lnTo>
                  <a:pt x="818621" y="1136650"/>
                </a:lnTo>
                <a:lnTo>
                  <a:pt x="372533" y="1582738"/>
                </a:lnTo>
                <a:lnTo>
                  <a:pt x="364066" y="1590676"/>
                </a:lnTo>
                <a:lnTo>
                  <a:pt x="356129" y="1597555"/>
                </a:lnTo>
                <a:lnTo>
                  <a:pt x="347133" y="1604434"/>
                </a:lnTo>
                <a:lnTo>
                  <a:pt x="338137" y="1610784"/>
                </a:lnTo>
                <a:lnTo>
                  <a:pt x="329141" y="1616076"/>
                </a:lnTo>
                <a:lnTo>
                  <a:pt x="320146" y="1621367"/>
                </a:lnTo>
                <a:lnTo>
                  <a:pt x="310091" y="1626659"/>
                </a:lnTo>
                <a:lnTo>
                  <a:pt x="300037" y="1630363"/>
                </a:lnTo>
                <a:lnTo>
                  <a:pt x="290512" y="1634597"/>
                </a:lnTo>
                <a:lnTo>
                  <a:pt x="280458" y="1637772"/>
                </a:lnTo>
                <a:lnTo>
                  <a:pt x="269875" y="1640417"/>
                </a:lnTo>
                <a:lnTo>
                  <a:pt x="259821" y="1642534"/>
                </a:lnTo>
                <a:lnTo>
                  <a:pt x="249237" y="1644651"/>
                </a:lnTo>
                <a:lnTo>
                  <a:pt x="238654" y="1645709"/>
                </a:lnTo>
                <a:lnTo>
                  <a:pt x="228600" y="1646238"/>
                </a:lnTo>
                <a:lnTo>
                  <a:pt x="218016" y="1646238"/>
                </a:lnTo>
                <a:lnTo>
                  <a:pt x="207433" y="1646238"/>
                </a:lnTo>
                <a:lnTo>
                  <a:pt x="196850" y="1645709"/>
                </a:lnTo>
                <a:lnTo>
                  <a:pt x="186796" y="1644651"/>
                </a:lnTo>
                <a:lnTo>
                  <a:pt x="176212" y="1642534"/>
                </a:lnTo>
                <a:lnTo>
                  <a:pt x="165629" y="1640417"/>
                </a:lnTo>
                <a:lnTo>
                  <a:pt x="156104" y="1637772"/>
                </a:lnTo>
                <a:lnTo>
                  <a:pt x="146050" y="1634597"/>
                </a:lnTo>
                <a:lnTo>
                  <a:pt x="135466" y="1630363"/>
                </a:lnTo>
                <a:lnTo>
                  <a:pt x="126471" y="1626659"/>
                </a:lnTo>
                <a:lnTo>
                  <a:pt x="116416" y="1621367"/>
                </a:lnTo>
                <a:lnTo>
                  <a:pt x="106891" y="1616076"/>
                </a:lnTo>
                <a:lnTo>
                  <a:pt x="97896" y="1610784"/>
                </a:lnTo>
                <a:lnTo>
                  <a:pt x="88900" y="1604434"/>
                </a:lnTo>
                <a:lnTo>
                  <a:pt x="79904" y="1597555"/>
                </a:lnTo>
                <a:lnTo>
                  <a:pt x="71437" y="1590676"/>
                </a:lnTo>
                <a:lnTo>
                  <a:pt x="63500" y="1582738"/>
                </a:lnTo>
                <a:lnTo>
                  <a:pt x="55562" y="1574801"/>
                </a:lnTo>
                <a:lnTo>
                  <a:pt x="48683" y="1565805"/>
                </a:lnTo>
                <a:lnTo>
                  <a:pt x="41804" y="1557338"/>
                </a:lnTo>
                <a:lnTo>
                  <a:pt x="35454" y="1548342"/>
                </a:lnTo>
                <a:lnTo>
                  <a:pt x="30162" y="1538817"/>
                </a:lnTo>
                <a:lnTo>
                  <a:pt x="24871" y="1529821"/>
                </a:lnTo>
                <a:lnTo>
                  <a:pt x="19579" y="1519767"/>
                </a:lnTo>
                <a:lnTo>
                  <a:pt x="15346" y="1510771"/>
                </a:lnTo>
                <a:lnTo>
                  <a:pt x="11641" y="1500188"/>
                </a:lnTo>
                <a:lnTo>
                  <a:pt x="8466" y="1490134"/>
                </a:lnTo>
                <a:lnTo>
                  <a:pt x="5821" y="1480609"/>
                </a:lnTo>
                <a:lnTo>
                  <a:pt x="3704" y="1470026"/>
                </a:lnTo>
                <a:lnTo>
                  <a:pt x="1587" y="1459442"/>
                </a:lnTo>
                <a:lnTo>
                  <a:pt x="529" y="1449388"/>
                </a:lnTo>
                <a:lnTo>
                  <a:pt x="0" y="1438805"/>
                </a:lnTo>
                <a:lnTo>
                  <a:pt x="0" y="1428221"/>
                </a:lnTo>
                <a:lnTo>
                  <a:pt x="0" y="1417638"/>
                </a:lnTo>
                <a:lnTo>
                  <a:pt x="529" y="1407055"/>
                </a:lnTo>
                <a:lnTo>
                  <a:pt x="1587" y="1397001"/>
                </a:lnTo>
                <a:lnTo>
                  <a:pt x="3704" y="1386417"/>
                </a:lnTo>
                <a:lnTo>
                  <a:pt x="5821" y="1376363"/>
                </a:lnTo>
                <a:lnTo>
                  <a:pt x="8466" y="1365780"/>
                </a:lnTo>
                <a:lnTo>
                  <a:pt x="11641" y="1355726"/>
                </a:lnTo>
                <a:lnTo>
                  <a:pt x="15346" y="1346201"/>
                </a:lnTo>
                <a:lnTo>
                  <a:pt x="19579" y="1336146"/>
                </a:lnTo>
                <a:lnTo>
                  <a:pt x="24871" y="1327151"/>
                </a:lnTo>
                <a:lnTo>
                  <a:pt x="30162" y="1317096"/>
                </a:lnTo>
                <a:lnTo>
                  <a:pt x="35454" y="1307571"/>
                </a:lnTo>
                <a:lnTo>
                  <a:pt x="41804" y="1299105"/>
                </a:lnTo>
                <a:lnTo>
                  <a:pt x="48683" y="1290109"/>
                </a:lnTo>
                <a:lnTo>
                  <a:pt x="55562" y="1282171"/>
                </a:lnTo>
                <a:lnTo>
                  <a:pt x="63500" y="1273705"/>
                </a:lnTo>
                <a:lnTo>
                  <a:pt x="355071" y="981605"/>
                </a:lnTo>
                <a:lnTo>
                  <a:pt x="63500" y="690563"/>
                </a:lnTo>
                <a:lnTo>
                  <a:pt x="55562" y="682096"/>
                </a:lnTo>
                <a:lnTo>
                  <a:pt x="48683" y="674159"/>
                </a:lnTo>
                <a:lnTo>
                  <a:pt x="41804" y="664634"/>
                </a:lnTo>
                <a:lnTo>
                  <a:pt x="35454" y="656167"/>
                </a:lnTo>
                <a:lnTo>
                  <a:pt x="30162" y="647171"/>
                </a:lnTo>
                <a:lnTo>
                  <a:pt x="24871" y="637646"/>
                </a:lnTo>
                <a:lnTo>
                  <a:pt x="19579" y="628121"/>
                </a:lnTo>
                <a:lnTo>
                  <a:pt x="15346" y="618067"/>
                </a:lnTo>
                <a:lnTo>
                  <a:pt x="11641" y="608013"/>
                </a:lnTo>
                <a:lnTo>
                  <a:pt x="8466" y="598488"/>
                </a:lnTo>
                <a:lnTo>
                  <a:pt x="5821" y="587904"/>
                </a:lnTo>
                <a:lnTo>
                  <a:pt x="3704" y="577850"/>
                </a:lnTo>
                <a:lnTo>
                  <a:pt x="1587" y="567267"/>
                </a:lnTo>
                <a:lnTo>
                  <a:pt x="529" y="556684"/>
                </a:lnTo>
                <a:lnTo>
                  <a:pt x="0" y="546100"/>
                </a:lnTo>
                <a:lnTo>
                  <a:pt x="0" y="535517"/>
                </a:lnTo>
                <a:lnTo>
                  <a:pt x="0" y="524934"/>
                </a:lnTo>
                <a:lnTo>
                  <a:pt x="529" y="515409"/>
                </a:lnTo>
                <a:lnTo>
                  <a:pt x="1587" y="504825"/>
                </a:lnTo>
                <a:lnTo>
                  <a:pt x="3704" y="494242"/>
                </a:lnTo>
                <a:lnTo>
                  <a:pt x="5821" y="483659"/>
                </a:lnTo>
                <a:lnTo>
                  <a:pt x="8466" y="473604"/>
                </a:lnTo>
                <a:lnTo>
                  <a:pt x="11641" y="464079"/>
                </a:lnTo>
                <a:lnTo>
                  <a:pt x="15346" y="454025"/>
                </a:lnTo>
                <a:lnTo>
                  <a:pt x="19579" y="443971"/>
                </a:lnTo>
                <a:lnTo>
                  <a:pt x="24871" y="434446"/>
                </a:lnTo>
                <a:lnTo>
                  <a:pt x="30162" y="424921"/>
                </a:lnTo>
                <a:lnTo>
                  <a:pt x="35454" y="415925"/>
                </a:lnTo>
                <a:lnTo>
                  <a:pt x="41804" y="406400"/>
                </a:lnTo>
                <a:lnTo>
                  <a:pt x="48683" y="397933"/>
                </a:lnTo>
                <a:lnTo>
                  <a:pt x="55562" y="389467"/>
                </a:lnTo>
                <a:lnTo>
                  <a:pt x="63500" y="381529"/>
                </a:lnTo>
                <a:lnTo>
                  <a:pt x="71437" y="373592"/>
                </a:lnTo>
                <a:lnTo>
                  <a:pt x="79904" y="366183"/>
                </a:lnTo>
                <a:lnTo>
                  <a:pt x="88900" y="359833"/>
                </a:lnTo>
                <a:lnTo>
                  <a:pt x="97896" y="353483"/>
                </a:lnTo>
                <a:lnTo>
                  <a:pt x="106891" y="348192"/>
                </a:lnTo>
                <a:lnTo>
                  <a:pt x="116416" y="342900"/>
                </a:lnTo>
                <a:lnTo>
                  <a:pt x="126471" y="337608"/>
                </a:lnTo>
                <a:lnTo>
                  <a:pt x="135466" y="333375"/>
                </a:lnTo>
                <a:lnTo>
                  <a:pt x="145521" y="329671"/>
                </a:lnTo>
                <a:lnTo>
                  <a:pt x="156104" y="325967"/>
                </a:lnTo>
                <a:lnTo>
                  <a:pt x="165629" y="323321"/>
                </a:lnTo>
                <a:lnTo>
                  <a:pt x="176212" y="321733"/>
                </a:lnTo>
                <a:lnTo>
                  <a:pt x="186796" y="319617"/>
                </a:lnTo>
                <a:lnTo>
                  <a:pt x="196850" y="318558"/>
                </a:lnTo>
                <a:lnTo>
                  <a:pt x="207433" y="317500"/>
                </a:lnTo>
                <a:close/>
                <a:moveTo>
                  <a:pt x="890933" y="0"/>
                </a:moveTo>
                <a:lnTo>
                  <a:pt x="901507" y="0"/>
                </a:lnTo>
                <a:lnTo>
                  <a:pt x="911552" y="0"/>
                </a:lnTo>
                <a:lnTo>
                  <a:pt x="921598" y="1059"/>
                </a:lnTo>
                <a:lnTo>
                  <a:pt x="932172" y="2118"/>
                </a:lnTo>
                <a:lnTo>
                  <a:pt x="942746" y="4236"/>
                </a:lnTo>
                <a:lnTo>
                  <a:pt x="953320" y="6354"/>
                </a:lnTo>
                <a:lnTo>
                  <a:pt x="963365" y="9530"/>
                </a:lnTo>
                <a:lnTo>
                  <a:pt x="972882" y="12178"/>
                </a:lnTo>
                <a:lnTo>
                  <a:pt x="982927" y="15884"/>
                </a:lnTo>
                <a:lnTo>
                  <a:pt x="992972" y="20649"/>
                </a:lnTo>
                <a:lnTo>
                  <a:pt x="1002489" y="25414"/>
                </a:lnTo>
                <a:lnTo>
                  <a:pt x="1012005" y="30708"/>
                </a:lnTo>
                <a:lnTo>
                  <a:pt x="1020993" y="36003"/>
                </a:lnTo>
                <a:lnTo>
                  <a:pt x="1030510" y="42356"/>
                </a:lnTo>
                <a:lnTo>
                  <a:pt x="1038969" y="49239"/>
                </a:lnTo>
                <a:lnTo>
                  <a:pt x="1047428" y="56122"/>
                </a:lnTo>
                <a:lnTo>
                  <a:pt x="1055359" y="64064"/>
                </a:lnTo>
                <a:lnTo>
                  <a:pt x="1817744" y="827534"/>
                </a:lnTo>
                <a:lnTo>
                  <a:pt x="1825675" y="835476"/>
                </a:lnTo>
                <a:lnTo>
                  <a:pt x="1832548" y="843947"/>
                </a:lnTo>
                <a:lnTo>
                  <a:pt x="1839421" y="852418"/>
                </a:lnTo>
                <a:lnTo>
                  <a:pt x="1845765" y="861948"/>
                </a:lnTo>
                <a:lnTo>
                  <a:pt x="1851581" y="870949"/>
                </a:lnTo>
                <a:lnTo>
                  <a:pt x="1856868" y="879950"/>
                </a:lnTo>
                <a:lnTo>
                  <a:pt x="1861626" y="890009"/>
                </a:lnTo>
                <a:lnTo>
                  <a:pt x="1865856" y="900069"/>
                </a:lnTo>
                <a:lnTo>
                  <a:pt x="1869557" y="910128"/>
                </a:lnTo>
                <a:lnTo>
                  <a:pt x="1872729" y="919659"/>
                </a:lnTo>
                <a:lnTo>
                  <a:pt x="1875372" y="930248"/>
                </a:lnTo>
                <a:lnTo>
                  <a:pt x="1877487" y="940307"/>
                </a:lnTo>
                <a:lnTo>
                  <a:pt x="1879602" y="950896"/>
                </a:lnTo>
                <a:lnTo>
                  <a:pt x="1880659" y="961485"/>
                </a:lnTo>
                <a:lnTo>
                  <a:pt x="1881188" y="972074"/>
                </a:lnTo>
                <a:lnTo>
                  <a:pt x="1881188" y="982134"/>
                </a:lnTo>
                <a:lnTo>
                  <a:pt x="1881188" y="992193"/>
                </a:lnTo>
                <a:lnTo>
                  <a:pt x="1880659" y="1002783"/>
                </a:lnTo>
                <a:lnTo>
                  <a:pt x="1879602" y="1013372"/>
                </a:lnTo>
                <a:lnTo>
                  <a:pt x="1877487" y="1023961"/>
                </a:lnTo>
                <a:lnTo>
                  <a:pt x="1875372" y="1034020"/>
                </a:lnTo>
                <a:lnTo>
                  <a:pt x="1872729" y="1044080"/>
                </a:lnTo>
                <a:lnTo>
                  <a:pt x="1869557" y="1054139"/>
                </a:lnTo>
                <a:lnTo>
                  <a:pt x="1865856" y="1064199"/>
                </a:lnTo>
                <a:lnTo>
                  <a:pt x="1861626" y="1074259"/>
                </a:lnTo>
                <a:lnTo>
                  <a:pt x="1856868" y="1083789"/>
                </a:lnTo>
                <a:lnTo>
                  <a:pt x="1851581" y="1093319"/>
                </a:lnTo>
                <a:lnTo>
                  <a:pt x="1845765" y="1102320"/>
                </a:lnTo>
                <a:lnTo>
                  <a:pt x="1839421" y="1111320"/>
                </a:lnTo>
                <a:lnTo>
                  <a:pt x="1832548" y="1120321"/>
                </a:lnTo>
                <a:lnTo>
                  <a:pt x="1825675" y="1128792"/>
                </a:lnTo>
                <a:lnTo>
                  <a:pt x="1817744" y="1136734"/>
                </a:lnTo>
                <a:lnTo>
                  <a:pt x="1055359" y="1899674"/>
                </a:lnTo>
                <a:lnTo>
                  <a:pt x="1047428" y="1907616"/>
                </a:lnTo>
                <a:lnTo>
                  <a:pt x="1038969" y="1915029"/>
                </a:lnTo>
                <a:lnTo>
                  <a:pt x="1030510" y="1921911"/>
                </a:lnTo>
                <a:lnTo>
                  <a:pt x="1020993" y="1928265"/>
                </a:lnTo>
                <a:lnTo>
                  <a:pt x="1012005" y="1933559"/>
                </a:lnTo>
                <a:lnTo>
                  <a:pt x="1002489" y="1938854"/>
                </a:lnTo>
                <a:lnTo>
                  <a:pt x="992972" y="1944148"/>
                </a:lnTo>
                <a:lnTo>
                  <a:pt x="983456" y="1947855"/>
                </a:lnTo>
                <a:lnTo>
                  <a:pt x="972882" y="1952090"/>
                </a:lnTo>
                <a:lnTo>
                  <a:pt x="963365" y="1955267"/>
                </a:lnTo>
                <a:lnTo>
                  <a:pt x="953320" y="1957914"/>
                </a:lnTo>
                <a:lnTo>
                  <a:pt x="942746" y="1960032"/>
                </a:lnTo>
                <a:lnTo>
                  <a:pt x="932172" y="1961620"/>
                </a:lnTo>
                <a:lnTo>
                  <a:pt x="922126" y="1963209"/>
                </a:lnTo>
                <a:lnTo>
                  <a:pt x="911552" y="1963738"/>
                </a:lnTo>
                <a:lnTo>
                  <a:pt x="901507" y="1963738"/>
                </a:lnTo>
                <a:lnTo>
                  <a:pt x="890933" y="1963738"/>
                </a:lnTo>
                <a:lnTo>
                  <a:pt x="880359" y="1963209"/>
                </a:lnTo>
                <a:lnTo>
                  <a:pt x="869785" y="1961620"/>
                </a:lnTo>
                <a:lnTo>
                  <a:pt x="859211" y="1960032"/>
                </a:lnTo>
                <a:lnTo>
                  <a:pt x="849166" y="1957914"/>
                </a:lnTo>
                <a:lnTo>
                  <a:pt x="838592" y="1955267"/>
                </a:lnTo>
                <a:lnTo>
                  <a:pt x="829075" y="1952090"/>
                </a:lnTo>
                <a:lnTo>
                  <a:pt x="819030" y="1947855"/>
                </a:lnTo>
                <a:lnTo>
                  <a:pt x="808985" y="1944148"/>
                </a:lnTo>
                <a:lnTo>
                  <a:pt x="799468" y="1938854"/>
                </a:lnTo>
                <a:lnTo>
                  <a:pt x="789951" y="1933559"/>
                </a:lnTo>
                <a:lnTo>
                  <a:pt x="780963" y="1928265"/>
                </a:lnTo>
                <a:lnTo>
                  <a:pt x="771976" y="1921911"/>
                </a:lnTo>
                <a:lnTo>
                  <a:pt x="762988" y="1915029"/>
                </a:lnTo>
                <a:lnTo>
                  <a:pt x="754528" y="1907616"/>
                </a:lnTo>
                <a:lnTo>
                  <a:pt x="746598" y="1899674"/>
                </a:lnTo>
                <a:lnTo>
                  <a:pt x="738667" y="1891733"/>
                </a:lnTo>
                <a:lnTo>
                  <a:pt x="731266" y="1883261"/>
                </a:lnTo>
                <a:lnTo>
                  <a:pt x="724921" y="1874790"/>
                </a:lnTo>
                <a:lnTo>
                  <a:pt x="719106" y="1865790"/>
                </a:lnTo>
                <a:lnTo>
                  <a:pt x="712761" y="1856259"/>
                </a:lnTo>
                <a:lnTo>
                  <a:pt x="707474" y="1847259"/>
                </a:lnTo>
                <a:lnTo>
                  <a:pt x="703245" y="1837199"/>
                </a:lnTo>
                <a:lnTo>
                  <a:pt x="698486" y="1827140"/>
                </a:lnTo>
                <a:lnTo>
                  <a:pt x="695314" y="1817609"/>
                </a:lnTo>
                <a:lnTo>
                  <a:pt x="692142" y="1807550"/>
                </a:lnTo>
                <a:lnTo>
                  <a:pt x="688441" y="1797490"/>
                </a:lnTo>
                <a:lnTo>
                  <a:pt x="686855" y="1787431"/>
                </a:lnTo>
                <a:lnTo>
                  <a:pt x="684740" y="1776842"/>
                </a:lnTo>
                <a:lnTo>
                  <a:pt x="683154" y="1766253"/>
                </a:lnTo>
                <a:lnTo>
                  <a:pt x="682625" y="1756193"/>
                </a:lnTo>
                <a:lnTo>
                  <a:pt x="682625" y="1745604"/>
                </a:lnTo>
                <a:lnTo>
                  <a:pt x="682625" y="1735015"/>
                </a:lnTo>
                <a:lnTo>
                  <a:pt x="683154" y="1724426"/>
                </a:lnTo>
                <a:lnTo>
                  <a:pt x="684740" y="1713837"/>
                </a:lnTo>
                <a:lnTo>
                  <a:pt x="686855" y="1703248"/>
                </a:lnTo>
                <a:lnTo>
                  <a:pt x="688441" y="1693718"/>
                </a:lnTo>
                <a:lnTo>
                  <a:pt x="692142" y="1683129"/>
                </a:lnTo>
                <a:lnTo>
                  <a:pt x="695314" y="1673069"/>
                </a:lnTo>
                <a:lnTo>
                  <a:pt x="698486" y="1663009"/>
                </a:lnTo>
                <a:lnTo>
                  <a:pt x="703245" y="1653479"/>
                </a:lnTo>
                <a:lnTo>
                  <a:pt x="707474" y="1643420"/>
                </a:lnTo>
                <a:lnTo>
                  <a:pt x="712761" y="1634419"/>
                </a:lnTo>
                <a:lnTo>
                  <a:pt x="719106" y="1624889"/>
                </a:lnTo>
                <a:lnTo>
                  <a:pt x="724921" y="1615888"/>
                </a:lnTo>
                <a:lnTo>
                  <a:pt x="731266" y="1607417"/>
                </a:lnTo>
                <a:lnTo>
                  <a:pt x="738667" y="1598416"/>
                </a:lnTo>
                <a:lnTo>
                  <a:pt x="746598" y="1591004"/>
                </a:lnTo>
                <a:lnTo>
                  <a:pt x="1354603" y="981604"/>
                </a:lnTo>
                <a:lnTo>
                  <a:pt x="746598" y="373264"/>
                </a:lnTo>
                <a:lnTo>
                  <a:pt x="738667" y="365322"/>
                </a:lnTo>
                <a:lnTo>
                  <a:pt x="731266" y="356851"/>
                </a:lnTo>
                <a:lnTo>
                  <a:pt x="724921" y="348380"/>
                </a:lnTo>
                <a:lnTo>
                  <a:pt x="719106" y="338850"/>
                </a:lnTo>
                <a:lnTo>
                  <a:pt x="712761" y="329849"/>
                </a:lnTo>
                <a:lnTo>
                  <a:pt x="707474" y="320848"/>
                </a:lnTo>
                <a:lnTo>
                  <a:pt x="703245" y="310789"/>
                </a:lnTo>
                <a:lnTo>
                  <a:pt x="698486" y="300729"/>
                </a:lnTo>
                <a:lnTo>
                  <a:pt x="695314" y="290669"/>
                </a:lnTo>
                <a:lnTo>
                  <a:pt x="692142" y="281139"/>
                </a:lnTo>
                <a:lnTo>
                  <a:pt x="688441" y="270550"/>
                </a:lnTo>
                <a:lnTo>
                  <a:pt x="686855" y="260491"/>
                </a:lnTo>
                <a:lnTo>
                  <a:pt x="684740" y="249902"/>
                </a:lnTo>
                <a:lnTo>
                  <a:pt x="683154" y="239313"/>
                </a:lnTo>
                <a:lnTo>
                  <a:pt x="682625" y="228723"/>
                </a:lnTo>
                <a:lnTo>
                  <a:pt x="682625" y="218664"/>
                </a:lnTo>
                <a:lnTo>
                  <a:pt x="682625" y="208604"/>
                </a:lnTo>
                <a:lnTo>
                  <a:pt x="683154" y="198015"/>
                </a:lnTo>
                <a:lnTo>
                  <a:pt x="684740" y="187426"/>
                </a:lnTo>
                <a:lnTo>
                  <a:pt x="686855" y="176837"/>
                </a:lnTo>
                <a:lnTo>
                  <a:pt x="688441" y="166248"/>
                </a:lnTo>
                <a:lnTo>
                  <a:pt x="692142" y="156718"/>
                </a:lnTo>
                <a:lnTo>
                  <a:pt x="695314" y="146658"/>
                </a:lnTo>
                <a:lnTo>
                  <a:pt x="698486" y="136599"/>
                </a:lnTo>
                <a:lnTo>
                  <a:pt x="703245" y="127069"/>
                </a:lnTo>
                <a:lnTo>
                  <a:pt x="707474" y="117009"/>
                </a:lnTo>
                <a:lnTo>
                  <a:pt x="712761" y="107479"/>
                </a:lnTo>
                <a:lnTo>
                  <a:pt x="719106" y="98478"/>
                </a:lnTo>
                <a:lnTo>
                  <a:pt x="724921" y="89478"/>
                </a:lnTo>
                <a:lnTo>
                  <a:pt x="731266" y="80477"/>
                </a:lnTo>
                <a:lnTo>
                  <a:pt x="738667" y="72006"/>
                </a:lnTo>
                <a:lnTo>
                  <a:pt x="746598" y="64064"/>
                </a:lnTo>
                <a:lnTo>
                  <a:pt x="754528" y="56122"/>
                </a:lnTo>
                <a:lnTo>
                  <a:pt x="762988" y="49239"/>
                </a:lnTo>
                <a:lnTo>
                  <a:pt x="771976" y="42356"/>
                </a:lnTo>
                <a:lnTo>
                  <a:pt x="780963" y="36003"/>
                </a:lnTo>
                <a:lnTo>
                  <a:pt x="789951" y="30708"/>
                </a:lnTo>
                <a:lnTo>
                  <a:pt x="799468" y="25414"/>
                </a:lnTo>
                <a:lnTo>
                  <a:pt x="808985" y="20649"/>
                </a:lnTo>
                <a:lnTo>
                  <a:pt x="819030" y="15884"/>
                </a:lnTo>
                <a:lnTo>
                  <a:pt x="829075" y="12178"/>
                </a:lnTo>
                <a:lnTo>
                  <a:pt x="838592" y="9530"/>
                </a:lnTo>
                <a:lnTo>
                  <a:pt x="849166" y="6354"/>
                </a:lnTo>
                <a:lnTo>
                  <a:pt x="859211" y="4236"/>
                </a:lnTo>
                <a:lnTo>
                  <a:pt x="869785" y="2118"/>
                </a:lnTo>
                <a:lnTo>
                  <a:pt x="880359" y="1059"/>
                </a:lnTo>
                <a:lnTo>
                  <a:pt x="890933" y="0"/>
                </a:lnTo>
                <a:close/>
              </a:path>
            </a:pathLst>
          </a:custGeom>
          <a:solidFill>
            <a:schemeClr val="tx1">
              <a:lumMod val="75000"/>
              <a:lumOff val="25000"/>
            </a:schemeClr>
          </a:solidFill>
          <a:ln>
            <a:noFill/>
          </a:ln>
        </p:spPr>
        <p:txBody>
          <a:bodyPr anchor="ctr"/>
          <a:lstStyle/>
          <a:p>
            <a:endParaRPr lang="zh-CN" altLang="en-US"/>
          </a:p>
        </p:txBody>
      </p:sp>
      <p:pic>
        <p:nvPicPr>
          <p:cNvPr id="56" name="图片 55"/>
          <p:cNvPicPr>
            <a:picLocks noChangeAspect="1"/>
          </p:cNvPicPr>
          <p:nvPr/>
        </p:nvPicPr>
        <p:blipFill>
          <a:blip r:embed="rId3"/>
          <a:stretch>
            <a:fillRect/>
          </a:stretch>
        </p:blipFill>
        <p:spPr>
          <a:xfrm>
            <a:off x="2893326" y="278918"/>
            <a:ext cx="6405348" cy="4170438"/>
          </a:xfrm>
          <a:prstGeom prst="rect">
            <a:avLst/>
          </a:prstGeom>
        </p:spPr>
      </p:pic>
      <p:grpSp>
        <p:nvGrpSpPr>
          <p:cNvPr id="2" name="Group 4"/>
          <p:cNvGrpSpPr>
            <a:grpSpLocks noChangeAspect="1"/>
          </p:cNvGrpSpPr>
          <p:nvPr/>
        </p:nvGrpSpPr>
        <p:grpSpPr bwMode="auto">
          <a:xfrm>
            <a:off x="4903788" y="4754563"/>
            <a:ext cx="2381250" cy="604838"/>
            <a:chOff x="3089" y="2995"/>
            <a:chExt cx="1500" cy="381"/>
          </a:xfrm>
        </p:grpSpPr>
        <p:sp>
          <p:nvSpPr>
            <p:cNvPr id="4" name="Freeform 5"/>
            <p:cNvSpPr>
              <a:spLocks noEditPoints="1"/>
            </p:cNvSpPr>
            <p:nvPr/>
          </p:nvSpPr>
          <p:spPr bwMode="auto">
            <a:xfrm>
              <a:off x="3167" y="3084"/>
              <a:ext cx="181" cy="217"/>
            </a:xfrm>
            <a:custGeom>
              <a:avLst/>
              <a:gdLst>
                <a:gd name="T0" fmla="*/ 0 w 76"/>
                <a:gd name="T1" fmla="*/ 45 h 90"/>
                <a:gd name="T2" fmla="*/ 2 w 76"/>
                <a:gd name="T3" fmla="*/ 27 h 90"/>
                <a:gd name="T4" fmla="*/ 9 w 76"/>
                <a:gd name="T5" fmla="*/ 13 h 90"/>
                <a:gd name="T6" fmla="*/ 21 w 76"/>
                <a:gd name="T7" fmla="*/ 3 h 90"/>
                <a:gd name="T8" fmla="*/ 38 w 76"/>
                <a:gd name="T9" fmla="*/ 0 h 90"/>
                <a:gd name="T10" fmla="*/ 55 w 76"/>
                <a:gd name="T11" fmla="*/ 3 h 90"/>
                <a:gd name="T12" fmla="*/ 67 w 76"/>
                <a:gd name="T13" fmla="*/ 13 h 90"/>
                <a:gd name="T14" fmla="*/ 74 w 76"/>
                <a:gd name="T15" fmla="*/ 27 h 90"/>
                <a:gd name="T16" fmla="*/ 76 w 76"/>
                <a:gd name="T17" fmla="*/ 45 h 90"/>
                <a:gd name="T18" fmla="*/ 74 w 76"/>
                <a:gd name="T19" fmla="*/ 63 h 90"/>
                <a:gd name="T20" fmla="*/ 67 w 76"/>
                <a:gd name="T21" fmla="*/ 77 h 90"/>
                <a:gd name="T22" fmla="*/ 55 w 76"/>
                <a:gd name="T23" fmla="*/ 87 h 90"/>
                <a:gd name="T24" fmla="*/ 38 w 76"/>
                <a:gd name="T25" fmla="*/ 90 h 90"/>
                <a:gd name="T26" fmla="*/ 21 w 76"/>
                <a:gd name="T27" fmla="*/ 87 h 90"/>
                <a:gd name="T28" fmla="*/ 9 w 76"/>
                <a:gd name="T29" fmla="*/ 77 h 90"/>
                <a:gd name="T30" fmla="*/ 2 w 76"/>
                <a:gd name="T31" fmla="*/ 63 h 90"/>
                <a:gd name="T32" fmla="*/ 0 w 76"/>
                <a:gd name="T33" fmla="*/ 45 h 90"/>
                <a:gd name="T34" fmla="*/ 54 w 76"/>
                <a:gd name="T35" fmla="*/ 45 h 90"/>
                <a:gd name="T36" fmla="*/ 38 w 76"/>
                <a:gd name="T37" fmla="*/ 19 h 90"/>
                <a:gd name="T38" fmla="*/ 22 w 76"/>
                <a:gd name="T39" fmla="*/ 45 h 90"/>
                <a:gd name="T40" fmla="*/ 26 w 76"/>
                <a:gd name="T41" fmla="*/ 65 h 90"/>
                <a:gd name="T42" fmla="*/ 38 w 76"/>
                <a:gd name="T43" fmla="*/ 71 h 90"/>
                <a:gd name="T44" fmla="*/ 54 w 76"/>
                <a:gd name="T4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90">
                  <a:moveTo>
                    <a:pt x="0" y="45"/>
                  </a:moveTo>
                  <a:cubicBezTo>
                    <a:pt x="0" y="39"/>
                    <a:pt x="0" y="33"/>
                    <a:pt x="2" y="27"/>
                  </a:cubicBezTo>
                  <a:cubicBezTo>
                    <a:pt x="3" y="22"/>
                    <a:pt x="6" y="17"/>
                    <a:pt x="9" y="13"/>
                  </a:cubicBezTo>
                  <a:cubicBezTo>
                    <a:pt x="12" y="9"/>
                    <a:pt x="16" y="5"/>
                    <a:pt x="21" y="3"/>
                  </a:cubicBezTo>
                  <a:cubicBezTo>
                    <a:pt x="26" y="1"/>
                    <a:pt x="31" y="0"/>
                    <a:pt x="38" y="0"/>
                  </a:cubicBezTo>
                  <a:cubicBezTo>
                    <a:pt x="45" y="0"/>
                    <a:pt x="50" y="1"/>
                    <a:pt x="55" y="3"/>
                  </a:cubicBezTo>
                  <a:cubicBezTo>
                    <a:pt x="60" y="5"/>
                    <a:pt x="64" y="9"/>
                    <a:pt x="67" y="13"/>
                  </a:cubicBezTo>
                  <a:cubicBezTo>
                    <a:pt x="70" y="17"/>
                    <a:pt x="73" y="22"/>
                    <a:pt x="74" y="27"/>
                  </a:cubicBezTo>
                  <a:cubicBezTo>
                    <a:pt x="76" y="33"/>
                    <a:pt x="76" y="39"/>
                    <a:pt x="76" y="45"/>
                  </a:cubicBezTo>
                  <a:cubicBezTo>
                    <a:pt x="76" y="52"/>
                    <a:pt x="76" y="58"/>
                    <a:pt x="74" y="63"/>
                  </a:cubicBezTo>
                  <a:cubicBezTo>
                    <a:pt x="73" y="69"/>
                    <a:pt x="70" y="73"/>
                    <a:pt x="67" y="77"/>
                  </a:cubicBezTo>
                  <a:cubicBezTo>
                    <a:pt x="64" y="81"/>
                    <a:pt x="60" y="84"/>
                    <a:pt x="55" y="87"/>
                  </a:cubicBezTo>
                  <a:cubicBezTo>
                    <a:pt x="50" y="89"/>
                    <a:pt x="45" y="90"/>
                    <a:pt x="38" y="90"/>
                  </a:cubicBezTo>
                  <a:cubicBezTo>
                    <a:pt x="31" y="90"/>
                    <a:pt x="26" y="89"/>
                    <a:pt x="21" y="87"/>
                  </a:cubicBezTo>
                  <a:cubicBezTo>
                    <a:pt x="16" y="84"/>
                    <a:pt x="12" y="81"/>
                    <a:pt x="9" y="77"/>
                  </a:cubicBezTo>
                  <a:cubicBezTo>
                    <a:pt x="6" y="73"/>
                    <a:pt x="3" y="69"/>
                    <a:pt x="2" y="63"/>
                  </a:cubicBezTo>
                  <a:cubicBezTo>
                    <a:pt x="0" y="58"/>
                    <a:pt x="0" y="52"/>
                    <a:pt x="0" y="45"/>
                  </a:cubicBezTo>
                  <a:close/>
                  <a:moveTo>
                    <a:pt x="54" y="45"/>
                  </a:moveTo>
                  <a:cubicBezTo>
                    <a:pt x="54" y="27"/>
                    <a:pt x="48" y="19"/>
                    <a:pt x="38" y="19"/>
                  </a:cubicBezTo>
                  <a:cubicBezTo>
                    <a:pt x="28" y="19"/>
                    <a:pt x="22" y="27"/>
                    <a:pt x="22" y="45"/>
                  </a:cubicBezTo>
                  <a:cubicBezTo>
                    <a:pt x="22" y="54"/>
                    <a:pt x="24" y="61"/>
                    <a:pt x="26" y="65"/>
                  </a:cubicBezTo>
                  <a:cubicBezTo>
                    <a:pt x="29" y="69"/>
                    <a:pt x="33" y="71"/>
                    <a:pt x="38" y="71"/>
                  </a:cubicBezTo>
                  <a:cubicBezTo>
                    <a:pt x="48" y="71"/>
                    <a:pt x="54" y="63"/>
                    <a:pt x="54" y="45"/>
                  </a:cubicBezTo>
                  <a:close/>
                </a:path>
              </a:pathLst>
            </a:custGeom>
            <a:solidFill>
              <a:srgbClr val="59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6"/>
            <p:cNvSpPr/>
            <p:nvPr/>
          </p:nvSpPr>
          <p:spPr bwMode="auto">
            <a:xfrm>
              <a:off x="3376" y="3084"/>
              <a:ext cx="159" cy="217"/>
            </a:xfrm>
            <a:custGeom>
              <a:avLst/>
              <a:gdLst>
                <a:gd name="T0" fmla="*/ 34 w 67"/>
                <a:gd name="T1" fmla="*/ 90 h 90"/>
                <a:gd name="T2" fmla="*/ 17 w 67"/>
                <a:gd name="T3" fmla="*/ 87 h 90"/>
                <a:gd name="T4" fmla="*/ 7 w 67"/>
                <a:gd name="T5" fmla="*/ 80 h 90"/>
                <a:gd name="T6" fmla="*/ 2 w 67"/>
                <a:gd name="T7" fmla="*/ 67 h 90"/>
                <a:gd name="T8" fmla="*/ 0 w 67"/>
                <a:gd name="T9" fmla="*/ 51 h 90"/>
                <a:gd name="T10" fmla="*/ 0 w 67"/>
                <a:gd name="T11" fmla="*/ 1 h 90"/>
                <a:gd name="T12" fmla="*/ 6 w 67"/>
                <a:gd name="T13" fmla="*/ 1 h 90"/>
                <a:gd name="T14" fmla="*/ 11 w 67"/>
                <a:gd name="T15" fmla="*/ 0 h 90"/>
                <a:gd name="T16" fmla="*/ 16 w 67"/>
                <a:gd name="T17" fmla="*/ 1 h 90"/>
                <a:gd name="T18" fmla="*/ 22 w 67"/>
                <a:gd name="T19" fmla="*/ 1 h 90"/>
                <a:gd name="T20" fmla="*/ 22 w 67"/>
                <a:gd name="T21" fmla="*/ 49 h 90"/>
                <a:gd name="T22" fmla="*/ 22 w 67"/>
                <a:gd name="T23" fmla="*/ 59 h 90"/>
                <a:gd name="T24" fmla="*/ 24 w 67"/>
                <a:gd name="T25" fmla="*/ 66 h 90"/>
                <a:gd name="T26" fmla="*/ 27 w 67"/>
                <a:gd name="T27" fmla="*/ 70 h 90"/>
                <a:gd name="T28" fmla="*/ 34 w 67"/>
                <a:gd name="T29" fmla="*/ 71 h 90"/>
                <a:gd name="T30" fmla="*/ 40 w 67"/>
                <a:gd name="T31" fmla="*/ 70 h 90"/>
                <a:gd name="T32" fmla="*/ 43 w 67"/>
                <a:gd name="T33" fmla="*/ 66 h 90"/>
                <a:gd name="T34" fmla="*/ 45 w 67"/>
                <a:gd name="T35" fmla="*/ 59 h 90"/>
                <a:gd name="T36" fmla="*/ 45 w 67"/>
                <a:gd name="T37" fmla="*/ 49 h 90"/>
                <a:gd name="T38" fmla="*/ 45 w 67"/>
                <a:gd name="T39" fmla="*/ 1 h 90"/>
                <a:gd name="T40" fmla="*/ 52 w 67"/>
                <a:gd name="T41" fmla="*/ 1 h 90"/>
                <a:gd name="T42" fmla="*/ 56 w 67"/>
                <a:gd name="T43" fmla="*/ 0 h 90"/>
                <a:gd name="T44" fmla="*/ 61 w 67"/>
                <a:gd name="T45" fmla="*/ 1 h 90"/>
                <a:gd name="T46" fmla="*/ 67 w 67"/>
                <a:gd name="T47" fmla="*/ 1 h 90"/>
                <a:gd name="T48" fmla="*/ 67 w 67"/>
                <a:gd name="T49" fmla="*/ 51 h 90"/>
                <a:gd name="T50" fmla="*/ 66 w 67"/>
                <a:gd name="T51" fmla="*/ 67 h 90"/>
                <a:gd name="T52" fmla="*/ 60 w 67"/>
                <a:gd name="T53" fmla="*/ 80 h 90"/>
                <a:gd name="T54" fmla="*/ 50 w 67"/>
                <a:gd name="T55" fmla="*/ 87 h 90"/>
                <a:gd name="T56" fmla="*/ 34 w 67"/>
                <a:gd name="T5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90">
                  <a:moveTo>
                    <a:pt x="34" y="90"/>
                  </a:moveTo>
                  <a:cubicBezTo>
                    <a:pt x="27" y="90"/>
                    <a:pt x="22" y="89"/>
                    <a:pt x="17" y="87"/>
                  </a:cubicBezTo>
                  <a:cubicBezTo>
                    <a:pt x="13" y="85"/>
                    <a:pt x="9" y="83"/>
                    <a:pt x="7" y="80"/>
                  </a:cubicBezTo>
                  <a:cubicBezTo>
                    <a:pt x="4" y="76"/>
                    <a:pt x="3" y="72"/>
                    <a:pt x="2" y="67"/>
                  </a:cubicBezTo>
                  <a:cubicBezTo>
                    <a:pt x="1" y="63"/>
                    <a:pt x="0" y="57"/>
                    <a:pt x="0" y="51"/>
                  </a:cubicBezTo>
                  <a:cubicBezTo>
                    <a:pt x="0" y="1"/>
                    <a:pt x="0" y="1"/>
                    <a:pt x="0" y="1"/>
                  </a:cubicBezTo>
                  <a:cubicBezTo>
                    <a:pt x="2" y="1"/>
                    <a:pt x="4" y="1"/>
                    <a:pt x="6" y="1"/>
                  </a:cubicBezTo>
                  <a:cubicBezTo>
                    <a:pt x="8" y="1"/>
                    <a:pt x="9" y="0"/>
                    <a:pt x="11" y="0"/>
                  </a:cubicBezTo>
                  <a:cubicBezTo>
                    <a:pt x="12" y="0"/>
                    <a:pt x="14" y="1"/>
                    <a:pt x="16" y="1"/>
                  </a:cubicBezTo>
                  <a:cubicBezTo>
                    <a:pt x="17" y="1"/>
                    <a:pt x="19" y="1"/>
                    <a:pt x="22" y="1"/>
                  </a:cubicBezTo>
                  <a:cubicBezTo>
                    <a:pt x="22" y="49"/>
                    <a:pt x="22" y="49"/>
                    <a:pt x="22" y="49"/>
                  </a:cubicBezTo>
                  <a:cubicBezTo>
                    <a:pt x="22" y="53"/>
                    <a:pt x="22" y="56"/>
                    <a:pt x="22" y="59"/>
                  </a:cubicBezTo>
                  <a:cubicBezTo>
                    <a:pt x="22" y="62"/>
                    <a:pt x="23" y="64"/>
                    <a:pt x="24" y="66"/>
                  </a:cubicBezTo>
                  <a:cubicBezTo>
                    <a:pt x="25" y="68"/>
                    <a:pt x="26" y="69"/>
                    <a:pt x="27" y="70"/>
                  </a:cubicBezTo>
                  <a:cubicBezTo>
                    <a:pt x="29" y="70"/>
                    <a:pt x="31" y="71"/>
                    <a:pt x="34" y="71"/>
                  </a:cubicBezTo>
                  <a:cubicBezTo>
                    <a:pt x="36" y="71"/>
                    <a:pt x="38" y="70"/>
                    <a:pt x="40" y="70"/>
                  </a:cubicBezTo>
                  <a:cubicBezTo>
                    <a:pt x="41" y="69"/>
                    <a:pt x="42" y="68"/>
                    <a:pt x="43" y="66"/>
                  </a:cubicBezTo>
                  <a:cubicBezTo>
                    <a:pt x="44" y="64"/>
                    <a:pt x="45" y="62"/>
                    <a:pt x="45" y="59"/>
                  </a:cubicBezTo>
                  <a:cubicBezTo>
                    <a:pt x="45" y="56"/>
                    <a:pt x="45" y="53"/>
                    <a:pt x="45" y="49"/>
                  </a:cubicBezTo>
                  <a:cubicBezTo>
                    <a:pt x="45" y="1"/>
                    <a:pt x="45" y="1"/>
                    <a:pt x="45" y="1"/>
                  </a:cubicBezTo>
                  <a:cubicBezTo>
                    <a:pt x="48" y="1"/>
                    <a:pt x="50" y="1"/>
                    <a:pt x="52" y="1"/>
                  </a:cubicBezTo>
                  <a:cubicBezTo>
                    <a:pt x="53" y="1"/>
                    <a:pt x="55" y="0"/>
                    <a:pt x="56" y="0"/>
                  </a:cubicBezTo>
                  <a:cubicBezTo>
                    <a:pt x="58" y="0"/>
                    <a:pt x="59" y="1"/>
                    <a:pt x="61" y="1"/>
                  </a:cubicBezTo>
                  <a:cubicBezTo>
                    <a:pt x="63" y="1"/>
                    <a:pt x="65" y="1"/>
                    <a:pt x="67" y="1"/>
                  </a:cubicBezTo>
                  <a:cubicBezTo>
                    <a:pt x="67" y="51"/>
                    <a:pt x="67" y="51"/>
                    <a:pt x="67" y="51"/>
                  </a:cubicBezTo>
                  <a:cubicBezTo>
                    <a:pt x="67" y="57"/>
                    <a:pt x="67" y="63"/>
                    <a:pt x="66" y="67"/>
                  </a:cubicBezTo>
                  <a:cubicBezTo>
                    <a:pt x="64" y="72"/>
                    <a:pt x="63" y="76"/>
                    <a:pt x="60" y="80"/>
                  </a:cubicBezTo>
                  <a:cubicBezTo>
                    <a:pt x="58" y="83"/>
                    <a:pt x="54" y="85"/>
                    <a:pt x="50" y="87"/>
                  </a:cubicBezTo>
                  <a:cubicBezTo>
                    <a:pt x="46" y="89"/>
                    <a:pt x="40" y="90"/>
                    <a:pt x="34" y="90"/>
                  </a:cubicBezTo>
                  <a:close/>
                </a:path>
              </a:pathLst>
            </a:custGeom>
            <a:solidFill>
              <a:srgbClr val="59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
            <p:cNvSpPr/>
            <p:nvPr/>
          </p:nvSpPr>
          <p:spPr bwMode="auto">
            <a:xfrm>
              <a:off x="3568" y="3084"/>
              <a:ext cx="159" cy="214"/>
            </a:xfrm>
            <a:custGeom>
              <a:avLst/>
              <a:gdLst>
                <a:gd name="T0" fmla="*/ 0 w 67"/>
                <a:gd name="T1" fmla="*/ 1 h 89"/>
                <a:gd name="T2" fmla="*/ 11 w 67"/>
                <a:gd name="T3" fmla="*/ 0 h 89"/>
                <a:gd name="T4" fmla="*/ 22 w 67"/>
                <a:gd name="T5" fmla="*/ 0 h 89"/>
                <a:gd name="T6" fmla="*/ 35 w 67"/>
                <a:gd name="T7" fmla="*/ 1 h 89"/>
                <a:gd name="T8" fmla="*/ 47 w 67"/>
                <a:gd name="T9" fmla="*/ 5 h 89"/>
                <a:gd name="T10" fmla="*/ 56 w 67"/>
                <a:gd name="T11" fmla="*/ 14 h 89"/>
                <a:gd name="T12" fmla="*/ 59 w 67"/>
                <a:gd name="T13" fmla="*/ 28 h 89"/>
                <a:gd name="T14" fmla="*/ 58 w 67"/>
                <a:gd name="T15" fmla="*/ 36 h 89"/>
                <a:gd name="T16" fmla="*/ 55 w 67"/>
                <a:gd name="T17" fmla="*/ 42 h 89"/>
                <a:gd name="T18" fmla="*/ 52 w 67"/>
                <a:gd name="T19" fmla="*/ 47 h 89"/>
                <a:gd name="T20" fmla="*/ 48 w 67"/>
                <a:gd name="T21" fmla="*/ 51 h 89"/>
                <a:gd name="T22" fmla="*/ 67 w 67"/>
                <a:gd name="T23" fmla="*/ 88 h 89"/>
                <a:gd name="T24" fmla="*/ 60 w 67"/>
                <a:gd name="T25" fmla="*/ 89 h 89"/>
                <a:gd name="T26" fmla="*/ 54 w 67"/>
                <a:gd name="T27" fmla="*/ 89 h 89"/>
                <a:gd name="T28" fmla="*/ 48 w 67"/>
                <a:gd name="T29" fmla="*/ 89 h 89"/>
                <a:gd name="T30" fmla="*/ 43 w 67"/>
                <a:gd name="T31" fmla="*/ 88 h 89"/>
                <a:gd name="T32" fmla="*/ 25 w 67"/>
                <a:gd name="T33" fmla="*/ 48 h 89"/>
                <a:gd name="T34" fmla="*/ 26 w 67"/>
                <a:gd name="T35" fmla="*/ 48 h 89"/>
                <a:gd name="T36" fmla="*/ 30 w 67"/>
                <a:gd name="T37" fmla="*/ 45 h 89"/>
                <a:gd name="T38" fmla="*/ 33 w 67"/>
                <a:gd name="T39" fmla="*/ 41 h 89"/>
                <a:gd name="T40" fmla="*/ 35 w 67"/>
                <a:gd name="T41" fmla="*/ 36 h 89"/>
                <a:gd name="T42" fmla="*/ 37 w 67"/>
                <a:gd name="T43" fmla="*/ 30 h 89"/>
                <a:gd name="T44" fmla="*/ 33 w 67"/>
                <a:gd name="T45" fmla="*/ 21 h 89"/>
                <a:gd name="T46" fmla="*/ 25 w 67"/>
                <a:gd name="T47" fmla="*/ 18 h 89"/>
                <a:gd name="T48" fmla="*/ 23 w 67"/>
                <a:gd name="T49" fmla="*/ 18 h 89"/>
                <a:gd name="T50" fmla="*/ 22 w 67"/>
                <a:gd name="T51" fmla="*/ 19 h 89"/>
                <a:gd name="T52" fmla="*/ 22 w 67"/>
                <a:gd name="T53" fmla="*/ 88 h 89"/>
                <a:gd name="T54" fmla="*/ 11 w 67"/>
                <a:gd name="T55" fmla="*/ 89 h 89"/>
                <a:gd name="T56" fmla="*/ 0 w 67"/>
                <a:gd name="T57" fmla="*/ 88 h 89"/>
                <a:gd name="T58" fmla="*/ 0 w 67"/>
                <a:gd name="T59"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89">
                  <a:moveTo>
                    <a:pt x="0" y="1"/>
                  </a:moveTo>
                  <a:cubicBezTo>
                    <a:pt x="4" y="1"/>
                    <a:pt x="8" y="1"/>
                    <a:pt x="11" y="0"/>
                  </a:cubicBezTo>
                  <a:cubicBezTo>
                    <a:pt x="15" y="0"/>
                    <a:pt x="18" y="0"/>
                    <a:pt x="22" y="0"/>
                  </a:cubicBezTo>
                  <a:cubicBezTo>
                    <a:pt x="26" y="0"/>
                    <a:pt x="31" y="0"/>
                    <a:pt x="35" y="1"/>
                  </a:cubicBezTo>
                  <a:cubicBezTo>
                    <a:pt x="40" y="2"/>
                    <a:pt x="44" y="3"/>
                    <a:pt x="47" y="5"/>
                  </a:cubicBezTo>
                  <a:cubicBezTo>
                    <a:pt x="51" y="7"/>
                    <a:pt x="53" y="10"/>
                    <a:pt x="56" y="14"/>
                  </a:cubicBezTo>
                  <a:cubicBezTo>
                    <a:pt x="58" y="18"/>
                    <a:pt x="59" y="22"/>
                    <a:pt x="59" y="28"/>
                  </a:cubicBezTo>
                  <a:cubicBezTo>
                    <a:pt x="59" y="31"/>
                    <a:pt x="59" y="34"/>
                    <a:pt x="58" y="36"/>
                  </a:cubicBezTo>
                  <a:cubicBezTo>
                    <a:pt x="57" y="38"/>
                    <a:pt x="56" y="41"/>
                    <a:pt x="55" y="42"/>
                  </a:cubicBezTo>
                  <a:cubicBezTo>
                    <a:pt x="54" y="44"/>
                    <a:pt x="53" y="46"/>
                    <a:pt x="52" y="47"/>
                  </a:cubicBezTo>
                  <a:cubicBezTo>
                    <a:pt x="50" y="49"/>
                    <a:pt x="49" y="50"/>
                    <a:pt x="48" y="51"/>
                  </a:cubicBezTo>
                  <a:cubicBezTo>
                    <a:pt x="67" y="88"/>
                    <a:pt x="67" y="88"/>
                    <a:pt x="67" y="88"/>
                  </a:cubicBezTo>
                  <a:cubicBezTo>
                    <a:pt x="65" y="89"/>
                    <a:pt x="63" y="89"/>
                    <a:pt x="60" y="89"/>
                  </a:cubicBezTo>
                  <a:cubicBezTo>
                    <a:pt x="58" y="89"/>
                    <a:pt x="56" y="89"/>
                    <a:pt x="54" y="89"/>
                  </a:cubicBezTo>
                  <a:cubicBezTo>
                    <a:pt x="52" y="89"/>
                    <a:pt x="50" y="89"/>
                    <a:pt x="48" y="89"/>
                  </a:cubicBezTo>
                  <a:cubicBezTo>
                    <a:pt x="46" y="89"/>
                    <a:pt x="44" y="89"/>
                    <a:pt x="43" y="88"/>
                  </a:cubicBezTo>
                  <a:cubicBezTo>
                    <a:pt x="25" y="48"/>
                    <a:pt x="25" y="48"/>
                    <a:pt x="25" y="48"/>
                  </a:cubicBezTo>
                  <a:cubicBezTo>
                    <a:pt x="26" y="48"/>
                    <a:pt x="26" y="48"/>
                    <a:pt x="26" y="48"/>
                  </a:cubicBezTo>
                  <a:cubicBezTo>
                    <a:pt x="27" y="47"/>
                    <a:pt x="28" y="47"/>
                    <a:pt x="30" y="45"/>
                  </a:cubicBezTo>
                  <a:cubicBezTo>
                    <a:pt x="31" y="44"/>
                    <a:pt x="32" y="43"/>
                    <a:pt x="33" y="41"/>
                  </a:cubicBezTo>
                  <a:cubicBezTo>
                    <a:pt x="34" y="40"/>
                    <a:pt x="35" y="38"/>
                    <a:pt x="35" y="36"/>
                  </a:cubicBezTo>
                  <a:cubicBezTo>
                    <a:pt x="36" y="34"/>
                    <a:pt x="37" y="32"/>
                    <a:pt x="37" y="30"/>
                  </a:cubicBezTo>
                  <a:cubicBezTo>
                    <a:pt x="37" y="26"/>
                    <a:pt x="35" y="23"/>
                    <a:pt x="33" y="21"/>
                  </a:cubicBezTo>
                  <a:cubicBezTo>
                    <a:pt x="31" y="19"/>
                    <a:pt x="28" y="18"/>
                    <a:pt x="25" y="18"/>
                  </a:cubicBezTo>
                  <a:cubicBezTo>
                    <a:pt x="24" y="18"/>
                    <a:pt x="23" y="18"/>
                    <a:pt x="23" y="18"/>
                  </a:cubicBezTo>
                  <a:cubicBezTo>
                    <a:pt x="22" y="18"/>
                    <a:pt x="22" y="19"/>
                    <a:pt x="22" y="19"/>
                  </a:cubicBezTo>
                  <a:cubicBezTo>
                    <a:pt x="22" y="88"/>
                    <a:pt x="22" y="88"/>
                    <a:pt x="22" y="88"/>
                  </a:cubicBezTo>
                  <a:cubicBezTo>
                    <a:pt x="17" y="89"/>
                    <a:pt x="14" y="89"/>
                    <a:pt x="11" y="89"/>
                  </a:cubicBezTo>
                  <a:cubicBezTo>
                    <a:pt x="8" y="89"/>
                    <a:pt x="4" y="89"/>
                    <a:pt x="0" y="88"/>
                  </a:cubicBezTo>
                  <a:lnTo>
                    <a:pt x="0" y="1"/>
                  </a:lnTo>
                  <a:close/>
                </a:path>
              </a:pathLst>
            </a:custGeom>
            <a:solidFill>
              <a:srgbClr val="59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8"/>
            <p:cNvSpPr/>
            <p:nvPr/>
          </p:nvSpPr>
          <p:spPr bwMode="auto">
            <a:xfrm>
              <a:off x="3796" y="3087"/>
              <a:ext cx="154" cy="211"/>
            </a:xfrm>
            <a:custGeom>
              <a:avLst/>
              <a:gdLst>
                <a:gd name="T0" fmla="*/ 22 w 65"/>
                <a:gd name="T1" fmla="*/ 19 h 88"/>
                <a:gd name="T2" fmla="*/ 2 w 65"/>
                <a:gd name="T3" fmla="*/ 19 h 88"/>
                <a:gd name="T4" fmla="*/ 0 w 65"/>
                <a:gd name="T5" fmla="*/ 9 h 88"/>
                <a:gd name="T6" fmla="*/ 2 w 65"/>
                <a:gd name="T7" fmla="*/ 0 h 88"/>
                <a:gd name="T8" fmla="*/ 64 w 65"/>
                <a:gd name="T9" fmla="*/ 0 h 88"/>
                <a:gd name="T10" fmla="*/ 64 w 65"/>
                <a:gd name="T11" fmla="*/ 5 h 88"/>
                <a:gd name="T12" fmla="*/ 65 w 65"/>
                <a:gd name="T13" fmla="*/ 9 h 88"/>
                <a:gd name="T14" fmla="*/ 64 w 65"/>
                <a:gd name="T15" fmla="*/ 19 h 88"/>
                <a:gd name="T16" fmla="*/ 43 w 65"/>
                <a:gd name="T17" fmla="*/ 19 h 88"/>
                <a:gd name="T18" fmla="*/ 43 w 65"/>
                <a:gd name="T19" fmla="*/ 87 h 88"/>
                <a:gd name="T20" fmla="*/ 33 w 65"/>
                <a:gd name="T21" fmla="*/ 88 h 88"/>
                <a:gd name="T22" fmla="*/ 22 w 65"/>
                <a:gd name="T23" fmla="*/ 87 h 88"/>
                <a:gd name="T24" fmla="*/ 22 w 65"/>
                <a:gd name="T25" fmla="*/ 1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88">
                  <a:moveTo>
                    <a:pt x="22" y="19"/>
                  </a:moveTo>
                  <a:cubicBezTo>
                    <a:pt x="2" y="19"/>
                    <a:pt x="2" y="19"/>
                    <a:pt x="2" y="19"/>
                  </a:cubicBezTo>
                  <a:cubicBezTo>
                    <a:pt x="1" y="16"/>
                    <a:pt x="0" y="12"/>
                    <a:pt x="0" y="9"/>
                  </a:cubicBezTo>
                  <a:cubicBezTo>
                    <a:pt x="0" y="7"/>
                    <a:pt x="1" y="4"/>
                    <a:pt x="2" y="0"/>
                  </a:cubicBezTo>
                  <a:cubicBezTo>
                    <a:pt x="64" y="0"/>
                    <a:pt x="64" y="0"/>
                    <a:pt x="64" y="0"/>
                  </a:cubicBezTo>
                  <a:cubicBezTo>
                    <a:pt x="64" y="2"/>
                    <a:pt x="64" y="4"/>
                    <a:pt x="64" y="5"/>
                  </a:cubicBezTo>
                  <a:cubicBezTo>
                    <a:pt x="65" y="7"/>
                    <a:pt x="65" y="8"/>
                    <a:pt x="65" y="9"/>
                  </a:cubicBezTo>
                  <a:cubicBezTo>
                    <a:pt x="65" y="12"/>
                    <a:pt x="64" y="15"/>
                    <a:pt x="64" y="19"/>
                  </a:cubicBezTo>
                  <a:cubicBezTo>
                    <a:pt x="43" y="19"/>
                    <a:pt x="43" y="19"/>
                    <a:pt x="43" y="19"/>
                  </a:cubicBezTo>
                  <a:cubicBezTo>
                    <a:pt x="43" y="87"/>
                    <a:pt x="43" y="87"/>
                    <a:pt x="43" y="87"/>
                  </a:cubicBezTo>
                  <a:cubicBezTo>
                    <a:pt x="39" y="88"/>
                    <a:pt x="36" y="88"/>
                    <a:pt x="33" y="88"/>
                  </a:cubicBezTo>
                  <a:cubicBezTo>
                    <a:pt x="30" y="88"/>
                    <a:pt x="26" y="88"/>
                    <a:pt x="22" y="87"/>
                  </a:cubicBezTo>
                  <a:lnTo>
                    <a:pt x="22" y="19"/>
                  </a:lnTo>
                  <a:close/>
                </a:path>
              </a:pathLst>
            </a:custGeom>
            <a:solidFill>
              <a:srgbClr val="59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
            <p:cNvSpPr/>
            <p:nvPr/>
          </p:nvSpPr>
          <p:spPr bwMode="auto">
            <a:xfrm>
              <a:off x="3972" y="3087"/>
              <a:ext cx="125" cy="211"/>
            </a:xfrm>
            <a:custGeom>
              <a:avLst/>
              <a:gdLst>
                <a:gd name="T0" fmla="*/ 46 w 53"/>
                <a:gd name="T1" fmla="*/ 42 h 88"/>
                <a:gd name="T2" fmla="*/ 45 w 53"/>
                <a:gd name="T3" fmla="*/ 51 h 88"/>
                <a:gd name="T4" fmla="*/ 21 w 53"/>
                <a:gd name="T5" fmla="*/ 51 h 88"/>
                <a:gd name="T6" fmla="*/ 21 w 53"/>
                <a:gd name="T7" fmla="*/ 69 h 88"/>
                <a:gd name="T8" fmla="*/ 52 w 53"/>
                <a:gd name="T9" fmla="*/ 69 h 88"/>
                <a:gd name="T10" fmla="*/ 53 w 53"/>
                <a:gd name="T11" fmla="*/ 78 h 88"/>
                <a:gd name="T12" fmla="*/ 52 w 53"/>
                <a:gd name="T13" fmla="*/ 88 h 88"/>
                <a:gd name="T14" fmla="*/ 0 w 53"/>
                <a:gd name="T15" fmla="*/ 88 h 88"/>
                <a:gd name="T16" fmla="*/ 0 w 53"/>
                <a:gd name="T17" fmla="*/ 0 h 88"/>
                <a:gd name="T18" fmla="*/ 51 w 53"/>
                <a:gd name="T19" fmla="*/ 0 h 88"/>
                <a:gd name="T20" fmla="*/ 52 w 53"/>
                <a:gd name="T21" fmla="*/ 5 h 88"/>
                <a:gd name="T22" fmla="*/ 52 w 53"/>
                <a:gd name="T23" fmla="*/ 9 h 88"/>
                <a:gd name="T24" fmla="*/ 51 w 53"/>
                <a:gd name="T25" fmla="*/ 19 h 88"/>
                <a:gd name="T26" fmla="*/ 21 w 53"/>
                <a:gd name="T27" fmla="*/ 19 h 88"/>
                <a:gd name="T28" fmla="*/ 21 w 53"/>
                <a:gd name="T29" fmla="*/ 32 h 88"/>
                <a:gd name="T30" fmla="*/ 45 w 53"/>
                <a:gd name="T31" fmla="*/ 32 h 88"/>
                <a:gd name="T32" fmla="*/ 46 w 53"/>
                <a:gd name="T33"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88">
                  <a:moveTo>
                    <a:pt x="46" y="42"/>
                  </a:moveTo>
                  <a:cubicBezTo>
                    <a:pt x="46" y="45"/>
                    <a:pt x="46" y="48"/>
                    <a:pt x="45" y="51"/>
                  </a:cubicBezTo>
                  <a:cubicBezTo>
                    <a:pt x="21" y="51"/>
                    <a:pt x="21" y="51"/>
                    <a:pt x="21" y="51"/>
                  </a:cubicBezTo>
                  <a:cubicBezTo>
                    <a:pt x="21" y="69"/>
                    <a:pt x="21" y="69"/>
                    <a:pt x="21" y="69"/>
                  </a:cubicBezTo>
                  <a:cubicBezTo>
                    <a:pt x="52" y="69"/>
                    <a:pt x="52" y="69"/>
                    <a:pt x="52" y="69"/>
                  </a:cubicBezTo>
                  <a:cubicBezTo>
                    <a:pt x="53" y="72"/>
                    <a:pt x="53" y="75"/>
                    <a:pt x="53" y="78"/>
                  </a:cubicBezTo>
                  <a:cubicBezTo>
                    <a:pt x="53" y="81"/>
                    <a:pt x="53" y="84"/>
                    <a:pt x="52" y="88"/>
                  </a:cubicBezTo>
                  <a:cubicBezTo>
                    <a:pt x="0" y="88"/>
                    <a:pt x="0" y="88"/>
                    <a:pt x="0" y="88"/>
                  </a:cubicBezTo>
                  <a:cubicBezTo>
                    <a:pt x="0" y="0"/>
                    <a:pt x="0" y="0"/>
                    <a:pt x="0" y="0"/>
                  </a:cubicBezTo>
                  <a:cubicBezTo>
                    <a:pt x="51" y="0"/>
                    <a:pt x="51" y="0"/>
                    <a:pt x="51" y="0"/>
                  </a:cubicBezTo>
                  <a:cubicBezTo>
                    <a:pt x="51" y="2"/>
                    <a:pt x="52" y="4"/>
                    <a:pt x="52" y="5"/>
                  </a:cubicBezTo>
                  <a:cubicBezTo>
                    <a:pt x="52" y="7"/>
                    <a:pt x="52" y="8"/>
                    <a:pt x="52" y="9"/>
                  </a:cubicBezTo>
                  <a:cubicBezTo>
                    <a:pt x="52" y="12"/>
                    <a:pt x="52" y="15"/>
                    <a:pt x="51" y="19"/>
                  </a:cubicBezTo>
                  <a:cubicBezTo>
                    <a:pt x="21" y="19"/>
                    <a:pt x="21" y="19"/>
                    <a:pt x="21" y="19"/>
                  </a:cubicBezTo>
                  <a:cubicBezTo>
                    <a:pt x="21" y="32"/>
                    <a:pt x="21" y="32"/>
                    <a:pt x="21" y="32"/>
                  </a:cubicBezTo>
                  <a:cubicBezTo>
                    <a:pt x="45" y="32"/>
                    <a:pt x="45" y="32"/>
                    <a:pt x="45" y="32"/>
                  </a:cubicBezTo>
                  <a:cubicBezTo>
                    <a:pt x="46" y="36"/>
                    <a:pt x="46" y="39"/>
                    <a:pt x="46" y="42"/>
                  </a:cubicBezTo>
                  <a:close/>
                </a:path>
              </a:pathLst>
            </a:custGeom>
            <a:solidFill>
              <a:srgbClr val="59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0"/>
            <p:cNvSpPr>
              <a:spLocks noEditPoints="1"/>
            </p:cNvSpPr>
            <p:nvPr/>
          </p:nvSpPr>
          <p:spPr bwMode="auto">
            <a:xfrm>
              <a:off x="4107" y="3084"/>
              <a:ext cx="183" cy="214"/>
            </a:xfrm>
            <a:custGeom>
              <a:avLst/>
              <a:gdLst>
                <a:gd name="T0" fmla="*/ 21 w 77"/>
                <a:gd name="T1" fmla="*/ 88 h 89"/>
                <a:gd name="T2" fmla="*/ 16 w 77"/>
                <a:gd name="T3" fmla="*/ 89 h 89"/>
                <a:gd name="T4" fmla="*/ 12 w 77"/>
                <a:gd name="T5" fmla="*/ 89 h 89"/>
                <a:gd name="T6" fmla="*/ 7 w 77"/>
                <a:gd name="T7" fmla="*/ 89 h 89"/>
                <a:gd name="T8" fmla="*/ 0 w 77"/>
                <a:gd name="T9" fmla="*/ 88 h 89"/>
                <a:gd name="T10" fmla="*/ 28 w 77"/>
                <a:gd name="T11" fmla="*/ 1 h 89"/>
                <a:gd name="T12" fmla="*/ 33 w 77"/>
                <a:gd name="T13" fmla="*/ 1 h 89"/>
                <a:gd name="T14" fmla="*/ 39 w 77"/>
                <a:gd name="T15" fmla="*/ 0 h 89"/>
                <a:gd name="T16" fmla="*/ 44 w 77"/>
                <a:gd name="T17" fmla="*/ 1 h 89"/>
                <a:gd name="T18" fmla="*/ 50 w 77"/>
                <a:gd name="T19" fmla="*/ 1 h 89"/>
                <a:gd name="T20" fmla="*/ 77 w 77"/>
                <a:gd name="T21" fmla="*/ 88 h 89"/>
                <a:gd name="T22" fmla="*/ 65 w 77"/>
                <a:gd name="T23" fmla="*/ 89 h 89"/>
                <a:gd name="T24" fmla="*/ 60 w 77"/>
                <a:gd name="T25" fmla="*/ 89 h 89"/>
                <a:gd name="T26" fmla="*/ 55 w 77"/>
                <a:gd name="T27" fmla="*/ 88 h 89"/>
                <a:gd name="T28" fmla="*/ 50 w 77"/>
                <a:gd name="T29" fmla="*/ 71 h 89"/>
                <a:gd name="T30" fmla="*/ 44 w 77"/>
                <a:gd name="T31" fmla="*/ 73 h 89"/>
                <a:gd name="T32" fmla="*/ 38 w 77"/>
                <a:gd name="T33" fmla="*/ 73 h 89"/>
                <a:gd name="T34" fmla="*/ 32 w 77"/>
                <a:gd name="T35" fmla="*/ 73 h 89"/>
                <a:gd name="T36" fmla="*/ 26 w 77"/>
                <a:gd name="T37" fmla="*/ 72 h 89"/>
                <a:gd name="T38" fmla="*/ 21 w 77"/>
                <a:gd name="T39" fmla="*/ 88 h 89"/>
                <a:gd name="T40" fmla="*/ 38 w 77"/>
                <a:gd name="T41" fmla="*/ 24 h 89"/>
                <a:gd name="T42" fmla="*/ 30 w 77"/>
                <a:gd name="T43" fmla="*/ 55 h 89"/>
                <a:gd name="T44" fmla="*/ 34 w 77"/>
                <a:gd name="T45" fmla="*/ 56 h 89"/>
                <a:gd name="T46" fmla="*/ 38 w 77"/>
                <a:gd name="T47" fmla="*/ 57 h 89"/>
                <a:gd name="T48" fmla="*/ 42 w 77"/>
                <a:gd name="T49" fmla="*/ 56 h 89"/>
                <a:gd name="T50" fmla="*/ 46 w 77"/>
                <a:gd name="T51" fmla="*/ 56 h 89"/>
                <a:gd name="T52" fmla="*/ 38 w 77"/>
                <a:gd name="T53" fmla="*/ 2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89">
                  <a:moveTo>
                    <a:pt x="21" y="88"/>
                  </a:moveTo>
                  <a:cubicBezTo>
                    <a:pt x="19" y="89"/>
                    <a:pt x="18" y="89"/>
                    <a:pt x="16" y="89"/>
                  </a:cubicBezTo>
                  <a:cubicBezTo>
                    <a:pt x="15" y="89"/>
                    <a:pt x="13" y="89"/>
                    <a:pt x="12" y="89"/>
                  </a:cubicBezTo>
                  <a:cubicBezTo>
                    <a:pt x="10" y="89"/>
                    <a:pt x="9" y="89"/>
                    <a:pt x="7" y="89"/>
                  </a:cubicBezTo>
                  <a:cubicBezTo>
                    <a:pt x="5" y="89"/>
                    <a:pt x="3" y="89"/>
                    <a:pt x="0" y="88"/>
                  </a:cubicBezTo>
                  <a:cubicBezTo>
                    <a:pt x="28" y="1"/>
                    <a:pt x="28" y="1"/>
                    <a:pt x="28" y="1"/>
                  </a:cubicBezTo>
                  <a:cubicBezTo>
                    <a:pt x="30" y="1"/>
                    <a:pt x="32" y="1"/>
                    <a:pt x="33" y="1"/>
                  </a:cubicBezTo>
                  <a:cubicBezTo>
                    <a:pt x="35" y="0"/>
                    <a:pt x="37" y="0"/>
                    <a:pt x="39" y="0"/>
                  </a:cubicBezTo>
                  <a:cubicBezTo>
                    <a:pt x="40" y="0"/>
                    <a:pt x="42" y="0"/>
                    <a:pt x="44" y="1"/>
                  </a:cubicBezTo>
                  <a:cubicBezTo>
                    <a:pt x="46" y="1"/>
                    <a:pt x="48" y="1"/>
                    <a:pt x="50" y="1"/>
                  </a:cubicBezTo>
                  <a:cubicBezTo>
                    <a:pt x="77" y="88"/>
                    <a:pt x="77" y="88"/>
                    <a:pt x="77" y="88"/>
                  </a:cubicBezTo>
                  <a:cubicBezTo>
                    <a:pt x="73" y="89"/>
                    <a:pt x="68" y="89"/>
                    <a:pt x="65" y="89"/>
                  </a:cubicBezTo>
                  <a:cubicBezTo>
                    <a:pt x="63" y="89"/>
                    <a:pt x="62" y="89"/>
                    <a:pt x="60" y="89"/>
                  </a:cubicBezTo>
                  <a:cubicBezTo>
                    <a:pt x="59" y="89"/>
                    <a:pt x="57" y="89"/>
                    <a:pt x="55" y="88"/>
                  </a:cubicBezTo>
                  <a:cubicBezTo>
                    <a:pt x="50" y="71"/>
                    <a:pt x="50" y="71"/>
                    <a:pt x="50" y="71"/>
                  </a:cubicBezTo>
                  <a:cubicBezTo>
                    <a:pt x="48" y="72"/>
                    <a:pt x="46" y="73"/>
                    <a:pt x="44" y="73"/>
                  </a:cubicBezTo>
                  <a:cubicBezTo>
                    <a:pt x="42" y="73"/>
                    <a:pt x="40" y="73"/>
                    <a:pt x="38" y="73"/>
                  </a:cubicBezTo>
                  <a:cubicBezTo>
                    <a:pt x="36" y="73"/>
                    <a:pt x="34" y="73"/>
                    <a:pt x="32" y="73"/>
                  </a:cubicBezTo>
                  <a:cubicBezTo>
                    <a:pt x="30" y="73"/>
                    <a:pt x="28" y="72"/>
                    <a:pt x="26" y="72"/>
                  </a:cubicBezTo>
                  <a:lnTo>
                    <a:pt x="21" y="88"/>
                  </a:lnTo>
                  <a:close/>
                  <a:moveTo>
                    <a:pt x="38" y="24"/>
                  </a:moveTo>
                  <a:cubicBezTo>
                    <a:pt x="30" y="55"/>
                    <a:pt x="30" y="55"/>
                    <a:pt x="30" y="55"/>
                  </a:cubicBezTo>
                  <a:cubicBezTo>
                    <a:pt x="32" y="56"/>
                    <a:pt x="33" y="56"/>
                    <a:pt x="34" y="56"/>
                  </a:cubicBezTo>
                  <a:cubicBezTo>
                    <a:pt x="35" y="57"/>
                    <a:pt x="37" y="57"/>
                    <a:pt x="38" y="57"/>
                  </a:cubicBezTo>
                  <a:cubicBezTo>
                    <a:pt x="39" y="57"/>
                    <a:pt x="41" y="57"/>
                    <a:pt x="42" y="56"/>
                  </a:cubicBezTo>
                  <a:cubicBezTo>
                    <a:pt x="43" y="56"/>
                    <a:pt x="45" y="56"/>
                    <a:pt x="46" y="56"/>
                  </a:cubicBezTo>
                  <a:lnTo>
                    <a:pt x="38" y="24"/>
                  </a:lnTo>
                  <a:close/>
                </a:path>
              </a:pathLst>
            </a:custGeom>
            <a:solidFill>
              <a:srgbClr val="59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1"/>
            <p:cNvSpPr/>
            <p:nvPr/>
          </p:nvSpPr>
          <p:spPr bwMode="auto">
            <a:xfrm>
              <a:off x="4306" y="3084"/>
              <a:ext cx="202" cy="214"/>
            </a:xfrm>
            <a:custGeom>
              <a:avLst/>
              <a:gdLst>
                <a:gd name="T0" fmla="*/ 4 w 85"/>
                <a:gd name="T1" fmla="*/ 1 h 89"/>
                <a:gd name="T2" fmla="*/ 9 w 85"/>
                <a:gd name="T3" fmla="*/ 1 h 89"/>
                <a:gd name="T4" fmla="*/ 15 w 85"/>
                <a:gd name="T5" fmla="*/ 0 h 89"/>
                <a:gd name="T6" fmla="*/ 20 w 85"/>
                <a:gd name="T7" fmla="*/ 1 h 89"/>
                <a:gd name="T8" fmla="*/ 25 w 85"/>
                <a:gd name="T9" fmla="*/ 1 h 89"/>
                <a:gd name="T10" fmla="*/ 43 w 85"/>
                <a:gd name="T11" fmla="*/ 47 h 89"/>
                <a:gd name="T12" fmla="*/ 60 w 85"/>
                <a:gd name="T13" fmla="*/ 1 h 89"/>
                <a:gd name="T14" fmla="*/ 65 w 85"/>
                <a:gd name="T15" fmla="*/ 1 h 89"/>
                <a:gd name="T16" fmla="*/ 70 w 85"/>
                <a:gd name="T17" fmla="*/ 0 h 89"/>
                <a:gd name="T18" fmla="*/ 76 w 85"/>
                <a:gd name="T19" fmla="*/ 1 h 89"/>
                <a:gd name="T20" fmla="*/ 81 w 85"/>
                <a:gd name="T21" fmla="*/ 1 h 89"/>
                <a:gd name="T22" fmla="*/ 85 w 85"/>
                <a:gd name="T23" fmla="*/ 88 h 89"/>
                <a:gd name="T24" fmla="*/ 81 w 85"/>
                <a:gd name="T25" fmla="*/ 89 h 89"/>
                <a:gd name="T26" fmla="*/ 74 w 85"/>
                <a:gd name="T27" fmla="*/ 89 h 89"/>
                <a:gd name="T28" fmla="*/ 64 w 85"/>
                <a:gd name="T29" fmla="*/ 88 h 89"/>
                <a:gd name="T30" fmla="*/ 63 w 85"/>
                <a:gd name="T31" fmla="*/ 38 h 89"/>
                <a:gd name="T32" fmla="*/ 49 w 85"/>
                <a:gd name="T33" fmla="*/ 71 h 89"/>
                <a:gd name="T34" fmla="*/ 45 w 85"/>
                <a:gd name="T35" fmla="*/ 72 h 89"/>
                <a:gd name="T36" fmla="*/ 41 w 85"/>
                <a:gd name="T37" fmla="*/ 72 h 89"/>
                <a:gd name="T38" fmla="*/ 37 w 85"/>
                <a:gd name="T39" fmla="*/ 72 h 89"/>
                <a:gd name="T40" fmla="*/ 33 w 85"/>
                <a:gd name="T41" fmla="*/ 71 h 89"/>
                <a:gd name="T42" fmla="*/ 21 w 85"/>
                <a:gd name="T43" fmla="*/ 38 h 89"/>
                <a:gd name="T44" fmla="*/ 20 w 85"/>
                <a:gd name="T45" fmla="*/ 88 h 89"/>
                <a:gd name="T46" fmla="*/ 10 w 85"/>
                <a:gd name="T47" fmla="*/ 89 h 89"/>
                <a:gd name="T48" fmla="*/ 0 w 85"/>
                <a:gd name="T49" fmla="*/ 88 h 89"/>
                <a:gd name="T50" fmla="*/ 4 w 85"/>
                <a:gd name="T51"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89">
                  <a:moveTo>
                    <a:pt x="4" y="1"/>
                  </a:moveTo>
                  <a:cubicBezTo>
                    <a:pt x="5" y="1"/>
                    <a:pt x="7" y="1"/>
                    <a:pt x="9" y="1"/>
                  </a:cubicBezTo>
                  <a:cubicBezTo>
                    <a:pt x="11" y="0"/>
                    <a:pt x="13" y="0"/>
                    <a:pt x="15" y="0"/>
                  </a:cubicBezTo>
                  <a:cubicBezTo>
                    <a:pt x="16" y="0"/>
                    <a:pt x="18" y="0"/>
                    <a:pt x="20" y="1"/>
                  </a:cubicBezTo>
                  <a:cubicBezTo>
                    <a:pt x="22" y="1"/>
                    <a:pt x="24" y="1"/>
                    <a:pt x="25" y="1"/>
                  </a:cubicBezTo>
                  <a:cubicBezTo>
                    <a:pt x="43" y="47"/>
                    <a:pt x="43" y="47"/>
                    <a:pt x="43" y="47"/>
                  </a:cubicBezTo>
                  <a:cubicBezTo>
                    <a:pt x="60" y="1"/>
                    <a:pt x="60" y="1"/>
                    <a:pt x="60" y="1"/>
                  </a:cubicBezTo>
                  <a:cubicBezTo>
                    <a:pt x="62" y="1"/>
                    <a:pt x="64" y="1"/>
                    <a:pt x="65" y="1"/>
                  </a:cubicBezTo>
                  <a:cubicBezTo>
                    <a:pt x="67" y="0"/>
                    <a:pt x="69" y="0"/>
                    <a:pt x="70" y="0"/>
                  </a:cubicBezTo>
                  <a:cubicBezTo>
                    <a:pt x="72" y="0"/>
                    <a:pt x="74" y="0"/>
                    <a:pt x="76" y="1"/>
                  </a:cubicBezTo>
                  <a:cubicBezTo>
                    <a:pt x="77" y="1"/>
                    <a:pt x="79" y="1"/>
                    <a:pt x="81" y="1"/>
                  </a:cubicBezTo>
                  <a:cubicBezTo>
                    <a:pt x="85" y="88"/>
                    <a:pt x="85" y="88"/>
                    <a:pt x="85" y="88"/>
                  </a:cubicBezTo>
                  <a:cubicBezTo>
                    <a:pt x="84" y="88"/>
                    <a:pt x="82" y="89"/>
                    <a:pt x="81" y="89"/>
                  </a:cubicBezTo>
                  <a:cubicBezTo>
                    <a:pt x="79" y="89"/>
                    <a:pt x="77" y="89"/>
                    <a:pt x="74" y="89"/>
                  </a:cubicBezTo>
                  <a:cubicBezTo>
                    <a:pt x="72" y="89"/>
                    <a:pt x="68" y="89"/>
                    <a:pt x="64" y="88"/>
                  </a:cubicBezTo>
                  <a:cubicBezTo>
                    <a:pt x="63" y="38"/>
                    <a:pt x="63" y="38"/>
                    <a:pt x="63" y="38"/>
                  </a:cubicBezTo>
                  <a:cubicBezTo>
                    <a:pt x="49" y="71"/>
                    <a:pt x="49" y="71"/>
                    <a:pt x="49" y="71"/>
                  </a:cubicBezTo>
                  <a:cubicBezTo>
                    <a:pt x="48" y="71"/>
                    <a:pt x="46" y="72"/>
                    <a:pt x="45" y="72"/>
                  </a:cubicBezTo>
                  <a:cubicBezTo>
                    <a:pt x="43" y="72"/>
                    <a:pt x="42" y="72"/>
                    <a:pt x="41" y="72"/>
                  </a:cubicBezTo>
                  <a:cubicBezTo>
                    <a:pt x="40" y="72"/>
                    <a:pt x="38" y="72"/>
                    <a:pt x="37" y="72"/>
                  </a:cubicBezTo>
                  <a:cubicBezTo>
                    <a:pt x="36" y="72"/>
                    <a:pt x="34" y="71"/>
                    <a:pt x="33" y="71"/>
                  </a:cubicBezTo>
                  <a:cubicBezTo>
                    <a:pt x="21" y="38"/>
                    <a:pt x="21" y="38"/>
                    <a:pt x="21" y="38"/>
                  </a:cubicBezTo>
                  <a:cubicBezTo>
                    <a:pt x="20" y="88"/>
                    <a:pt x="20" y="88"/>
                    <a:pt x="20" y="88"/>
                  </a:cubicBezTo>
                  <a:cubicBezTo>
                    <a:pt x="16" y="89"/>
                    <a:pt x="13" y="89"/>
                    <a:pt x="10" y="89"/>
                  </a:cubicBezTo>
                  <a:cubicBezTo>
                    <a:pt x="7" y="89"/>
                    <a:pt x="4" y="89"/>
                    <a:pt x="0" y="88"/>
                  </a:cubicBezTo>
                  <a:lnTo>
                    <a:pt x="4" y="1"/>
                  </a:lnTo>
                  <a:close/>
                </a:path>
              </a:pathLst>
            </a:custGeom>
            <a:solidFill>
              <a:srgbClr val="59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
            <p:cNvSpPr/>
            <p:nvPr/>
          </p:nvSpPr>
          <p:spPr bwMode="auto">
            <a:xfrm>
              <a:off x="3118" y="3024"/>
              <a:ext cx="1442" cy="323"/>
            </a:xfrm>
            <a:custGeom>
              <a:avLst/>
              <a:gdLst>
                <a:gd name="T0" fmla="*/ 608 w 608"/>
                <a:gd name="T1" fmla="*/ 94 h 134"/>
                <a:gd name="T2" fmla="*/ 568 w 608"/>
                <a:gd name="T3" fmla="*/ 134 h 134"/>
                <a:gd name="T4" fmla="*/ 40 w 608"/>
                <a:gd name="T5" fmla="*/ 134 h 134"/>
                <a:gd name="T6" fmla="*/ 0 w 608"/>
                <a:gd name="T7" fmla="*/ 94 h 134"/>
                <a:gd name="T8" fmla="*/ 0 w 608"/>
                <a:gd name="T9" fmla="*/ 40 h 134"/>
                <a:gd name="T10" fmla="*/ 40 w 608"/>
                <a:gd name="T11" fmla="*/ 0 h 134"/>
                <a:gd name="T12" fmla="*/ 568 w 608"/>
                <a:gd name="T13" fmla="*/ 0 h 134"/>
                <a:gd name="T14" fmla="*/ 608 w 608"/>
                <a:gd name="T15" fmla="*/ 40 h 134"/>
                <a:gd name="T16" fmla="*/ 608 w 608"/>
                <a:gd name="T17"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134">
                  <a:moveTo>
                    <a:pt x="608" y="94"/>
                  </a:moveTo>
                  <a:cubicBezTo>
                    <a:pt x="608" y="116"/>
                    <a:pt x="590" y="134"/>
                    <a:pt x="568" y="134"/>
                  </a:cubicBezTo>
                  <a:cubicBezTo>
                    <a:pt x="40" y="134"/>
                    <a:pt x="40" y="134"/>
                    <a:pt x="40" y="134"/>
                  </a:cubicBezTo>
                  <a:cubicBezTo>
                    <a:pt x="18" y="134"/>
                    <a:pt x="0" y="116"/>
                    <a:pt x="0" y="94"/>
                  </a:cubicBezTo>
                  <a:cubicBezTo>
                    <a:pt x="0" y="40"/>
                    <a:pt x="0" y="40"/>
                    <a:pt x="0" y="40"/>
                  </a:cubicBezTo>
                  <a:cubicBezTo>
                    <a:pt x="0" y="18"/>
                    <a:pt x="18" y="0"/>
                    <a:pt x="40" y="0"/>
                  </a:cubicBezTo>
                  <a:cubicBezTo>
                    <a:pt x="568" y="0"/>
                    <a:pt x="568" y="0"/>
                    <a:pt x="568" y="0"/>
                  </a:cubicBezTo>
                  <a:cubicBezTo>
                    <a:pt x="590" y="0"/>
                    <a:pt x="608" y="18"/>
                    <a:pt x="608" y="40"/>
                  </a:cubicBezTo>
                  <a:lnTo>
                    <a:pt x="608" y="94"/>
                  </a:lnTo>
                  <a:close/>
                </a:path>
              </a:pathLst>
            </a:custGeom>
            <a:noFill/>
            <a:ln w="14288" cap="flat">
              <a:solidFill>
                <a:srgbClr val="595F5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3"/>
            <p:cNvSpPr/>
            <p:nvPr/>
          </p:nvSpPr>
          <p:spPr bwMode="auto">
            <a:xfrm>
              <a:off x="3089" y="2995"/>
              <a:ext cx="1500" cy="381"/>
            </a:xfrm>
            <a:custGeom>
              <a:avLst/>
              <a:gdLst>
                <a:gd name="T0" fmla="*/ 52 w 632"/>
                <a:gd name="T1" fmla="*/ 158 h 158"/>
                <a:gd name="T2" fmla="*/ 0 w 632"/>
                <a:gd name="T3" fmla="*/ 106 h 158"/>
                <a:gd name="T4" fmla="*/ 0 w 632"/>
                <a:gd name="T5" fmla="*/ 52 h 158"/>
                <a:gd name="T6" fmla="*/ 52 w 632"/>
                <a:gd name="T7" fmla="*/ 0 h 158"/>
                <a:gd name="T8" fmla="*/ 580 w 632"/>
                <a:gd name="T9" fmla="*/ 0 h 158"/>
                <a:gd name="T10" fmla="*/ 632 w 632"/>
                <a:gd name="T11" fmla="*/ 52 h 158"/>
                <a:gd name="T12" fmla="*/ 632 w 632"/>
                <a:gd name="T13" fmla="*/ 106 h 158"/>
                <a:gd name="T14" fmla="*/ 580 w 632"/>
                <a:gd name="T15" fmla="*/ 158 h 158"/>
                <a:gd name="T16" fmla="*/ 52 w 632"/>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158">
                  <a:moveTo>
                    <a:pt x="52" y="158"/>
                  </a:moveTo>
                  <a:cubicBezTo>
                    <a:pt x="23" y="158"/>
                    <a:pt x="0" y="135"/>
                    <a:pt x="0" y="106"/>
                  </a:cubicBezTo>
                  <a:cubicBezTo>
                    <a:pt x="0" y="52"/>
                    <a:pt x="0" y="52"/>
                    <a:pt x="0" y="52"/>
                  </a:cubicBezTo>
                  <a:cubicBezTo>
                    <a:pt x="0" y="23"/>
                    <a:pt x="23" y="0"/>
                    <a:pt x="52" y="0"/>
                  </a:cubicBezTo>
                  <a:cubicBezTo>
                    <a:pt x="580" y="0"/>
                    <a:pt x="580" y="0"/>
                    <a:pt x="580" y="0"/>
                  </a:cubicBezTo>
                  <a:cubicBezTo>
                    <a:pt x="609" y="0"/>
                    <a:pt x="632" y="23"/>
                    <a:pt x="632" y="52"/>
                  </a:cubicBezTo>
                  <a:cubicBezTo>
                    <a:pt x="632" y="106"/>
                    <a:pt x="632" y="106"/>
                    <a:pt x="632" y="106"/>
                  </a:cubicBezTo>
                  <a:cubicBezTo>
                    <a:pt x="632" y="135"/>
                    <a:pt x="609" y="158"/>
                    <a:pt x="580" y="158"/>
                  </a:cubicBezTo>
                  <a:lnTo>
                    <a:pt x="52" y="158"/>
                  </a:lnTo>
                  <a:close/>
                </a:path>
              </a:pathLst>
            </a:custGeom>
            <a:noFill/>
            <a:ln w="30163" cap="flat">
              <a:solidFill>
                <a:srgbClr val="595F5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childTnLst>
                                </p:cTn>
                              </p:par>
                              <p:par>
                                <p:cTn id="16" presetID="26" presetClass="emph" presetSubtype="0" fill="hold" grpId="1" nodeType="withEffect">
                                  <p:stCondLst>
                                    <p:cond delay="0"/>
                                  </p:stCondLst>
                                  <p:childTnLst>
                                    <p:animEffect transition="out" filter="fade">
                                      <p:cBhvr>
                                        <p:cTn id="17" dur="500" tmFilter="0, 0; .2, .5; .8, .5; 1, 0"/>
                                        <p:tgtEl>
                                          <p:spTgt spid="55"/>
                                        </p:tgtEl>
                                      </p:cBhvr>
                                    </p:animEffect>
                                    <p:animScale>
                                      <p:cBhvr>
                                        <p:cTn id="18" dur="250" autoRev="1" fill="hold"/>
                                        <p:tgtEl>
                                          <p:spTgt spid="55"/>
                                        </p:tgtEl>
                                      </p:cBhvr>
                                      <p:by x="105000" y="105000"/>
                                    </p:animScale>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randombar(horizontal)">
                                      <p:cBhvr>
                                        <p:cTn id="22" dur="500"/>
                                        <p:tgtEl>
                                          <p:spTgt spid="53"/>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1000"/>
                                        <p:tgtEl>
                                          <p:spTgt spid="54"/>
                                        </p:tgtEl>
                                      </p:cBhvr>
                                    </p:animEffect>
                                    <p:anim calcmode="lin" valueType="num">
                                      <p:cBhvr>
                                        <p:cTn id="27" dur="1000" fill="hold"/>
                                        <p:tgtEl>
                                          <p:spTgt spid="54"/>
                                        </p:tgtEl>
                                        <p:attrNameLst>
                                          <p:attrName>ppt_x</p:attrName>
                                        </p:attrNameLst>
                                      </p:cBhvr>
                                      <p:tavLst>
                                        <p:tav tm="0">
                                          <p:val>
                                            <p:strVal val="#ppt_x"/>
                                          </p:val>
                                        </p:tav>
                                        <p:tav tm="100000">
                                          <p:val>
                                            <p:strVal val="#ppt_x"/>
                                          </p:val>
                                        </p:tav>
                                      </p:tavLst>
                                    </p:anim>
                                    <p:anim calcmode="lin" valueType="num">
                                      <p:cBhvr>
                                        <p:cTn id="28"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animBg="1"/>
      <p:bldP spid="5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 name="组合 328"/>
          <p:cNvGrpSpPr/>
          <p:nvPr/>
        </p:nvGrpSpPr>
        <p:grpSpPr>
          <a:xfrm>
            <a:off x="-48989" y="-68238"/>
            <a:ext cx="3526810" cy="3491428"/>
            <a:chOff x="-48989" y="-68238"/>
            <a:chExt cx="3526810" cy="3491428"/>
          </a:xfrm>
        </p:grpSpPr>
        <p:sp>
          <p:nvSpPr>
            <p:cNvPr id="328" name="任意多边形 327"/>
            <p:cNvSpPr/>
            <p:nvPr/>
          </p:nvSpPr>
          <p:spPr>
            <a:xfrm>
              <a:off x="-48989" y="-68238"/>
              <a:ext cx="3526810" cy="3491428"/>
            </a:xfrm>
            <a:custGeom>
              <a:avLst/>
              <a:gdLst>
                <a:gd name="connsiteX0" fmla="*/ 0 w 1985193"/>
                <a:gd name="connsiteY0" fmla="*/ 0 h 1965277"/>
                <a:gd name="connsiteX1" fmla="*/ 1985193 w 1985193"/>
                <a:gd name="connsiteY1" fmla="*/ 0 h 1965277"/>
                <a:gd name="connsiteX2" fmla="*/ 19916 w 1985193"/>
                <a:gd name="connsiteY2" fmla="*/ 1965277 h 1965277"/>
                <a:gd name="connsiteX3" fmla="*/ 0 w 1985193"/>
                <a:gd name="connsiteY3" fmla="*/ 1964271 h 1965277"/>
              </a:gdLst>
              <a:ahLst/>
              <a:cxnLst>
                <a:cxn ang="0">
                  <a:pos x="connsiteX0" y="connsiteY0"/>
                </a:cxn>
                <a:cxn ang="0">
                  <a:pos x="connsiteX1" y="connsiteY1"/>
                </a:cxn>
                <a:cxn ang="0">
                  <a:pos x="connsiteX2" y="connsiteY2"/>
                </a:cxn>
                <a:cxn ang="0">
                  <a:pos x="connsiteX3" y="connsiteY3"/>
                </a:cxn>
              </a:cxnLst>
              <a:rect l="l" t="t" r="r" b="b"/>
              <a:pathLst>
                <a:path w="1985193" h="1965277">
                  <a:moveTo>
                    <a:pt x="0" y="0"/>
                  </a:moveTo>
                  <a:lnTo>
                    <a:pt x="1985193" y="0"/>
                  </a:lnTo>
                  <a:cubicBezTo>
                    <a:pt x="1985193" y="1085393"/>
                    <a:pt x="1105309" y="1965277"/>
                    <a:pt x="19916" y="1965277"/>
                  </a:cubicBezTo>
                  <a:lnTo>
                    <a:pt x="0" y="1964271"/>
                  </a:lnTo>
                  <a:close/>
                </a:path>
              </a:pathLst>
            </a:custGeom>
            <a:noFill/>
            <a:ln>
              <a:solidFill>
                <a:srgbClr val="1FB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327" name="任意多边形 326"/>
            <p:cNvSpPr/>
            <p:nvPr/>
          </p:nvSpPr>
          <p:spPr>
            <a:xfrm>
              <a:off x="0" y="0"/>
              <a:ext cx="3298434" cy="3265343"/>
            </a:xfrm>
            <a:custGeom>
              <a:avLst/>
              <a:gdLst>
                <a:gd name="connsiteX0" fmla="*/ 0 w 1985193"/>
                <a:gd name="connsiteY0" fmla="*/ 0 h 1965277"/>
                <a:gd name="connsiteX1" fmla="*/ 1985193 w 1985193"/>
                <a:gd name="connsiteY1" fmla="*/ 0 h 1965277"/>
                <a:gd name="connsiteX2" fmla="*/ 19916 w 1985193"/>
                <a:gd name="connsiteY2" fmla="*/ 1965277 h 1965277"/>
                <a:gd name="connsiteX3" fmla="*/ 0 w 1985193"/>
                <a:gd name="connsiteY3" fmla="*/ 1964271 h 1965277"/>
              </a:gdLst>
              <a:ahLst/>
              <a:cxnLst>
                <a:cxn ang="0">
                  <a:pos x="connsiteX0" y="connsiteY0"/>
                </a:cxn>
                <a:cxn ang="0">
                  <a:pos x="connsiteX1" y="connsiteY1"/>
                </a:cxn>
                <a:cxn ang="0">
                  <a:pos x="connsiteX2" y="connsiteY2"/>
                </a:cxn>
                <a:cxn ang="0">
                  <a:pos x="connsiteX3" y="connsiteY3"/>
                </a:cxn>
              </a:cxnLst>
              <a:rect l="l" t="t" r="r" b="b"/>
              <a:pathLst>
                <a:path w="1985193" h="1965277">
                  <a:moveTo>
                    <a:pt x="0" y="0"/>
                  </a:moveTo>
                  <a:lnTo>
                    <a:pt x="1985193" y="0"/>
                  </a:lnTo>
                  <a:cubicBezTo>
                    <a:pt x="1985193" y="1085393"/>
                    <a:pt x="1105309" y="1965277"/>
                    <a:pt x="19916" y="1965277"/>
                  </a:cubicBezTo>
                  <a:lnTo>
                    <a:pt x="0" y="1964271"/>
                  </a:lnTo>
                  <a:close/>
                </a:path>
              </a:pathLst>
            </a:cu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grpSp>
      <p:sp>
        <p:nvSpPr>
          <p:cNvPr id="49" name="Line 359"/>
          <p:cNvSpPr>
            <a:spLocks noChangeShapeType="1"/>
          </p:cNvSpPr>
          <p:nvPr/>
        </p:nvSpPr>
        <p:spPr bwMode="auto">
          <a:xfrm>
            <a:off x="6456919" y="1288690"/>
            <a:ext cx="0" cy="302684"/>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solidFill>
                <a:schemeClr val="tx1">
                  <a:lumMod val="75000"/>
                  <a:lumOff val="25000"/>
                </a:schemeClr>
              </a:solidFill>
            </a:endParaRPr>
          </a:p>
        </p:txBody>
      </p:sp>
      <p:grpSp>
        <p:nvGrpSpPr>
          <p:cNvPr id="50" name="组合 49"/>
          <p:cNvGrpSpPr/>
          <p:nvPr/>
        </p:nvGrpSpPr>
        <p:grpSpPr>
          <a:xfrm>
            <a:off x="4048601" y="1868656"/>
            <a:ext cx="5124449" cy="302684"/>
            <a:chOff x="2579688" y="1557338"/>
            <a:chExt cx="3843337" cy="227013"/>
          </a:xfrm>
        </p:grpSpPr>
        <p:sp>
          <p:nvSpPr>
            <p:cNvPr id="51" name="Line 360"/>
            <p:cNvSpPr>
              <a:spLocks noChangeShapeType="1"/>
            </p:cNvSpPr>
            <p:nvPr/>
          </p:nvSpPr>
          <p:spPr bwMode="auto">
            <a:xfrm>
              <a:off x="4376738" y="1557338"/>
              <a:ext cx="0" cy="227013"/>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solidFill>
                  <a:schemeClr val="tx1">
                    <a:lumMod val="75000"/>
                    <a:lumOff val="25000"/>
                  </a:schemeClr>
                </a:solidFill>
              </a:endParaRPr>
            </a:p>
          </p:txBody>
        </p:sp>
        <p:sp>
          <p:nvSpPr>
            <p:cNvPr id="52" name="Line 361"/>
            <p:cNvSpPr>
              <a:spLocks noChangeShapeType="1"/>
            </p:cNvSpPr>
            <p:nvPr/>
          </p:nvSpPr>
          <p:spPr bwMode="auto">
            <a:xfrm>
              <a:off x="2579688" y="1671638"/>
              <a:ext cx="0" cy="112713"/>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solidFill>
                  <a:schemeClr val="tx1">
                    <a:lumMod val="75000"/>
                    <a:lumOff val="25000"/>
                  </a:schemeClr>
                </a:solidFill>
              </a:endParaRPr>
            </a:p>
          </p:txBody>
        </p:sp>
        <p:sp>
          <p:nvSpPr>
            <p:cNvPr id="53" name="Line 362"/>
            <p:cNvSpPr>
              <a:spLocks noChangeShapeType="1"/>
            </p:cNvSpPr>
            <p:nvPr/>
          </p:nvSpPr>
          <p:spPr bwMode="auto">
            <a:xfrm>
              <a:off x="6423025" y="1671638"/>
              <a:ext cx="0" cy="112713"/>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solidFill>
                  <a:schemeClr val="tx1">
                    <a:lumMod val="75000"/>
                    <a:lumOff val="25000"/>
                  </a:schemeClr>
                </a:solidFill>
              </a:endParaRPr>
            </a:p>
          </p:txBody>
        </p:sp>
        <p:sp>
          <p:nvSpPr>
            <p:cNvPr id="54" name="Line 363"/>
            <p:cNvSpPr>
              <a:spLocks noChangeShapeType="1"/>
            </p:cNvSpPr>
            <p:nvPr/>
          </p:nvSpPr>
          <p:spPr bwMode="auto">
            <a:xfrm>
              <a:off x="2579688" y="1671638"/>
              <a:ext cx="3841750"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solidFill>
                  <a:schemeClr val="tx1">
                    <a:lumMod val="75000"/>
                    <a:lumOff val="25000"/>
                  </a:schemeClr>
                </a:solidFill>
              </a:endParaRPr>
            </a:p>
          </p:txBody>
        </p:sp>
      </p:grpSp>
      <p:grpSp>
        <p:nvGrpSpPr>
          <p:cNvPr id="55" name="组合 54"/>
          <p:cNvGrpSpPr/>
          <p:nvPr/>
        </p:nvGrpSpPr>
        <p:grpSpPr>
          <a:xfrm>
            <a:off x="2966984" y="2444391"/>
            <a:ext cx="2427817" cy="374649"/>
            <a:chOff x="1768475" y="1989139"/>
            <a:chExt cx="1820863" cy="280987"/>
          </a:xfrm>
        </p:grpSpPr>
        <p:sp>
          <p:nvSpPr>
            <p:cNvPr id="56" name="Line 364"/>
            <p:cNvSpPr>
              <a:spLocks noChangeShapeType="1"/>
            </p:cNvSpPr>
            <p:nvPr/>
          </p:nvSpPr>
          <p:spPr bwMode="auto">
            <a:xfrm>
              <a:off x="2579688" y="1989139"/>
              <a:ext cx="0" cy="139699"/>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57" name="Line 367"/>
            <p:cNvSpPr>
              <a:spLocks noChangeShapeType="1"/>
            </p:cNvSpPr>
            <p:nvPr/>
          </p:nvSpPr>
          <p:spPr bwMode="auto">
            <a:xfrm>
              <a:off x="1768475" y="2128838"/>
              <a:ext cx="1816100"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58" name="Line 368"/>
            <p:cNvSpPr>
              <a:spLocks noChangeShapeType="1"/>
            </p:cNvSpPr>
            <p:nvPr/>
          </p:nvSpPr>
          <p:spPr bwMode="auto">
            <a:xfrm>
              <a:off x="1768475"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59" name="Line 369"/>
            <p:cNvSpPr>
              <a:spLocks noChangeShapeType="1"/>
            </p:cNvSpPr>
            <p:nvPr/>
          </p:nvSpPr>
          <p:spPr bwMode="auto">
            <a:xfrm>
              <a:off x="2227263"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60" name="Line 370"/>
            <p:cNvSpPr>
              <a:spLocks noChangeShapeType="1"/>
            </p:cNvSpPr>
            <p:nvPr/>
          </p:nvSpPr>
          <p:spPr bwMode="auto">
            <a:xfrm>
              <a:off x="2909888"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61" name="Line 371"/>
            <p:cNvSpPr>
              <a:spLocks noChangeShapeType="1"/>
            </p:cNvSpPr>
            <p:nvPr/>
          </p:nvSpPr>
          <p:spPr bwMode="auto">
            <a:xfrm>
              <a:off x="3589338"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grpSp>
      <p:grpSp>
        <p:nvGrpSpPr>
          <p:cNvPr id="62" name="组合 61"/>
          <p:cNvGrpSpPr/>
          <p:nvPr/>
        </p:nvGrpSpPr>
        <p:grpSpPr>
          <a:xfrm>
            <a:off x="6326134" y="2444389"/>
            <a:ext cx="920751" cy="374651"/>
            <a:chOff x="4287838" y="1989138"/>
            <a:chExt cx="690563" cy="280988"/>
          </a:xfrm>
        </p:grpSpPr>
        <p:sp>
          <p:nvSpPr>
            <p:cNvPr id="63" name="Line 366"/>
            <p:cNvSpPr>
              <a:spLocks noChangeShapeType="1"/>
            </p:cNvSpPr>
            <p:nvPr/>
          </p:nvSpPr>
          <p:spPr bwMode="auto">
            <a:xfrm>
              <a:off x="4376738" y="1989138"/>
              <a:ext cx="0" cy="139699"/>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64" name="Line 372"/>
            <p:cNvSpPr>
              <a:spLocks noChangeShapeType="1"/>
            </p:cNvSpPr>
            <p:nvPr/>
          </p:nvSpPr>
          <p:spPr bwMode="auto">
            <a:xfrm>
              <a:off x="4287838"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65" name="Line 373"/>
            <p:cNvSpPr>
              <a:spLocks noChangeShapeType="1"/>
            </p:cNvSpPr>
            <p:nvPr/>
          </p:nvSpPr>
          <p:spPr bwMode="auto">
            <a:xfrm>
              <a:off x="4978400"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66" name="Line 378"/>
            <p:cNvSpPr>
              <a:spLocks noChangeShapeType="1"/>
            </p:cNvSpPr>
            <p:nvPr/>
          </p:nvSpPr>
          <p:spPr bwMode="auto">
            <a:xfrm>
              <a:off x="4287838" y="2128838"/>
              <a:ext cx="690563"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grpSp>
      <p:grpSp>
        <p:nvGrpSpPr>
          <p:cNvPr id="67" name="组合 66"/>
          <p:cNvGrpSpPr/>
          <p:nvPr/>
        </p:nvGrpSpPr>
        <p:grpSpPr>
          <a:xfrm>
            <a:off x="8017350" y="2444389"/>
            <a:ext cx="2603500" cy="374651"/>
            <a:chOff x="5556250" y="1989138"/>
            <a:chExt cx="1952625" cy="280988"/>
          </a:xfrm>
        </p:grpSpPr>
        <p:sp>
          <p:nvSpPr>
            <p:cNvPr id="68" name="Line 365"/>
            <p:cNvSpPr>
              <a:spLocks noChangeShapeType="1"/>
            </p:cNvSpPr>
            <p:nvPr/>
          </p:nvSpPr>
          <p:spPr bwMode="auto">
            <a:xfrm>
              <a:off x="6423025" y="1989138"/>
              <a:ext cx="0" cy="139699"/>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69" name="Line 374"/>
            <p:cNvSpPr>
              <a:spLocks noChangeShapeType="1"/>
            </p:cNvSpPr>
            <p:nvPr/>
          </p:nvSpPr>
          <p:spPr bwMode="auto">
            <a:xfrm>
              <a:off x="5557838"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70" name="Line 375"/>
            <p:cNvSpPr>
              <a:spLocks noChangeShapeType="1"/>
            </p:cNvSpPr>
            <p:nvPr/>
          </p:nvSpPr>
          <p:spPr bwMode="auto">
            <a:xfrm>
              <a:off x="6121400"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71" name="Line 376"/>
            <p:cNvSpPr>
              <a:spLocks noChangeShapeType="1"/>
            </p:cNvSpPr>
            <p:nvPr/>
          </p:nvSpPr>
          <p:spPr bwMode="auto">
            <a:xfrm>
              <a:off x="6819900"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72" name="Line 377"/>
            <p:cNvSpPr>
              <a:spLocks noChangeShapeType="1"/>
            </p:cNvSpPr>
            <p:nvPr/>
          </p:nvSpPr>
          <p:spPr bwMode="auto">
            <a:xfrm>
              <a:off x="7505700" y="2128838"/>
              <a:ext cx="0" cy="1412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sp>
          <p:nvSpPr>
            <p:cNvPr id="73" name="Line 379"/>
            <p:cNvSpPr>
              <a:spLocks noChangeShapeType="1"/>
            </p:cNvSpPr>
            <p:nvPr/>
          </p:nvSpPr>
          <p:spPr bwMode="auto">
            <a:xfrm>
              <a:off x="5556250" y="2128838"/>
              <a:ext cx="1952625"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800"/>
            </a:p>
          </p:txBody>
        </p:sp>
      </p:grpSp>
      <p:grpSp>
        <p:nvGrpSpPr>
          <p:cNvPr id="74" name="组合 73"/>
          <p:cNvGrpSpPr/>
          <p:nvPr/>
        </p:nvGrpSpPr>
        <p:grpSpPr>
          <a:xfrm>
            <a:off x="2793417" y="4239324"/>
            <a:ext cx="7990417" cy="484716"/>
            <a:chOff x="1638300" y="3335339"/>
            <a:chExt cx="5992813" cy="363537"/>
          </a:xfrm>
        </p:grpSpPr>
        <p:sp>
          <p:nvSpPr>
            <p:cNvPr id="75" name="Line 380"/>
            <p:cNvSpPr>
              <a:spLocks noChangeShapeType="1"/>
            </p:cNvSpPr>
            <p:nvPr/>
          </p:nvSpPr>
          <p:spPr bwMode="auto">
            <a:xfrm>
              <a:off x="1638300" y="3557588"/>
              <a:ext cx="239713"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76" name="Line 381"/>
            <p:cNvSpPr>
              <a:spLocks noChangeShapeType="1"/>
            </p:cNvSpPr>
            <p:nvPr/>
          </p:nvSpPr>
          <p:spPr bwMode="auto">
            <a:xfrm>
              <a:off x="164147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77" name="Line 382"/>
            <p:cNvSpPr>
              <a:spLocks noChangeShapeType="1"/>
            </p:cNvSpPr>
            <p:nvPr/>
          </p:nvSpPr>
          <p:spPr bwMode="auto">
            <a:xfrm>
              <a:off x="1768475"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78" name="Line 383"/>
            <p:cNvSpPr>
              <a:spLocks noChangeShapeType="1"/>
            </p:cNvSpPr>
            <p:nvPr/>
          </p:nvSpPr>
          <p:spPr bwMode="auto">
            <a:xfrm>
              <a:off x="1873250"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79" name="Line 384"/>
            <p:cNvSpPr>
              <a:spLocks noChangeShapeType="1"/>
            </p:cNvSpPr>
            <p:nvPr/>
          </p:nvSpPr>
          <p:spPr bwMode="auto">
            <a:xfrm>
              <a:off x="2105025" y="3557588"/>
              <a:ext cx="241300"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0" name="Line 385"/>
            <p:cNvSpPr>
              <a:spLocks noChangeShapeType="1"/>
            </p:cNvSpPr>
            <p:nvPr/>
          </p:nvSpPr>
          <p:spPr bwMode="auto">
            <a:xfrm>
              <a:off x="2108200"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1" name="Line 386"/>
            <p:cNvSpPr>
              <a:spLocks noChangeShapeType="1"/>
            </p:cNvSpPr>
            <p:nvPr/>
          </p:nvSpPr>
          <p:spPr bwMode="auto">
            <a:xfrm>
              <a:off x="2235200"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2" name="Line 387"/>
            <p:cNvSpPr>
              <a:spLocks noChangeShapeType="1"/>
            </p:cNvSpPr>
            <p:nvPr/>
          </p:nvSpPr>
          <p:spPr bwMode="auto">
            <a:xfrm>
              <a:off x="233997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3" name="Line 388"/>
            <p:cNvSpPr>
              <a:spLocks noChangeShapeType="1"/>
            </p:cNvSpPr>
            <p:nvPr/>
          </p:nvSpPr>
          <p:spPr bwMode="auto">
            <a:xfrm>
              <a:off x="2560638" y="3557588"/>
              <a:ext cx="695325"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4" name="Line 389"/>
            <p:cNvSpPr>
              <a:spLocks noChangeShapeType="1"/>
            </p:cNvSpPr>
            <p:nvPr/>
          </p:nvSpPr>
          <p:spPr bwMode="auto">
            <a:xfrm>
              <a:off x="2792413"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5" name="Line 390"/>
            <p:cNvSpPr>
              <a:spLocks noChangeShapeType="1"/>
            </p:cNvSpPr>
            <p:nvPr/>
          </p:nvSpPr>
          <p:spPr bwMode="auto">
            <a:xfrm>
              <a:off x="2917825"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6" name="Line 391"/>
            <p:cNvSpPr>
              <a:spLocks noChangeShapeType="1"/>
            </p:cNvSpPr>
            <p:nvPr/>
          </p:nvSpPr>
          <p:spPr bwMode="auto">
            <a:xfrm>
              <a:off x="3022600"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7" name="Line 392"/>
            <p:cNvSpPr>
              <a:spLocks noChangeShapeType="1"/>
            </p:cNvSpPr>
            <p:nvPr/>
          </p:nvSpPr>
          <p:spPr bwMode="auto">
            <a:xfrm>
              <a:off x="256222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8" name="Line 393"/>
            <p:cNvSpPr>
              <a:spLocks noChangeShapeType="1"/>
            </p:cNvSpPr>
            <p:nvPr/>
          </p:nvSpPr>
          <p:spPr bwMode="auto">
            <a:xfrm>
              <a:off x="3252788"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89" name="Line 394"/>
            <p:cNvSpPr>
              <a:spLocks noChangeShapeType="1"/>
            </p:cNvSpPr>
            <p:nvPr/>
          </p:nvSpPr>
          <p:spPr bwMode="auto">
            <a:xfrm>
              <a:off x="3479800" y="3557588"/>
              <a:ext cx="241300"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0" name="Line 395"/>
            <p:cNvSpPr>
              <a:spLocks noChangeShapeType="1"/>
            </p:cNvSpPr>
            <p:nvPr/>
          </p:nvSpPr>
          <p:spPr bwMode="auto">
            <a:xfrm>
              <a:off x="348297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1" name="Line 396"/>
            <p:cNvSpPr>
              <a:spLocks noChangeShapeType="1"/>
            </p:cNvSpPr>
            <p:nvPr/>
          </p:nvSpPr>
          <p:spPr bwMode="auto">
            <a:xfrm>
              <a:off x="3609975"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2" name="Line 397"/>
            <p:cNvSpPr>
              <a:spLocks noChangeShapeType="1"/>
            </p:cNvSpPr>
            <p:nvPr/>
          </p:nvSpPr>
          <p:spPr bwMode="auto">
            <a:xfrm>
              <a:off x="3714750"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3" name="Line 398"/>
            <p:cNvSpPr>
              <a:spLocks noChangeShapeType="1"/>
            </p:cNvSpPr>
            <p:nvPr/>
          </p:nvSpPr>
          <p:spPr bwMode="auto">
            <a:xfrm>
              <a:off x="3940175" y="3557588"/>
              <a:ext cx="695325"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4" name="Line 399"/>
            <p:cNvSpPr>
              <a:spLocks noChangeShapeType="1"/>
            </p:cNvSpPr>
            <p:nvPr/>
          </p:nvSpPr>
          <p:spPr bwMode="auto">
            <a:xfrm>
              <a:off x="4170363"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5" name="Line 400"/>
            <p:cNvSpPr>
              <a:spLocks noChangeShapeType="1"/>
            </p:cNvSpPr>
            <p:nvPr/>
          </p:nvSpPr>
          <p:spPr bwMode="auto">
            <a:xfrm>
              <a:off x="4297363"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6" name="Line 401"/>
            <p:cNvSpPr>
              <a:spLocks noChangeShapeType="1"/>
            </p:cNvSpPr>
            <p:nvPr/>
          </p:nvSpPr>
          <p:spPr bwMode="auto">
            <a:xfrm>
              <a:off x="4402138"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7" name="Line 402"/>
            <p:cNvSpPr>
              <a:spLocks noChangeShapeType="1"/>
            </p:cNvSpPr>
            <p:nvPr/>
          </p:nvSpPr>
          <p:spPr bwMode="auto">
            <a:xfrm>
              <a:off x="3941763"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8" name="Line 403"/>
            <p:cNvSpPr>
              <a:spLocks noChangeShapeType="1"/>
            </p:cNvSpPr>
            <p:nvPr/>
          </p:nvSpPr>
          <p:spPr bwMode="auto">
            <a:xfrm>
              <a:off x="463232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99" name="Line 404"/>
            <p:cNvSpPr>
              <a:spLocks noChangeShapeType="1"/>
            </p:cNvSpPr>
            <p:nvPr/>
          </p:nvSpPr>
          <p:spPr bwMode="auto">
            <a:xfrm>
              <a:off x="6472238" y="3557588"/>
              <a:ext cx="695325"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0" name="Line 405"/>
            <p:cNvSpPr>
              <a:spLocks noChangeShapeType="1"/>
            </p:cNvSpPr>
            <p:nvPr/>
          </p:nvSpPr>
          <p:spPr bwMode="auto">
            <a:xfrm>
              <a:off x="670242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1" name="Line 406"/>
            <p:cNvSpPr>
              <a:spLocks noChangeShapeType="1"/>
            </p:cNvSpPr>
            <p:nvPr/>
          </p:nvSpPr>
          <p:spPr bwMode="auto">
            <a:xfrm>
              <a:off x="6829425"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2" name="Line 407"/>
            <p:cNvSpPr>
              <a:spLocks noChangeShapeType="1"/>
            </p:cNvSpPr>
            <p:nvPr/>
          </p:nvSpPr>
          <p:spPr bwMode="auto">
            <a:xfrm>
              <a:off x="6934200"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3" name="Line 408"/>
            <p:cNvSpPr>
              <a:spLocks noChangeShapeType="1"/>
            </p:cNvSpPr>
            <p:nvPr/>
          </p:nvSpPr>
          <p:spPr bwMode="auto">
            <a:xfrm>
              <a:off x="647382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4" name="Line 409"/>
            <p:cNvSpPr>
              <a:spLocks noChangeShapeType="1"/>
            </p:cNvSpPr>
            <p:nvPr/>
          </p:nvSpPr>
          <p:spPr bwMode="auto">
            <a:xfrm>
              <a:off x="7164388"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5" name="Line 410"/>
            <p:cNvSpPr>
              <a:spLocks noChangeShapeType="1"/>
            </p:cNvSpPr>
            <p:nvPr/>
          </p:nvSpPr>
          <p:spPr bwMode="auto">
            <a:xfrm>
              <a:off x="4868863" y="3557588"/>
              <a:ext cx="236537"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6" name="Line 411"/>
            <p:cNvSpPr>
              <a:spLocks noChangeShapeType="1"/>
            </p:cNvSpPr>
            <p:nvPr/>
          </p:nvSpPr>
          <p:spPr bwMode="auto">
            <a:xfrm>
              <a:off x="4872038"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7" name="Line 412"/>
            <p:cNvSpPr>
              <a:spLocks noChangeShapeType="1"/>
            </p:cNvSpPr>
            <p:nvPr/>
          </p:nvSpPr>
          <p:spPr bwMode="auto">
            <a:xfrm>
              <a:off x="4999038"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8" name="Line 413"/>
            <p:cNvSpPr>
              <a:spLocks noChangeShapeType="1"/>
            </p:cNvSpPr>
            <p:nvPr/>
          </p:nvSpPr>
          <p:spPr bwMode="auto">
            <a:xfrm>
              <a:off x="5103813"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09" name="Line 414"/>
            <p:cNvSpPr>
              <a:spLocks noChangeShapeType="1"/>
            </p:cNvSpPr>
            <p:nvPr/>
          </p:nvSpPr>
          <p:spPr bwMode="auto">
            <a:xfrm>
              <a:off x="6010275" y="3557588"/>
              <a:ext cx="241300"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0" name="Line 415"/>
            <p:cNvSpPr>
              <a:spLocks noChangeShapeType="1"/>
            </p:cNvSpPr>
            <p:nvPr/>
          </p:nvSpPr>
          <p:spPr bwMode="auto">
            <a:xfrm>
              <a:off x="6013450"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1" name="Line 416"/>
            <p:cNvSpPr>
              <a:spLocks noChangeShapeType="1"/>
            </p:cNvSpPr>
            <p:nvPr/>
          </p:nvSpPr>
          <p:spPr bwMode="auto">
            <a:xfrm>
              <a:off x="6114257" y="3335339"/>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2" name="Line 417"/>
            <p:cNvSpPr>
              <a:spLocks noChangeShapeType="1"/>
            </p:cNvSpPr>
            <p:nvPr/>
          </p:nvSpPr>
          <p:spPr bwMode="auto">
            <a:xfrm>
              <a:off x="624522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3" name="Line 418"/>
            <p:cNvSpPr>
              <a:spLocks noChangeShapeType="1"/>
            </p:cNvSpPr>
            <p:nvPr/>
          </p:nvSpPr>
          <p:spPr bwMode="auto">
            <a:xfrm>
              <a:off x="7391400" y="3557588"/>
              <a:ext cx="239713"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4" name="Line 419"/>
            <p:cNvSpPr>
              <a:spLocks noChangeShapeType="1"/>
            </p:cNvSpPr>
            <p:nvPr/>
          </p:nvSpPr>
          <p:spPr bwMode="auto">
            <a:xfrm>
              <a:off x="7394575"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5" name="Line 420"/>
            <p:cNvSpPr>
              <a:spLocks noChangeShapeType="1"/>
            </p:cNvSpPr>
            <p:nvPr/>
          </p:nvSpPr>
          <p:spPr bwMode="auto">
            <a:xfrm>
              <a:off x="7521575" y="3338513"/>
              <a:ext cx="0" cy="2190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6" name="Line 421"/>
            <p:cNvSpPr>
              <a:spLocks noChangeShapeType="1"/>
            </p:cNvSpPr>
            <p:nvPr/>
          </p:nvSpPr>
          <p:spPr bwMode="auto">
            <a:xfrm>
              <a:off x="7626350"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7" name="Line 422"/>
            <p:cNvSpPr>
              <a:spLocks noChangeShapeType="1"/>
            </p:cNvSpPr>
            <p:nvPr/>
          </p:nvSpPr>
          <p:spPr bwMode="auto">
            <a:xfrm>
              <a:off x="5321300" y="3557588"/>
              <a:ext cx="469900" cy="0"/>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8" name="Line 423"/>
            <p:cNvSpPr>
              <a:spLocks noChangeShapeType="1"/>
            </p:cNvSpPr>
            <p:nvPr/>
          </p:nvSpPr>
          <p:spPr bwMode="auto">
            <a:xfrm>
              <a:off x="5326063"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19" name="Line 424"/>
            <p:cNvSpPr>
              <a:spLocks noChangeShapeType="1"/>
            </p:cNvSpPr>
            <p:nvPr/>
          </p:nvSpPr>
          <p:spPr bwMode="auto">
            <a:xfrm>
              <a:off x="5559425" y="3338513"/>
              <a:ext cx="0" cy="357188"/>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sp>
          <p:nvSpPr>
            <p:cNvPr id="120" name="Line 425"/>
            <p:cNvSpPr>
              <a:spLocks noChangeShapeType="1"/>
            </p:cNvSpPr>
            <p:nvPr/>
          </p:nvSpPr>
          <p:spPr bwMode="auto">
            <a:xfrm>
              <a:off x="5786438" y="3556001"/>
              <a:ext cx="0" cy="142875"/>
            </a:xfrm>
            <a:prstGeom prst="line">
              <a:avLst/>
            </a:prstGeom>
            <a:noFill/>
            <a:ln w="5"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spc="300"/>
            </a:p>
          </p:txBody>
        </p:sp>
      </p:grpSp>
      <p:sp>
        <p:nvSpPr>
          <p:cNvPr id="2" name="标题 4"/>
          <p:cNvSpPr txBox="1"/>
          <p:nvPr/>
        </p:nvSpPr>
        <p:spPr>
          <a:xfrm>
            <a:off x="358609" y="332163"/>
            <a:ext cx="2385424" cy="1530502"/>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b="0" dirty="0">
                <a:solidFill>
                  <a:schemeClr val="bg1"/>
                </a:solidFill>
              </a:rPr>
              <a:t>组织结构  </a:t>
            </a:r>
            <a:endParaRPr lang="en-US" altLang="zh-CN" b="0" dirty="0">
              <a:solidFill>
                <a:schemeClr val="bg1"/>
              </a:solidFill>
            </a:endParaRPr>
          </a:p>
          <a:p>
            <a:r>
              <a:rPr lang="en-US" altLang="zh-CN" sz="2000" b="0" dirty="0">
                <a:solidFill>
                  <a:schemeClr val="bg1"/>
                </a:solidFill>
              </a:rPr>
              <a:t>THE COMPANY STRUCTURE</a:t>
            </a:r>
            <a:endParaRPr lang="zh-CN" altLang="en-US" sz="2000" b="0" dirty="0">
              <a:solidFill>
                <a:schemeClr val="bg1"/>
              </a:solidFill>
            </a:endParaRPr>
          </a:p>
        </p:txBody>
      </p:sp>
      <p:sp>
        <p:nvSpPr>
          <p:cNvPr id="7" name="圆角矩形 6"/>
          <p:cNvSpPr/>
          <p:nvPr/>
        </p:nvSpPr>
        <p:spPr>
          <a:xfrm rot="5400000">
            <a:off x="3704409" y="5260713"/>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8" name="圆角矩形 7"/>
          <p:cNvSpPr/>
          <p:nvPr/>
        </p:nvSpPr>
        <p:spPr>
          <a:xfrm rot="5400000">
            <a:off x="9514860"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9" name="圆角矩形 8"/>
          <p:cNvSpPr/>
          <p:nvPr/>
        </p:nvSpPr>
        <p:spPr>
          <a:xfrm rot="5400000">
            <a:off x="10132193"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0" name="圆角矩形 9"/>
          <p:cNvSpPr/>
          <p:nvPr/>
        </p:nvSpPr>
        <p:spPr>
          <a:xfrm rot="5400000">
            <a:off x="2491824" y="526048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1" name="圆角矩形 10"/>
          <p:cNvSpPr/>
          <p:nvPr/>
        </p:nvSpPr>
        <p:spPr>
          <a:xfrm rot="5400000">
            <a:off x="2783659" y="526048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2" name="圆角矩形 11"/>
          <p:cNvSpPr/>
          <p:nvPr/>
        </p:nvSpPr>
        <p:spPr>
          <a:xfrm rot="5400000">
            <a:off x="3089251" y="5283337"/>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3" name="圆角矩形 12"/>
          <p:cNvSpPr/>
          <p:nvPr/>
        </p:nvSpPr>
        <p:spPr>
          <a:xfrm rot="5400000">
            <a:off x="3397492" y="5283337"/>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4" name="圆角矩形 13"/>
          <p:cNvSpPr/>
          <p:nvPr/>
        </p:nvSpPr>
        <p:spPr>
          <a:xfrm rot="5400000">
            <a:off x="4025017" y="5257937"/>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5" name="圆角矩形 14"/>
          <p:cNvSpPr/>
          <p:nvPr/>
        </p:nvSpPr>
        <p:spPr>
          <a:xfrm rot="5400000">
            <a:off x="4318243" y="5257937"/>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6" name="圆角矩形 15"/>
          <p:cNvSpPr/>
          <p:nvPr/>
        </p:nvSpPr>
        <p:spPr>
          <a:xfrm rot="5400000">
            <a:off x="4599960" y="5257937"/>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7" name="圆角矩形 16"/>
          <p:cNvSpPr/>
          <p:nvPr/>
        </p:nvSpPr>
        <p:spPr>
          <a:xfrm rot="5400000">
            <a:off x="4920167"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8" name="圆角矩形 17"/>
          <p:cNvSpPr/>
          <p:nvPr/>
        </p:nvSpPr>
        <p:spPr>
          <a:xfrm rot="5400000">
            <a:off x="5247460"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19" name="圆角矩形 18"/>
          <p:cNvSpPr/>
          <p:nvPr/>
        </p:nvSpPr>
        <p:spPr>
          <a:xfrm rot="5400000">
            <a:off x="5548025"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0" name="圆角矩形 19"/>
          <p:cNvSpPr/>
          <p:nvPr/>
        </p:nvSpPr>
        <p:spPr>
          <a:xfrm rot="5400000">
            <a:off x="5836683"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1" name="圆角矩形 20"/>
          <p:cNvSpPr/>
          <p:nvPr/>
        </p:nvSpPr>
        <p:spPr>
          <a:xfrm rot="5400000">
            <a:off x="6172443"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2" name="圆角矩形 21"/>
          <p:cNvSpPr/>
          <p:nvPr/>
        </p:nvSpPr>
        <p:spPr>
          <a:xfrm rot="5400000">
            <a:off x="6443577"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3" name="圆角矩形 22"/>
          <p:cNvSpPr/>
          <p:nvPr/>
        </p:nvSpPr>
        <p:spPr>
          <a:xfrm rot="5400000">
            <a:off x="6800891"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4" name="圆角矩形 23"/>
          <p:cNvSpPr/>
          <p:nvPr/>
        </p:nvSpPr>
        <p:spPr>
          <a:xfrm rot="5400000">
            <a:off x="7082609"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5" name="圆角矩形 24"/>
          <p:cNvSpPr/>
          <p:nvPr/>
        </p:nvSpPr>
        <p:spPr>
          <a:xfrm rot="5400000">
            <a:off x="7379880"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6" name="圆角矩形 25"/>
          <p:cNvSpPr/>
          <p:nvPr/>
        </p:nvSpPr>
        <p:spPr>
          <a:xfrm rot="5400000">
            <a:off x="7721641"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7" name="圆角矩形 26"/>
          <p:cNvSpPr/>
          <p:nvPr/>
        </p:nvSpPr>
        <p:spPr>
          <a:xfrm rot="5400000">
            <a:off x="7977223"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8" name="圆角矩形 27"/>
          <p:cNvSpPr/>
          <p:nvPr/>
        </p:nvSpPr>
        <p:spPr>
          <a:xfrm rot="5400000">
            <a:off x="8281756"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29" name="圆角矩形 28"/>
          <p:cNvSpPr/>
          <p:nvPr/>
        </p:nvSpPr>
        <p:spPr>
          <a:xfrm rot="5400000">
            <a:off x="8621427"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30" name="圆角矩形 29"/>
          <p:cNvSpPr/>
          <p:nvPr/>
        </p:nvSpPr>
        <p:spPr>
          <a:xfrm rot="5400000">
            <a:off x="8901027"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31" name="圆角矩形 30"/>
          <p:cNvSpPr/>
          <p:nvPr/>
        </p:nvSpPr>
        <p:spPr>
          <a:xfrm rot="5400000">
            <a:off x="9212767"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32" name="圆角矩形 31"/>
          <p:cNvSpPr/>
          <p:nvPr/>
        </p:nvSpPr>
        <p:spPr>
          <a:xfrm rot="5400000">
            <a:off x="9819661" y="524004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33" name="圆角矩形 32"/>
          <p:cNvSpPr/>
          <p:nvPr/>
        </p:nvSpPr>
        <p:spPr>
          <a:xfrm rot="5400000">
            <a:off x="2144959" y="5260484"/>
            <a:ext cx="1234480" cy="255581"/>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dirty="0">
              <a:solidFill>
                <a:prstClr val="white"/>
              </a:solidFill>
              <a:latin typeface="方正兰亭粗黑_GBK" panose="02000000000000000000" pitchFamily="2" charset="-122"/>
              <a:ea typeface="方正兰亭粗黑_GBK" panose="02000000000000000000" pitchFamily="2" charset="-122"/>
            </a:endParaRPr>
          </a:p>
        </p:txBody>
      </p:sp>
      <p:sp>
        <p:nvSpPr>
          <p:cNvPr id="34" name="圆角矩形 33"/>
          <p:cNvSpPr/>
          <p:nvPr/>
        </p:nvSpPr>
        <p:spPr>
          <a:xfrm rot="5400000">
            <a:off x="9862752" y="3370310"/>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35" name="圆角矩形 34"/>
          <p:cNvSpPr/>
          <p:nvPr/>
        </p:nvSpPr>
        <p:spPr>
          <a:xfrm rot="5400000">
            <a:off x="2834065" y="3409158"/>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36" name="圆角矩形 35"/>
          <p:cNvSpPr/>
          <p:nvPr/>
        </p:nvSpPr>
        <p:spPr>
          <a:xfrm rot="5400000">
            <a:off x="3748972" y="3370310"/>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37" name="圆角矩形 36"/>
          <p:cNvSpPr/>
          <p:nvPr/>
        </p:nvSpPr>
        <p:spPr>
          <a:xfrm rot="5400000">
            <a:off x="4652788" y="3366078"/>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38" name="圆角矩形 37"/>
          <p:cNvSpPr/>
          <p:nvPr/>
        </p:nvSpPr>
        <p:spPr>
          <a:xfrm rot="5400000">
            <a:off x="5596820" y="3409157"/>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39" name="圆角矩形 38"/>
          <p:cNvSpPr/>
          <p:nvPr/>
        </p:nvSpPr>
        <p:spPr>
          <a:xfrm rot="5400000">
            <a:off x="6510716" y="3409158"/>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40" name="圆角矩形 39"/>
          <p:cNvSpPr/>
          <p:nvPr/>
        </p:nvSpPr>
        <p:spPr>
          <a:xfrm rot="5400000">
            <a:off x="7280377" y="3387617"/>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41" name="圆角矩形 40"/>
          <p:cNvSpPr/>
          <p:nvPr/>
        </p:nvSpPr>
        <p:spPr>
          <a:xfrm rot="5400000">
            <a:off x="8032599" y="3387617"/>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42" name="圆角矩形 41"/>
          <p:cNvSpPr/>
          <p:nvPr/>
        </p:nvSpPr>
        <p:spPr>
          <a:xfrm rot="5400000">
            <a:off x="8978749" y="3389634"/>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43" name="圆角矩形 42"/>
          <p:cNvSpPr/>
          <p:nvPr/>
        </p:nvSpPr>
        <p:spPr>
          <a:xfrm rot="5400000">
            <a:off x="2173781" y="3409158"/>
            <a:ext cx="1463363" cy="283128"/>
          </a:xfrm>
          <a:prstGeom prst="roundRect">
            <a:avLst>
              <a:gd name="adj" fmla="val 7843"/>
            </a:avLst>
          </a:prstGeom>
          <a:solidFill>
            <a:schemeClr val="tx1">
              <a:lumMod val="65000"/>
              <a:lumOff val="35000"/>
            </a:schemeClr>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spc="300" dirty="0">
              <a:solidFill>
                <a:prstClr val="white"/>
              </a:solidFill>
            </a:endParaRPr>
          </a:p>
        </p:txBody>
      </p:sp>
      <p:sp>
        <p:nvSpPr>
          <p:cNvPr id="44" name="圆角矩形 43"/>
          <p:cNvSpPr/>
          <p:nvPr/>
        </p:nvSpPr>
        <p:spPr>
          <a:xfrm>
            <a:off x="8513237" y="2178389"/>
            <a:ext cx="1346459" cy="274731"/>
          </a:xfrm>
          <a:prstGeom prst="roundRect">
            <a:avLst>
              <a:gd name="adj" fmla="val 7843"/>
            </a:avLst>
          </a:prstGeom>
          <a:solidFill>
            <a:srgbClr val="1FB4C2"/>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endParaRPr>
          </a:p>
        </p:txBody>
      </p:sp>
      <p:sp>
        <p:nvSpPr>
          <p:cNvPr id="45" name="圆角矩形 44"/>
          <p:cNvSpPr/>
          <p:nvPr/>
        </p:nvSpPr>
        <p:spPr>
          <a:xfrm>
            <a:off x="5783690" y="2166306"/>
            <a:ext cx="1346459" cy="274731"/>
          </a:xfrm>
          <a:prstGeom prst="roundRect">
            <a:avLst>
              <a:gd name="adj" fmla="val 7843"/>
            </a:avLst>
          </a:prstGeom>
          <a:solidFill>
            <a:srgbClr val="1FB4C2"/>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endParaRPr>
          </a:p>
        </p:txBody>
      </p:sp>
      <p:sp>
        <p:nvSpPr>
          <p:cNvPr id="46" name="圆角矩形 45"/>
          <p:cNvSpPr/>
          <p:nvPr/>
        </p:nvSpPr>
        <p:spPr>
          <a:xfrm>
            <a:off x="3349255" y="2165088"/>
            <a:ext cx="1381903" cy="281963"/>
          </a:xfrm>
          <a:prstGeom prst="roundRect">
            <a:avLst>
              <a:gd name="adj" fmla="val 7843"/>
            </a:avLst>
          </a:prstGeom>
          <a:solidFill>
            <a:srgbClr val="1FB4C2"/>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endParaRPr>
          </a:p>
        </p:txBody>
      </p:sp>
      <p:sp>
        <p:nvSpPr>
          <p:cNvPr id="47" name="圆角矩形 46"/>
          <p:cNvSpPr/>
          <p:nvPr/>
        </p:nvSpPr>
        <p:spPr>
          <a:xfrm>
            <a:off x="5789781" y="1580541"/>
            <a:ext cx="1334277" cy="296515"/>
          </a:xfrm>
          <a:prstGeom prst="roundRect">
            <a:avLst>
              <a:gd name="adj" fmla="val 7843"/>
            </a:avLst>
          </a:prstGeom>
          <a:solidFill>
            <a:srgbClr val="1FB4C2"/>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75000"/>
                  <a:lumOff val="25000"/>
                </a:schemeClr>
              </a:solidFill>
              <a:latin typeface="方正兰亭粗黑_GBK" panose="02000000000000000000" pitchFamily="2" charset="-122"/>
              <a:ea typeface="方正兰亭粗黑_GBK" panose="02000000000000000000" pitchFamily="2" charset="-122"/>
            </a:endParaRPr>
          </a:p>
        </p:txBody>
      </p:sp>
      <p:sp>
        <p:nvSpPr>
          <p:cNvPr id="48" name="圆角矩形 47"/>
          <p:cNvSpPr/>
          <p:nvPr/>
        </p:nvSpPr>
        <p:spPr>
          <a:xfrm>
            <a:off x="5777141" y="1017807"/>
            <a:ext cx="1359557" cy="283185"/>
          </a:xfrm>
          <a:prstGeom prst="roundRect">
            <a:avLst>
              <a:gd name="adj" fmla="val 7843"/>
            </a:avLst>
          </a:prstGeom>
          <a:solidFill>
            <a:srgbClr val="1FB4C2"/>
          </a:solidFill>
          <a:ln w="28575">
            <a:no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75000"/>
                  <a:lumOff val="25000"/>
                </a:schemeClr>
              </a:solidFill>
              <a:latin typeface="方正兰亭粗黑简体" panose="02000000000000000000" pitchFamily="2" charset="-122"/>
              <a:ea typeface="方正兰亭粗黑简体" panose="02000000000000000000" pitchFamily="2" charset="-122"/>
            </a:endParaRPr>
          </a:p>
        </p:txBody>
      </p:sp>
      <p:sp>
        <p:nvSpPr>
          <p:cNvPr id="121" name="Rectangle 429"/>
          <p:cNvSpPr>
            <a:spLocks noChangeArrowheads="1"/>
          </p:cNvSpPr>
          <p:nvPr/>
        </p:nvSpPr>
        <p:spPr bwMode="auto">
          <a:xfrm>
            <a:off x="6137303" y="1615048"/>
            <a:ext cx="639233" cy="215444"/>
          </a:xfrm>
          <a:prstGeom prst="rect">
            <a:avLst/>
          </a:prstGeom>
          <a:noFill/>
          <a:ln>
            <a:noFill/>
          </a:ln>
        </p:spPr>
        <p:txBody>
          <a:bodyPr vert="horz" wrap="square" lIns="0" tIns="0" rIns="0" bIns="0" numCol="1" anchor="t" anchorCtr="0" compatLnSpc="1">
            <a:spAutoFit/>
          </a:bodyPr>
          <a:lstStyle/>
          <a:p>
            <a:pPr fontAlgn="base">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总经理</a:t>
            </a:r>
            <a:endParaRPr lang="zh-CN" altLang="en-US" sz="2000" dirty="0">
              <a:solidFill>
                <a:schemeClr val="tx1">
                  <a:lumMod val="75000"/>
                  <a:lumOff val="25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122" name="Rectangle 430"/>
          <p:cNvSpPr>
            <a:spLocks noChangeArrowheads="1"/>
          </p:cNvSpPr>
          <p:nvPr/>
        </p:nvSpPr>
        <p:spPr bwMode="auto">
          <a:xfrm>
            <a:off x="6000777" y="2195015"/>
            <a:ext cx="912284" cy="215444"/>
          </a:xfrm>
          <a:prstGeom prst="rect">
            <a:avLst/>
          </a:prstGeom>
          <a:noFill/>
          <a:ln>
            <a:noFill/>
          </a:ln>
        </p:spPr>
        <p:txBody>
          <a:bodyPr vert="horz" wrap="square" lIns="0" tIns="0" rIns="0" bIns="0" numCol="1" anchor="t" anchorCtr="0" compatLnSpc="1">
            <a:spAutoFit/>
          </a:bodyPr>
          <a:lstStyle/>
          <a:p>
            <a:pPr fontAlgn="base">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行政副总</a:t>
            </a:r>
            <a:endParaRPr lang="zh-CN" altLang="en-US" sz="2000" dirty="0">
              <a:solidFill>
                <a:schemeClr val="tx1">
                  <a:lumMod val="75000"/>
                  <a:lumOff val="25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123" name="Rectangle 431"/>
          <p:cNvSpPr>
            <a:spLocks noChangeArrowheads="1"/>
          </p:cNvSpPr>
          <p:nvPr/>
        </p:nvSpPr>
        <p:spPr bwMode="auto">
          <a:xfrm>
            <a:off x="8785700" y="2195015"/>
            <a:ext cx="8603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fontAlgn="base">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经营副总</a:t>
            </a:r>
            <a:endParaRPr lang="zh-CN" altLang="en-US" sz="2000" dirty="0">
              <a:solidFill>
                <a:schemeClr val="tx1">
                  <a:lumMod val="75000"/>
                  <a:lumOff val="25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124" name="Rectangle 432"/>
          <p:cNvSpPr>
            <a:spLocks noChangeArrowheads="1"/>
          </p:cNvSpPr>
          <p:nvPr/>
        </p:nvSpPr>
        <p:spPr bwMode="auto">
          <a:xfrm>
            <a:off x="3663367" y="2195015"/>
            <a:ext cx="822325" cy="215444"/>
          </a:xfrm>
          <a:prstGeom prst="rect">
            <a:avLst/>
          </a:prstGeom>
          <a:noFill/>
          <a:ln>
            <a:noFill/>
          </a:ln>
        </p:spPr>
        <p:txBody>
          <a:bodyPr vert="horz" wrap="square" lIns="0" tIns="0" rIns="0" bIns="0" numCol="1" anchor="t" anchorCtr="0" compatLnSpc="1">
            <a:spAutoFit/>
          </a:bodyPr>
          <a:lstStyle/>
          <a:p>
            <a:pPr fontAlgn="base">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生产副总</a:t>
            </a:r>
            <a:endParaRPr lang="zh-CN" altLang="en-US" sz="2000" dirty="0">
              <a:solidFill>
                <a:schemeClr val="tx1">
                  <a:lumMod val="75000"/>
                  <a:lumOff val="25000"/>
                </a:schemeClr>
              </a:solidFill>
              <a:latin typeface="Arial" panose="020B0604020202020204" pitchFamily="34" charset="0"/>
              <a:ea typeface="宋体" panose="02010600030101010101" pitchFamily="2" charset="-122"/>
              <a:cs typeface="宋体" panose="02010600030101010101" pitchFamily="2" charset="-122"/>
            </a:endParaRPr>
          </a:p>
        </p:txBody>
      </p:sp>
      <p:sp>
        <p:nvSpPr>
          <p:cNvPr id="125" name="Rectangle 433"/>
          <p:cNvSpPr>
            <a:spLocks noChangeArrowheads="1"/>
          </p:cNvSpPr>
          <p:nvPr/>
        </p:nvSpPr>
        <p:spPr bwMode="auto">
          <a:xfrm>
            <a:off x="2831584"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研发部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26" name="Rectangle 434"/>
          <p:cNvSpPr>
            <a:spLocks noChangeArrowheads="1"/>
          </p:cNvSpPr>
          <p:nvPr/>
        </p:nvSpPr>
        <p:spPr bwMode="auto">
          <a:xfrm>
            <a:off x="3458117"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资料部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27" name="Rectangle 435"/>
          <p:cNvSpPr>
            <a:spLocks noChangeArrowheads="1"/>
          </p:cNvSpPr>
          <p:nvPr/>
        </p:nvSpPr>
        <p:spPr bwMode="auto">
          <a:xfrm>
            <a:off x="4383101"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生产部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28" name="Rectangle 436"/>
          <p:cNvSpPr>
            <a:spLocks noChangeArrowheads="1"/>
          </p:cNvSpPr>
          <p:nvPr/>
        </p:nvSpPr>
        <p:spPr bwMode="auto">
          <a:xfrm>
            <a:off x="5285858"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质管部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29" name="Rectangle 437"/>
          <p:cNvSpPr>
            <a:spLocks noChangeArrowheads="1"/>
          </p:cNvSpPr>
          <p:nvPr/>
        </p:nvSpPr>
        <p:spPr bwMode="auto">
          <a:xfrm>
            <a:off x="6216134" y="3019395"/>
            <a:ext cx="215444" cy="1090042"/>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行政人事部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0" name="Rectangle 438"/>
          <p:cNvSpPr>
            <a:spLocks noChangeArrowheads="1"/>
          </p:cNvSpPr>
          <p:nvPr/>
        </p:nvSpPr>
        <p:spPr bwMode="auto">
          <a:xfrm>
            <a:off x="7134768" y="3019395"/>
            <a:ext cx="215444" cy="1090042"/>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信息管理部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1" name="Rectangle 439"/>
          <p:cNvSpPr>
            <a:spLocks noChangeArrowheads="1"/>
          </p:cNvSpPr>
          <p:nvPr/>
        </p:nvSpPr>
        <p:spPr bwMode="auto">
          <a:xfrm>
            <a:off x="7909468"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财务部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2" name="Rectangle 440"/>
          <p:cNvSpPr>
            <a:spLocks noChangeArrowheads="1"/>
          </p:cNvSpPr>
          <p:nvPr/>
        </p:nvSpPr>
        <p:spPr bwMode="auto">
          <a:xfrm>
            <a:off x="8658768"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股份部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3" name="Rectangle 441"/>
          <p:cNvSpPr>
            <a:spLocks noChangeArrowheads="1"/>
          </p:cNvSpPr>
          <p:nvPr/>
        </p:nvSpPr>
        <p:spPr bwMode="auto">
          <a:xfrm>
            <a:off x="9602801"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营销部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4" name="Rectangle 442"/>
          <p:cNvSpPr>
            <a:spLocks noChangeArrowheads="1"/>
          </p:cNvSpPr>
          <p:nvPr/>
        </p:nvSpPr>
        <p:spPr bwMode="auto">
          <a:xfrm>
            <a:off x="10504501" y="3247054"/>
            <a:ext cx="215444" cy="654025"/>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4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国际部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5" name="Rectangle 443"/>
          <p:cNvSpPr>
            <a:spLocks noChangeArrowheads="1"/>
          </p:cNvSpPr>
          <p:nvPr/>
        </p:nvSpPr>
        <p:spPr bwMode="auto">
          <a:xfrm>
            <a:off x="10658634"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加工部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6" name="Rectangle 444"/>
          <p:cNvSpPr>
            <a:spLocks noChangeArrowheads="1"/>
          </p:cNvSpPr>
          <p:nvPr/>
        </p:nvSpPr>
        <p:spPr bwMode="auto">
          <a:xfrm>
            <a:off x="10352709"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外贸部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7" name="Rectangle 445"/>
          <p:cNvSpPr>
            <a:spLocks noChangeArrowheads="1"/>
          </p:cNvSpPr>
          <p:nvPr/>
        </p:nvSpPr>
        <p:spPr bwMode="auto">
          <a:xfrm>
            <a:off x="10075226" y="4833378"/>
            <a:ext cx="184666" cy="961802"/>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售后服务部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8" name="Rectangle 446"/>
          <p:cNvSpPr>
            <a:spLocks noChangeArrowheads="1"/>
          </p:cNvSpPr>
          <p:nvPr/>
        </p:nvSpPr>
        <p:spPr bwMode="auto">
          <a:xfrm>
            <a:off x="9737884"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销售部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39" name="Rectangle 447"/>
          <p:cNvSpPr>
            <a:spLocks noChangeArrowheads="1"/>
          </p:cNvSpPr>
          <p:nvPr/>
        </p:nvSpPr>
        <p:spPr bwMode="auto">
          <a:xfrm>
            <a:off x="9431958"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市场部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0" name="Rectangle 448"/>
          <p:cNvSpPr>
            <a:spLocks noChangeArrowheads="1"/>
          </p:cNvSpPr>
          <p:nvPr/>
        </p:nvSpPr>
        <p:spPr bwMode="auto">
          <a:xfrm>
            <a:off x="9148860" y="4833379"/>
            <a:ext cx="184666" cy="1151696"/>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商务中心</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1" name="Rectangle 449"/>
          <p:cNvSpPr>
            <a:spLocks noChangeArrowheads="1"/>
          </p:cNvSpPr>
          <p:nvPr/>
        </p:nvSpPr>
        <p:spPr bwMode="auto">
          <a:xfrm>
            <a:off x="8845510" y="4833378"/>
            <a:ext cx="184666" cy="961802"/>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对外投资部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2" name="Rectangle 450"/>
          <p:cNvSpPr>
            <a:spLocks noChangeArrowheads="1"/>
          </p:cNvSpPr>
          <p:nvPr/>
        </p:nvSpPr>
        <p:spPr bwMode="auto">
          <a:xfrm>
            <a:off x="8538526" y="4833377"/>
            <a:ext cx="184666" cy="1154162"/>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股份制办公室</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3" name="Rectangle 451"/>
          <p:cNvSpPr>
            <a:spLocks noChangeArrowheads="1"/>
          </p:cNvSpPr>
          <p:nvPr/>
        </p:nvSpPr>
        <p:spPr bwMode="auto">
          <a:xfrm>
            <a:off x="8202176"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证券部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4" name="Rectangle 452"/>
          <p:cNvSpPr>
            <a:spLocks noChangeArrowheads="1"/>
          </p:cNvSpPr>
          <p:nvPr/>
        </p:nvSpPr>
        <p:spPr bwMode="auto">
          <a:xfrm>
            <a:off x="7880156" y="4822795"/>
            <a:ext cx="184666" cy="1162279"/>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出纳</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5" name="Rectangle 453"/>
          <p:cNvSpPr>
            <a:spLocks noChangeArrowheads="1"/>
          </p:cNvSpPr>
          <p:nvPr/>
        </p:nvSpPr>
        <p:spPr bwMode="auto">
          <a:xfrm>
            <a:off x="7612808" y="4833378"/>
            <a:ext cx="184666" cy="1151696"/>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会计</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6" name="Rectangle 454"/>
          <p:cNvSpPr>
            <a:spLocks noChangeArrowheads="1"/>
          </p:cNvSpPr>
          <p:nvPr/>
        </p:nvSpPr>
        <p:spPr bwMode="auto">
          <a:xfrm>
            <a:off x="7281425" y="4833378"/>
            <a:ext cx="184666" cy="1535597"/>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文管中心</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7" name="Rectangle 455"/>
          <p:cNvSpPr>
            <a:spLocks noChangeArrowheads="1"/>
          </p:cNvSpPr>
          <p:nvPr/>
        </p:nvSpPr>
        <p:spPr bwMode="auto">
          <a:xfrm>
            <a:off x="6974509"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电脑室</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8" name="Rectangle 456"/>
          <p:cNvSpPr>
            <a:spLocks noChangeArrowheads="1"/>
          </p:cNvSpPr>
          <p:nvPr/>
        </p:nvSpPr>
        <p:spPr bwMode="auto">
          <a:xfrm>
            <a:off x="6667592"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总务室</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49" name="Rectangle 457"/>
          <p:cNvSpPr>
            <a:spLocks noChangeArrowheads="1"/>
          </p:cNvSpPr>
          <p:nvPr/>
        </p:nvSpPr>
        <p:spPr bwMode="auto">
          <a:xfrm>
            <a:off x="6360676"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法务部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0" name="Rectangle 458"/>
          <p:cNvSpPr>
            <a:spLocks noChangeArrowheads="1"/>
          </p:cNvSpPr>
          <p:nvPr/>
        </p:nvSpPr>
        <p:spPr bwMode="auto">
          <a:xfrm>
            <a:off x="6083192" y="4833377"/>
            <a:ext cx="184666" cy="1151697"/>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人力资源部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1" name="Rectangle 459"/>
          <p:cNvSpPr>
            <a:spLocks noChangeArrowheads="1"/>
          </p:cNvSpPr>
          <p:nvPr/>
        </p:nvSpPr>
        <p:spPr bwMode="auto">
          <a:xfrm>
            <a:off x="5745784"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行政部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2" name="Rectangle 460"/>
          <p:cNvSpPr>
            <a:spLocks noChangeArrowheads="1"/>
          </p:cNvSpPr>
          <p:nvPr/>
        </p:nvSpPr>
        <p:spPr bwMode="auto">
          <a:xfrm>
            <a:off x="5437809"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质检部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3" name="Rectangle 461"/>
          <p:cNvSpPr>
            <a:spLocks noChangeArrowheads="1"/>
          </p:cNvSpPr>
          <p:nvPr/>
        </p:nvSpPr>
        <p:spPr bwMode="auto">
          <a:xfrm>
            <a:off x="5130892"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质管部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4" name="Rectangle 462"/>
          <p:cNvSpPr>
            <a:spLocks noChangeArrowheads="1"/>
          </p:cNvSpPr>
          <p:nvPr/>
        </p:nvSpPr>
        <p:spPr bwMode="auto">
          <a:xfrm>
            <a:off x="4823976"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生技部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5" name="Rectangle 463"/>
          <p:cNvSpPr>
            <a:spLocks noChangeArrowheads="1"/>
          </p:cNvSpPr>
          <p:nvPr/>
        </p:nvSpPr>
        <p:spPr bwMode="auto">
          <a:xfrm>
            <a:off x="4517058"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化工厂</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6" name="Rectangle 464"/>
          <p:cNvSpPr>
            <a:spLocks noChangeArrowheads="1"/>
          </p:cNvSpPr>
          <p:nvPr/>
        </p:nvSpPr>
        <p:spPr bwMode="auto">
          <a:xfrm>
            <a:off x="4210142"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电子厂</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7" name="Rectangle 465"/>
          <p:cNvSpPr>
            <a:spLocks noChangeArrowheads="1"/>
          </p:cNvSpPr>
          <p:nvPr/>
        </p:nvSpPr>
        <p:spPr bwMode="auto">
          <a:xfrm>
            <a:off x="3903225"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生管部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8" name="Rectangle 466"/>
          <p:cNvSpPr>
            <a:spLocks noChangeArrowheads="1"/>
          </p:cNvSpPr>
          <p:nvPr/>
        </p:nvSpPr>
        <p:spPr bwMode="auto">
          <a:xfrm>
            <a:off x="3616095" y="4833378"/>
            <a:ext cx="184666" cy="1151697"/>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仓库</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59" name="Rectangle 467"/>
          <p:cNvSpPr>
            <a:spLocks noChangeArrowheads="1"/>
          </p:cNvSpPr>
          <p:nvPr/>
        </p:nvSpPr>
        <p:spPr bwMode="auto">
          <a:xfrm>
            <a:off x="3289392" y="4833377"/>
            <a:ext cx="184666" cy="1151698"/>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采购部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60" name="Rectangle 468"/>
          <p:cNvSpPr>
            <a:spLocks noChangeArrowheads="1"/>
          </p:cNvSpPr>
          <p:nvPr/>
        </p:nvSpPr>
        <p:spPr bwMode="auto">
          <a:xfrm>
            <a:off x="3011910" y="4833378"/>
            <a:ext cx="184666" cy="961802"/>
          </a:xfrm>
          <a:prstGeom prst="rect">
            <a:avLst/>
          </a:prstGeom>
          <a:noFill/>
          <a:ln>
            <a:noFill/>
          </a:ln>
        </p:spPr>
        <p:txBody>
          <a:bodyPr vert="eaVert" wrap="non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化工开发部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61" name="Rectangle 469"/>
          <p:cNvSpPr>
            <a:spLocks noChangeArrowheads="1"/>
          </p:cNvSpPr>
          <p:nvPr/>
        </p:nvSpPr>
        <p:spPr bwMode="auto">
          <a:xfrm>
            <a:off x="2680527" y="4833378"/>
            <a:ext cx="184666" cy="1169590"/>
          </a:xfrm>
          <a:prstGeom prst="rect">
            <a:avLst/>
          </a:prstGeom>
          <a:noFill/>
          <a:ln>
            <a:noFill/>
          </a:ln>
        </p:spPr>
        <p:txBody>
          <a:bodyPr vert="eaVert" wrap="square" lIns="0" tIns="0" rIns="0" bIns="0" numCol="1" anchor="t" anchorCtr="0" compatLnSpc="1">
            <a:spAutoFit/>
          </a:bodyPr>
          <a:lstStyle/>
          <a:p>
            <a:pPr algn="ctr" fontAlgn="base">
              <a:spcBef>
                <a:spcPct val="0"/>
              </a:spcBef>
              <a:spcAft>
                <a:spcPct val="0"/>
              </a:spcAft>
            </a:pPr>
            <a:r>
              <a:rPr lang="zh-CN" altLang="en-US" sz="1200" spc="3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电子开发部</a:t>
            </a:r>
            <a:endParaRPr lang="zh-CN" altLang="en-US" sz="2000" spc="300" dirty="0">
              <a:latin typeface="Arial" panose="020B0604020202020204" pitchFamily="34" charset="0"/>
              <a:ea typeface="宋体" panose="02010600030101010101" pitchFamily="2" charset="-122"/>
              <a:cs typeface="宋体" panose="02010600030101010101" pitchFamily="2" charset="-122"/>
            </a:endParaRPr>
          </a:p>
        </p:txBody>
      </p:sp>
      <p:sp>
        <p:nvSpPr>
          <p:cNvPr id="162" name="Rectangle 429"/>
          <p:cNvSpPr>
            <a:spLocks noChangeArrowheads="1"/>
          </p:cNvSpPr>
          <p:nvPr/>
        </p:nvSpPr>
        <p:spPr bwMode="auto">
          <a:xfrm>
            <a:off x="6084386" y="1038254"/>
            <a:ext cx="7450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fontAlgn="base">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董事会</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500" fill="hold"/>
                                        <p:tgtEl>
                                          <p:spTgt spid="329"/>
                                        </p:tgtEl>
                                        <p:attrNameLst>
                                          <p:attrName>ppt_x</p:attrName>
                                        </p:attrNameLst>
                                      </p:cBhvr>
                                      <p:tavLst>
                                        <p:tav tm="0">
                                          <p:val>
                                            <p:strVal val="0-#ppt_w/2"/>
                                          </p:val>
                                        </p:tav>
                                        <p:tav tm="100000">
                                          <p:val>
                                            <p:strVal val="#ppt_x"/>
                                          </p:val>
                                        </p:tav>
                                      </p:tavLst>
                                    </p:anim>
                                    <p:anim calcmode="lin" valueType="num">
                                      <p:cBhvr additive="base">
                                        <p:cTn id="8" dur="500" fill="hold"/>
                                        <p:tgtEl>
                                          <p:spTgt spid="3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2"/>
                                        </p:tgtEl>
                                        <p:attrNameLst>
                                          <p:attrName>style.visibility</p:attrName>
                                        </p:attrNameLst>
                                      </p:cBhvr>
                                      <p:to>
                                        <p:strVal val="visible"/>
                                      </p:to>
                                    </p:set>
                                    <p:animEffect transition="in" filter="fade">
                                      <p:cBhvr>
                                        <p:cTn id="19" dur="500"/>
                                        <p:tgtEl>
                                          <p:spTgt spid="1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up)">
                                      <p:cBhvr>
                                        <p:cTn id="29" dur="500"/>
                                        <p:tgtEl>
                                          <p:spTgt spid="49"/>
                                        </p:tgtEl>
                                      </p:cBhvr>
                                    </p:animEffect>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up)">
                                      <p:cBhvr>
                                        <p:cTn id="33" dur="500"/>
                                        <p:tgtEl>
                                          <p:spTgt spid="50"/>
                                        </p:tgtEl>
                                      </p:cBhvr>
                                    </p:animEffect>
                                  </p:childTnLst>
                                </p:cTn>
                              </p:par>
                              <p:par>
                                <p:cTn id="34" presetID="47" presetClass="entr" presetSubtype="0" fill="hold" grpId="0" nodeType="withEffect">
                                  <p:stCondLst>
                                    <p:cond delay="35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300"/>
                                        <p:tgtEl>
                                          <p:spTgt spid="46"/>
                                        </p:tgtEl>
                                      </p:cBhvr>
                                    </p:animEffect>
                                    <p:anim calcmode="lin" valueType="num">
                                      <p:cBhvr>
                                        <p:cTn id="37" dur="300" fill="hold"/>
                                        <p:tgtEl>
                                          <p:spTgt spid="46"/>
                                        </p:tgtEl>
                                        <p:attrNameLst>
                                          <p:attrName>ppt_x</p:attrName>
                                        </p:attrNameLst>
                                      </p:cBhvr>
                                      <p:tavLst>
                                        <p:tav tm="0">
                                          <p:val>
                                            <p:strVal val="#ppt_x"/>
                                          </p:val>
                                        </p:tav>
                                        <p:tav tm="100000">
                                          <p:val>
                                            <p:strVal val="#ppt_x"/>
                                          </p:val>
                                        </p:tav>
                                      </p:tavLst>
                                    </p:anim>
                                    <p:anim calcmode="lin" valueType="num">
                                      <p:cBhvr>
                                        <p:cTn id="38" dur="300" fill="hold"/>
                                        <p:tgtEl>
                                          <p:spTgt spid="46"/>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350"/>
                                  </p:stCondLst>
                                  <p:childTnLst>
                                    <p:set>
                                      <p:cBhvr>
                                        <p:cTn id="40" dur="1" fill="hold">
                                          <p:stCondLst>
                                            <p:cond delay="0"/>
                                          </p:stCondLst>
                                        </p:cTn>
                                        <p:tgtEl>
                                          <p:spTgt spid="124"/>
                                        </p:tgtEl>
                                        <p:attrNameLst>
                                          <p:attrName>style.visibility</p:attrName>
                                        </p:attrNameLst>
                                      </p:cBhvr>
                                      <p:to>
                                        <p:strVal val="visible"/>
                                      </p:to>
                                    </p:set>
                                    <p:animEffect transition="in" filter="fade">
                                      <p:cBhvr>
                                        <p:cTn id="41" dur="300"/>
                                        <p:tgtEl>
                                          <p:spTgt spid="124"/>
                                        </p:tgtEl>
                                      </p:cBhvr>
                                    </p:animEffect>
                                    <p:anim calcmode="lin" valueType="num">
                                      <p:cBhvr>
                                        <p:cTn id="42" dur="300" fill="hold"/>
                                        <p:tgtEl>
                                          <p:spTgt spid="124"/>
                                        </p:tgtEl>
                                        <p:attrNameLst>
                                          <p:attrName>ppt_x</p:attrName>
                                        </p:attrNameLst>
                                      </p:cBhvr>
                                      <p:tavLst>
                                        <p:tav tm="0">
                                          <p:val>
                                            <p:strVal val="#ppt_x"/>
                                          </p:val>
                                        </p:tav>
                                        <p:tav tm="100000">
                                          <p:val>
                                            <p:strVal val="#ppt_x"/>
                                          </p:val>
                                        </p:tav>
                                      </p:tavLst>
                                    </p:anim>
                                    <p:anim calcmode="lin" valueType="num">
                                      <p:cBhvr>
                                        <p:cTn id="43" dur="300" fill="hold"/>
                                        <p:tgtEl>
                                          <p:spTgt spid="124"/>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350"/>
                                  </p:stCondLst>
                                  <p:childTnLst>
                                    <p:set>
                                      <p:cBhvr>
                                        <p:cTn id="45" dur="1" fill="hold">
                                          <p:stCondLst>
                                            <p:cond delay="0"/>
                                          </p:stCondLst>
                                        </p:cTn>
                                        <p:tgtEl>
                                          <p:spTgt spid="122"/>
                                        </p:tgtEl>
                                        <p:attrNameLst>
                                          <p:attrName>style.visibility</p:attrName>
                                        </p:attrNameLst>
                                      </p:cBhvr>
                                      <p:to>
                                        <p:strVal val="visible"/>
                                      </p:to>
                                    </p:set>
                                    <p:animEffect transition="in" filter="fade">
                                      <p:cBhvr>
                                        <p:cTn id="46" dur="300"/>
                                        <p:tgtEl>
                                          <p:spTgt spid="122"/>
                                        </p:tgtEl>
                                      </p:cBhvr>
                                    </p:animEffect>
                                    <p:anim calcmode="lin" valueType="num">
                                      <p:cBhvr>
                                        <p:cTn id="47" dur="300" fill="hold"/>
                                        <p:tgtEl>
                                          <p:spTgt spid="122"/>
                                        </p:tgtEl>
                                        <p:attrNameLst>
                                          <p:attrName>ppt_x</p:attrName>
                                        </p:attrNameLst>
                                      </p:cBhvr>
                                      <p:tavLst>
                                        <p:tav tm="0">
                                          <p:val>
                                            <p:strVal val="#ppt_x"/>
                                          </p:val>
                                        </p:tav>
                                        <p:tav tm="100000">
                                          <p:val>
                                            <p:strVal val="#ppt_x"/>
                                          </p:val>
                                        </p:tav>
                                      </p:tavLst>
                                    </p:anim>
                                    <p:anim calcmode="lin" valueType="num">
                                      <p:cBhvr>
                                        <p:cTn id="48" dur="300" fill="hold"/>
                                        <p:tgtEl>
                                          <p:spTgt spid="122"/>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35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300"/>
                                        <p:tgtEl>
                                          <p:spTgt spid="45"/>
                                        </p:tgtEl>
                                      </p:cBhvr>
                                    </p:animEffect>
                                    <p:anim calcmode="lin" valueType="num">
                                      <p:cBhvr>
                                        <p:cTn id="52" dur="300" fill="hold"/>
                                        <p:tgtEl>
                                          <p:spTgt spid="45"/>
                                        </p:tgtEl>
                                        <p:attrNameLst>
                                          <p:attrName>ppt_x</p:attrName>
                                        </p:attrNameLst>
                                      </p:cBhvr>
                                      <p:tavLst>
                                        <p:tav tm="0">
                                          <p:val>
                                            <p:strVal val="#ppt_x"/>
                                          </p:val>
                                        </p:tav>
                                        <p:tav tm="100000">
                                          <p:val>
                                            <p:strVal val="#ppt_x"/>
                                          </p:val>
                                        </p:tav>
                                      </p:tavLst>
                                    </p:anim>
                                    <p:anim calcmode="lin" valueType="num">
                                      <p:cBhvr>
                                        <p:cTn id="53" dur="300" fill="hold"/>
                                        <p:tgtEl>
                                          <p:spTgt spid="4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350"/>
                                  </p:stCondLst>
                                  <p:childTnLst>
                                    <p:set>
                                      <p:cBhvr>
                                        <p:cTn id="55" dur="1" fill="hold">
                                          <p:stCondLst>
                                            <p:cond delay="0"/>
                                          </p:stCondLst>
                                        </p:cTn>
                                        <p:tgtEl>
                                          <p:spTgt spid="123"/>
                                        </p:tgtEl>
                                        <p:attrNameLst>
                                          <p:attrName>style.visibility</p:attrName>
                                        </p:attrNameLst>
                                      </p:cBhvr>
                                      <p:to>
                                        <p:strVal val="visible"/>
                                      </p:to>
                                    </p:set>
                                    <p:animEffect transition="in" filter="fade">
                                      <p:cBhvr>
                                        <p:cTn id="56" dur="300"/>
                                        <p:tgtEl>
                                          <p:spTgt spid="123"/>
                                        </p:tgtEl>
                                      </p:cBhvr>
                                    </p:animEffect>
                                    <p:anim calcmode="lin" valueType="num">
                                      <p:cBhvr>
                                        <p:cTn id="57" dur="300" fill="hold"/>
                                        <p:tgtEl>
                                          <p:spTgt spid="123"/>
                                        </p:tgtEl>
                                        <p:attrNameLst>
                                          <p:attrName>ppt_x</p:attrName>
                                        </p:attrNameLst>
                                      </p:cBhvr>
                                      <p:tavLst>
                                        <p:tav tm="0">
                                          <p:val>
                                            <p:strVal val="#ppt_x"/>
                                          </p:val>
                                        </p:tav>
                                        <p:tav tm="100000">
                                          <p:val>
                                            <p:strVal val="#ppt_x"/>
                                          </p:val>
                                        </p:tav>
                                      </p:tavLst>
                                    </p:anim>
                                    <p:anim calcmode="lin" valueType="num">
                                      <p:cBhvr>
                                        <p:cTn id="58" dur="300" fill="hold"/>
                                        <p:tgtEl>
                                          <p:spTgt spid="123"/>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35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300"/>
                                        <p:tgtEl>
                                          <p:spTgt spid="44"/>
                                        </p:tgtEl>
                                      </p:cBhvr>
                                    </p:animEffect>
                                    <p:anim calcmode="lin" valueType="num">
                                      <p:cBhvr>
                                        <p:cTn id="62" dur="300" fill="hold"/>
                                        <p:tgtEl>
                                          <p:spTgt spid="44"/>
                                        </p:tgtEl>
                                        <p:attrNameLst>
                                          <p:attrName>ppt_x</p:attrName>
                                        </p:attrNameLst>
                                      </p:cBhvr>
                                      <p:tavLst>
                                        <p:tav tm="0">
                                          <p:val>
                                            <p:strVal val="#ppt_x"/>
                                          </p:val>
                                        </p:tav>
                                        <p:tav tm="100000">
                                          <p:val>
                                            <p:strVal val="#ppt_x"/>
                                          </p:val>
                                        </p:tav>
                                      </p:tavLst>
                                    </p:anim>
                                    <p:anim calcmode="lin" valueType="num">
                                      <p:cBhvr>
                                        <p:cTn id="63" dur="300" fill="hold"/>
                                        <p:tgtEl>
                                          <p:spTgt spid="44"/>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22" presetClass="entr" presetSubtype="1"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up)">
                                      <p:cBhvr>
                                        <p:cTn id="67" dur="500"/>
                                        <p:tgtEl>
                                          <p:spTgt spid="55"/>
                                        </p:tgtEl>
                                      </p:cBhvr>
                                    </p:animEffect>
                                  </p:childTnLst>
                                </p:cTn>
                              </p:par>
                              <p:par>
                                <p:cTn id="68" presetID="22" presetClass="entr" presetSubtype="1" fill="hold"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wipe(up)">
                                      <p:cBhvr>
                                        <p:cTn id="70" dur="500"/>
                                        <p:tgtEl>
                                          <p:spTgt spid="62"/>
                                        </p:tgtEl>
                                      </p:cBhvr>
                                    </p:animEffect>
                                  </p:childTnLst>
                                </p:cTn>
                              </p:par>
                              <p:par>
                                <p:cTn id="71" presetID="22" presetClass="entr" presetSubtype="1" fill="hold"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wipe(up)">
                                      <p:cBhvr>
                                        <p:cTn id="73" dur="500"/>
                                        <p:tgtEl>
                                          <p:spTgt spid="67"/>
                                        </p:tgtEl>
                                      </p:cBhvr>
                                    </p:animEffect>
                                  </p:childTnLst>
                                </p:cTn>
                              </p:par>
                              <p:par>
                                <p:cTn id="74" presetID="42" presetClass="entr" presetSubtype="0" fill="hold" grpId="0" nodeType="withEffect">
                                  <p:stCondLst>
                                    <p:cond delay="60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anim calcmode="lin" valueType="num">
                                      <p:cBhvr>
                                        <p:cTn id="77" dur="500" fill="hold"/>
                                        <p:tgtEl>
                                          <p:spTgt spid="43"/>
                                        </p:tgtEl>
                                        <p:attrNameLst>
                                          <p:attrName>ppt_x</p:attrName>
                                        </p:attrNameLst>
                                      </p:cBhvr>
                                      <p:tavLst>
                                        <p:tav tm="0">
                                          <p:val>
                                            <p:strVal val="#ppt_x"/>
                                          </p:val>
                                        </p:tav>
                                        <p:tav tm="100000">
                                          <p:val>
                                            <p:strVal val="#ppt_x"/>
                                          </p:val>
                                        </p:tav>
                                      </p:tavLst>
                                    </p:anim>
                                    <p:anim calcmode="lin" valueType="num">
                                      <p:cBhvr>
                                        <p:cTn id="78" dur="500" fill="hold"/>
                                        <p:tgtEl>
                                          <p:spTgt spid="4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600"/>
                                  </p:stCondLst>
                                  <p:childTnLst>
                                    <p:set>
                                      <p:cBhvr>
                                        <p:cTn id="80" dur="1" fill="hold">
                                          <p:stCondLst>
                                            <p:cond delay="0"/>
                                          </p:stCondLst>
                                        </p:cTn>
                                        <p:tgtEl>
                                          <p:spTgt spid="125"/>
                                        </p:tgtEl>
                                        <p:attrNameLst>
                                          <p:attrName>style.visibility</p:attrName>
                                        </p:attrNameLst>
                                      </p:cBhvr>
                                      <p:to>
                                        <p:strVal val="visible"/>
                                      </p:to>
                                    </p:set>
                                    <p:animEffect transition="in" filter="fade">
                                      <p:cBhvr>
                                        <p:cTn id="81" dur="500"/>
                                        <p:tgtEl>
                                          <p:spTgt spid="125"/>
                                        </p:tgtEl>
                                      </p:cBhvr>
                                    </p:animEffect>
                                    <p:anim calcmode="lin" valueType="num">
                                      <p:cBhvr>
                                        <p:cTn id="82" dur="500" fill="hold"/>
                                        <p:tgtEl>
                                          <p:spTgt spid="125"/>
                                        </p:tgtEl>
                                        <p:attrNameLst>
                                          <p:attrName>ppt_x</p:attrName>
                                        </p:attrNameLst>
                                      </p:cBhvr>
                                      <p:tavLst>
                                        <p:tav tm="0">
                                          <p:val>
                                            <p:strVal val="#ppt_x"/>
                                          </p:val>
                                        </p:tav>
                                        <p:tav tm="100000">
                                          <p:val>
                                            <p:strVal val="#ppt_x"/>
                                          </p:val>
                                        </p:tav>
                                      </p:tavLst>
                                    </p:anim>
                                    <p:anim calcmode="lin" valueType="num">
                                      <p:cBhvr>
                                        <p:cTn id="83" dur="500" fill="hold"/>
                                        <p:tgtEl>
                                          <p:spTgt spid="12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600"/>
                                  </p:stCondLst>
                                  <p:childTnLst>
                                    <p:set>
                                      <p:cBhvr>
                                        <p:cTn id="85" dur="1" fill="hold">
                                          <p:stCondLst>
                                            <p:cond delay="0"/>
                                          </p:stCondLst>
                                        </p:cTn>
                                        <p:tgtEl>
                                          <p:spTgt spid="126"/>
                                        </p:tgtEl>
                                        <p:attrNameLst>
                                          <p:attrName>style.visibility</p:attrName>
                                        </p:attrNameLst>
                                      </p:cBhvr>
                                      <p:to>
                                        <p:strVal val="visible"/>
                                      </p:to>
                                    </p:set>
                                    <p:animEffect transition="in" filter="fade">
                                      <p:cBhvr>
                                        <p:cTn id="86" dur="500"/>
                                        <p:tgtEl>
                                          <p:spTgt spid="126"/>
                                        </p:tgtEl>
                                      </p:cBhvr>
                                    </p:animEffect>
                                    <p:anim calcmode="lin" valueType="num">
                                      <p:cBhvr>
                                        <p:cTn id="87" dur="500" fill="hold"/>
                                        <p:tgtEl>
                                          <p:spTgt spid="126"/>
                                        </p:tgtEl>
                                        <p:attrNameLst>
                                          <p:attrName>ppt_x</p:attrName>
                                        </p:attrNameLst>
                                      </p:cBhvr>
                                      <p:tavLst>
                                        <p:tav tm="0">
                                          <p:val>
                                            <p:strVal val="#ppt_x"/>
                                          </p:val>
                                        </p:tav>
                                        <p:tav tm="100000">
                                          <p:val>
                                            <p:strVal val="#ppt_x"/>
                                          </p:val>
                                        </p:tav>
                                      </p:tavLst>
                                    </p:anim>
                                    <p:anim calcmode="lin" valueType="num">
                                      <p:cBhvr>
                                        <p:cTn id="88" dur="500" fill="hold"/>
                                        <p:tgtEl>
                                          <p:spTgt spid="12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60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anim calcmode="lin" valueType="num">
                                      <p:cBhvr>
                                        <p:cTn id="92" dur="500" fill="hold"/>
                                        <p:tgtEl>
                                          <p:spTgt spid="35"/>
                                        </p:tgtEl>
                                        <p:attrNameLst>
                                          <p:attrName>ppt_x</p:attrName>
                                        </p:attrNameLst>
                                      </p:cBhvr>
                                      <p:tavLst>
                                        <p:tav tm="0">
                                          <p:val>
                                            <p:strVal val="#ppt_x"/>
                                          </p:val>
                                        </p:tav>
                                        <p:tav tm="100000">
                                          <p:val>
                                            <p:strVal val="#ppt_x"/>
                                          </p:val>
                                        </p:tav>
                                      </p:tavLst>
                                    </p:anim>
                                    <p:anim calcmode="lin" valueType="num">
                                      <p:cBhvr>
                                        <p:cTn id="93" dur="500" fill="hold"/>
                                        <p:tgtEl>
                                          <p:spTgt spid="3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27"/>
                                        </p:tgtEl>
                                        <p:attrNameLst>
                                          <p:attrName>style.visibility</p:attrName>
                                        </p:attrNameLst>
                                      </p:cBhvr>
                                      <p:to>
                                        <p:strVal val="visible"/>
                                      </p:to>
                                    </p:set>
                                    <p:animEffect transition="in" filter="fade">
                                      <p:cBhvr>
                                        <p:cTn id="96" dur="500"/>
                                        <p:tgtEl>
                                          <p:spTgt spid="127"/>
                                        </p:tgtEl>
                                      </p:cBhvr>
                                    </p:animEffect>
                                    <p:anim calcmode="lin" valueType="num">
                                      <p:cBhvr>
                                        <p:cTn id="97" dur="500" fill="hold"/>
                                        <p:tgtEl>
                                          <p:spTgt spid="127"/>
                                        </p:tgtEl>
                                        <p:attrNameLst>
                                          <p:attrName>ppt_x</p:attrName>
                                        </p:attrNameLst>
                                      </p:cBhvr>
                                      <p:tavLst>
                                        <p:tav tm="0">
                                          <p:val>
                                            <p:strVal val="#ppt_x"/>
                                          </p:val>
                                        </p:tav>
                                        <p:tav tm="100000">
                                          <p:val>
                                            <p:strVal val="#ppt_x"/>
                                          </p:val>
                                        </p:tav>
                                      </p:tavLst>
                                    </p:anim>
                                    <p:anim calcmode="lin" valueType="num">
                                      <p:cBhvr>
                                        <p:cTn id="98" dur="500" fill="hold"/>
                                        <p:tgtEl>
                                          <p:spTgt spid="12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60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500"/>
                                        <p:tgtEl>
                                          <p:spTgt spid="36"/>
                                        </p:tgtEl>
                                      </p:cBhvr>
                                    </p:animEffect>
                                    <p:anim calcmode="lin" valueType="num">
                                      <p:cBhvr>
                                        <p:cTn id="102" dur="500" fill="hold"/>
                                        <p:tgtEl>
                                          <p:spTgt spid="36"/>
                                        </p:tgtEl>
                                        <p:attrNameLst>
                                          <p:attrName>ppt_x</p:attrName>
                                        </p:attrNameLst>
                                      </p:cBhvr>
                                      <p:tavLst>
                                        <p:tav tm="0">
                                          <p:val>
                                            <p:strVal val="#ppt_x"/>
                                          </p:val>
                                        </p:tav>
                                        <p:tav tm="100000">
                                          <p:val>
                                            <p:strVal val="#ppt_x"/>
                                          </p:val>
                                        </p:tav>
                                      </p:tavLst>
                                    </p:anim>
                                    <p:anim calcmode="lin" valueType="num">
                                      <p:cBhvr>
                                        <p:cTn id="103" dur="500" fill="hold"/>
                                        <p:tgtEl>
                                          <p:spTgt spid="36"/>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600"/>
                                  </p:stCondLst>
                                  <p:childTnLst>
                                    <p:set>
                                      <p:cBhvr>
                                        <p:cTn id="105" dur="1" fill="hold">
                                          <p:stCondLst>
                                            <p:cond delay="0"/>
                                          </p:stCondLst>
                                        </p:cTn>
                                        <p:tgtEl>
                                          <p:spTgt spid="128"/>
                                        </p:tgtEl>
                                        <p:attrNameLst>
                                          <p:attrName>style.visibility</p:attrName>
                                        </p:attrNameLst>
                                      </p:cBhvr>
                                      <p:to>
                                        <p:strVal val="visible"/>
                                      </p:to>
                                    </p:set>
                                    <p:animEffect transition="in" filter="fade">
                                      <p:cBhvr>
                                        <p:cTn id="106" dur="500"/>
                                        <p:tgtEl>
                                          <p:spTgt spid="128"/>
                                        </p:tgtEl>
                                      </p:cBhvr>
                                    </p:animEffect>
                                    <p:anim calcmode="lin" valueType="num">
                                      <p:cBhvr>
                                        <p:cTn id="107" dur="500" fill="hold"/>
                                        <p:tgtEl>
                                          <p:spTgt spid="128"/>
                                        </p:tgtEl>
                                        <p:attrNameLst>
                                          <p:attrName>ppt_x</p:attrName>
                                        </p:attrNameLst>
                                      </p:cBhvr>
                                      <p:tavLst>
                                        <p:tav tm="0">
                                          <p:val>
                                            <p:strVal val="#ppt_x"/>
                                          </p:val>
                                        </p:tav>
                                        <p:tav tm="100000">
                                          <p:val>
                                            <p:strVal val="#ppt_x"/>
                                          </p:val>
                                        </p:tav>
                                      </p:tavLst>
                                    </p:anim>
                                    <p:anim calcmode="lin" valueType="num">
                                      <p:cBhvr>
                                        <p:cTn id="108" dur="500" fill="hold"/>
                                        <p:tgtEl>
                                          <p:spTgt spid="128"/>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60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strVal val="#ppt_x"/>
                                          </p:val>
                                        </p:tav>
                                        <p:tav tm="100000">
                                          <p:val>
                                            <p:strVal val="#ppt_x"/>
                                          </p:val>
                                        </p:tav>
                                      </p:tavLst>
                                    </p:anim>
                                    <p:anim calcmode="lin" valueType="num">
                                      <p:cBhvr>
                                        <p:cTn id="113" dur="500" fill="hold"/>
                                        <p:tgtEl>
                                          <p:spTgt spid="3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600"/>
                                  </p:stCondLst>
                                  <p:childTnLst>
                                    <p:set>
                                      <p:cBhvr>
                                        <p:cTn id="115" dur="1" fill="hold">
                                          <p:stCondLst>
                                            <p:cond delay="0"/>
                                          </p:stCondLst>
                                        </p:cTn>
                                        <p:tgtEl>
                                          <p:spTgt spid="129"/>
                                        </p:tgtEl>
                                        <p:attrNameLst>
                                          <p:attrName>style.visibility</p:attrName>
                                        </p:attrNameLst>
                                      </p:cBhvr>
                                      <p:to>
                                        <p:strVal val="visible"/>
                                      </p:to>
                                    </p:set>
                                    <p:animEffect transition="in" filter="fade">
                                      <p:cBhvr>
                                        <p:cTn id="116" dur="500"/>
                                        <p:tgtEl>
                                          <p:spTgt spid="129"/>
                                        </p:tgtEl>
                                      </p:cBhvr>
                                    </p:animEffect>
                                    <p:anim calcmode="lin" valueType="num">
                                      <p:cBhvr>
                                        <p:cTn id="117" dur="500" fill="hold"/>
                                        <p:tgtEl>
                                          <p:spTgt spid="129"/>
                                        </p:tgtEl>
                                        <p:attrNameLst>
                                          <p:attrName>ppt_x</p:attrName>
                                        </p:attrNameLst>
                                      </p:cBhvr>
                                      <p:tavLst>
                                        <p:tav tm="0">
                                          <p:val>
                                            <p:strVal val="#ppt_x"/>
                                          </p:val>
                                        </p:tav>
                                        <p:tav tm="100000">
                                          <p:val>
                                            <p:strVal val="#ppt_x"/>
                                          </p:val>
                                        </p:tav>
                                      </p:tavLst>
                                    </p:anim>
                                    <p:anim calcmode="lin" valueType="num">
                                      <p:cBhvr>
                                        <p:cTn id="118" dur="500" fill="hold"/>
                                        <p:tgtEl>
                                          <p:spTgt spid="129"/>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60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anim calcmode="lin" valueType="num">
                                      <p:cBhvr>
                                        <p:cTn id="122" dur="500" fill="hold"/>
                                        <p:tgtEl>
                                          <p:spTgt spid="38"/>
                                        </p:tgtEl>
                                        <p:attrNameLst>
                                          <p:attrName>ppt_x</p:attrName>
                                        </p:attrNameLst>
                                      </p:cBhvr>
                                      <p:tavLst>
                                        <p:tav tm="0">
                                          <p:val>
                                            <p:strVal val="#ppt_x"/>
                                          </p:val>
                                        </p:tav>
                                        <p:tav tm="100000">
                                          <p:val>
                                            <p:strVal val="#ppt_x"/>
                                          </p:val>
                                        </p:tav>
                                      </p:tavLst>
                                    </p:anim>
                                    <p:anim calcmode="lin" valueType="num">
                                      <p:cBhvr>
                                        <p:cTn id="123" dur="500" fill="hold"/>
                                        <p:tgtEl>
                                          <p:spTgt spid="3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600"/>
                                  </p:stCondLst>
                                  <p:childTnLst>
                                    <p:set>
                                      <p:cBhvr>
                                        <p:cTn id="125" dur="1" fill="hold">
                                          <p:stCondLst>
                                            <p:cond delay="0"/>
                                          </p:stCondLst>
                                        </p:cTn>
                                        <p:tgtEl>
                                          <p:spTgt spid="130"/>
                                        </p:tgtEl>
                                        <p:attrNameLst>
                                          <p:attrName>style.visibility</p:attrName>
                                        </p:attrNameLst>
                                      </p:cBhvr>
                                      <p:to>
                                        <p:strVal val="visible"/>
                                      </p:to>
                                    </p:set>
                                    <p:animEffect transition="in" filter="fade">
                                      <p:cBhvr>
                                        <p:cTn id="126" dur="500"/>
                                        <p:tgtEl>
                                          <p:spTgt spid="130"/>
                                        </p:tgtEl>
                                      </p:cBhvr>
                                    </p:animEffect>
                                    <p:anim calcmode="lin" valueType="num">
                                      <p:cBhvr>
                                        <p:cTn id="127" dur="500" fill="hold"/>
                                        <p:tgtEl>
                                          <p:spTgt spid="130"/>
                                        </p:tgtEl>
                                        <p:attrNameLst>
                                          <p:attrName>ppt_x</p:attrName>
                                        </p:attrNameLst>
                                      </p:cBhvr>
                                      <p:tavLst>
                                        <p:tav tm="0">
                                          <p:val>
                                            <p:strVal val="#ppt_x"/>
                                          </p:val>
                                        </p:tav>
                                        <p:tav tm="100000">
                                          <p:val>
                                            <p:strVal val="#ppt_x"/>
                                          </p:val>
                                        </p:tav>
                                      </p:tavLst>
                                    </p:anim>
                                    <p:anim calcmode="lin" valueType="num">
                                      <p:cBhvr>
                                        <p:cTn id="128" dur="500" fill="hold"/>
                                        <p:tgtEl>
                                          <p:spTgt spid="1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60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500"/>
                                        <p:tgtEl>
                                          <p:spTgt spid="39"/>
                                        </p:tgtEl>
                                      </p:cBhvr>
                                    </p:animEffect>
                                    <p:anim calcmode="lin" valueType="num">
                                      <p:cBhvr>
                                        <p:cTn id="132" dur="500" fill="hold"/>
                                        <p:tgtEl>
                                          <p:spTgt spid="39"/>
                                        </p:tgtEl>
                                        <p:attrNameLst>
                                          <p:attrName>ppt_x</p:attrName>
                                        </p:attrNameLst>
                                      </p:cBhvr>
                                      <p:tavLst>
                                        <p:tav tm="0">
                                          <p:val>
                                            <p:strVal val="#ppt_x"/>
                                          </p:val>
                                        </p:tav>
                                        <p:tav tm="100000">
                                          <p:val>
                                            <p:strVal val="#ppt_x"/>
                                          </p:val>
                                        </p:tav>
                                      </p:tavLst>
                                    </p:anim>
                                    <p:anim calcmode="lin" valueType="num">
                                      <p:cBhvr>
                                        <p:cTn id="133" dur="500" fill="hold"/>
                                        <p:tgtEl>
                                          <p:spTgt spid="39"/>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600"/>
                                  </p:stCondLst>
                                  <p:childTnLst>
                                    <p:set>
                                      <p:cBhvr>
                                        <p:cTn id="135" dur="1" fill="hold">
                                          <p:stCondLst>
                                            <p:cond delay="0"/>
                                          </p:stCondLst>
                                        </p:cTn>
                                        <p:tgtEl>
                                          <p:spTgt spid="131"/>
                                        </p:tgtEl>
                                        <p:attrNameLst>
                                          <p:attrName>style.visibility</p:attrName>
                                        </p:attrNameLst>
                                      </p:cBhvr>
                                      <p:to>
                                        <p:strVal val="visible"/>
                                      </p:to>
                                    </p:set>
                                    <p:animEffect transition="in" filter="fade">
                                      <p:cBhvr>
                                        <p:cTn id="136" dur="500"/>
                                        <p:tgtEl>
                                          <p:spTgt spid="131"/>
                                        </p:tgtEl>
                                      </p:cBhvr>
                                    </p:animEffect>
                                    <p:anim calcmode="lin" valueType="num">
                                      <p:cBhvr>
                                        <p:cTn id="137" dur="500" fill="hold"/>
                                        <p:tgtEl>
                                          <p:spTgt spid="131"/>
                                        </p:tgtEl>
                                        <p:attrNameLst>
                                          <p:attrName>ppt_x</p:attrName>
                                        </p:attrNameLst>
                                      </p:cBhvr>
                                      <p:tavLst>
                                        <p:tav tm="0">
                                          <p:val>
                                            <p:strVal val="#ppt_x"/>
                                          </p:val>
                                        </p:tav>
                                        <p:tav tm="100000">
                                          <p:val>
                                            <p:strVal val="#ppt_x"/>
                                          </p:val>
                                        </p:tav>
                                      </p:tavLst>
                                    </p:anim>
                                    <p:anim calcmode="lin" valueType="num">
                                      <p:cBhvr>
                                        <p:cTn id="138" dur="500" fill="hold"/>
                                        <p:tgtEl>
                                          <p:spTgt spid="131"/>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600"/>
                                  </p:stCondLst>
                                  <p:childTnLst>
                                    <p:set>
                                      <p:cBhvr>
                                        <p:cTn id="140" dur="1" fill="hold">
                                          <p:stCondLst>
                                            <p:cond delay="0"/>
                                          </p:stCondLst>
                                        </p:cTn>
                                        <p:tgtEl>
                                          <p:spTgt spid="40"/>
                                        </p:tgtEl>
                                        <p:attrNameLst>
                                          <p:attrName>style.visibility</p:attrName>
                                        </p:attrNameLst>
                                      </p:cBhvr>
                                      <p:to>
                                        <p:strVal val="visible"/>
                                      </p:to>
                                    </p:set>
                                    <p:animEffect transition="in" filter="fade">
                                      <p:cBhvr>
                                        <p:cTn id="141" dur="500"/>
                                        <p:tgtEl>
                                          <p:spTgt spid="40"/>
                                        </p:tgtEl>
                                      </p:cBhvr>
                                    </p:animEffect>
                                    <p:anim calcmode="lin" valueType="num">
                                      <p:cBhvr>
                                        <p:cTn id="142" dur="500" fill="hold"/>
                                        <p:tgtEl>
                                          <p:spTgt spid="40"/>
                                        </p:tgtEl>
                                        <p:attrNameLst>
                                          <p:attrName>ppt_x</p:attrName>
                                        </p:attrNameLst>
                                      </p:cBhvr>
                                      <p:tavLst>
                                        <p:tav tm="0">
                                          <p:val>
                                            <p:strVal val="#ppt_x"/>
                                          </p:val>
                                        </p:tav>
                                        <p:tav tm="100000">
                                          <p:val>
                                            <p:strVal val="#ppt_x"/>
                                          </p:val>
                                        </p:tav>
                                      </p:tavLst>
                                    </p:anim>
                                    <p:anim calcmode="lin" valueType="num">
                                      <p:cBhvr>
                                        <p:cTn id="143" dur="500" fill="hold"/>
                                        <p:tgtEl>
                                          <p:spTgt spid="40"/>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600"/>
                                  </p:stCondLst>
                                  <p:childTnLst>
                                    <p:set>
                                      <p:cBhvr>
                                        <p:cTn id="145" dur="1" fill="hold">
                                          <p:stCondLst>
                                            <p:cond delay="0"/>
                                          </p:stCondLst>
                                        </p:cTn>
                                        <p:tgtEl>
                                          <p:spTgt spid="132"/>
                                        </p:tgtEl>
                                        <p:attrNameLst>
                                          <p:attrName>style.visibility</p:attrName>
                                        </p:attrNameLst>
                                      </p:cBhvr>
                                      <p:to>
                                        <p:strVal val="visible"/>
                                      </p:to>
                                    </p:set>
                                    <p:animEffect transition="in" filter="fade">
                                      <p:cBhvr>
                                        <p:cTn id="146" dur="500"/>
                                        <p:tgtEl>
                                          <p:spTgt spid="132"/>
                                        </p:tgtEl>
                                      </p:cBhvr>
                                    </p:animEffect>
                                    <p:anim calcmode="lin" valueType="num">
                                      <p:cBhvr>
                                        <p:cTn id="147" dur="500" fill="hold"/>
                                        <p:tgtEl>
                                          <p:spTgt spid="132"/>
                                        </p:tgtEl>
                                        <p:attrNameLst>
                                          <p:attrName>ppt_x</p:attrName>
                                        </p:attrNameLst>
                                      </p:cBhvr>
                                      <p:tavLst>
                                        <p:tav tm="0">
                                          <p:val>
                                            <p:strVal val="#ppt_x"/>
                                          </p:val>
                                        </p:tav>
                                        <p:tav tm="100000">
                                          <p:val>
                                            <p:strVal val="#ppt_x"/>
                                          </p:val>
                                        </p:tav>
                                      </p:tavLst>
                                    </p:anim>
                                    <p:anim calcmode="lin" valueType="num">
                                      <p:cBhvr>
                                        <p:cTn id="148" dur="500" fill="hold"/>
                                        <p:tgtEl>
                                          <p:spTgt spid="132"/>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600"/>
                                  </p:stCondLst>
                                  <p:childTnLst>
                                    <p:set>
                                      <p:cBhvr>
                                        <p:cTn id="150" dur="1" fill="hold">
                                          <p:stCondLst>
                                            <p:cond delay="0"/>
                                          </p:stCondLst>
                                        </p:cTn>
                                        <p:tgtEl>
                                          <p:spTgt spid="41"/>
                                        </p:tgtEl>
                                        <p:attrNameLst>
                                          <p:attrName>style.visibility</p:attrName>
                                        </p:attrNameLst>
                                      </p:cBhvr>
                                      <p:to>
                                        <p:strVal val="visible"/>
                                      </p:to>
                                    </p:set>
                                    <p:animEffect transition="in" filter="fade">
                                      <p:cBhvr>
                                        <p:cTn id="151" dur="500"/>
                                        <p:tgtEl>
                                          <p:spTgt spid="41"/>
                                        </p:tgtEl>
                                      </p:cBhvr>
                                    </p:animEffect>
                                    <p:anim calcmode="lin" valueType="num">
                                      <p:cBhvr>
                                        <p:cTn id="152" dur="500" fill="hold"/>
                                        <p:tgtEl>
                                          <p:spTgt spid="41"/>
                                        </p:tgtEl>
                                        <p:attrNameLst>
                                          <p:attrName>ppt_x</p:attrName>
                                        </p:attrNameLst>
                                      </p:cBhvr>
                                      <p:tavLst>
                                        <p:tav tm="0">
                                          <p:val>
                                            <p:strVal val="#ppt_x"/>
                                          </p:val>
                                        </p:tav>
                                        <p:tav tm="100000">
                                          <p:val>
                                            <p:strVal val="#ppt_x"/>
                                          </p:val>
                                        </p:tav>
                                      </p:tavLst>
                                    </p:anim>
                                    <p:anim calcmode="lin" valueType="num">
                                      <p:cBhvr>
                                        <p:cTn id="153" dur="500" fill="hold"/>
                                        <p:tgtEl>
                                          <p:spTgt spid="41"/>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600"/>
                                  </p:stCondLst>
                                  <p:childTnLst>
                                    <p:set>
                                      <p:cBhvr>
                                        <p:cTn id="155" dur="1" fill="hold">
                                          <p:stCondLst>
                                            <p:cond delay="0"/>
                                          </p:stCondLst>
                                        </p:cTn>
                                        <p:tgtEl>
                                          <p:spTgt spid="133"/>
                                        </p:tgtEl>
                                        <p:attrNameLst>
                                          <p:attrName>style.visibility</p:attrName>
                                        </p:attrNameLst>
                                      </p:cBhvr>
                                      <p:to>
                                        <p:strVal val="visible"/>
                                      </p:to>
                                    </p:set>
                                    <p:animEffect transition="in" filter="fade">
                                      <p:cBhvr>
                                        <p:cTn id="156" dur="500"/>
                                        <p:tgtEl>
                                          <p:spTgt spid="133"/>
                                        </p:tgtEl>
                                      </p:cBhvr>
                                    </p:animEffect>
                                    <p:anim calcmode="lin" valueType="num">
                                      <p:cBhvr>
                                        <p:cTn id="157" dur="500" fill="hold"/>
                                        <p:tgtEl>
                                          <p:spTgt spid="133"/>
                                        </p:tgtEl>
                                        <p:attrNameLst>
                                          <p:attrName>ppt_x</p:attrName>
                                        </p:attrNameLst>
                                      </p:cBhvr>
                                      <p:tavLst>
                                        <p:tav tm="0">
                                          <p:val>
                                            <p:strVal val="#ppt_x"/>
                                          </p:val>
                                        </p:tav>
                                        <p:tav tm="100000">
                                          <p:val>
                                            <p:strVal val="#ppt_x"/>
                                          </p:val>
                                        </p:tav>
                                      </p:tavLst>
                                    </p:anim>
                                    <p:anim calcmode="lin" valueType="num">
                                      <p:cBhvr>
                                        <p:cTn id="158" dur="500" fill="hold"/>
                                        <p:tgtEl>
                                          <p:spTgt spid="133"/>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600"/>
                                  </p:stCondLst>
                                  <p:childTnLst>
                                    <p:set>
                                      <p:cBhvr>
                                        <p:cTn id="160" dur="1" fill="hold">
                                          <p:stCondLst>
                                            <p:cond delay="0"/>
                                          </p:stCondLst>
                                        </p:cTn>
                                        <p:tgtEl>
                                          <p:spTgt spid="42"/>
                                        </p:tgtEl>
                                        <p:attrNameLst>
                                          <p:attrName>style.visibility</p:attrName>
                                        </p:attrNameLst>
                                      </p:cBhvr>
                                      <p:to>
                                        <p:strVal val="visible"/>
                                      </p:to>
                                    </p:set>
                                    <p:animEffect transition="in" filter="fade">
                                      <p:cBhvr>
                                        <p:cTn id="161" dur="500"/>
                                        <p:tgtEl>
                                          <p:spTgt spid="42"/>
                                        </p:tgtEl>
                                      </p:cBhvr>
                                    </p:animEffect>
                                    <p:anim calcmode="lin" valueType="num">
                                      <p:cBhvr>
                                        <p:cTn id="162" dur="500" fill="hold"/>
                                        <p:tgtEl>
                                          <p:spTgt spid="42"/>
                                        </p:tgtEl>
                                        <p:attrNameLst>
                                          <p:attrName>ppt_x</p:attrName>
                                        </p:attrNameLst>
                                      </p:cBhvr>
                                      <p:tavLst>
                                        <p:tav tm="0">
                                          <p:val>
                                            <p:strVal val="#ppt_x"/>
                                          </p:val>
                                        </p:tav>
                                        <p:tav tm="100000">
                                          <p:val>
                                            <p:strVal val="#ppt_x"/>
                                          </p:val>
                                        </p:tav>
                                      </p:tavLst>
                                    </p:anim>
                                    <p:anim calcmode="lin" valueType="num">
                                      <p:cBhvr>
                                        <p:cTn id="163" dur="500" fill="hold"/>
                                        <p:tgtEl>
                                          <p:spTgt spid="42"/>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600"/>
                                  </p:stCondLst>
                                  <p:childTnLst>
                                    <p:set>
                                      <p:cBhvr>
                                        <p:cTn id="165" dur="1" fill="hold">
                                          <p:stCondLst>
                                            <p:cond delay="0"/>
                                          </p:stCondLst>
                                        </p:cTn>
                                        <p:tgtEl>
                                          <p:spTgt spid="134"/>
                                        </p:tgtEl>
                                        <p:attrNameLst>
                                          <p:attrName>style.visibility</p:attrName>
                                        </p:attrNameLst>
                                      </p:cBhvr>
                                      <p:to>
                                        <p:strVal val="visible"/>
                                      </p:to>
                                    </p:set>
                                    <p:animEffect transition="in" filter="fade">
                                      <p:cBhvr>
                                        <p:cTn id="166" dur="500"/>
                                        <p:tgtEl>
                                          <p:spTgt spid="134"/>
                                        </p:tgtEl>
                                      </p:cBhvr>
                                    </p:animEffect>
                                    <p:anim calcmode="lin" valueType="num">
                                      <p:cBhvr>
                                        <p:cTn id="167" dur="500" fill="hold"/>
                                        <p:tgtEl>
                                          <p:spTgt spid="134"/>
                                        </p:tgtEl>
                                        <p:attrNameLst>
                                          <p:attrName>ppt_x</p:attrName>
                                        </p:attrNameLst>
                                      </p:cBhvr>
                                      <p:tavLst>
                                        <p:tav tm="0">
                                          <p:val>
                                            <p:strVal val="#ppt_x"/>
                                          </p:val>
                                        </p:tav>
                                        <p:tav tm="100000">
                                          <p:val>
                                            <p:strVal val="#ppt_x"/>
                                          </p:val>
                                        </p:tav>
                                      </p:tavLst>
                                    </p:anim>
                                    <p:anim calcmode="lin" valueType="num">
                                      <p:cBhvr>
                                        <p:cTn id="168" dur="500" fill="hold"/>
                                        <p:tgtEl>
                                          <p:spTgt spid="134"/>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600"/>
                                  </p:stCondLst>
                                  <p:childTnLst>
                                    <p:set>
                                      <p:cBhvr>
                                        <p:cTn id="170" dur="1" fill="hold">
                                          <p:stCondLst>
                                            <p:cond delay="0"/>
                                          </p:stCondLst>
                                        </p:cTn>
                                        <p:tgtEl>
                                          <p:spTgt spid="34"/>
                                        </p:tgtEl>
                                        <p:attrNameLst>
                                          <p:attrName>style.visibility</p:attrName>
                                        </p:attrNameLst>
                                      </p:cBhvr>
                                      <p:to>
                                        <p:strVal val="visible"/>
                                      </p:to>
                                    </p:set>
                                    <p:animEffect transition="in" filter="fade">
                                      <p:cBhvr>
                                        <p:cTn id="171" dur="500"/>
                                        <p:tgtEl>
                                          <p:spTgt spid="34"/>
                                        </p:tgtEl>
                                      </p:cBhvr>
                                    </p:animEffect>
                                    <p:anim calcmode="lin" valueType="num">
                                      <p:cBhvr>
                                        <p:cTn id="172" dur="500" fill="hold"/>
                                        <p:tgtEl>
                                          <p:spTgt spid="34"/>
                                        </p:tgtEl>
                                        <p:attrNameLst>
                                          <p:attrName>ppt_x</p:attrName>
                                        </p:attrNameLst>
                                      </p:cBhvr>
                                      <p:tavLst>
                                        <p:tav tm="0">
                                          <p:val>
                                            <p:strVal val="#ppt_x"/>
                                          </p:val>
                                        </p:tav>
                                        <p:tav tm="100000">
                                          <p:val>
                                            <p:strVal val="#ppt_x"/>
                                          </p:val>
                                        </p:tav>
                                      </p:tavLst>
                                    </p:anim>
                                    <p:anim calcmode="lin" valueType="num">
                                      <p:cBhvr>
                                        <p:cTn id="173" dur="500" fill="hold"/>
                                        <p:tgtEl>
                                          <p:spTgt spid="34"/>
                                        </p:tgtEl>
                                        <p:attrNameLst>
                                          <p:attrName>ppt_y</p:attrName>
                                        </p:attrNameLst>
                                      </p:cBhvr>
                                      <p:tavLst>
                                        <p:tav tm="0">
                                          <p:val>
                                            <p:strVal val="#ppt_y+.1"/>
                                          </p:val>
                                        </p:tav>
                                        <p:tav tm="100000">
                                          <p:val>
                                            <p:strVal val="#ppt_y"/>
                                          </p:val>
                                        </p:tav>
                                      </p:tavLst>
                                    </p:anim>
                                  </p:childTnLst>
                                </p:cTn>
                              </p:par>
                            </p:childTnLst>
                          </p:cTn>
                        </p:par>
                        <p:par>
                          <p:cTn id="174" fill="hold">
                            <p:stCondLst>
                              <p:cond delay="3000"/>
                            </p:stCondLst>
                            <p:childTnLst>
                              <p:par>
                                <p:cTn id="175" presetID="22" presetClass="entr" presetSubtype="1" fill="hold" nodeType="afterEffect">
                                  <p:stCondLst>
                                    <p:cond delay="0"/>
                                  </p:stCondLst>
                                  <p:childTnLst>
                                    <p:set>
                                      <p:cBhvr>
                                        <p:cTn id="176" dur="1" fill="hold">
                                          <p:stCondLst>
                                            <p:cond delay="0"/>
                                          </p:stCondLst>
                                        </p:cTn>
                                        <p:tgtEl>
                                          <p:spTgt spid="74"/>
                                        </p:tgtEl>
                                        <p:attrNameLst>
                                          <p:attrName>style.visibility</p:attrName>
                                        </p:attrNameLst>
                                      </p:cBhvr>
                                      <p:to>
                                        <p:strVal val="visible"/>
                                      </p:to>
                                    </p:set>
                                    <p:animEffect transition="in" filter="wipe(up)">
                                      <p:cBhvr>
                                        <p:cTn id="177" dur="500"/>
                                        <p:tgtEl>
                                          <p:spTgt spid="74"/>
                                        </p:tgtEl>
                                      </p:cBhvr>
                                    </p:animEffect>
                                  </p:childTnLst>
                                </p:cTn>
                              </p:par>
                              <p:par>
                                <p:cTn id="178" presetID="42" presetClass="entr" presetSubtype="0" fill="hold" grpId="0" nodeType="withEffect">
                                  <p:stCondLst>
                                    <p:cond delay="700"/>
                                  </p:stCondLst>
                                  <p:childTnLst>
                                    <p:set>
                                      <p:cBhvr>
                                        <p:cTn id="179" dur="1" fill="hold">
                                          <p:stCondLst>
                                            <p:cond delay="0"/>
                                          </p:stCondLst>
                                        </p:cTn>
                                        <p:tgtEl>
                                          <p:spTgt spid="7"/>
                                        </p:tgtEl>
                                        <p:attrNameLst>
                                          <p:attrName>style.visibility</p:attrName>
                                        </p:attrNameLst>
                                      </p:cBhvr>
                                      <p:to>
                                        <p:strVal val="visible"/>
                                      </p:to>
                                    </p:set>
                                    <p:animEffect transition="in" filter="fade">
                                      <p:cBhvr>
                                        <p:cTn id="180" dur="600"/>
                                        <p:tgtEl>
                                          <p:spTgt spid="7"/>
                                        </p:tgtEl>
                                      </p:cBhvr>
                                    </p:animEffect>
                                    <p:anim calcmode="lin" valueType="num">
                                      <p:cBhvr>
                                        <p:cTn id="181" dur="600" fill="hold"/>
                                        <p:tgtEl>
                                          <p:spTgt spid="7"/>
                                        </p:tgtEl>
                                        <p:attrNameLst>
                                          <p:attrName>ppt_x</p:attrName>
                                        </p:attrNameLst>
                                      </p:cBhvr>
                                      <p:tavLst>
                                        <p:tav tm="0">
                                          <p:val>
                                            <p:strVal val="#ppt_x"/>
                                          </p:val>
                                        </p:tav>
                                        <p:tav tm="100000">
                                          <p:val>
                                            <p:strVal val="#ppt_x"/>
                                          </p:val>
                                        </p:tav>
                                      </p:tavLst>
                                    </p:anim>
                                    <p:anim calcmode="lin" valueType="num">
                                      <p:cBhvr>
                                        <p:cTn id="182" dur="600" fill="hold"/>
                                        <p:tgtEl>
                                          <p:spTgt spid="7"/>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750"/>
                                  </p:stCondLst>
                                  <p:childTnLst>
                                    <p:set>
                                      <p:cBhvr>
                                        <p:cTn id="184" dur="1" fill="hold">
                                          <p:stCondLst>
                                            <p:cond delay="0"/>
                                          </p:stCondLst>
                                        </p:cTn>
                                        <p:tgtEl>
                                          <p:spTgt spid="8"/>
                                        </p:tgtEl>
                                        <p:attrNameLst>
                                          <p:attrName>style.visibility</p:attrName>
                                        </p:attrNameLst>
                                      </p:cBhvr>
                                      <p:to>
                                        <p:strVal val="visible"/>
                                      </p:to>
                                    </p:set>
                                    <p:animEffect transition="in" filter="fade">
                                      <p:cBhvr>
                                        <p:cTn id="185" dur="600"/>
                                        <p:tgtEl>
                                          <p:spTgt spid="8"/>
                                        </p:tgtEl>
                                      </p:cBhvr>
                                    </p:animEffect>
                                    <p:anim calcmode="lin" valueType="num">
                                      <p:cBhvr>
                                        <p:cTn id="186" dur="600" fill="hold"/>
                                        <p:tgtEl>
                                          <p:spTgt spid="8"/>
                                        </p:tgtEl>
                                        <p:attrNameLst>
                                          <p:attrName>ppt_x</p:attrName>
                                        </p:attrNameLst>
                                      </p:cBhvr>
                                      <p:tavLst>
                                        <p:tav tm="0">
                                          <p:val>
                                            <p:strVal val="#ppt_x"/>
                                          </p:val>
                                        </p:tav>
                                        <p:tav tm="100000">
                                          <p:val>
                                            <p:strVal val="#ppt_x"/>
                                          </p:val>
                                        </p:tav>
                                      </p:tavLst>
                                    </p:anim>
                                    <p:anim calcmode="lin" valueType="num">
                                      <p:cBhvr>
                                        <p:cTn id="187" dur="600" fill="hold"/>
                                        <p:tgtEl>
                                          <p:spTgt spid="8"/>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700"/>
                                  </p:stCondLst>
                                  <p:childTnLst>
                                    <p:set>
                                      <p:cBhvr>
                                        <p:cTn id="189" dur="1" fill="hold">
                                          <p:stCondLst>
                                            <p:cond delay="0"/>
                                          </p:stCondLst>
                                        </p:cTn>
                                        <p:tgtEl>
                                          <p:spTgt spid="9"/>
                                        </p:tgtEl>
                                        <p:attrNameLst>
                                          <p:attrName>style.visibility</p:attrName>
                                        </p:attrNameLst>
                                      </p:cBhvr>
                                      <p:to>
                                        <p:strVal val="visible"/>
                                      </p:to>
                                    </p:set>
                                    <p:animEffect transition="in" filter="fade">
                                      <p:cBhvr>
                                        <p:cTn id="190" dur="600"/>
                                        <p:tgtEl>
                                          <p:spTgt spid="9"/>
                                        </p:tgtEl>
                                      </p:cBhvr>
                                    </p:animEffect>
                                    <p:anim calcmode="lin" valueType="num">
                                      <p:cBhvr>
                                        <p:cTn id="191" dur="600" fill="hold"/>
                                        <p:tgtEl>
                                          <p:spTgt spid="9"/>
                                        </p:tgtEl>
                                        <p:attrNameLst>
                                          <p:attrName>ppt_x</p:attrName>
                                        </p:attrNameLst>
                                      </p:cBhvr>
                                      <p:tavLst>
                                        <p:tav tm="0">
                                          <p:val>
                                            <p:strVal val="#ppt_x"/>
                                          </p:val>
                                        </p:tav>
                                        <p:tav tm="100000">
                                          <p:val>
                                            <p:strVal val="#ppt_x"/>
                                          </p:val>
                                        </p:tav>
                                      </p:tavLst>
                                    </p:anim>
                                    <p:anim calcmode="lin" valueType="num">
                                      <p:cBhvr>
                                        <p:cTn id="192" dur="600" fill="hold"/>
                                        <p:tgtEl>
                                          <p:spTgt spid="9"/>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700"/>
                                  </p:stCondLst>
                                  <p:childTnLst>
                                    <p:set>
                                      <p:cBhvr>
                                        <p:cTn id="194" dur="1" fill="hold">
                                          <p:stCondLst>
                                            <p:cond delay="0"/>
                                          </p:stCondLst>
                                        </p:cTn>
                                        <p:tgtEl>
                                          <p:spTgt spid="10"/>
                                        </p:tgtEl>
                                        <p:attrNameLst>
                                          <p:attrName>style.visibility</p:attrName>
                                        </p:attrNameLst>
                                      </p:cBhvr>
                                      <p:to>
                                        <p:strVal val="visible"/>
                                      </p:to>
                                    </p:set>
                                    <p:animEffect transition="in" filter="fade">
                                      <p:cBhvr>
                                        <p:cTn id="195" dur="600"/>
                                        <p:tgtEl>
                                          <p:spTgt spid="10"/>
                                        </p:tgtEl>
                                      </p:cBhvr>
                                    </p:animEffect>
                                    <p:anim calcmode="lin" valueType="num">
                                      <p:cBhvr>
                                        <p:cTn id="196" dur="600" fill="hold"/>
                                        <p:tgtEl>
                                          <p:spTgt spid="10"/>
                                        </p:tgtEl>
                                        <p:attrNameLst>
                                          <p:attrName>ppt_x</p:attrName>
                                        </p:attrNameLst>
                                      </p:cBhvr>
                                      <p:tavLst>
                                        <p:tav tm="0">
                                          <p:val>
                                            <p:strVal val="#ppt_x"/>
                                          </p:val>
                                        </p:tav>
                                        <p:tav tm="100000">
                                          <p:val>
                                            <p:strVal val="#ppt_x"/>
                                          </p:val>
                                        </p:tav>
                                      </p:tavLst>
                                    </p:anim>
                                    <p:anim calcmode="lin" valueType="num">
                                      <p:cBhvr>
                                        <p:cTn id="197" dur="600" fill="hold"/>
                                        <p:tgtEl>
                                          <p:spTgt spid="10"/>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700"/>
                                  </p:stCondLst>
                                  <p:childTnLst>
                                    <p:set>
                                      <p:cBhvr>
                                        <p:cTn id="199" dur="1" fill="hold">
                                          <p:stCondLst>
                                            <p:cond delay="0"/>
                                          </p:stCondLst>
                                        </p:cTn>
                                        <p:tgtEl>
                                          <p:spTgt spid="11"/>
                                        </p:tgtEl>
                                        <p:attrNameLst>
                                          <p:attrName>style.visibility</p:attrName>
                                        </p:attrNameLst>
                                      </p:cBhvr>
                                      <p:to>
                                        <p:strVal val="visible"/>
                                      </p:to>
                                    </p:set>
                                    <p:animEffect transition="in" filter="fade">
                                      <p:cBhvr>
                                        <p:cTn id="200" dur="600"/>
                                        <p:tgtEl>
                                          <p:spTgt spid="11"/>
                                        </p:tgtEl>
                                      </p:cBhvr>
                                    </p:animEffect>
                                    <p:anim calcmode="lin" valueType="num">
                                      <p:cBhvr>
                                        <p:cTn id="201" dur="600" fill="hold"/>
                                        <p:tgtEl>
                                          <p:spTgt spid="11"/>
                                        </p:tgtEl>
                                        <p:attrNameLst>
                                          <p:attrName>ppt_x</p:attrName>
                                        </p:attrNameLst>
                                      </p:cBhvr>
                                      <p:tavLst>
                                        <p:tav tm="0">
                                          <p:val>
                                            <p:strVal val="#ppt_x"/>
                                          </p:val>
                                        </p:tav>
                                        <p:tav tm="100000">
                                          <p:val>
                                            <p:strVal val="#ppt_x"/>
                                          </p:val>
                                        </p:tav>
                                      </p:tavLst>
                                    </p:anim>
                                    <p:anim calcmode="lin" valueType="num">
                                      <p:cBhvr>
                                        <p:cTn id="202" dur="600" fill="hold"/>
                                        <p:tgtEl>
                                          <p:spTgt spid="11"/>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700"/>
                                  </p:stCondLst>
                                  <p:childTnLst>
                                    <p:set>
                                      <p:cBhvr>
                                        <p:cTn id="204" dur="1" fill="hold">
                                          <p:stCondLst>
                                            <p:cond delay="0"/>
                                          </p:stCondLst>
                                        </p:cTn>
                                        <p:tgtEl>
                                          <p:spTgt spid="12"/>
                                        </p:tgtEl>
                                        <p:attrNameLst>
                                          <p:attrName>style.visibility</p:attrName>
                                        </p:attrNameLst>
                                      </p:cBhvr>
                                      <p:to>
                                        <p:strVal val="visible"/>
                                      </p:to>
                                    </p:set>
                                    <p:animEffect transition="in" filter="fade">
                                      <p:cBhvr>
                                        <p:cTn id="205" dur="600"/>
                                        <p:tgtEl>
                                          <p:spTgt spid="12"/>
                                        </p:tgtEl>
                                      </p:cBhvr>
                                    </p:animEffect>
                                    <p:anim calcmode="lin" valueType="num">
                                      <p:cBhvr>
                                        <p:cTn id="206" dur="600" fill="hold"/>
                                        <p:tgtEl>
                                          <p:spTgt spid="12"/>
                                        </p:tgtEl>
                                        <p:attrNameLst>
                                          <p:attrName>ppt_x</p:attrName>
                                        </p:attrNameLst>
                                      </p:cBhvr>
                                      <p:tavLst>
                                        <p:tav tm="0">
                                          <p:val>
                                            <p:strVal val="#ppt_x"/>
                                          </p:val>
                                        </p:tav>
                                        <p:tav tm="100000">
                                          <p:val>
                                            <p:strVal val="#ppt_x"/>
                                          </p:val>
                                        </p:tav>
                                      </p:tavLst>
                                    </p:anim>
                                    <p:anim calcmode="lin" valueType="num">
                                      <p:cBhvr>
                                        <p:cTn id="207" dur="600" fill="hold"/>
                                        <p:tgtEl>
                                          <p:spTgt spid="12"/>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700"/>
                                  </p:stCondLst>
                                  <p:childTnLst>
                                    <p:set>
                                      <p:cBhvr>
                                        <p:cTn id="209" dur="1" fill="hold">
                                          <p:stCondLst>
                                            <p:cond delay="0"/>
                                          </p:stCondLst>
                                        </p:cTn>
                                        <p:tgtEl>
                                          <p:spTgt spid="13"/>
                                        </p:tgtEl>
                                        <p:attrNameLst>
                                          <p:attrName>style.visibility</p:attrName>
                                        </p:attrNameLst>
                                      </p:cBhvr>
                                      <p:to>
                                        <p:strVal val="visible"/>
                                      </p:to>
                                    </p:set>
                                    <p:animEffect transition="in" filter="fade">
                                      <p:cBhvr>
                                        <p:cTn id="210" dur="600"/>
                                        <p:tgtEl>
                                          <p:spTgt spid="13"/>
                                        </p:tgtEl>
                                      </p:cBhvr>
                                    </p:animEffect>
                                    <p:anim calcmode="lin" valueType="num">
                                      <p:cBhvr>
                                        <p:cTn id="211" dur="600" fill="hold"/>
                                        <p:tgtEl>
                                          <p:spTgt spid="13"/>
                                        </p:tgtEl>
                                        <p:attrNameLst>
                                          <p:attrName>ppt_x</p:attrName>
                                        </p:attrNameLst>
                                      </p:cBhvr>
                                      <p:tavLst>
                                        <p:tav tm="0">
                                          <p:val>
                                            <p:strVal val="#ppt_x"/>
                                          </p:val>
                                        </p:tav>
                                        <p:tav tm="100000">
                                          <p:val>
                                            <p:strVal val="#ppt_x"/>
                                          </p:val>
                                        </p:tav>
                                      </p:tavLst>
                                    </p:anim>
                                    <p:anim calcmode="lin" valueType="num">
                                      <p:cBhvr>
                                        <p:cTn id="212" dur="600" fill="hold"/>
                                        <p:tgtEl>
                                          <p:spTgt spid="13"/>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700"/>
                                  </p:stCondLst>
                                  <p:childTnLst>
                                    <p:set>
                                      <p:cBhvr>
                                        <p:cTn id="214" dur="1" fill="hold">
                                          <p:stCondLst>
                                            <p:cond delay="0"/>
                                          </p:stCondLst>
                                        </p:cTn>
                                        <p:tgtEl>
                                          <p:spTgt spid="14"/>
                                        </p:tgtEl>
                                        <p:attrNameLst>
                                          <p:attrName>style.visibility</p:attrName>
                                        </p:attrNameLst>
                                      </p:cBhvr>
                                      <p:to>
                                        <p:strVal val="visible"/>
                                      </p:to>
                                    </p:set>
                                    <p:animEffect transition="in" filter="fade">
                                      <p:cBhvr>
                                        <p:cTn id="215" dur="600"/>
                                        <p:tgtEl>
                                          <p:spTgt spid="14"/>
                                        </p:tgtEl>
                                      </p:cBhvr>
                                    </p:animEffect>
                                    <p:anim calcmode="lin" valueType="num">
                                      <p:cBhvr>
                                        <p:cTn id="216" dur="600" fill="hold"/>
                                        <p:tgtEl>
                                          <p:spTgt spid="14"/>
                                        </p:tgtEl>
                                        <p:attrNameLst>
                                          <p:attrName>ppt_x</p:attrName>
                                        </p:attrNameLst>
                                      </p:cBhvr>
                                      <p:tavLst>
                                        <p:tav tm="0">
                                          <p:val>
                                            <p:strVal val="#ppt_x"/>
                                          </p:val>
                                        </p:tav>
                                        <p:tav tm="100000">
                                          <p:val>
                                            <p:strVal val="#ppt_x"/>
                                          </p:val>
                                        </p:tav>
                                      </p:tavLst>
                                    </p:anim>
                                    <p:anim calcmode="lin" valueType="num">
                                      <p:cBhvr>
                                        <p:cTn id="217" dur="600" fill="hold"/>
                                        <p:tgtEl>
                                          <p:spTgt spid="14"/>
                                        </p:tgtEl>
                                        <p:attrNameLst>
                                          <p:attrName>ppt_y</p:attrName>
                                        </p:attrNameLst>
                                      </p:cBhvr>
                                      <p:tavLst>
                                        <p:tav tm="0">
                                          <p:val>
                                            <p:strVal val="#ppt_y+.1"/>
                                          </p:val>
                                        </p:tav>
                                        <p:tav tm="100000">
                                          <p:val>
                                            <p:strVal val="#ppt_y"/>
                                          </p:val>
                                        </p:tav>
                                      </p:tavLst>
                                    </p:anim>
                                  </p:childTnLst>
                                </p:cTn>
                              </p:par>
                              <p:par>
                                <p:cTn id="218" presetID="42" presetClass="entr" presetSubtype="0" fill="hold" grpId="0" nodeType="withEffect">
                                  <p:stCondLst>
                                    <p:cond delay="700"/>
                                  </p:stCondLst>
                                  <p:childTnLst>
                                    <p:set>
                                      <p:cBhvr>
                                        <p:cTn id="219" dur="1" fill="hold">
                                          <p:stCondLst>
                                            <p:cond delay="0"/>
                                          </p:stCondLst>
                                        </p:cTn>
                                        <p:tgtEl>
                                          <p:spTgt spid="15"/>
                                        </p:tgtEl>
                                        <p:attrNameLst>
                                          <p:attrName>style.visibility</p:attrName>
                                        </p:attrNameLst>
                                      </p:cBhvr>
                                      <p:to>
                                        <p:strVal val="visible"/>
                                      </p:to>
                                    </p:set>
                                    <p:animEffect transition="in" filter="fade">
                                      <p:cBhvr>
                                        <p:cTn id="220" dur="600"/>
                                        <p:tgtEl>
                                          <p:spTgt spid="15"/>
                                        </p:tgtEl>
                                      </p:cBhvr>
                                    </p:animEffect>
                                    <p:anim calcmode="lin" valueType="num">
                                      <p:cBhvr>
                                        <p:cTn id="221" dur="600" fill="hold"/>
                                        <p:tgtEl>
                                          <p:spTgt spid="15"/>
                                        </p:tgtEl>
                                        <p:attrNameLst>
                                          <p:attrName>ppt_x</p:attrName>
                                        </p:attrNameLst>
                                      </p:cBhvr>
                                      <p:tavLst>
                                        <p:tav tm="0">
                                          <p:val>
                                            <p:strVal val="#ppt_x"/>
                                          </p:val>
                                        </p:tav>
                                        <p:tav tm="100000">
                                          <p:val>
                                            <p:strVal val="#ppt_x"/>
                                          </p:val>
                                        </p:tav>
                                      </p:tavLst>
                                    </p:anim>
                                    <p:anim calcmode="lin" valueType="num">
                                      <p:cBhvr>
                                        <p:cTn id="222" dur="600" fill="hold"/>
                                        <p:tgtEl>
                                          <p:spTgt spid="15"/>
                                        </p:tgtEl>
                                        <p:attrNameLst>
                                          <p:attrName>ppt_y</p:attrName>
                                        </p:attrNameLst>
                                      </p:cBhvr>
                                      <p:tavLst>
                                        <p:tav tm="0">
                                          <p:val>
                                            <p:strVal val="#ppt_y+.1"/>
                                          </p:val>
                                        </p:tav>
                                        <p:tav tm="100000">
                                          <p:val>
                                            <p:strVal val="#ppt_y"/>
                                          </p:val>
                                        </p:tav>
                                      </p:tavLst>
                                    </p:anim>
                                  </p:childTnLst>
                                </p:cTn>
                              </p:par>
                              <p:par>
                                <p:cTn id="223" presetID="42" presetClass="entr" presetSubtype="0" fill="hold" grpId="0" nodeType="withEffect">
                                  <p:stCondLst>
                                    <p:cond delay="700"/>
                                  </p:stCondLst>
                                  <p:childTnLst>
                                    <p:set>
                                      <p:cBhvr>
                                        <p:cTn id="224" dur="1" fill="hold">
                                          <p:stCondLst>
                                            <p:cond delay="0"/>
                                          </p:stCondLst>
                                        </p:cTn>
                                        <p:tgtEl>
                                          <p:spTgt spid="16"/>
                                        </p:tgtEl>
                                        <p:attrNameLst>
                                          <p:attrName>style.visibility</p:attrName>
                                        </p:attrNameLst>
                                      </p:cBhvr>
                                      <p:to>
                                        <p:strVal val="visible"/>
                                      </p:to>
                                    </p:set>
                                    <p:animEffect transition="in" filter="fade">
                                      <p:cBhvr>
                                        <p:cTn id="225" dur="600"/>
                                        <p:tgtEl>
                                          <p:spTgt spid="16"/>
                                        </p:tgtEl>
                                      </p:cBhvr>
                                    </p:animEffect>
                                    <p:anim calcmode="lin" valueType="num">
                                      <p:cBhvr>
                                        <p:cTn id="226" dur="600" fill="hold"/>
                                        <p:tgtEl>
                                          <p:spTgt spid="16"/>
                                        </p:tgtEl>
                                        <p:attrNameLst>
                                          <p:attrName>ppt_x</p:attrName>
                                        </p:attrNameLst>
                                      </p:cBhvr>
                                      <p:tavLst>
                                        <p:tav tm="0">
                                          <p:val>
                                            <p:strVal val="#ppt_x"/>
                                          </p:val>
                                        </p:tav>
                                        <p:tav tm="100000">
                                          <p:val>
                                            <p:strVal val="#ppt_x"/>
                                          </p:val>
                                        </p:tav>
                                      </p:tavLst>
                                    </p:anim>
                                    <p:anim calcmode="lin" valueType="num">
                                      <p:cBhvr>
                                        <p:cTn id="227" dur="600" fill="hold"/>
                                        <p:tgtEl>
                                          <p:spTgt spid="16"/>
                                        </p:tgtEl>
                                        <p:attrNameLst>
                                          <p:attrName>ppt_y</p:attrName>
                                        </p:attrNameLst>
                                      </p:cBhvr>
                                      <p:tavLst>
                                        <p:tav tm="0">
                                          <p:val>
                                            <p:strVal val="#ppt_y+.1"/>
                                          </p:val>
                                        </p:tav>
                                        <p:tav tm="100000">
                                          <p:val>
                                            <p:strVal val="#ppt_y"/>
                                          </p:val>
                                        </p:tav>
                                      </p:tavLst>
                                    </p:anim>
                                  </p:childTnLst>
                                </p:cTn>
                              </p:par>
                              <p:par>
                                <p:cTn id="228" presetID="42" presetClass="entr" presetSubtype="0" fill="hold" grpId="0" nodeType="withEffect">
                                  <p:stCondLst>
                                    <p:cond delay="700"/>
                                  </p:stCondLst>
                                  <p:childTnLst>
                                    <p:set>
                                      <p:cBhvr>
                                        <p:cTn id="229" dur="1" fill="hold">
                                          <p:stCondLst>
                                            <p:cond delay="0"/>
                                          </p:stCondLst>
                                        </p:cTn>
                                        <p:tgtEl>
                                          <p:spTgt spid="17"/>
                                        </p:tgtEl>
                                        <p:attrNameLst>
                                          <p:attrName>style.visibility</p:attrName>
                                        </p:attrNameLst>
                                      </p:cBhvr>
                                      <p:to>
                                        <p:strVal val="visible"/>
                                      </p:to>
                                    </p:set>
                                    <p:animEffect transition="in" filter="fade">
                                      <p:cBhvr>
                                        <p:cTn id="230" dur="600"/>
                                        <p:tgtEl>
                                          <p:spTgt spid="17"/>
                                        </p:tgtEl>
                                      </p:cBhvr>
                                    </p:animEffect>
                                    <p:anim calcmode="lin" valueType="num">
                                      <p:cBhvr>
                                        <p:cTn id="231" dur="600" fill="hold"/>
                                        <p:tgtEl>
                                          <p:spTgt spid="17"/>
                                        </p:tgtEl>
                                        <p:attrNameLst>
                                          <p:attrName>ppt_x</p:attrName>
                                        </p:attrNameLst>
                                      </p:cBhvr>
                                      <p:tavLst>
                                        <p:tav tm="0">
                                          <p:val>
                                            <p:strVal val="#ppt_x"/>
                                          </p:val>
                                        </p:tav>
                                        <p:tav tm="100000">
                                          <p:val>
                                            <p:strVal val="#ppt_x"/>
                                          </p:val>
                                        </p:tav>
                                      </p:tavLst>
                                    </p:anim>
                                    <p:anim calcmode="lin" valueType="num">
                                      <p:cBhvr>
                                        <p:cTn id="232" dur="600" fill="hold"/>
                                        <p:tgtEl>
                                          <p:spTgt spid="17"/>
                                        </p:tgtEl>
                                        <p:attrNameLst>
                                          <p:attrName>ppt_y</p:attrName>
                                        </p:attrNameLst>
                                      </p:cBhvr>
                                      <p:tavLst>
                                        <p:tav tm="0">
                                          <p:val>
                                            <p:strVal val="#ppt_y+.1"/>
                                          </p:val>
                                        </p:tav>
                                        <p:tav tm="100000">
                                          <p:val>
                                            <p:strVal val="#ppt_y"/>
                                          </p:val>
                                        </p:tav>
                                      </p:tavLst>
                                    </p:anim>
                                  </p:childTnLst>
                                </p:cTn>
                              </p:par>
                              <p:par>
                                <p:cTn id="233" presetID="42" presetClass="entr" presetSubtype="0" fill="hold" grpId="0" nodeType="withEffect">
                                  <p:stCondLst>
                                    <p:cond delay="700"/>
                                  </p:stCondLst>
                                  <p:childTnLst>
                                    <p:set>
                                      <p:cBhvr>
                                        <p:cTn id="234" dur="1" fill="hold">
                                          <p:stCondLst>
                                            <p:cond delay="0"/>
                                          </p:stCondLst>
                                        </p:cTn>
                                        <p:tgtEl>
                                          <p:spTgt spid="18"/>
                                        </p:tgtEl>
                                        <p:attrNameLst>
                                          <p:attrName>style.visibility</p:attrName>
                                        </p:attrNameLst>
                                      </p:cBhvr>
                                      <p:to>
                                        <p:strVal val="visible"/>
                                      </p:to>
                                    </p:set>
                                    <p:animEffect transition="in" filter="fade">
                                      <p:cBhvr>
                                        <p:cTn id="235" dur="600"/>
                                        <p:tgtEl>
                                          <p:spTgt spid="18"/>
                                        </p:tgtEl>
                                      </p:cBhvr>
                                    </p:animEffect>
                                    <p:anim calcmode="lin" valueType="num">
                                      <p:cBhvr>
                                        <p:cTn id="236" dur="600" fill="hold"/>
                                        <p:tgtEl>
                                          <p:spTgt spid="18"/>
                                        </p:tgtEl>
                                        <p:attrNameLst>
                                          <p:attrName>ppt_x</p:attrName>
                                        </p:attrNameLst>
                                      </p:cBhvr>
                                      <p:tavLst>
                                        <p:tav tm="0">
                                          <p:val>
                                            <p:strVal val="#ppt_x"/>
                                          </p:val>
                                        </p:tav>
                                        <p:tav tm="100000">
                                          <p:val>
                                            <p:strVal val="#ppt_x"/>
                                          </p:val>
                                        </p:tav>
                                      </p:tavLst>
                                    </p:anim>
                                    <p:anim calcmode="lin" valueType="num">
                                      <p:cBhvr>
                                        <p:cTn id="237" dur="600" fill="hold"/>
                                        <p:tgtEl>
                                          <p:spTgt spid="18"/>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700"/>
                                  </p:stCondLst>
                                  <p:childTnLst>
                                    <p:set>
                                      <p:cBhvr>
                                        <p:cTn id="239" dur="1" fill="hold">
                                          <p:stCondLst>
                                            <p:cond delay="0"/>
                                          </p:stCondLst>
                                        </p:cTn>
                                        <p:tgtEl>
                                          <p:spTgt spid="19"/>
                                        </p:tgtEl>
                                        <p:attrNameLst>
                                          <p:attrName>style.visibility</p:attrName>
                                        </p:attrNameLst>
                                      </p:cBhvr>
                                      <p:to>
                                        <p:strVal val="visible"/>
                                      </p:to>
                                    </p:set>
                                    <p:animEffect transition="in" filter="fade">
                                      <p:cBhvr>
                                        <p:cTn id="240" dur="600"/>
                                        <p:tgtEl>
                                          <p:spTgt spid="19"/>
                                        </p:tgtEl>
                                      </p:cBhvr>
                                    </p:animEffect>
                                    <p:anim calcmode="lin" valueType="num">
                                      <p:cBhvr>
                                        <p:cTn id="241" dur="600" fill="hold"/>
                                        <p:tgtEl>
                                          <p:spTgt spid="19"/>
                                        </p:tgtEl>
                                        <p:attrNameLst>
                                          <p:attrName>ppt_x</p:attrName>
                                        </p:attrNameLst>
                                      </p:cBhvr>
                                      <p:tavLst>
                                        <p:tav tm="0">
                                          <p:val>
                                            <p:strVal val="#ppt_x"/>
                                          </p:val>
                                        </p:tav>
                                        <p:tav tm="100000">
                                          <p:val>
                                            <p:strVal val="#ppt_x"/>
                                          </p:val>
                                        </p:tav>
                                      </p:tavLst>
                                    </p:anim>
                                    <p:anim calcmode="lin" valueType="num">
                                      <p:cBhvr>
                                        <p:cTn id="242" dur="600" fill="hold"/>
                                        <p:tgtEl>
                                          <p:spTgt spid="19"/>
                                        </p:tgtEl>
                                        <p:attrNameLst>
                                          <p:attrName>ppt_y</p:attrName>
                                        </p:attrNameLst>
                                      </p:cBhvr>
                                      <p:tavLst>
                                        <p:tav tm="0">
                                          <p:val>
                                            <p:strVal val="#ppt_y+.1"/>
                                          </p:val>
                                        </p:tav>
                                        <p:tav tm="100000">
                                          <p:val>
                                            <p:strVal val="#ppt_y"/>
                                          </p:val>
                                        </p:tav>
                                      </p:tavLst>
                                    </p:anim>
                                  </p:childTnLst>
                                </p:cTn>
                              </p:par>
                              <p:par>
                                <p:cTn id="243" presetID="42" presetClass="entr" presetSubtype="0" fill="hold" grpId="0" nodeType="withEffect">
                                  <p:stCondLst>
                                    <p:cond delay="700"/>
                                  </p:stCondLst>
                                  <p:childTnLst>
                                    <p:set>
                                      <p:cBhvr>
                                        <p:cTn id="244" dur="1" fill="hold">
                                          <p:stCondLst>
                                            <p:cond delay="0"/>
                                          </p:stCondLst>
                                        </p:cTn>
                                        <p:tgtEl>
                                          <p:spTgt spid="20"/>
                                        </p:tgtEl>
                                        <p:attrNameLst>
                                          <p:attrName>style.visibility</p:attrName>
                                        </p:attrNameLst>
                                      </p:cBhvr>
                                      <p:to>
                                        <p:strVal val="visible"/>
                                      </p:to>
                                    </p:set>
                                    <p:animEffect transition="in" filter="fade">
                                      <p:cBhvr>
                                        <p:cTn id="245" dur="600"/>
                                        <p:tgtEl>
                                          <p:spTgt spid="20"/>
                                        </p:tgtEl>
                                      </p:cBhvr>
                                    </p:animEffect>
                                    <p:anim calcmode="lin" valueType="num">
                                      <p:cBhvr>
                                        <p:cTn id="246" dur="600" fill="hold"/>
                                        <p:tgtEl>
                                          <p:spTgt spid="20"/>
                                        </p:tgtEl>
                                        <p:attrNameLst>
                                          <p:attrName>ppt_x</p:attrName>
                                        </p:attrNameLst>
                                      </p:cBhvr>
                                      <p:tavLst>
                                        <p:tav tm="0">
                                          <p:val>
                                            <p:strVal val="#ppt_x"/>
                                          </p:val>
                                        </p:tav>
                                        <p:tav tm="100000">
                                          <p:val>
                                            <p:strVal val="#ppt_x"/>
                                          </p:val>
                                        </p:tav>
                                      </p:tavLst>
                                    </p:anim>
                                    <p:anim calcmode="lin" valueType="num">
                                      <p:cBhvr>
                                        <p:cTn id="247" dur="600" fill="hold"/>
                                        <p:tgtEl>
                                          <p:spTgt spid="20"/>
                                        </p:tgtEl>
                                        <p:attrNameLst>
                                          <p:attrName>ppt_y</p:attrName>
                                        </p:attrNameLst>
                                      </p:cBhvr>
                                      <p:tavLst>
                                        <p:tav tm="0">
                                          <p:val>
                                            <p:strVal val="#ppt_y+.1"/>
                                          </p:val>
                                        </p:tav>
                                        <p:tav tm="100000">
                                          <p:val>
                                            <p:strVal val="#ppt_y"/>
                                          </p:val>
                                        </p:tav>
                                      </p:tavLst>
                                    </p:anim>
                                  </p:childTnLst>
                                </p:cTn>
                              </p:par>
                              <p:par>
                                <p:cTn id="248" presetID="42" presetClass="entr" presetSubtype="0" fill="hold" grpId="0" nodeType="withEffect">
                                  <p:stCondLst>
                                    <p:cond delay="700"/>
                                  </p:stCondLst>
                                  <p:childTnLst>
                                    <p:set>
                                      <p:cBhvr>
                                        <p:cTn id="249" dur="1" fill="hold">
                                          <p:stCondLst>
                                            <p:cond delay="0"/>
                                          </p:stCondLst>
                                        </p:cTn>
                                        <p:tgtEl>
                                          <p:spTgt spid="21"/>
                                        </p:tgtEl>
                                        <p:attrNameLst>
                                          <p:attrName>style.visibility</p:attrName>
                                        </p:attrNameLst>
                                      </p:cBhvr>
                                      <p:to>
                                        <p:strVal val="visible"/>
                                      </p:to>
                                    </p:set>
                                    <p:animEffect transition="in" filter="fade">
                                      <p:cBhvr>
                                        <p:cTn id="250" dur="600"/>
                                        <p:tgtEl>
                                          <p:spTgt spid="21"/>
                                        </p:tgtEl>
                                      </p:cBhvr>
                                    </p:animEffect>
                                    <p:anim calcmode="lin" valueType="num">
                                      <p:cBhvr>
                                        <p:cTn id="251" dur="600" fill="hold"/>
                                        <p:tgtEl>
                                          <p:spTgt spid="21"/>
                                        </p:tgtEl>
                                        <p:attrNameLst>
                                          <p:attrName>ppt_x</p:attrName>
                                        </p:attrNameLst>
                                      </p:cBhvr>
                                      <p:tavLst>
                                        <p:tav tm="0">
                                          <p:val>
                                            <p:strVal val="#ppt_x"/>
                                          </p:val>
                                        </p:tav>
                                        <p:tav tm="100000">
                                          <p:val>
                                            <p:strVal val="#ppt_x"/>
                                          </p:val>
                                        </p:tav>
                                      </p:tavLst>
                                    </p:anim>
                                    <p:anim calcmode="lin" valueType="num">
                                      <p:cBhvr>
                                        <p:cTn id="252" dur="600" fill="hold"/>
                                        <p:tgtEl>
                                          <p:spTgt spid="21"/>
                                        </p:tgtEl>
                                        <p:attrNameLst>
                                          <p:attrName>ppt_y</p:attrName>
                                        </p:attrNameLst>
                                      </p:cBhvr>
                                      <p:tavLst>
                                        <p:tav tm="0">
                                          <p:val>
                                            <p:strVal val="#ppt_y+.1"/>
                                          </p:val>
                                        </p:tav>
                                        <p:tav tm="100000">
                                          <p:val>
                                            <p:strVal val="#ppt_y"/>
                                          </p:val>
                                        </p:tav>
                                      </p:tavLst>
                                    </p:anim>
                                  </p:childTnLst>
                                </p:cTn>
                              </p:par>
                              <p:par>
                                <p:cTn id="253" presetID="42" presetClass="entr" presetSubtype="0" fill="hold" grpId="0" nodeType="withEffect">
                                  <p:stCondLst>
                                    <p:cond delay="700"/>
                                  </p:stCondLst>
                                  <p:childTnLst>
                                    <p:set>
                                      <p:cBhvr>
                                        <p:cTn id="254" dur="1" fill="hold">
                                          <p:stCondLst>
                                            <p:cond delay="0"/>
                                          </p:stCondLst>
                                        </p:cTn>
                                        <p:tgtEl>
                                          <p:spTgt spid="22"/>
                                        </p:tgtEl>
                                        <p:attrNameLst>
                                          <p:attrName>style.visibility</p:attrName>
                                        </p:attrNameLst>
                                      </p:cBhvr>
                                      <p:to>
                                        <p:strVal val="visible"/>
                                      </p:to>
                                    </p:set>
                                    <p:animEffect transition="in" filter="fade">
                                      <p:cBhvr>
                                        <p:cTn id="255" dur="600"/>
                                        <p:tgtEl>
                                          <p:spTgt spid="22"/>
                                        </p:tgtEl>
                                      </p:cBhvr>
                                    </p:animEffect>
                                    <p:anim calcmode="lin" valueType="num">
                                      <p:cBhvr>
                                        <p:cTn id="256" dur="600" fill="hold"/>
                                        <p:tgtEl>
                                          <p:spTgt spid="22"/>
                                        </p:tgtEl>
                                        <p:attrNameLst>
                                          <p:attrName>ppt_x</p:attrName>
                                        </p:attrNameLst>
                                      </p:cBhvr>
                                      <p:tavLst>
                                        <p:tav tm="0">
                                          <p:val>
                                            <p:strVal val="#ppt_x"/>
                                          </p:val>
                                        </p:tav>
                                        <p:tav tm="100000">
                                          <p:val>
                                            <p:strVal val="#ppt_x"/>
                                          </p:val>
                                        </p:tav>
                                      </p:tavLst>
                                    </p:anim>
                                    <p:anim calcmode="lin" valueType="num">
                                      <p:cBhvr>
                                        <p:cTn id="257" dur="600" fill="hold"/>
                                        <p:tgtEl>
                                          <p:spTgt spid="22"/>
                                        </p:tgtEl>
                                        <p:attrNameLst>
                                          <p:attrName>ppt_y</p:attrName>
                                        </p:attrNameLst>
                                      </p:cBhvr>
                                      <p:tavLst>
                                        <p:tav tm="0">
                                          <p:val>
                                            <p:strVal val="#ppt_y+.1"/>
                                          </p:val>
                                        </p:tav>
                                        <p:tav tm="100000">
                                          <p:val>
                                            <p:strVal val="#ppt_y"/>
                                          </p:val>
                                        </p:tav>
                                      </p:tavLst>
                                    </p:anim>
                                  </p:childTnLst>
                                </p:cTn>
                              </p:par>
                              <p:par>
                                <p:cTn id="258" presetID="42" presetClass="entr" presetSubtype="0" fill="hold" grpId="0" nodeType="withEffect">
                                  <p:stCondLst>
                                    <p:cond delay="700"/>
                                  </p:stCondLst>
                                  <p:childTnLst>
                                    <p:set>
                                      <p:cBhvr>
                                        <p:cTn id="259" dur="1" fill="hold">
                                          <p:stCondLst>
                                            <p:cond delay="0"/>
                                          </p:stCondLst>
                                        </p:cTn>
                                        <p:tgtEl>
                                          <p:spTgt spid="23"/>
                                        </p:tgtEl>
                                        <p:attrNameLst>
                                          <p:attrName>style.visibility</p:attrName>
                                        </p:attrNameLst>
                                      </p:cBhvr>
                                      <p:to>
                                        <p:strVal val="visible"/>
                                      </p:to>
                                    </p:set>
                                    <p:animEffect transition="in" filter="fade">
                                      <p:cBhvr>
                                        <p:cTn id="260" dur="600"/>
                                        <p:tgtEl>
                                          <p:spTgt spid="23"/>
                                        </p:tgtEl>
                                      </p:cBhvr>
                                    </p:animEffect>
                                    <p:anim calcmode="lin" valueType="num">
                                      <p:cBhvr>
                                        <p:cTn id="261" dur="600" fill="hold"/>
                                        <p:tgtEl>
                                          <p:spTgt spid="23"/>
                                        </p:tgtEl>
                                        <p:attrNameLst>
                                          <p:attrName>ppt_x</p:attrName>
                                        </p:attrNameLst>
                                      </p:cBhvr>
                                      <p:tavLst>
                                        <p:tav tm="0">
                                          <p:val>
                                            <p:strVal val="#ppt_x"/>
                                          </p:val>
                                        </p:tav>
                                        <p:tav tm="100000">
                                          <p:val>
                                            <p:strVal val="#ppt_x"/>
                                          </p:val>
                                        </p:tav>
                                      </p:tavLst>
                                    </p:anim>
                                    <p:anim calcmode="lin" valueType="num">
                                      <p:cBhvr>
                                        <p:cTn id="262" dur="600" fill="hold"/>
                                        <p:tgtEl>
                                          <p:spTgt spid="23"/>
                                        </p:tgtEl>
                                        <p:attrNameLst>
                                          <p:attrName>ppt_y</p:attrName>
                                        </p:attrNameLst>
                                      </p:cBhvr>
                                      <p:tavLst>
                                        <p:tav tm="0">
                                          <p:val>
                                            <p:strVal val="#ppt_y+.1"/>
                                          </p:val>
                                        </p:tav>
                                        <p:tav tm="100000">
                                          <p:val>
                                            <p:strVal val="#ppt_y"/>
                                          </p:val>
                                        </p:tav>
                                      </p:tavLst>
                                    </p:anim>
                                  </p:childTnLst>
                                </p:cTn>
                              </p:par>
                              <p:par>
                                <p:cTn id="263" presetID="42" presetClass="entr" presetSubtype="0" fill="hold" grpId="0" nodeType="withEffect">
                                  <p:stCondLst>
                                    <p:cond delay="70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600"/>
                                        <p:tgtEl>
                                          <p:spTgt spid="24"/>
                                        </p:tgtEl>
                                      </p:cBhvr>
                                    </p:animEffect>
                                    <p:anim calcmode="lin" valueType="num">
                                      <p:cBhvr>
                                        <p:cTn id="266" dur="600" fill="hold"/>
                                        <p:tgtEl>
                                          <p:spTgt spid="24"/>
                                        </p:tgtEl>
                                        <p:attrNameLst>
                                          <p:attrName>ppt_x</p:attrName>
                                        </p:attrNameLst>
                                      </p:cBhvr>
                                      <p:tavLst>
                                        <p:tav tm="0">
                                          <p:val>
                                            <p:strVal val="#ppt_x"/>
                                          </p:val>
                                        </p:tav>
                                        <p:tav tm="100000">
                                          <p:val>
                                            <p:strVal val="#ppt_x"/>
                                          </p:val>
                                        </p:tav>
                                      </p:tavLst>
                                    </p:anim>
                                    <p:anim calcmode="lin" valueType="num">
                                      <p:cBhvr>
                                        <p:cTn id="267" dur="600" fill="hold"/>
                                        <p:tgtEl>
                                          <p:spTgt spid="24"/>
                                        </p:tgtEl>
                                        <p:attrNameLst>
                                          <p:attrName>ppt_y</p:attrName>
                                        </p:attrNameLst>
                                      </p:cBhvr>
                                      <p:tavLst>
                                        <p:tav tm="0">
                                          <p:val>
                                            <p:strVal val="#ppt_y+.1"/>
                                          </p:val>
                                        </p:tav>
                                        <p:tav tm="100000">
                                          <p:val>
                                            <p:strVal val="#ppt_y"/>
                                          </p:val>
                                        </p:tav>
                                      </p:tavLst>
                                    </p:anim>
                                  </p:childTnLst>
                                </p:cTn>
                              </p:par>
                              <p:par>
                                <p:cTn id="268" presetID="42" presetClass="entr" presetSubtype="0" fill="hold" grpId="0" nodeType="withEffect">
                                  <p:stCondLst>
                                    <p:cond delay="700"/>
                                  </p:stCondLst>
                                  <p:childTnLst>
                                    <p:set>
                                      <p:cBhvr>
                                        <p:cTn id="269" dur="1" fill="hold">
                                          <p:stCondLst>
                                            <p:cond delay="0"/>
                                          </p:stCondLst>
                                        </p:cTn>
                                        <p:tgtEl>
                                          <p:spTgt spid="25"/>
                                        </p:tgtEl>
                                        <p:attrNameLst>
                                          <p:attrName>style.visibility</p:attrName>
                                        </p:attrNameLst>
                                      </p:cBhvr>
                                      <p:to>
                                        <p:strVal val="visible"/>
                                      </p:to>
                                    </p:set>
                                    <p:animEffect transition="in" filter="fade">
                                      <p:cBhvr>
                                        <p:cTn id="270" dur="600"/>
                                        <p:tgtEl>
                                          <p:spTgt spid="25"/>
                                        </p:tgtEl>
                                      </p:cBhvr>
                                    </p:animEffect>
                                    <p:anim calcmode="lin" valueType="num">
                                      <p:cBhvr>
                                        <p:cTn id="271" dur="600" fill="hold"/>
                                        <p:tgtEl>
                                          <p:spTgt spid="25"/>
                                        </p:tgtEl>
                                        <p:attrNameLst>
                                          <p:attrName>ppt_x</p:attrName>
                                        </p:attrNameLst>
                                      </p:cBhvr>
                                      <p:tavLst>
                                        <p:tav tm="0">
                                          <p:val>
                                            <p:strVal val="#ppt_x"/>
                                          </p:val>
                                        </p:tav>
                                        <p:tav tm="100000">
                                          <p:val>
                                            <p:strVal val="#ppt_x"/>
                                          </p:val>
                                        </p:tav>
                                      </p:tavLst>
                                    </p:anim>
                                    <p:anim calcmode="lin" valueType="num">
                                      <p:cBhvr>
                                        <p:cTn id="272" dur="600" fill="hold"/>
                                        <p:tgtEl>
                                          <p:spTgt spid="25"/>
                                        </p:tgtEl>
                                        <p:attrNameLst>
                                          <p:attrName>ppt_y</p:attrName>
                                        </p:attrNameLst>
                                      </p:cBhvr>
                                      <p:tavLst>
                                        <p:tav tm="0">
                                          <p:val>
                                            <p:strVal val="#ppt_y+.1"/>
                                          </p:val>
                                        </p:tav>
                                        <p:tav tm="100000">
                                          <p:val>
                                            <p:strVal val="#ppt_y"/>
                                          </p:val>
                                        </p:tav>
                                      </p:tavLst>
                                    </p:anim>
                                  </p:childTnLst>
                                </p:cTn>
                              </p:par>
                              <p:par>
                                <p:cTn id="273" presetID="42" presetClass="entr" presetSubtype="0" fill="hold" grpId="0" nodeType="withEffect">
                                  <p:stCondLst>
                                    <p:cond delay="700"/>
                                  </p:stCondLst>
                                  <p:childTnLst>
                                    <p:set>
                                      <p:cBhvr>
                                        <p:cTn id="274" dur="1" fill="hold">
                                          <p:stCondLst>
                                            <p:cond delay="0"/>
                                          </p:stCondLst>
                                        </p:cTn>
                                        <p:tgtEl>
                                          <p:spTgt spid="26"/>
                                        </p:tgtEl>
                                        <p:attrNameLst>
                                          <p:attrName>style.visibility</p:attrName>
                                        </p:attrNameLst>
                                      </p:cBhvr>
                                      <p:to>
                                        <p:strVal val="visible"/>
                                      </p:to>
                                    </p:set>
                                    <p:animEffect transition="in" filter="fade">
                                      <p:cBhvr>
                                        <p:cTn id="275" dur="600"/>
                                        <p:tgtEl>
                                          <p:spTgt spid="26"/>
                                        </p:tgtEl>
                                      </p:cBhvr>
                                    </p:animEffect>
                                    <p:anim calcmode="lin" valueType="num">
                                      <p:cBhvr>
                                        <p:cTn id="276" dur="600" fill="hold"/>
                                        <p:tgtEl>
                                          <p:spTgt spid="26"/>
                                        </p:tgtEl>
                                        <p:attrNameLst>
                                          <p:attrName>ppt_x</p:attrName>
                                        </p:attrNameLst>
                                      </p:cBhvr>
                                      <p:tavLst>
                                        <p:tav tm="0">
                                          <p:val>
                                            <p:strVal val="#ppt_x"/>
                                          </p:val>
                                        </p:tav>
                                        <p:tav tm="100000">
                                          <p:val>
                                            <p:strVal val="#ppt_x"/>
                                          </p:val>
                                        </p:tav>
                                      </p:tavLst>
                                    </p:anim>
                                    <p:anim calcmode="lin" valueType="num">
                                      <p:cBhvr>
                                        <p:cTn id="277" dur="600" fill="hold"/>
                                        <p:tgtEl>
                                          <p:spTgt spid="26"/>
                                        </p:tgtEl>
                                        <p:attrNameLst>
                                          <p:attrName>ppt_y</p:attrName>
                                        </p:attrNameLst>
                                      </p:cBhvr>
                                      <p:tavLst>
                                        <p:tav tm="0">
                                          <p:val>
                                            <p:strVal val="#ppt_y+.1"/>
                                          </p:val>
                                        </p:tav>
                                        <p:tav tm="100000">
                                          <p:val>
                                            <p:strVal val="#ppt_y"/>
                                          </p:val>
                                        </p:tav>
                                      </p:tavLst>
                                    </p:anim>
                                  </p:childTnLst>
                                </p:cTn>
                              </p:par>
                              <p:par>
                                <p:cTn id="278" presetID="42" presetClass="entr" presetSubtype="0" fill="hold" grpId="0" nodeType="withEffect">
                                  <p:stCondLst>
                                    <p:cond delay="700"/>
                                  </p:stCondLst>
                                  <p:childTnLst>
                                    <p:set>
                                      <p:cBhvr>
                                        <p:cTn id="279" dur="1" fill="hold">
                                          <p:stCondLst>
                                            <p:cond delay="0"/>
                                          </p:stCondLst>
                                        </p:cTn>
                                        <p:tgtEl>
                                          <p:spTgt spid="27"/>
                                        </p:tgtEl>
                                        <p:attrNameLst>
                                          <p:attrName>style.visibility</p:attrName>
                                        </p:attrNameLst>
                                      </p:cBhvr>
                                      <p:to>
                                        <p:strVal val="visible"/>
                                      </p:to>
                                    </p:set>
                                    <p:animEffect transition="in" filter="fade">
                                      <p:cBhvr>
                                        <p:cTn id="280" dur="600"/>
                                        <p:tgtEl>
                                          <p:spTgt spid="27"/>
                                        </p:tgtEl>
                                      </p:cBhvr>
                                    </p:animEffect>
                                    <p:anim calcmode="lin" valueType="num">
                                      <p:cBhvr>
                                        <p:cTn id="281" dur="600" fill="hold"/>
                                        <p:tgtEl>
                                          <p:spTgt spid="27"/>
                                        </p:tgtEl>
                                        <p:attrNameLst>
                                          <p:attrName>ppt_x</p:attrName>
                                        </p:attrNameLst>
                                      </p:cBhvr>
                                      <p:tavLst>
                                        <p:tav tm="0">
                                          <p:val>
                                            <p:strVal val="#ppt_x"/>
                                          </p:val>
                                        </p:tav>
                                        <p:tav tm="100000">
                                          <p:val>
                                            <p:strVal val="#ppt_x"/>
                                          </p:val>
                                        </p:tav>
                                      </p:tavLst>
                                    </p:anim>
                                    <p:anim calcmode="lin" valueType="num">
                                      <p:cBhvr>
                                        <p:cTn id="282" dur="600" fill="hold"/>
                                        <p:tgtEl>
                                          <p:spTgt spid="27"/>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700"/>
                                  </p:stCondLst>
                                  <p:childTnLst>
                                    <p:set>
                                      <p:cBhvr>
                                        <p:cTn id="284" dur="1" fill="hold">
                                          <p:stCondLst>
                                            <p:cond delay="0"/>
                                          </p:stCondLst>
                                        </p:cTn>
                                        <p:tgtEl>
                                          <p:spTgt spid="28"/>
                                        </p:tgtEl>
                                        <p:attrNameLst>
                                          <p:attrName>style.visibility</p:attrName>
                                        </p:attrNameLst>
                                      </p:cBhvr>
                                      <p:to>
                                        <p:strVal val="visible"/>
                                      </p:to>
                                    </p:set>
                                    <p:animEffect transition="in" filter="fade">
                                      <p:cBhvr>
                                        <p:cTn id="285" dur="600"/>
                                        <p:tgtEl>
                                          <p:spTgt spid="28"/>
                                        </p:tgtEl>
                                      </p:cBhvr>
                                    </p:animEffect>
                                    <p:anim calcmode="lin" valueType="num">
                                      <p:cBhvr>
                                        <p:cTn id="286" dur="600" fill="hold"/>
                                        <p:tgtEl>
                                          <p:spTgt spid="28"/>
                                        </p:tgtEl>
                                        <p:attrNameLst>
                                          <p:attrName>ppt_x</p:attrName>
                                        </p:attrNameLst>
                                      </p:cBhvr>
                                      <p:tavLst>
                                        <p:tav tm="0">
                                          <p:val>
                                            <p:strVal val="#ppt_x"/>
                                          </p:val>
                                        </p:tav>
                                        <p:tav tm="100000">
                                          <p:val>
                                            <p:strVal val="#ppt_x"/>
                                          </p:val>
                                        </p:tav>
                                      </p:tavLst>
                                    </p:anim>
                                    <p:anim calcmode="lin" valueType="num">
                                      <p:cBhvr>
                                        <p:cTn id="287" dur="600" fill="hold"/>
                                        <p:tgtEl>
                                          <p:spTgt spid="28"/>
                                        </p:tgtEl>
                                        <p:attrNameLst>
                                          <p:attrName>ppt_y</p:attrName>
                                        </p:attrNameLst>
                                      </p:cBhvr>
                                      <p:tavLst>
                                        <p:tav tm="0">
                                          <p:val>
                                            <p:strVal val="#ppt_y+.1"/>
                                          </p:val>
                                        </p:tav>
                                        <p:tav tm="100000">
                                          <p:val>
                                            <p:strVal val="#ppt_y"/>
                                          </p:val>
                                        </p:tav>
                                      </p:tavLst>
                                    </p:anim>
                                  </p:childTnLst>
                                </p:cTn>
                              </p:par>
                              <p:par>
                                <p:cTn id="288" presetID="42" presetClass="entr" presetSubtype="0" fill="hold" grpId="0" nodeType="withEffect">
                                  <p:stCondLst>
                                    <p:cond delay="700"/>
                                  </p:stCondLst>
                                  <p:childTnLst>
                                    <p:set>
                                      <p:cBhvr>
                                        <p:cTn id="289" dur="1" fill="hold">
                                          <p:stCondLst>
                                            <p:cond delay="0"/>
                                          </p:stCondLst>
                                        </p:cTn>
                                        <p:tgtEl>
                                          <p:spTgt spid="29"/>
                                        </p:tgtEl>
                                        <p:attrNameLst>
                                          <p:attrName>style.visibility</p:attrName>
                                        </p:attrNameLst>
                                      </p:cBhvr>
                                      <p:to>
                                        <p:strVal val="visible"/>
                                      </p:to>
                                    </p:set>
                                    <p:animEffect transition="in" filter="fade">
                                      <p:cBhvr>
                                        <p:cTn id="290" dur="600"/>
                                        <p:tgtEl>
                                          <p:spTgt spid="29"/>
                                        </p:tgtEl>
                                      </p:cBhvr>
                                    </p:animEffect>
                                    <p:anim calcmode="lin" valueType="num">
                                      <p:cBhvr>
                                        <p:cTn id="291" dur="600" fill="hold"/>
                                        <p:tgtEl>
                                          <p:spTgt spid="29"/>
                                        </p:tgtEl>
                                        <p:attrNameLst>
                                          <p:attrName>ppt_x</p:attrName>
                                        </p:attrNameLst>
                                      </p:cBhvr>
                                      <p:tavLst>
                                        <p:tav tm="0">
                                          <p:val>
                                            <p:strVal val="#ppt_x"/>
                                          </p:val>
                                        </p:tav>
                                        <p:tav tm="100000">
                                          <p:val>
                                            <p:strVal val="#ppt_x"/>
                                          </p:val>
                                        </p:tav>
                                      </p:tavLst>
                                    </p:anim>
                                    <p:anim calcmode="lin" valueType="num">
                                      <p:cBhvr>
                                        <p:cTn id="292" dur="600" fill="hold"/>
                                        <p:tgtEl>
                                          <p:spTgt spid="29"/>
                                        </p:tgtEl>
                                        <p:attrNameLst>
                                          <p:attrName>ppt_y</p:attrName>
                                        </p:attrNameLst>
                                      </p:cBhvr>
                                      <p:tavLst>
                                        <p:tav tm="0">
                                          <p:val>
                                            <p:strVal val="#ppt_y+.1"/>
                                          </p:val>
                                        </p:tav>
                                        <p:tav tm="100000">
                                          <p:val>
                                            <p:strVal val="#ppt_y"/>
                                          </p:val>
                                        </p:tav>
                                      </p:tavLst>
                                    </p:anim>
                                  </p:childTnLst>
                                </p:cTn>
                              </p:par>
                              <p:par>
                                <p:cTn id="293" presetID="42" presetClass="entr" presetSubtype="0" fill="hold" grpId="0" nodeType="withEffect">
                                  <p:stCondLst>
                                    <p:cond delay="700"/>
                                  </p:stCondLst>
                                  <p:childTnLst>
                                    <p:set>
                                      <p:cBhvr>
                                        <p:cTn id="294" dur="1" fill="hold">
                                          <p:stCondLst>
                                            <p:cond delay="0"/>
                                          </p:stCondLst>
                                        </p:cTn>
                                        <p:tgtEl>
                                          <p:spTgt spid="30"/>
                                        </p:tgtEl>
                                        <p:attrNameLst>
                                          <p:attrName>style.visibility</p:attrName>
                                        </p:attrNameLst>
                                      </p:cBhvr>
                                      <p:to>
                                        <p:strVal val="visible"/>
                                      </p:to>
                                    </p:set>
                                    <p:animEffect transition="in" filter="fade">
                                      <p:cBhvr>
                                        <p:cTn id="295" dur="600"/>
                                        <p:tgtEl>
                                          <p:spTgt spid="30"/>
                                        </p:tgtEl>
                                      </p:cBhvr>
                                    </p:animEffect>
                                    <p:anim calcmode="lin" valueType="num">
                                      <p:cBhvr>
                                        <p:cTn id="296" dur="600" fill="hold"/>
                                        <p:tgtEl>
                                          <p:spTgt spid="30"/>
                                        </p:tgtEl>
                                        <p:attrNameLst>
                                          <p:attrName>ppt_x</p:attrName>
                                        </p:attrNameLst>
                                      </p:cBhvr>
                                      <p:tavLst>
                                        <p:tav tm="0">
                                          <p:val>
                                            <p:strVal val="#ppt_x"/>
                                          </p:val>
                                        </p:tav>
                                        <p:tav tm="100000">
                                          <p:val>
                                            <p:strVal val="#ppt_x"/>
                                          </p:val>
                                        </p:tav>
                                      </p:tavLst>
                                    </p:anim>
                                    <p:anim calcmode="lin" valueType="num">
                                      <p:cBhvr>
                                        <p:cTn id="297" dur="600" fill="hold"/>
                                        <p:tgtEl>
                                          <p:spTgt spid="30"/>
                                        </p:tgtEl>
                                        <p:attrNameLst>
                                          <p:attrName>ppt_y</p:attrName>
                                        </p:attrNameLst>
                                      </p:cBhvr>
                                      <p:tavLst>
                                        <p:tav tm="0">
                                          <p:val>
                                            <p:strVal val="#ppt_y+.1"/>
                                          </p:val>
                                        </p:tav>
                                        <p:tav tm="100000">
                                          <p:val>
                                            <p:strVal val="#ppt_y"/>
                                          </p:val>
                                        </p:tav>
                                      </p:tavLst>
                                    </p:anim>
                                  </p:childTnLst>
                                </p:cTn>
                              </p:par>
                              <p:par>
                                <p:cTn id="298" presetID="42" presetClass="entr" presetSubtype="0" fill="hold" grpId="0" nodeType="withEffect">
                                  <p:stCondLst>
                                    <p:cond delay="700"/>
                                  </p:stCondLst>
                                  <p:childTnLst>
                                    <p:set>
                                      <p:cBhvr>
                                        <p:cTn id="299" dur="1" fill="hold">
                                          <p:stCondLst>
                                            <p:cond delay="0"/>
                                          </p:stCondLst>
                                        </p:cTn>
                                        <p:tgtEl>
                                          <p:spTgt spid="31"/>
                                        </p:tgtEl>
                                        <p:attrNameLst>
                                          <p:attrName>style.visibility</p:attrName>
                                        </p:attrNameLst>
                                      </p:cBhvr>
                                      <p:to>
                                        <p:strVal val="visible"/>
                                      </p:to>
                                    </p:set>
                                    <p:animEffect transition="in" filter="fade">
                                      <p:cBhvr>
                                        <p:cTn id="300" dur="600"/>
                                        <p:tgtEl>
                                          <p:spTgt spid="31"/>
                                        </p:tgtEl>
                                      </p:cBhvr>
                                    </p:animEffect>
                                    <p:anim calcmode="lin" valueType="num">
                                      <p:cBhvr>
                                        <p:cTn id="301" dur="600" fill="hold"/>
                                        <p:tgtEl>
                                          <p:spTgt spid="31"/>
                                        </p:tgtEl>
                                        <p:attrNameLst>
                                          <p:attrName>ppt_x</p:attrName>
                                        </p:attrNameLst>
                                      </p:cBhvr>
                                      <p:tavLst>
                                        <p:tav tm="0">
                                          <p:val>
                                            <p:strVal val="#ppt_x"/>
                                          </p:val>
                                        </p:tav>
                                        <p:tav tm="100000">
                                          <p:val>
                                            <p:strVal val="#ppt_x"/>
                                          </p:val>
                                        </p:tav>
                                      </p:tavLst>
                                    </p:anim>
                                    <p:anim calcmode="lin" valueType="num">
                                      <p:cBhvr>
                                        <p:cTn id="302" dur="600" fill="hold"/>
                                        <p:tgtEl>
                                          <p:spTgt spid="31"/>
                                        </p:tgtEl>
                                        <p:attrNameLst>
                                          <p:attrName>ppt_y</p:attrName>
                                        </p:attrNameLst>
                                      </p:cBhvr>
                                      <p:tavLst>
                                        <p:tav tm="0">
                                          <p:val>
                                            <p:strVal val="#ppt_y+.1"/>
                                          </p:val>
                                        </p:tav>
                                        <p:tav tm="100000">
                                          <p:val>
                                            <p:strVal val="#ppt_y"/>
                                          </p:val>
                                        </p:tav>
                                      </p:tavLst>
                                    </p:anim>
                                  </p:childTnLst>
                                </p:cTn>
                              </p:par>
                              <p:par>
                                <p:cTn id="303" presetID="42" presetClass="entr" presetSubtype="0" fill="hold" grpId="0" nodeType="withEffect">
                                  <p:stCondLst>
                                    <p:cond delay="700"/>
                                  </p:stCondLst>
                                  <p:childTnLst>
                                    <p:set>
                                      <p:cBhvr>
                                        <p:cTn id="304" dur="1" fill="hold">
                                          <p:stCondLst>
                                            <p:cond delay="0"/>
                                          </p:stCondLst>
                                        </p:cTn>
                                        <p:tgtEl>
                                          <p:spTgt spid="32"/>
                                        </p:tgtEl>
                                        <p:attrNameLst>
                                          <p:attrName>style.visibility</p:attrName>
                                        </p:attrNameLst>
                                      </p:cBhvr>
                                      <p:to>
                                        <p:strVal val="visible"/>
                                      </p:to>
                                    </p:set>
                                    <p:animEffect transition="in" filter="fade">
                                      <p:cBhvr>
                                        <p:cTn id="305" dur="600"/>
                                        <p:tgtEl>
                                          <p:spTgt spid="32"/>
                                        </p:tgtEl>
                                      </p:cBhvr>
                                    </p:animEffect>
                                    <p:anim calcmode="lin" valueType="num">
                                      <p:cBhvr>
                                        <p:cTn id="306" dur="600" fill="hold"/>
                                        <p:tgtEl>
                                          <p:spTgt spid="32"/>
                                        </p:tgtEl>
                                        <p:attrNameLst>
                                          <p:attrName>ppt_x</p:attrName>
                                        </p:attrNameLst>
                                      </p:cBhvr>
                                      <p:tavLst>
                                        <p:tav tm="0">
                                          <p:val>
                                            <p:strVal val="#ppt_x"/>
                                          </p:val>
                                        </p:tav>
                                        <p:tav tm="100000">
                                          <p:val>
                                            <p:strVal val="#ppt_x"/>
                                          </p:val>
                                        </p:tav>
                                      </p:tavLst>
                                    </p:anim>
                                    <p:anim calcmode="lin" valueType="num">
                                      <p:cBhvr>
                                        <p:cTn id="307" dur="600" fill="hold"/>
                                        <p:tgtEl>
                                          <p:spTgt spid="32"/>
                                        </p:tgtEl>
                                        <p:attrNameLst>
                                          <p:attrName>ppt_y</p:attrName>
                                        </p:attrNameLst>
                                      </p:cBhvr>
                                      <p:tavLst>
                                        <p:tav tm="0">
                                          <p:val>
                                            <p:strVal val="#ppt_y+.1"/>
                                          </p:val>
                                        </p:tav>
                                        <p:tav tm="100000">
                                          <p:val>
                                            <p:strVal val="#ppt_y"/>
                                          </p:val>
                                        </p:tav>
                                      </p:tavLst>
                                    </p:anim>
                                  </p:childTnLst>
                                </p:cTn>
                              </p:par>
                              <p:par>
                                <p:cTn id="308" presetID="42" presetClass="entr" presetSubtype="0" fill="hold" grpId="0" nodeType="withEffect">
                                  <p:stCondLst>
                                    <p:cond delay="700"/>
                                  </p:stCondLst>
                                  <p:childTnLst>
                                    <p:set>
                                      <p:cBhvr>
                                        <p:cTn id="309" dur="1" fill="hold">
                                          <p:stCondLst>
                                            <p:cond delay="0"/>
                                          </p:stCondLst>
                                        </p:cTn>
                                        <p:tgtEl>
                                          <p:spTgt spid="33"/>
                                        </p:tgtEl>
                                        <p:attrNameLst>
                                          <p:attrName>style.visibility</p:attrName>
                                        </p:attrNameLst>
                                      </p:cBhvr>
                                      <p:to>
                                        <p:strVal val="visible"/>
                                      </p:to>
                                    </p:set>
                                    <p:animEffect transition="in" filter="fade">
                                      <p:cBhvr>
                                        <p:cTn id="310" dur="600"/>
                                        <p:tgtEl>
                                          <p:spTgt spid="33"/>
                                        </p:tgtEl>
                                      </p:cBhvr>
                                    </p:animEffect>
                                    <p:anim calcmode="lin" valueType="num">
                                      <p:cBhvr>
                                        <p:cTn id="311" dur="600" fill="hold"/>
                                        <p:tgtEl>
                                          <p:spTgt spid="33"/>
                                        </p:tgtEl>
                                        <p:attrNameLst>
                                          <p:attrName>ppt_x</p:attrName>
                                        </p:attrNameLst>
                                      </p:cBhvr>
                                      <p:tavLst>
                                        <p:tav tm="0">
                                          <p:val>
                                            <p:strVal val="#ppt_x"/>
                                          </p:val>
                                        </p:tav>
                                        <p:tav tm="100000">
                                          <p:val>
                                            <p:strVal val="#ppt_x"/>
                                          </p:val>
                                        </p:tav>
                                      </p:tavLst>
                                    </p:anim>
                                    <p:anim calcmode="lin" valueType="num">
                                      <p:cBhvr>
                                        <p:cTn id="312" dur="600" fill="hold"/>
                                        <p:tgtEl>
                                          <p:spTgt spid="33"/>
                                        </p:tgtEl>
                                        <p:attrNameLst>
                                          <p:attrName>ppt_y</p:attrName>
                                        </p:attrNameLst>
                                      </p:cBhvr>
                                      <p:tavLst>
                                        <p:tav tm="0">
                                          <p:val>
                                            <p:strVal val="#ppt_y+.1"/>
                                          </p:val>
                                        </p:tav>
                                        <p:tav tm="100000">
                                          <p:val>
                                            <p:strVal val="#ppt_y"/>
                                          </p:val>
                                        </p:tav>
                                      </p:tavLst>
                                    </p:anim>
                                  </p:childTnLst>
                                </p:cTn>
                              </p:par>
                              <p:par>
                                <p:cTn id="313" presetID="42" presetClass="entr" presetSubtype="0" fill="hold" grpId="0" nodeType="withEffect">
                                  <p:stCondLst>
                                    <p:cond delay="700"/>
                                  </p:stCondLst>
                                  <p:childTnLst>
                                    <p:set>
                                      <p:cBhvr>
                                        <p:cTn id="314" dur="1" fill="hold">
                                          <p:stCondLst>
                                            <p:cond delay="0"/>
                                          </p:stCondLst>
                                        </p:cTn>
                                        <p:tgtEl>
                                          <p:spTgt spid="135"/>
                                        </p:tgtEl>
                                        <p:attrNameLst>
                                          <p:attrName>style.visibility</p:attrName>
                                        </p:attrNameLst>
                                      </p:cBhvr>
                                      <p:to>
                                        <p:strVal val="visible"/>
                                      </p:to>
                                    </p:set>
                                    <p:animEffect transition="in" filter="fade">
                                      <p:cBhvr>
                                        <p:cTn id="315" dur="600"/>
                                        <p:tgtEl>
                                          <p:spTgt spid="135"/>
                                        </p:tgtEl>
                                      </p:cBhvr>
                                    </p:animEffect>
                                    <p:anim calcmode="lin" valueType="num">
                                      <p:cBhvr>
                                        <p:cTn id="316" dur="600" fill="hold"/>
                                        <p:tgtEl>
                                          <p:spTgt spid="135"/>
                                        </p:tgtEl>
                                        <p:attrNameLst>
                                          <p:attrName>ppt_x</p:attrName>
                                        </p:attrNameLst>
                                      </p:cBhvr>
                                      <p:tavLst>
                                        <p:tav tm="0">
                                          <p:val>
                                            <p:strVal val="#ppt_x"/>
                                          </p:val>
                                        </p:tav>
                                        <p:tav tm="100000">
                                          <p:val>
                                            <p:strVal val="#ppt_x"/>
                                          </p:val>
                                        </p:tav>
                                      </p:tavLst>
                                    </p:anim>
                                    <p:anim calcmode="lin" valueType="num">
                                      <p:cBhvr>
                                        <p:cTn id="317" dur="600" fill="hold"/>
                                        <p:tgtEl>
                                          <p:spTgt spid="135"/>
                                        </p:tgtEl>
                                        <p:attrNameLst>
                                          <p:attrName>ppt_y</p:attrName>
                                        </p:attrNameLst>
                                      </p:cBhvr>
                                      <p:tavLst>
                                        <p:tav tm="0">
                                          <p:val>
                                            <p:strVal val="#ppt_y+.1"/>
                                          </p:val>
                                        </p:tav>
                                        <p:tav tm="100000">
                                          <p:val>
                                            <p:strVal val="#ppt_y"/>
                                          </p:val>
                                        </p:tav>
                                      </p:tavLst>
                                    </p:anim>
                                  </p:childTnLst>
                                </p:cTn>
                              </p:par>
                              <p:par>
                                <p:cTn id="318" presetID="42" presetClass="entr" presetSubtype="0" fill="hold" grpId="0" nodeType="withEffect">
                                  <p:stCondLst>
                                    <p:cond delay="700"/>
                                  </p:stCondLst>
                                  <p:childTnLst>
                                    <p:set>
                                      <p:cBhvr>
                                        <p:cTn id="319" dur="1" fill="hold">
                                          <p:stCondLst>
                                            <p:cond delay="0"/>
                                          </p:stCondLst>
                                        </p:cTn>
                                        <p:tgtEl>
                                          <p:spTgt spid="136"/>
                                        </p:tgtEl>
                                        <p:attrNameLst>
                                          <p:attrName>style.visibility</p:attrName>
                                        </p:attrNameLst>
                                      </p:cBhvr>
                                      <p:to>
                                        <p:strVal val="visible"/>
                                      </p:to>
                                    </p:set>
                                    <p:animEffect transition="in" filter="fade">
                                      <p:cBhvr>
                                        <p:cTn id="320" dur="600"/>
                                        <p:tgtEl>
                                          <p:spTgt spid="136"/>
                                        </p:tgtEl>
                                      </p:cBhvr>
                                    </p:animEffect>
                                    <p:anim calcmode="lin" valueType="num">
                                      <p:cBhvr>
                                        <p:cTn id="321" dur="600" fill="hold"/>
                                        <p:tgtEl>
                                          <p:spTgt spid="136"/>
                                        </p:tgtEl>
                                        <p:attrNameLst>
                                          <p:attrName>ppt_x</p:attrName>
                                        </p:attrNameLst>
                                      </p:cBhvr>
                                      <p:tavLst>
                                        <p:tav tm="0">
                                          <p:val>
                                            <p:strVal val="#ppt_x"/>
                                          </p:val>
                                        </p:tav>
                                        <p:tav tm="100000">
                                          <p:val>
                                            <p:strVal val="#ppt_x"/>
                                          </p:val>
                                        </p:tav>
                                      </p:tavLst>
                                    </p:anim>
                                    <p:anim calcmode="lin" valueType="num">
                                      <p:cBhvr>
                                        <p:cTn id="322" dur="600" fill="hold"/>
                                        <p:tgtEl>
                                          <p:spTgt spid="136"/>
                                        </p:tgtEl>
                                        <p:attrNameLst>
                                          <p:attrName>ppt_y</p:attrName>
                                        </p:attrNameLst>
                                      </p:cBhvr>
                                      <p:tavLst>
                                        <p:tav tm="0">
                                          <p:val>
                                            <p:strVal val="#ppt_y+.1"/>
                                          </p:val>
                                        </p:tav>
                                        <p:tav tm="100000">
                                          <p:val>
                                            <p:strVal val="#ppt_y"/>
                                          </p:val>
                                        </p:tav>
                                      </p:tavLst>
                                    </p:anim>
                                  </p:childTnLst>
                                </p:cTn>
                              </p:par>
                              <p:par>
                                <p:cTn id="323" presetID="42" presetClass="entr" presetSubtype="0" fill="hold" grpId="0" nodeType="withEffect">
                                  <p:stCondLst>
                                    <p:cond delay="700"/>
                                  </p:stCondLst>
                                  <p:childTnLst>
                                    <p:set>
                                      <p:cBhvr>
                                        <p:cTn id="324" dur="1" fill="hold">
                                          <p:stCondLst>
                                            <p:cond delay="0"/>
                                          </p:stCondLst>
                                        </p:cTn>
                                        <p:tgtEl>
                                          <p:spTgt spid="137"/>
                                        </p:tgtEl>
                                        <p:attrNameLst>
                                          <p:attrName>style.visibility</p:attrName>
                                        </p:attrNameLst>
                                      </p:cBhvr>
                                      <p:to>
                                        <p:strVal val="visible"/>
                                      </p:to>
                                    </p:set>
                                    <p:animEffect transition="in" filter="fade">
                                      <p:cBhvr>
                                        <p:cTn id="325" dur="600"/>
                                        <p:tgtEl>
                                          <p:spTgt spid="137"/>
                                        </p:tgtEl>
                                      </p:cBhvr>
                                    </p:animEffect>
                                    <p:anim calcmode="lin" valueType="num">
                                      <p:cBhvr>
                                        <p:cTn id="326" dur="600" fill="hold"/>
                                        <p:tgtEl>
                                          <p:spTgt spid="137"/>
                                        </p:tgtEl>
                                        <p:attrNameLst>
                                          <p:attrName>ppt_x</p:attrName>
                                        </p:attrNameLst>
                                      </p:cBhvr>
                                      <p:tavLst>
                                        <p:tav tm="0">
                                          <p:val>
                                            <p:strVal val="#ppt_x"/>
                                          </p:val>
                                        </p:tav>
                                        <p:tav tm="100000">
                                          <p:val>
                                            <p:strVal val="#ppt_x"/>
                                          </p:val>
                                        </p:tav>
                                      </p:tavLst>
                                    </p:anim>
                                    <p:anim calcmode="lin" valueType="num">
                                      <p:cBhvr>
                                        <p:cTn id="327" dur="600" fill="hold"/>
                                        <p:tgtEl>
                                          <p:spTgt spid="137"/>
                                        </p:tgtEl>
                                        <p:attrNameLst>
                                          <p:attrName>ppt_y</p:attrName>
                                        </p:attrNameLst>
                                      </p:cBhvr>
                                      <p:tavLst>
                                        <p:tav tm="0">
                                          <p:val>
                                            <p:strVal val="#ppt_y+.1"/>
                                          </p:val>
                                        </p:tav>
                                        <p:tav tm="100000">
                                          <p:val>
                                            <p:strVal val="#ppt_y"/>
                                          </p:val>
                                        </p:tav>
                                      </p:tavLst>
                                    </p:anim>
                                  </p:childTnLst>
                                </p:cTn>
                              </p:par>
                              <p:par>
                                <p:cTn id="328" presetID="42" presetClass="entr" presetSubtype="0" fill="hold" grpId="0" nodeType="withEffect">
                                  <p:stCondLst>
                                    <p:cond delay="700"/>
                                  </p:stCondLst>
                                  <p:childTnLst>
                                    <p:set>
                                      <p:cBhvr>
                                        <p:cTn id="329" dur="1" fill="hold">
                                          <p:stCondLst>
                                            <p:cond delay="0"/>
                                          </p:stCondLst>
                                        </p:cTn>
                                        <p:tgtEl>
                                          <p:spTgt spid="138"/>
                                        </p:tgtEl>
                                        <p:attrNameLst>
                                          <p:attrName>style.visibility</p:attrName>
                                        </p:attrNameLst>
                                      </p:cBhvr>
                                      <p:to>
                                        <p:strVal val="visible"/>
                                      </p:to>
                                    </p:set>
                                    <p:animEffect transition="in" filter="fade">
                                      <p:cBhvr>
                                        <p:cTn id="330" dur="600"/>
                                        <p:tgtEl>
                                          <p:spTgt spid="138"/>
                                        </p:tgtEl>
                                      </p:cBhvr>
                                    </p:animEffect>
                                    <p:anim calcmode="lin" valueType="num">
                                      <p:cBhvr>
                                        <p:cTn id="331" dur="600" fill="hold"/>
                                        <p:tgtEl>
                                          <p:spTgt spid="138"/>
                                        </p:tgtEl>
                                        <p:attrNameLst>
                                          <p:attrName>ppt_x</p:attrName>
                                        </p:attrNameLst>
                                      </p:cBhvr>
                                      <p:tavLst>
                                        <p:tav tm="0">
                                          <p:val>
                                            <p:strVal val="#ppt_x"/>
                                          </p:val>
                                        </p:tav>
                                        <p:tav tm="100000">
                                          <p:val>
                                            <p:strVal val="#ppt_x"/>
                                          </p:val>
                                        </p:tav>
                                      </p:tavLst>
                                    </p:anim>
                                    <p:anim calcmode="lin" valueType="num">
                                      <p:cBhvr>
                                        <p:cTn id="332" dur="600" fill="hold"/>
                                        <p:tgtEl>
                                          <p:spTgt spid="138"/>
                                        </p:tgtEl>
                                        <p:attrNameLst>
                                          <p:attrName>ppt_y</p:attrName>
                                        </p:attrNameLst>
                                      </p:cBhvr>
                                      <p:tavLst>
                                        <p:tav tm="0">
                                          <p:val>
                                            <p:strVal val="#ppt_y+.1"/>
                                          </p:val>
                                        </p:tav>
                                        <p:tav tm="100000">
                                          <p:val>
                                            <p:strVal val="#ppt_y"/>
                                          </p:val>
                                        </p:tav>
                                      </p:tavLst>
                                    </p:anim>
                                  </p:childTnLst>
                                </p:cTn>
                              </p:par>
                              <p:par>
                                <p:cTn id="333" presetID="42" presetClass="entr" presetSubtype="0" fill="hold" grpId="0" nodeType="withEffect">
                                  <p:stCondLst>
                                    <p:cond delay="700"/>
                                  </p:stCondLst>
                                  <p:childTnLst>
                                    <p:set>
                                      <p:cBhvr>
                                        <p:cTn id="334" dur="1" fill="hold">
                                          <p:stCondLst>
                                            <p:cond delay="0"/>
                                          </p:stCondLst>
                                        </p:cTn>
                                        <p:tgtEl>
                                          <p:spTgt spid="139"/>
                                        </p:tgtEl>
                                        <p:attrNameLst>
                                          <p:attrName>style.visibility</p:attrName>
                                        </p:attrNameLst>
                                      </p:cBhvr>
                                      <p:to>
                                        <p:strVal val="visible"/>
                                      </p:to>
                                    </p:set>
                                    <p:animEffect transition="in" filter="fade">
                                      <p:cBhvr>
                                        <p:cTn id="335" dur="600"/>
                                        <p:tgtEl>
                                          <p:spTgt spid="139"/>
                                        </p:tgtEl>
                                      </p:cBhvr>
                                    </p:animEffect>
                                    <p:anim calcmode="lin" valueType="num">
                                      <p:cBhvr>
                                        <p:cTn id="336" dur="600" fill="hold"/>
                                        <p:tgtEl>
                                          <p:spTgt spid="139"/>
                                        </p:tgtEl>
                                        <p:attrNameLst>
                                          <p:attrName>ppt_x</p:attrName>
                                        </p:attrNameLst>
                                      </p:cBhvr>
                                      <p:tavLst>
                                        <p:tav tm="0">
                                          <p:val>
                                            <p:strVal val="#ppt_x"/>
                                          </p:val>
                                        </p:tav>
                                        <p:tav tm="100000">
                                          <p:val>
                                            <p:strVal val="#ppt_x"/>
                                          </p:val>
                                        </p:tav>
                                      </p:tavLst>
                                    </p:anim>
                                    <p:anim calcmode="lin" valueType="num">
                                      <p:cBhvr>
                                        <p:cTn id="337" dur="600" fill="hold"/>
                                        <p:tgtEl>
                                          <p:spTgt spid="139"/>
                                        </p:tgtEl>
                                        <p:attrNameLst>
                                          <p:attrName>ppt_y</p:attrName>
                                        </p:attrNameLst>
                                      </p:cBhvr>
                                      <p:tavLst>
                                        <p:tav tm="0">
                                          <p:val>
                                            <p:strVal val="#ppt_y+.1"/>
                                          </p:val>
                                        </p:tav>
                                        <p:tav tm="100000">
                                          <p:val>
                                            <p:strVal val="#ppt_y"/>
                                          </p:val>
                                        </p:tav>
                                      </p:tavLst>
                                    </p:anim>
                                  </p:childTnLst>
                                </p:cTn>
                              </p:par>
                              <p:par>
                                <p:cTn id="338" presetID="42" presetClass="entr" presetSubtype="0" fill="hold" grpId="0" nodeType="withEffect">
                                  <p:stCondLst>
                                    <p:cond delay="700"/>
                                  </p:stCondLst>
                                  <p:childTnLst>
                                    <p:set>
                                      <p:cBhvr>
                                        <p:cTn id="339" dur="1" fill="hold">
                                          <p:stCondLst>
                                            <p:cond delay="0"/>
                                          </p:stCondLst>
                                        </p:cTn>
                                        <p:tgtEl>
                                          <p:spTgt spid="140"/>
                                        </p:tgtEl>
                                        <p:attrNameLst>
                                          <p:attrName>style.visibility</p:attrName>
                                        </p:attrNameLst>
                                      </p:cBhvr>
                                      <p:to>
                                        <p:strVal val="visible"/>
                                      </p:to>
                                    </p:set>
                                    <p:animEffect transition="in" filter="fade">
                                      <p:cBhvr>
                                        <p:cTn id="340" dur="600"/>
                                        <p:tgtEl>
                                          <p:spTgt spid="140"/>
                                        </p:tgtEl>
                                      </p:cBhvr>
                                    </p:animEffect>
                                    <p:anim calcmode="lin" valueType="num">
                                      <p:cBhvr>
                                        <p:cTn id="341" dur="600" fill="hold"/>
                                        <p:tgtEl>
                                          <p:spTgt spid="140"/>
                                        </p:tgtEl>
                                        <p:attrNameLst>
                                          <p:attrName>ppt_x</p:attrName>
                                        </p:attrNameLst>
                                      </p:cBhvr>
                                      <p:tavLst>
                                        <p:tav tm="0">
                                          <p:val>
                                            <p:strVal val="#ppt_x"/>
                                          </p:val>
                                        </p:tav>
                                        <p:tav tm="100000">
                                          <p:val>
                                            <p:strVal val="#ppt_x"/>
                                          </p:val>
                                        </p:tav>
                                      </p:tavLst>
                                    </p:anim>
                                    <p:anim calcmode="lin" valueType="num">
                                      <p:cBhvr>
                                        <p:cTn id="342" dur="600" fill="hold"/>
                                        <p:tgtEl>
                                          <p:spTgt spid="140"/>
                                        </p:tgtEl>
                                        <p:attrNameLst>
                                          <p:attrName>ppt_y</p:attrName>
                                        </p:attrNameLst>
                                      </p:cBhvr>
                                      <p:tavLst>
                                        <p:tav tm="0">
                                          <p:val>
                                            <p:strVal val="#ppt_y+.1"/>
                                          </p:val>
                                        </p:tav>
                                        <p:tav tm="100000">
                                          <p:val>
                                            <p:strVal val="#ppt_y"/>
                                          </p:val>
                                        </p:tav>
                                      </p:tavLst>
                                    </p:anim>
                                  </p:childTnLst>
                                </p:cTn>
                              </p:par>
                              <p:par>
                                <p:cTn id="343" presetID="42" presetClass="entr" presetSubtype="0" fill="hold" grpId="0" nodeType="withEffect">
                                  <p:stCondLst>
                                    <p:cond delay="700"/>
                                  </p:stCondLst>
                                  <p:childTnLst>
                                    <p:set>
                                      <p:cBhvr>
                                        <p:cTn id="344" dur="1" fill="hold">
                                          <p:stCondLst>
                                            <p:cond delay="0"/>
                                          </p:stCondLst>
                                        </p:cTn>
                                        <p:tgtEl>
                                          <p:spTgt spid="141"/>
                                        </p:tgtEl>
                                        <p:attrNameLst>
                                          <p:attrName>style.visibility</p:attrName>
                                        </p:attrNameLst>
                                      </p:cBhvr>
                                      <p:to>
                                        <p:strVal val="visible"/>
                                      </p:to>
                                    </p:set>
                                    <p:animEffect transition="in" filter="fade">
                                      <p:cBhvr>
                                        <p:cTn id="345" dur="600"/>
                                        <p:tgtEl>
                                          <p:spTgt spid="141"/>
                                        </p:tgtEl>
                                      </p:cBhvr>
                                    </p:animEffect>
                                    <p:anim calcmode="lin" valueType="num">
                                      <p:cBhvr>
                                        <p:cTn id="346" dur="600" fill="hold"/>
                                        <p:tgtEl>
                                          <p:spTgt spid="141"/>
                                        </p:tgtEl>
                                        <p:attrNameLst>
                                          <p:attrName>ppt_x</p:attrName>
                                        </p:attrNameLst>
                                      </p:cBhvr>
                                      <p:tavLst>
                                        <p:tav tm="0">
                                          <p:val>
                                            <p:strVal val="#ppt_x"/>
                                          </p:val>
                                        </p:tav>
                                        <p:tav tm="100000">
                                          <p:val>
                                            <p:strVal val="#ppt_x"/>
                                          </p:val>
                                        </p:tav>
                                      </p:tavLst>
                                    </p:anim>
                                    <p:anim calcmode="lin" valueType="num">
                                      <p:cBhvr>
                                        <p:cTn id="347" dur="600" fill="hold"/>
                                        <p:tgtEl>
                                          <p:spTgt spid="141"/>
                                        </p:tgtEl>
                                        <p:attrNameLst>
                                          <p:attrName>ppt_y</p:attrName>
                                        </p:attrNameLst>
                                      </p:cBhvr>
                                      <p:tavLst>
                                        <p:tav tm="0">
                                          <p:val>
                                            <p:strVal val="#ppt_y+.1"/>
                                          </p:val>
                                        </p:tav>
                                        <p:tav tm="100000">
                                          <p:val>
                                            <p:strVal val="#ppt_y"/>
                                          </p:val>
                                        </p:tav>
                                      </p:tavLst>
                                    </p:anim>
                                  </p:childTnLst>
                                </p:cTn>
                              </p:par>
                              <p:par>
                                <p:cTn id="348" presetID="42" presetClass="entr" presetSubtype="0" fill="hold" grpId="0" nodeType="withEffect">
                                  <p:stCondLst>
                                    <p:cond delay="700"/>
                                  </p:stCondLst>
                                  <p:childTnLst>
                                    <p:set>
                                      <p:cBhvr>
                                        <p:cTn id="349" dur="1" fill="hold">
                                          <p:stCondLst>
                                            <p:cond delay="0"/>
                                          </p:stCondLst>
                                        </p:cTn>
                                        <p:tgtEl>
                                          <p:spTgt spid="142"/>
                                        </p:tgtEl>
                                        <p:attrNameLst>
                                          <p:attrName>style.visibility</p:attrName>
                                        </p:attrNameLst>
                                      </p:cBhvr>
                                      <p:to>
                                        <p:strVal val="visible"/>
                                      </p:to>
                                    </p:set>
                                    <p:animEffect transition="in" filter="fade">
                                      <p:cBhvr>
                                        <p:cTn id="350" dur="600"/>
                                        <p:tgtEl>
                                          <p:spTgt spid="142"/>
                                        </p:tgtEl>
                                      </p:cBhvr>
                                    </p:animEffect>
                                    <p:anim calcmode="lin" valueType="num">
                                      <p:cBhvr>
                                        <p:cTn id="351" dur="600" fill="hold"/>
                                        <p:tgtEl>
                                          <p:spTgt spid="142"/>
                                        </p:tgtEl>
                                        <p:attrNameLst>
                                          <p:attrName>ppt_x</p:attrName>
                                        </p:attrNameLst>
                                      </p:cBhvr>
                                      <p:tavLst>
                                        <p:tav tm="0">
                                          <p:val>
                                            <p:strVal val="#ppt_x"/>
                                          </p:val>
                                        </p:tav>
                                        <p:tav tm="100000">
                                          <p:val>
                                            <p:strVal val="#ppt_x"/>
                                          </p:val>
                                        </p:tav>
                                      </p:tavLst>
                                    </p:anim>
                                    <p:anim calcmode="lin" valueType="num">
                                      <p:cBhvr>
                                        <p:cTn id="352" dur="600" fill="hold"/>
                                        <p:tgtEl>
                                          <p:spTgt spid="142"/>
                                        </p:tgtEl>
                                        <p:attrNameLst>
                                          <p:attrName>ppt_y</p:attrName>
                                        </p:attrNameLst>
                                      </p:cBhvr>
                                      <p:tavLst>
                                        <p:tav tm="0">
                                          <p:val>
                                            <p:strVal val="#ppt_y+.1"/>
                                          </p:val>
                                        </p:tav>
                                        <p:tav tm="100000">
                                          <p:val>
                                            <p:strVal val="#ppt_y"/>
                                          </p:val>
                                        </p:tav>
                                      </p:tavLst>
                                    </p:anim>
                                  </p:childTnLst>
                                </p:cTn>
                              </p:par>
                              <p:par>
                                <p:cTn id="353" presetID="42" presetClass="entr" presetSubtype="0" fill="hold" grpId="0" nodeType="withEffect">
                                  <p:stCondLst>
                                    <p:cond delay="700"/>
                                  </p:stCondLst>
                                  <p:childTnLst>
                                    <p:set>
                                      <p:cBhvr>
                                        <p:cTn id="354" dur="1" fill="hold">
                                          <p:stCondLst>
                                            <p:cond delay="0"/>
                                          </p:stCondLst>
                                        </p:cTn>
                                        <p:tgtEl>
                                          <p:spTgt spid="143"/>
                                        </p:tgtEl>
                                        <p:attrNameLst>
                                          <p:attrName>style.visibility</p:attrName>
                                        </p:attrNameLst>
                                      </p:cBhvr>
                                      <p:to>
                                        <p:strVal val="visible"/>
                                      </p:to>
                                    </p:set>
                                    <p:animEffect transition="in" filter="fade">
                                      <p:cBhvr>
                                        <p:cTn id="355" dur="600"/>
                                        <p:tgtEl>
                                          <p:spTgt spid="143"/>
                                        </p:tgtEl>
                                      </p:cBhvr>
                                    </p:animEffect>
                                    <p:anim calcmode="lin" valueType="num">
                                      <p:cBhvr>
                                        <p:cTn id="356" dur="600" fill="hold"/>
                                        <p:tgtEl>
                                          <p:spTgt spid="143"/>
                                        </p:tgtEl>
                                        <p:attrNameLst>
                                          <p:attrName>ppt_x</p:attrName>
                                        </p:attrNameLst>
                                      </p:cBhvr>
                                      <p:tavLst>
                                        <p:tav tm="0">
                                          <p:val>
                                            <p:strVal val="#ppt_x"/>
                                          </p:val>
                                        </p:tav>
                                        <p:tav tm="100000">
                                          <p:val>
                                            <p:strVal val="#ppt_x"/>
                                          </p:val>
                                        </p:tav>
                                      </p:tavLst>
                                    </p:anim>
                                    <p:anim calcmode="lin" valueType="num">
                                      <p:cBhvr>
                                        <p:cTn id="357" dur="600" fill="hold"/>
                                        <p:tgtEl>
                                          <p:spTgt spid="143"/>
                                        </p:tgtEl>
                                        <p:attrNameLst>
                                          <p:attrName>ppt_y</p:attrName>
                                        </p:attrNameLst>
                                      </p:cBhvr>
                                      <p:tavLst>
                                        <p:tav tm="0">
                                          <p:val>
                                            <p:strVal val="#ppt_y+.1"/>
                                          </p:val>
                                        </p:tav>
                                        <p:tav tm="100000">
                                          <p:val>
                                            <p:strVal val="#ppt_y"/>
                                          </p:val>
                                        </p:tav>
                                      </p:tavLst>
                                    </p:anim>
                                  </p:childTnLst>
                                </p:cTn>
                              </p:par>
                              <p:par>
                                <p:cTn id="358" presetID="42" presetClass="entr" presetSubtype="0" fill="hold" grpId="0" nodeType="withEffect">
                                  <p:stCondLst>
                                    <p:cond delay="700"/>
                                  </p:stCondLst>
                                  <p:childTnLst>
                                    <p:set>
                                      <p:cBhvr>
                                        <p:cTn id="359" dur="1" fill="hold">
                                          <p:stCondLst>
                                            <p:cond delay="0"/>
                                          </p:stCondLst>
                                        </p:cTn>
                                        <p:tgtEl>
                                          <p:spTgt spid="144"/>
                                        </p:tgtEl>
                                        <p:attrNameLst>
                                          <p:attrName>style.visibility</p:attrName>
                                        </p:attrNameLst>
                                      </p:cBhvr>
                                      <p:to>
                                        <p:strVal val="visible"/>
                                      </p:to>
                                    </p:set>
                                    <p:animEffect transition="in" filter="fade">
                                      <p:cBhvr>
                                        <p:cTn id="360" dur="600"/>
                                        <p:tgtEl>
                                          <p:spTgt spid="144"/>
                                        </p:tgtEl>
                                      </p:cBhvr>
                                    </p:animEffect>
                                    <p:anim calcmode="lin" valueType="num">
                                      <p:cBhvr>
                                        <p:cTn id="361" dur="600" fill="hold"/>
                                        <p:tgtEl>
                                          <p:spTgt spid="144"/>
                                        </p:tgtEl>
                                        <p:attrNameLst>
                                          <p:attrName>ppt_x</p:attrName>
                                        </p:attrNameLst>
                                      </p:cBhvr>
                                      <p:tavLst>
                                        <p:tav tm="0">
                                          <p:val>
                                            <p:strVal val="#ppt_x"/>
                                          </p:val>
                                        </p:tav>
                                        <p:tav tm="100000">
                                          <p:val>
                                            <p:strVal val="#ppt_x"/>
                                          </p:val>
                                        </p:tav>
                                      </p:tavLst>
                                    </p:anim>
                                    <p:anim calcmode="lin" valueType="num">
                                      <p:cBhvr>
                                        <p:cTn id="362" dur="600" fill="hold"/>
                                        <p:tgtEl>
                                          <p:spTgt spid="144"/>
                                        </p:tgtEl>
                                        <p:attrNameLst>
                                          <p:attrName>ppt_y</p:attrName>
                                        </p:attrNameLst>
                                      </p:cBhvr>
                                      <p:tavLst>
                                        <p:tav tm="0">
                                          <p:val>
                                            <p:strVal val="#ppt_y+.1"/>
                                          </p:val>
                                        </p:tav>
                                        <p:tav tm="100000">
                                          <p:val>
                                            <p:strVal val="#ppt_y"/>
                                          </p:val>
                                        </p:tav>
                                      </p:tavLst>
                                    </p:anim>
                                  </p:childTnLst>
                                </p:cTn>
                              </p:par>
                              <p:par>
                                <p:cTn id="363" presetID="42" presetClass="entr" presetSubtype="0" fill="hold" grpId="0" nodeType="withEffect">
                                  <p:stCondLst>
                                    <p:cond delay="700"/>
                                  </p:stCondLst>
                                  <p:childTnLst>
                                    <p:set>
                                      <p:cBhvr>
                                        <p:cTn id="364" dur="1" fill="hold">
                                          <p:stCondLst>
                                            <p:cond delay="0"/>
                                          </p:stCondLst>
                                        </p:cTn>
                                        <p:tgtEl>
                                          <p:spTgt spid="145"/>
                                        </p:tgtEl>
                                        <p:attrNameLst>
                                          <p:attrName>style.visibility</p:attrName>
                                        </p:attrNameLst>
                                      </p:cBhvr>
                                      <p:to>
                                        <p:strVal val="visible"/>
                                      </p:to>
                                    </p:set>
                                    <p:animEffect transition="in" filter="fade">
                                      <p:cBhvr>
                                        <p:cTn id="365" dur="600"/>
                                        <p:tgtEl>
                                          <p:spTgt spid="145"/>
                                        </p:tgtEl>
                                      </p:cBhvr>
                                    </p:animEffect>
                                    <p:anim calcmode="lin" valueType="num">
                                      <p:cBhvr>
                                        <p:cTn id="366" dur="600" fill="hold"/>
                                        <p:tgtEl>
                                          <p:spTgt spid="145"/>
                                        </p:tgtEl>
                                        <p:attrNameLst>
                                          <p:attrName>ppt_x</p:attrName>
                                        </p:attrNameLst>
                                      </p:cBhvr>
                                      <p:tavLst>
                                        <p:tav tm="0">
                                          <p:val>
                                            <p:strVal val="#ppt_x"/>
                                          </p:val>
                                        </p:tav>
                                        <p:tav tm="100000">
                                          <p:val>
                                            <p:strVal val="#ppt_x"/>
                                          </p:val>
                                        </p:tav>
                                      </p:tavLst>
                                    </p:anim>
                                    <p:anim calcmode="lin" valueType="num">
                                      <p:cBhvr>
                                        <p:cTn id="367" dur="600" fill="hold"/>
                                        <p:tgtEl>
                                          <p:spTgt spid="145"/>
                                        </p:tgtEl>
                                        <p:attrNameLst>
                                          <p:attrName>ppt_y</p:attrName>
                                        </p:attrNameLst>
                                      </p:cBhvr>
                                      <p:tavLst>
                                        <p:tav tm="0">
                                          <p:val>
                                            <p:strVal val="#ppt_y+.1"/>
                                          </p:val>
                                        </p:tav>
                                        <p:tav tm="100000">
                                          <p:val>
                                            <p:strVal val="#ppt_y"/>
                                          </p:val>
                                        </p:tav>
                                      </p:tavLst>
                                    </p:anim>
                                  </p:childTnLst>
                                </p:cTn>
                              </p:par>
                              <p:par>
                                <p:cTn id="368" presetID="42" presetClass="entr" presetSubtype="0" fill="hold" grpId="0" nodeType="withEffect">
                                  <p:stCondLst>
                                    <p:cond delay="700"/>
                                  </p:stCondLst>
                                  <p:childTnLst>
                                    <p:set>
                                      <p:cBhvr>
                                        <p:cTn id="369" dur="1" fill="hold">
                                          <p:stCondLst>
                                            <p:cond delay="0"/>
                                          </p:stCondLst>
                                        </p:cTn>
                                        <p:tgtEl>
                                          <p:spTgt spid="146"/>
                                        </p:tgtEl>
                                        <p:attrNameLst>
                                          <p:attrName>style.visibility</p:attrName>
                                        </p:attrNameLst>
                                      </p:cBhvr>
                                      <p:to>
                                        <p:strVal val="visible"/>
                                      </p:to>
                                    </p:set>
                                    <p:animEffect transition="in" filter="fade">
                                      <p:cBhvr>
                                        <p:cTn id="370" dur="600"/>
                                        <p:tgtEl>
                                          <p:spTgt spid="146"/>
                                        </p:tgtEl>
                                      </p:cBhvr>
                                    </p:animEffect>
                                    <p:anim calcmode="lin" valueType="num">
                                      <p:cBhvr>
                                        <p:cTn id="371" dur="600" fill="hold"/>
                                        <p:tgtEl>
                                          <p:spTgt spid="146"/>
                                        </p:tgtEl>
                                        <p:attrNameLst>
                                          <p:attrName>ppt_x</p:attrName>
                                        </p:attrNameLst>
                                      </p:cBhvr>
                                      <p:tavLst>
                                        <p:tav tm="0">
                                          <p:val>
                                            <p:strVal val="#ppt_x"/>
                                          </p:val>
                                        </p:tav>
                                        <p:tav tm="100000">
                                          <p:val>
                                            <p:strVal val="#ppt_x"/>
                                          </p:val>
                                        </p:tav>
                                      </p:tavLst>
                                    </p:anim>
                                    <p:anim calcmode="lin" valueType="num">
                                      <p:cBhvr>
                                        <p:cTn id="372" dur="600" fill="hold"/>
                                        <p:tgtEl>
                                          <p:spTgt spid="146"/>
                                        </p:tgtEl>
                                        <p:attrNameLst>
                                          <p:attrName>ppt_y</p:attrName>
                                        </p:attrNameLst>
                                      </p:cBhvr>
                                      <p:tavLst>
                                        <p:tav tm="0">
                                          <p:val>
                                            <p:strVal val="#ppt_y+.1"/>
                                          </p:val>
                                        </p:tav>
                                        <p:tav tm="100000">
                                          <p:val>
                                            <p:strVal val="#ppt_y"/>
                                          </p:val>
                                        </p:tav>
                                      </p:tavLst>
                                    </p:anim>
                                  </p:childTnLst>
                                </p:cTn>
                              </p:par>
                              <p:par>
                                <p:cTn id="373" presetID="42" presetClass="entr" presetSubtype="0" fill="hold" grpId="0" nodeType="withEffect">
                                  <p:stCondLst>
                                    <p:cond delay="700"/>
                                  </p:stCondLst>
                                  <p:childTnLst>
                                    <p:set>
                                      <p:cBhvr>
                                        <p:cTn id="374" dur="1" fill="hold">
                                          <p:stCondLst>
                                            <p:cond delay="0"/>
                                          </p:stCondLst>
                                        </p:cTn>
                                        <p:tgtEl>
                                          <p:spTgt spid="147"/>
                                        </p:tgtEl>
                                        <p:attrNameLst>
                                          <p:attrName>style.visibility</p:attrName>
                                        </p:attrNameLst>
                                      </p:cBhvr>
                                      <p:to>
                                        <p:strVal val="visible"/>
                                      </p:to>
                                    </p:set>
                                    <p:animEffect transition="in" filter="fade">
                                      <p:cBhvr>
                                        <p:cTn id="375" dur="600"/>
                                        <p:tgtEl>
                                          <p:spTgt spid="147"/>
                                        </p:tgtEl>
                                      </p:cBhvr>
                                    </p:animEffect>
                                    <p:anim calcmode="lin" valueType="num">
                                      <p:cBhvr>
                                        <p:cTn id="376" dur="600" fill="hold"/>
                                        <p:tgtEl>
                                          <p:spTgt spid="147"/>
                                        </p:tgtEl>
                                        <p:attrNameLst>
                                          <p:attrName>ppt_x</p:attrName>
                                        </p:attrNameLst>
                                      </p:cBhvr>
                                      <p:tavLst>
                                        <p:tav tm="0">
                                          <p:val>
                                            <p:strVal val="#ppt_x"/>
                                          </p:val>
                                        </p:tav>
                                        <p:tav tm="100000">
                                          <p:val>
                                            <p:strVal val="#ppt_x"/>
                                          </p:val>
                                        </p:tav>
                                      </p:tavLst>
                                    </p:anim>
                                    <p:anim calcmode="lin" valueType="num">
                                      <p:cBhvr>
                                        <p:cTn id="377" dur="600" fill="hold"/>
                                        <p:tgtEl>
                                          <p:spTgt spid="147"/>
                                        </p:tgtEl>
                                        <p:attrNameLst>
                                          <p:attrName>ppt_y</p:attrName>
                                        </p:attrNameLst>
                                      </p:cBhvr>
                                      <p:tavLst>
                                        <p:tav tm="0">
                                          <p:val>
                                            <p:strVal val="#ppt_y+.1"/>
                                          </p:val>
                                        </p:tav>
                                        <p:tav tm="100000">
                                          <p:val>
                                            <p:strVal val="#ppt_y"/>
                                          </p:val>
                                        </p:tav>
                                      </p:tavLst>
                                    </p:anim>
                                  </p:childTnLst>
                                </p:cTn>
                              </p:par>
                              <p:par>
                                <p:cTn id="378" presetID="42" presetClass="entr" presetSubtype="0" fill="hold" grpId="0" nodeType="withEffect">
                                  <p:stCondLst>
                                    <p:cond delay="700"/>
                                  </p:stCondLst>
                                  <p:childTnLst>
                                    <p:set>
                                      <p:cBhvr>
                                        <p:cTn id="379" dur="1" fill="hold">
                                          <p:stCondLst>
                                            <p:cond delay="0"/>
                                          </p:stCondLst>
                                        </p:cTn>
                                        <p:tgtEl>
                                          <p:spTgt spid="148"/>
                                        </p:tgtEl>
                                        <p:attrNameLst>
                                          <p:attrName>style.visibility</p:attrName>
                                        </p:attrNameLst>
                                      </p:cBhvr>
                                      <p:to>
                                        <p:strVal val="visible"/>
                                      </p:to>
                                    </p:set>
                                    <p:animEffect transition="in" filter="fade">
                                      <p:cBhvr>
                                        <p:cTn id="380" dur="600"/>
                                        <p:tgtEl>
                                          <p:spTgt spid="148"/>
                                        </p:tgtEl>
                                      </p:cBhvr>
                                    </p:animEffect>
                                    <p:anim calcmode="lin" valueType="num">
                                      <p:cBhvr>
                                        <p:cTn id="381" dur="600" fill="hold"/>
                                        <p:tgtEl>
                                          <p:spTgt spid="148"/>
                                        </p:tgtEl>
                                        <p:attrNameLst>
                                          <p:attrName>ppt_x</p:attrName>
                                        </p:attrNameLst>
                                      </p:cBhvr>
                                      <p:tavLst>
                                        <p:tav tm="0">
                                          <p:val>
                                            <p:strVal val="#ppt_x"/>
                                          </p:val>
                                        </p:tav>
                                        <p:tav tm="100000">
                                          <p:val>
                                            <p:strVal val="#ppt_x"/>
                                          </p:val>
                                        </p:tav>
                                      </p:tavLst>
                                    </p:anim>
                                    <p:anim calcmode="lin" valueType="num">
                                      <p:cBhvr>
                                        <p:cTn id="382" dur="600" fill="hold"/>
                                        <p:tgtEl>
                                          <p:spTgt spid="148"/>
                                        </p:tgtEl>
                                        <p:attrNameLst>
                                          <p:attrName>ppt_y</p:attrName>
                                        </p:attrNameLst>
                                      </p:cBhvr>
                                      <p:tavLst>
                                        <p:tav tm="0">
                                          <p:val>
                                            <p:strVal val="#ppt_y+.1"/>
                                          </p:val>
                                        </p:tav>
                                        <p:tav tm="100000">
                                          <p:val>
                                            <p:strVal val="#ppt_y"/>
                                          </p:val>
                                        </p:tav>
                                      </p:tavLst>
                                    </p:anim>
                                  </p:childTnLst>
                                </p:cTn>
                              </p:par>
                              <p:par>
                                <p:cTn id="383" presetID="42" presetClass="entr" presetSubtype="0" fill="hold" grpId="0" nodeType="withEffect">
                                  <p:stCondLst>
                                    <p:cond delay="700"/>
                                  </p:stCondLst>
                                  <p:childTnLst>
                                    <p:set>
                                      <p:cBhvr>
                                        <p:cTn id="384" dur="1" fill="hold">
                                          <p:stCondLst>
                                            <p:cond delay="0"/>
                                          </p:stCondLst>
                                        </p:cTn>
                                        <p:tgtEl>
                                          <p:spTgt spid="149"/>
                                        </p:tgtEl>
                                        <p:attrNameLst>
                                          <p:attrName>style.visibility</p:attrName>
                                        </p:attrNameLst>
                                      </p:cBhvr>
                                      <p:to>
                                        <p:strVal val="visible"/>
                                      </p:to>
                                    </p:set>
                                    <p:animEffect transition="in" filter="fade">
                                      <p:cBhvr>
                                        <p:cTn id="385" dur="600"/>
                                        <p:tgtEl>
                                          <p:spTgt spid="149"/>
                                        </p:tgtEl>
                                      </p:cBhvr>
                                    </p:animEffect>
                                    <p:anim calcmode="lin" valueType="num">
                                      <p:cBhvr>
                                        <p:cTn id="386" dur="600" fill="hold"/>
                                        <p:tgtEl>
                                          <p:spTgt spid="149"/>
                                        </p:tgtEl>
                                        <p:attrNameLst>
                                          <p:attrName>ppt_x</p:attrName>
                                        </p:attrNameLst>
                                      </p:cBhvr>
                                      <p:tavLst>
                                        <p:tav tm="0">
                                          <p:val>
                                            <p:strVal val="#ppt_x"/>
                                          </p:val>
                                        </p:tav>
                                        <p:tav tm="100000">
                                          <p:val>
                                            <p:strVal val="#ppt_x"/>
                                          </p:val>
                                        </p:tav>
                                      </p:tavLst>
                                    </p:anim>
                                    <p:anim calcmode="lin" valueType="num">
                                      <p:cBhvr>
                                        <p:cTn id="387" dur="600" fill="hold"/>
                                        <p:tgtEl>
                                          <p:spTgt spid="149"/>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700"/>
                                  </p:stCondLst>
                                  <p:childTnLst>
                                    <p:set>
                                      <p:cBhvr>
                                        <p:cTn id="389" dur="1" fill="hold">
                                          <p:stCondLst>
                                            <p:cond delay="0"/>
                                          </p:stCondLst>
                                        </p:cTn>
                                        <p:tgtEl>
                                          <p:spTgt spid="150"/>
                                        </p:tgtEl>
                                        <p:attrNameLst>
                                          <p:attrName>style.visibility</p:attrName>
                                        </p:attrNameLst>
                                      </p:cBhvr>
                                      <p:to>
                                        <p:strVal val="visible"/>
                                      </p:to>
                                    </p:set>
                                    <p:animEffect transition="in" filter="fade">
                                      <p:cBhvr>
                                        <p:cTn id="390" dur="600"/>
                                        <p:tgtEl>
                                          <p:spTgt spid="150"/>
                                        </p:tgtEl>
                                      </p:cBhvr>
                                    </p:animEffect>
                                    <p:anim calcmode="lin" valueType="num">
                                      <p:cBhvr>
                                        <p:cTn id="391" dur="600" fill="hold"/>
                                        <p:tgtEl>
                                          <p:spTgt spid="150"/>
                                        </p:tgtEl>
                                        <p:attrNameLst>
                                          <p:attrName>ppt_x</p:attrName>
                                        </p:attrNameLst>
                                      </p:cBhvr>
                                      <p:tavLst>
                                        <p:tav tm="0">
                                          <p:val>
                                            <p:strVal val="#ppt_x"/>
                                          </p:val>
                                        </p:tav>
                                        <p:tav tm="100000">
                                          <p:val>
                                            <p:strVal val="#ppt_x"/>
                                          </p:val>
                                        </p:tav>
                                      </p:tavLst>
                                    </p:anim>
                                    <p:anim calcmode="lin" valueType="num">
                                      <p:cBhvr>
                                        <p:cTn id="392" dur="600" fill="hold"/>
                                        <p:tgtEl>
                                          <p:spTgt spid="150"/>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700"/>
                                  </p:stCondLst>
                                  <p:childTnLst>
                                    <p:set>
                                      <p:cBhvr>
                                        <p:cTn id="394" dur="1" fill="hold">
                                          <p:stCondLst>
                                            <p:cond delay="0"/>
                                          </p:stCondLst>
                                        </p:cTn>
                                        <p:tgtEl>
                                          <p:spTgt spid="151"/>
                                        </p:tgtEl>
                                        <p:attrNameLst>
                                          <p:attrName>style.visibility</p:attrName>
                                        </p:attrNameLst>
                                      </p:cBhvr>
                                      <p:to>
                                        <p:strVal val="visible"/>
                                      </p:to>
                                    </p:set>
                                    <p:animEffect transition="in" filter="fade">
                                      <p:cBhvr>
                                        <p:cTn id="395" dur="600"/>
                                        <p:tgtEl>
                                          <p:spTgt spid="151"/>
                                        </p:tgtEl>
                                      </p:cBhvr>
                                    </p:animEffect>
                                    <p:anim calcmode="lin" valueType="num">
                                      <p:cBhvr>
                                        <p:cTn id="396" dur="600" fill="hold"/>
                                        <p:tgtEl>
                                          <p:spTgt spid="151"/>
                                        </p:tgtEl>
                                        <p:attrNameLst>
                                          <p:attrName>ppt_x</p:attrName>
                                        </p:attrNameLst>
                                      </p:cBhvr>
                                      <p:tavLst>
                                        <p:tav tm="0">
                                          <p:val>
                                            <p:strVal val="#ppt_x"/>
                                          </p:val>
                                        </p:tav>
                                        <p:tav tm="100000">
                                          <p:val>
                                            <p:strVal val="#ppt_x"/>
                                          </p:val>
                                        </p:tav>
                                      </p:tavLst>
                                    </p:anim>
                                    <p:anim calcmode="lin" valueType="num">
                                      <p:cBhvr>
                                        <p:cTn id="397" dur="600" fill="hold"/>
                                        <p:tgtEl>
                                          <p:spTgt spid="151"/>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700"/>
                                  </p:stCondLst>
                                  <p:childTnLst>
                                    <p:set>
                                      <p:cBhvr>
                                        <p:cTn id="399" dur="1" fill="hold">
                                          <p:stCondLst>
                                            <p:cond delay="0"/>
                                          </p:stCondLst>
                                        </p:cTn>
                                        <p:tgtEl>
                                          <p:spTgt spid="152"/>
                                        </p:tgtEl>
                                        <p:attrNameLst>
                                          <p:attrName>style.visibility</p:attrName>
                                        </p:attrNameLst>
                                      </p:cBhvr>
                                      <p:to>
                                        <p:strVal val="visible"/>
                                      </p:to>
                                    </p:set>
                                    <p:animEffect transition="in" filter="fade">
                                      <p:cBhvr>
                                        <p:cTn id="400" dur="600"/>
                                        <p:tgtEl>
                                          <p:spTgt spid="152"/>
                                        </p:tgtEl>
                                      </p:cBhvr>
                                    </p:animEffect>
                                    <p:anim calcmode="lin" valueType="num">
                                      <p:cBhvr>
                                        <p:cTn id="401" dur="600" fill="hold"/>
                                        <p:tgtEl>
                                          <p:spTgt spid="152"/>
                                        </p:tgtEl>
                                        <p:attrNameLst>
                                          <p:attrName>ppt_x</p:attrName>
                                        </p:attrNameLst>
                                      </p:cBhvr>
                                      <p:tavLst>
                                        <p:tav tm="0">
                                          <p:val>
                                            <p:strVal val="#ppt_x"/>
                                          </p:val>
                                        </p:tav>
                                        <p:tav tm="100000">
                                          <p:val>
                                            <p:strVal val="#ppt_x"/>
                                          </p:val>
                                        </p:tav>
                                      </p:tavLst>
                                    </p:anim>
                                    <p:anim calcmode="lin" valueType="num">
                                      <p:cBhvr>
                                        <p:cTn id="402" dur="600" fill="hold"/>
                                        <p:tgtEl>
                                          <p:spTgt spid="152"/>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700"/>
                                  </p:stCondLst>
                                  <p:childTnLst>
                                    <p:set>
                                      <p:cBhvr>
                                        <p:cTn id="404" dur="1" fill="hold">
                                          <p:stCondLst>
                                            <p:cond delay="0"/>
                                          </p:stCondLst>
                                        </p:cTn>
                                        <p:tgtEl>
                                          <p:spTgt spid="153"/>
                                        </p:tgtEl>
                                        <p:attrNameLst>
                                          <p:attrName>style.visibility</p:attrName>
                                        </p:attrNameLst>
                                      </p:cBhvr>
                                      <p:to>
                                        <p:strVal val="visible"/>
                                      </p:to>
                                    </p:set>
                                    <p:animEffect transition="in" filter="fade">
                                      <p:cBhvr>
                                        <p:cTn id="405" dur="600"/>
                                        <p:tgtEl>
                                          <p:spTgt spid="153"/>
                                        </p:tgtEl>
                                      </p:cBhvr>
                                    </p:animEffect>
                                    <p:anim calcmode="lin" valueType="num">
                                      <p:cBhvr>
                                        <p:cTn id="406" dur="600" fill="hold"/>
                                        <p:tgtEl>
                                          <p:spTgt spid="153"/>
                                        </p:tgtEl>
                                        <p:attrNameLst>
                                          <p:attrName>ppt_x</p:attrName>
                                        </p:attrNameLst>
                                      </p:cBhvr>
                                      <p:tavLst>
                                        <p:tav tm="0">
                                          <p:val>
                                            <p:strVal val="#ppt_x"/>
                                          </p:val>
                                        </p:tav>
                                        <p:tav tm="100000">
                                          <p:val>
                                            <p:strVal val="#ppt_x"/>
                                          </p:val>
                                        </p:tav>
                                      </p:tavLst>
                                    </p:anim>
                                    <p:anim calcmode="lin" valueType="num">
                                      <p:cBhvr>
                                        <p:cTn id="407" dur="600" fill="hold"/>
                                        <p:tgtEl>
                                          <p:spTgt spid="153"/>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700"/>
                                  </p:stCondLst>
                                  <p:childTnLst>
                                    <p:set>
                                      <p:cBhvr>
                                        <p:cTn id="409" dur="1" fill="hold">
                                          <p:stCondLst>
                                            <p:cond delay="0"/>
                                          </p:stCondLst>
                                        </p:cTn>
                                        <p:tgtEl>
                                          <p:spTgt spid="154"/>
                                        </p:tgtEl>
                                        <p:attrNameLst>
                                          <p:attrName>style.visibility</p:attrName>
                                        </p:attrNameLst>
                                      </p:cBhvr>
                                      <p:to>
                                        <p:strVal val="visible"/>
                                      </p:to>
                                    </p:set>
                                    <p:animEffect transition="in" filter="fade">
                                      <p:cBhvr>
                                        <p:cTn id="410" dur="600"/>
                                        <p:tgtEl>
                                          <p:spTgt spid="154"/>
                                        </p:tgtEl>
                                      </p:cBhvr>
                                    </p:animEffect>
                                    <p:anim calcmode="lin" valueType="num">
                                      <p:cBhvr>
                                        <p:cTn id="411" dur="600" fill="hold"/>
                                        <p:tgtEl>
                                          <p:spTgt spid="154"/>
                                        </p:tgtEl>
                                        <p:attrNameLst>
                                          <p:attrName>ppt_x</p:attrName>
                                        </p:attrNameLst>
                                      </p:cBhvr>
                                      <p:tavLst>
                                        <p:tav tm="0">
                                          <p:val>
                                            <p:strVal val="#ppt_x"/>
                                          </p:val>
                                        </p:tav>
                                        <p:tav tm="100000">
                                          <p:val>
                                            <p:strVal val="#ppt_x"/>
                                          </p:val>
                                        </p:tav>
                                      </p:tavLst>
                                    </p:anim>
                                    <p:anim calcmode="lin" valueType="num">
                                      <p:cBhvr>
                                        <p:cTn id="412" dur="600" fill="hold"/>
                                        <p:tgtEl>
                                          <p:spTgt spid="154"/>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700"/>
                                  </p:stCondLst>
                                  <p:childTnLst>
                                    <p:set>
                                      <p:cBhvr>
                                        <p:cTn id="414" dur="1" fill="hold">
                                          <p:stCondLst>
                                            <p:cond delay="0"/>
                                          </p:stCondLst>
                                        </p:cTn>
                                        <p:tgtEl>
                                          <p:spTgt spid="155"/>
                                        </p:tgtEl>
                                        <p:attrNameLst>
                                          <p:attrName>style.visibility</p:attrName>
                                        </p:attrNameLst>
                                      </p:cBhvr>
                                      <p:to>
                                        <p:strVal val="visible"/>
                                      </p:to>
                                    </p:set>
                                    <p:animEffect transition="in" filter="fade">
                                      <p:cBhvr>
                                        <p:cTn id="415" dur="600"/>
                                        <p:tgtEl>
                                          <p:spTgt spid="155"/>
                                        </p:tgtEl>
                                      </p:cBhvr>
                                    </p:animEffect>
                                    <p:anim calcmode="lin" valueType="num">
                                      <p:cBhvr>
                                        <p:cTn id="416" dur="600" fill="hold"/>
                                        <p:tgtEl>
                                          <p:spTgt spid="155"/>
                                        </p:tgtEl>
                                        <p:attrNameLst>
                                          <p:attrName>ppt_x</p:attrName>
                                        </p:attrNameLst>
                                      </p:cBhvr>
                                      <p:tavLst>
                                        <p:tav tm="0">
                                          <p:val>
                                            <p:strVal val="#ppt_x"/>
                                          </p:val>
                                        </p:tav>
                                        <p:tav tm="100000">
                                          <p:val>
                                            <p:strVal val="#ppt_x"/>
                                          </p:val>
                                        </p:tav>
                                      </p:tavLst>
                                    </p:anim>
                                    <p:anim calcmode="lin" valueType="num">
                                      <p:cBhvr>
                                        <p:cTn id="417" dur="600" fill="hold"/>
                                        <p:tgtEl>
                                          <p:spTgt spid="155"/>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700"/>
                                  </p:stCondLst>
                                  <p:childTnLst>
                                    <p:set>
                                      <p:cBhvr>
                                        <p:cTn id="419" dur="1" fill="hold">
                                          <p:stCondLst>
                                            <p:cond delay="0"/>
                                          </p:stCondLst>
                                        </p:cTn>
                                        <p:tgtEl>
                                          <p:spTgt spid="156"/>
                                        </p:tgtEl>
                                        <p:attrNameLst>
                                          <p:attrName>style.visibility</p:attrName>
                                        </p:attrNameLst>
                                      </p:cBhvr>
                                      <p:to>
                                        <p:strVal val="visible"/>
                                      </p:to>
                                    </p:set>
                                    <p:animEffect transition="in" filter="fade">
                                      <p:cBhvr>
                                        <p:cTn id="420" dur="600"/>
                                        <p:tgtEl>
                                          <p:spTgt spid="156"/>
                                        </p:tgtEl>
                                      </p:cBhvr>
                                    </p:animEffect>
                                    <p:anim calcmode="lin" valueType="num">
                                      <p:cBhvr>
                                        <p:cTn id="421" dur="600" fill="hold"/>
                                        <p:tgtEl>
                                          <p:spTgt spid="156"/>
                                        </p:tgtEl>
                                        <p:attrNameLst>
                                          <p:attrName>ppt_x</p:attrName>
                                        </p:attrNameLst>
                                      </p:cBhvr>
                                      <p:tavLst>
                                        <p:tav tm="0">
                                          <p:val>
                                            <p:strVal val="#ppt_x"/>
                                          </p:val>
                                        </p:tav>
                                        <p:tav tm="100000">
                                          <p:val>
                                            <p:strVal val="#ppt_x"/>
                                          </p:val>
                                        </p:tav>
                                      </p:tavLst>
                                    </p:anim>
                                    <p:anim calcmode="lin" valueType="num">
                                      <p:cBhvr>
                                        <p:cTn id="422" dur="600" fill="hold"/>
                                        <p:tgtEl>
                                          <p:spTgt spid="156"/>
                                        </p:tgtEl>
                                        <p:attrNameLst>
                                          <p:attrName>ppt_y</p:attrName>
                                        </p:attrNameLst>
                                      </p:cBhvr>
                                      <p:tavLst>
                                        <p:tav tm="0">
                                          <p:val>
                                            <p:strVal val="#ppt_y+.1"/>
                                          </p:val>
                                        </p:tav>
                                        <p:tav tm="100000">
                                          <p:val>
                                            <p:strVal val="#ppt_y"/>
                                          </p:val>
                                        </p:tav>
                                      </p:tavLst>
                                    </p:anim>
                                  </p:childTnLst>
                                </p:cTn>
                              </p:par>
                              <p:par>
                                <p:cTn id="423" presetID="42" presetClass="entr" presetSubtype="0" fill="hold" grpId="0" nodeType="withEffect">
                                  <p:stCondLst>
                                    <p:cond delay="700"/>
                                  </p:stCondLst>
                                  <p:childTnLst>
                                    <p:set>
                                      <p:cBhvr>
                                        <p:cTn id="424" dur="1" fill="hold">
                                          <p:stCondLst>
                                            <p:cond delay="0"/>
                                          </p:stCondLst>
                                        </p:cTn>
                                        <p:tgtEl>
                                          <p:spTgt spid="157"/>
                                        </p:tgtEl>
                                        <p:attrNameLst>
                                          <p:attrName>style.visibility</p:attrName>
                                        </p:attrNameLst>
                                      </p:cBhvr>
                                      <p:to>
                                        <p:strVal val="visible"/>
                                      </p:to>
                                    </p:set>
                                    <p:animEffect transition="in" filter="fade">
                                      <p:cBhvr>
                                        <p:cTn id="425" dur="600"/>
                                        <p:tgtEl>
                                          <p:spTgt spid="157"/>
                                        </p:tgtEl>
                                      </p:cBhvr>
                                    </p:animEffect>
                                    <p:anim calcmode="lin" valueType="num">
                                      <p:cBhvr>
                                        <p:cTn id="426" dur="600" fill="hold"/>
                                        <p:tgtEl>
                                          <p:spTgt spid="157"/>
                                        </p:tgtEl>
                                        <p:attrNameLst>
                                          <p:attrName>ppt_x</p:attrName>
                                        </p:attrNameLst>
                                      </p:cBhvr>
                                      <p:tavLst>
                                        <p:tav tm="0">
                                          <p:val>
                                            <p:strVal val="#ppt_x"/>
                                          </p:val>
                                        </p:tav>
                                        <p:tav tm="100000">
                                          <p:val>
                                            <p:strVal val="#ppt_x"/>
                                          </p:val>
                                        </p:tav>
                                      </p:tavLst>
                                    </p:anim>
                                    <p:anim calcmode="lin" valueType="num">
                                      <p:cBhvr>
                                        <p:cTn id="427" dur="600" fill="hold"/>
                                        <p:tgtEl>
                                          <p:spTgt spid="157"/>
                                        </p:tgtEl>
                                        <p:attrNameLst>
                                          <p:attrName>ppt_y</p:attrName>
                                        </p:attrNameLst>
                                      </p:cBhvr>
                                      <p:tavLst>
                                        <p:tav tm="0">
                                          <p:val>
                                            <p:strVal val="#ppt_y+.1"/>
                                          </p:val>
                                        </p:tav>
                                        <p:tav tm="100000">
                                          <p:val>
                                            <p:strVal val="#ppt_y"/>
                                          </p:val>
                                        </p:tav>
                                      </p:tavLst>
                                    </p:anim>
                                  </p:childTnLst>
                                </p:cTn>
                              </p:par>
                              <p:par>
                                <p:cTn id="428" presetID="42" presetClass="entr" presetSubtype="0" fill="hold" grpId="0" nodeType="withEffect">
                                  <p:stCondLst>
                                    <p:cond delay="700"/>
                                  </p:stCondLst>
                                  <p:childTnLst>
                                    <p:set>
                                      <p:cBhvr>
                                        <p:cTn id="429" dur="1" fill="hold">
                                          <p:stCondLst>
                                            <p:cond delay="0"/>
                                          </p:stCondLst>
                                        </p:cTn>
                                        <p:tgtEl>
                                          <p:spTgt spid="158"/>
                                        </p:tgtEl>
                                        <p:attrNameLst>
                                          <p:attrName>style.visibility</p:attrName>
                                        </p:attrNameLst>
                                      </p:cBhvr>
                                      <p:to>
                                        <p:strVal val="visible"/>
                                      </p:to>
                                    </p:set>
                                    <p:animEffect transition="in" filter="fade">
                                      <p:cBhvr>
                                        <p:cTn id="430" dur="600"/>
                                        <p:tgtEl>
                                          <p:spTgt spid="158"/>
                                        </p:tgtEl>
                                      </p:cBhvr>
                                    </p:animEffect>
                                    <p:anim calcmode="lin" valueType="num">
                                      <p:cBhvr>
                                        <p:cTn id="431" dur="600" fill="hold"/>
                                        <p:tgtEl>
                                          <p:spTgt spid="158"/>
                                        </p:tgtEl>
                                        <p:attrNameLst>
                                          <p:attrName>ppt_x</p:attrName>
                                        </p:attrNameLst>
                                      </p:cBhvr>
                                      <p:tavLst>
                                        <p:tav tm="0">
                                          <p:val>
                                            <p:strVal val="#ppt_x"/>
                                          </p:val>
                                        </p:tav>
                                        <p:tav tm="100000">
                                          <p:val>
                                            <p:strVal val="#ppt_x"/>
                                          </p:val>
                                        </p:tav>
                                      </p:tavLst>
                                    </p:anim>
                                    <p:anim calcmode="lin" valueType="num">
                                      <p:cBhvr>
                                        <p:cTn id="432" dur="600" fill="hold"/>
                                        <p:tgtEl>
                                          <p:spTgt spid="158"/>
                                        </p:tgtEl>
                                        <p:attrNameLst>
                                          <p:attrName>ppt_y</p:attrName>
                                        </p:attrNameLst>
                                      </p:cBhvr>
                                      <p:tavLst>
                                        <p:tav tm="0">
                                          <p:val>
                                            <p:strVal val="#ppt_y+.1"/>
                                          </p:val>
                                        </p:tav>
                                        <p:tav tm="100000">
                                          <p:val>
                                            <p:strVal val="#ppt_y"/>
                                          </p:val>
                                        </p:tav>
                                      </p:tavLst>
                                    </p:anim>
                                  </p:childTnLst>
                                </p:cTn>
                              </p:par>
                              <p:par>
                                <p:cTn id="433" presetID="42" presetClass="entr" presetSubtype="0" fill="hold" grpId="0" nodeType="withEffect">
                                  <p:stCondLst>
                                    <p:cond delay="700"/>
                                  </p:stCondLst>
                                  <p:childTnLst>
                                    <p:set>
                                      <p:cBhvr>
                                        <p:cTn id="434" dur="1" fill="hold">
                                          <p:stCondLst>
                                            <p:cond delay="0"/>
                                          </p:stCondLst>
                                        </p:cTn>
                                        <p:tgtEl>
                                          <p:spTgt spid="159"/>
                                        </p:tgtEl>
                                        <p:attrNameLst>
                                          <p:attrName>style.visibility</p:attrName>
                                        </p:attrNameLst>
                                      </p:cBhvr>
                                      <p:to>
                                        <p:strVal val="visible"/>
                                      </p:to>
                                    </p:set>
                                    <p:animEffect transition="in" filter="fade">
                                      <p:cBhvr>
                                        <p:cTn id="435" dur="600"/>
                                        <p:tgtEl>
                                          <p:spTgt spid="159"/>
                                        </p:tgtEl>
                                      </p:cBhvr>
                                    </p:animEffect>
                                    <p:anim calcmode="lin" valueType="num">
                                      <p:cBhvr>
                                        <p:cTn id="436" dur="600" fill="hold"/>
                                        <p:tgtEl>
                                          <p:spTgt spid="159"/>
                                        </p:tgtEl>
                                        <p:attrNameLst>
                                          <p:attrName>ppt_x</p:attrName>
                                        </p:attrNameLst>
                                      </p:cBhvr>
                                      <p:tavLst>
                                        <p:tav tm="0">
                                          <p:val>
                                            <p:strVal val="#ppt_x"/>
                                          </p:val>
                                        </p:tav>
                                        <p:tav tm="100000">
                                          <p:val>
                                            <p:strVal val="#ppt_x"/>
                                          </p:val>
                                        </p:tav>
                                      </p:tavLst>
                                    </p:anim>
                                    <p:anim calcmode="lin" valueType="num">
                                      <p:cBhvr>
                                        <p:cTn id="437" dur="600" fill="hold"/>
                                        <p:tgtEl>
                                          <p:spTgt spid="159"/>
                                        </p:tgtEl>
                                        <p:attrNameLst>
                                          <p:attrName>ppt_y</p:attrName>
                                        </p:attrNameLst>
                                      </p:cBhvr>
                                      <p:tavLst>
                                        <p:tav tm="0">
                                          <p:val>
                                            <p:strVal val="#ppt_y+.1"/>
                                          </p:val>
                                        </p:tav>
                                        <p:tav tm="100000">
                                          <p:val>
                                            <p:strVal val="#ppt_y"/>
                                          </p:val>
                                        </p:tav>
                                      </p:tavLst>
                                    </p:anim>
                                  </p:childTnLst>
                                </p:cTn>
                              </p:par>
                              <p:par>
                                <p:cTn id="438" presetID="42" presetClass="entr" presetSubtype="0" fill="hold" grpId="0" nodeType="withEffect">
                                  <p:stCondLst>
                                    <p:cond delay="700"/>
                                  </p:stCondLst>
                                  <p:childTnLst>
                                    <p:set>
                                      <p:cBhvr>
                                        <p:cTn id="439" dur="1" fill="hold">
                                          <p:stCondLst>
                                            <p:cond delay="0"/>
                                          </p:stCondLst>
                                        </p:cTn>
                                        <p:tgtEl>
                                          <p:spTgt spid="160"/>
                                        </p:tgtEl>
                                        <p:attrNameLst>
                                          <p:attrName>style.visibility</p:attrName>
                                        </p:attrNameLst>
                                      </p:cBhvr>
                                      <p:to>
                                        <p:strVal val="visible"/>
                                      </p:to>
                                    </p:set>
                                    <p:animEffect transition="in" filter="fade">
                                      <p:cBhvr>
                                        <p:cTn id="440" dur="600"/>
                                        <p:tgtEl>
                                          <p:spTgt spid="160"/>
                                        </p:tgtEl>
                                      </p:cBhvr>
                                    </p:animEffect>
                                    <p:anim calcmode="lin" valueType="num">
                                      <p:cBhvr>
                                        <p:cTn id="441" dur="600" fill="hold"/>
                                        <p:tgtEl>
                                          <p:spTgt spid="160"/>
                                        </p:tgtEl>
                                        <p:attrNameLst>
                                          <p:attrName>ppt_x</p:attrName>
                                        </p:attrNameLst>
                                      </p:cBhvr>
                                      <p:tavLst>
                                        <p:tav tm="0">
                                          <p:val>
                                            <p:strVal val="#ppt_x"/>
                                          </p:val>
                                        </p:tav>
                                        <p:tav tm="100000">
                                          <p:val>
                                            <p:strVal val="#ppt_x"/>
                                          </p:val>
                                        </p:tav>
                                      </p:tavLst>
                                    </p:anim>
                                    <p:anim calcmode="lin" valueType="num">
                                      <p:cBhvr>
                                        <p:cTn id="442" dur="600" fill="hold"/>
                                        <p:tgtEl>
                                          <p:spTgt spid="160"/>
                                        </p:tgtEl>
                                        <p:attrNameLst>
                                          <p:attrName>ppt_y</p:attrName>
                                        </p:attrNameLst>
                                      </p:cBhvr>
                                      <p:tavLst>
                                        <p:tav tm="0">
                                          <p:val>
                                            <p:strVal val="#ppt_y+.1"/>
                                          </p:val>
                                        </p:tav>
                                        <p:tav tm="100000">
                                          <p:val>
                                            <p:strVal val="#ppt_y"/>
                                          </p:val>
                                        </p:tav>
                                      </p:tavLst>
                                    </p:anim>
                                  </p:childTnLst>
                                </p:cTn>
                              </p:par>
                              <p:par>
                                <p:cTn id="443" presetID="42" presetClass="entr" presetSubtype="0" fill="hold" grpId="0" nodeType="withEffect">
                                  <p:stCondLst>
                                    <p:cond delay="700"/>
                                  </p:stCondLst>
                                  <p:childTnLst>
                                    <p:set>
                                      <p:cBhvr>
                                        <p:cTn id="444" dur="1" fill="hold">
                                          <p:stCondLst>
                                            <p:cond delay="0"/>
                                          </p:stCondLst>
                                        </p:cTn>
                                        <p:tgtEl>
                                          <p:spTgt spid="161"/>
                                        </p:tgtEl>
                                        <p:attrNameLst>
                                          <p:attrName>style.visibility</p:attrName>
                                        </p:attrNameLst>
                                      </p:cBhvr>
                                      <p:to>
                                        <p:strVal val="visible"/>
                                      </p:to>
                                    </p:set>
                                    <p:animEffect transition="in" filter="fade">
                                      <p:cBhvr>
                                        <p:cTn id="445" dur="600"/>
                                        <p:tgtEl>
                                          <p:spTgt spid="161"/>
                                        </p:tgtEl>
                                      </p:cBhvr>
                                    </p:animEffect>
                                    <p:anim calcmode="lin" valueType="num">
                                      <p:cBhvr>
                                        <p:cTn id="446" dur="600" fill="hold"/>
                                        <p:tgtEl>
                                          <p:spTgt spid="161"/>
                                        </p:tgtEl>
                                        <p:attrNameLst>
                                          <p:attrName>ppt_x</p:attrName>
                                        </p:attrNameLst>
                                      </p:cBhvr>
                                      <p:tavLst>
                                        <p:tav tm="0">
                                          <p:val>
                                            <p:strVal val="#ppt_x"/>
                                          </p:val>
                                        </p:tav>
                                        <p:tav tm="100000">
                                          <p:val>
                                            <p:strVal val="#ppt_x"/>
                                          </p:val>
                                        </p:tav>
                                      </p:tavLst>
                                    </p:anim>
                                    <p:anim calcmode="lin" valueType="num">
                                      <p:cBhvr>
                                        <p:cTn id="447" dur="6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48989" y="-68238"/>
            <a:ext cx="3526810" cy="3491428"/>
            <a:chOff x="-48989" y="-68238"/>
            <a:chExt cx="3526810" cy="3491428"/>
          </a:xfrm>
        </p:grpSpPr>
        <p:sp>
          <p:nvSpPr>
            <p:cNvPr id="65" name="任意多边形 64"/>
            <p:cNvSpPr/>
            <p:nvPr/>
          </p:nvSpPr>
          <p:spPr>
            <a:xfrm>
              <a:off x="-48989" y="-68238"/>
              <a:ext cx="3526810" cy="3491428"/>
            </a:xfrm>
            <a:custGeom>
              <a:avLst/>
              <a:gdLst>
                <a:gd name="connsiteX0" fmla="*/ 0 w 1985193"/>
                <a:gd name="connsiteY0" fmla="*/ 0 h 1965277"/>
                <a:gd name="connsiteX1" fmla="*/ 1985193 w 1985193"/>
                <a:gd name="connsiteY1" fmla="*/ 0 h 1965277"/>
                <a:gd name="connsiteX2" fmla="*/ 19916 w 1985193"/>
                <a:gd name="connsiteY2" fmla="*/ 1965277 h 1965277"/>
                <a:gd name="connsiteX3" fmla="*/ 0 w 1985193"/>
                <a:gd name="connsiteY3" fmla="*/ 1964271 h 1965277"/>
              </a:gdLst>
              <a:ahLst/>
              <a:cxnLst>
                <a:cxn ang="0">
                  <a:pos x="connsiteX0" y="connsiteY0"/>
                </a:cxn>
                <a:cxn ang="0">
                  <a:pos x="connsiteX1" y="connsiteY1"/>
                </a:cxn>
                <a:cxn ang="0">
                  <a:pos x="connsiteX2" y="connsiteY2"/>
                </a:cxn>
                <a:cxn ang="0">
                  <a:pos x="connsiteX3" y="connsiteY3"/>
                </a:cxn>
              </a:cxnLst>
              <a:rect l="l" t="t" r="r" b="b"/>
              <a:pathLst>
                <a:path w="1985193" h="1965277">
                  <a:moveTo>
                    <a:pt x="0" y="0"/>
                  </a:moveTo>
                  <a:lnTo>
                    <a:pt x="1985193" y="0"/>
                  </a:lnTo>
                  <a:cubicBezTo>
                    <a:pt x="1985193" y="1085393"/>
                    <a:pt x="1105309" y="1965277"/>
                    <a:pt x="19916" y="1965277"/>
                  </a:cubicBezTo>
                  <a:lnTo>
                    <a:pt x="0" y="1964271"/>
                  </a:lnTo>
                  <a:close/>
                </a:path>
              </a:pathLst>
            </a:custGeom>
            <a:noFill/>
            <a:ln>
              <a:solidFill>
                <a:srgbClr val="1FB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
          <p:nvSpPr>
            <p:cNvPr id="66" name="任意多边形 65"/>
            <p:cNvSpPr/>
            <p:nvPr/>
          </p:nvSpPr>
          <p:spPr>
            <a:xfrm>
              <a:off x="0" y="0"/>
              <a:ext cx="3298434" cy="3265343"/>
            </a:xfrm>
            <a:custGeom>
              <a:avLst/>
              <a:gdLst>
                <a:gd name="connsiteX0" fmla="*/ 0 w 1985193"/>
                <a:gd name="connsiteY0" fmla="*/ 0 h 1965277"/>
                <a:gd name="connsiteX1" fmla="*/ 1985193 w 1985193"/>
                <a:gd name="connsiteY1" fmla="*/ 0 h 1965277"/>
                <a:gd name="connsiteX2" fmla="*/ 19916 w 1985193"/>
                <a:gd name="connsiteY2" fmla="*/ 1965277 h 1965277"/>
                <a:gd name="connsiteX3" fmla="*/ 0 w 1985193"/>
                <a:gd name="connsiteY3" fmla="*/ 1964271 h 1965277"/>
              </a:gdLst>
              <a:ahLst/>
              <a:cxnLst>
                <a:cxn ang="0">
                  <a:pos x="connsiteX0" y="connsiteY0"/>
                </a:cxn>
                <a:cxn ang="0">
                  <a:pos x="connsiteX1" y="connsiteY1"/>
                </a:cxn>
                <a:cxn ang="0">
                  <a:pos x="connsiteX2" y="connsiteY2"/>
                </a:cxn>
                <a:cxn ang="0">
                  <a:pos x="connsiteX3" y="connsiteY3"/>
                </a:cxn>
              </a:cxnLst>
              <a:rect l="l" t="t" r="r" b="b"/>
              <a:pathLst>
                <a:path w="1985193" h="1965277">
                  <a:moveTo>
                    <a:pt x="0" y="0"/>
                  </a:moveTo>
                  <a:lnTo>
                    <a:pt x="1985193" y="0"/>
                  </a:lnTo>
                  <a:cubicBezTo>
                    <a:pt x="1985193" y="1085393"/>
                    <a:pt x="1105309" y="1965277"/>
                    <a:pt x="19916" y="1965277"/>
                  </a:cubicBezTo>
                  <a:lnTo>
                    <a:pt x="0" y="1964271"/>
                  </a:lnTo>
                  <a:close/>
                </a:path>
              </a:pathLst>
            </a:cu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grpSp>
      <p:sp>
        <p:nvSpPr>
          <p:cNvPr id="67" name="标题 4"/>
          <p:cNvSpPr txBox="1"/>
          <p:nvPr/>
        </p:nvSpPr>
        <p:spPr>
          <a:xfrm>
            <a:off x="456505" y="926065"/>
            <a:ext cx="2385424"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4000" b="0" dirty="0">
                <a:solidFill>
                  <a:schemeClr val="bg1"/>
                </a:solidFill>
              </a:rPr>
              <a:t>分公司</a:t>
            </a:r>
            <a:endParaRPr lang="en-US" altLang="zh-CN" sz="4000" b="0" dirty="0">
              <a:solidFill>
                <a:schemeClr val="bg1"/>
              </a:solidFill>
            </a:endParaRPr>
          </a:p>
        </p:txBody>
      </p:sp>
      <p:grpSp>
        <p:nvGrpSpPr>
          <p:cNvPr id="7" name="组合 6"/>
          <p:cNvGrpSpPr/>
          <p:nvPr/>
        </p:nvGrpSpPr>
        <p:grpSpPr>
          <a:xfrm>
            <a:off x="2261390" y="1286406"/>
            <a:ext cx="5281159" cy="4647383"/>
            <a:chOff x="1248207" y="1074501"/>
            <a:chExt cx="5407191" cy="4756567"/>
          </a:xfrm>
          <a:solidFill>
            <a:schemeClr val="tx1">
              <a:lumMod val="75000"/>
              <a:lumOff val="25000"/>
              <a:alpha val="40000"/>
            </a:schemeClr>
          </a:solidFill>
        </p:grpSpPr>
        <p:sp>
          <p:nvSpPr>
            <p:cNvPr id="8" name="Freeform 3"/>
            <p:cNvSpPr/>
            <p:nvPr/>
          </p:nvSpPr>
          <p:spPr bwMode="invGray">
            <a:xfrm>
              <a:off x="4396680" y="5556888"/>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9" name="Freeform 4"/>
            <p:cNvSpPr/>
            <p:nvPr/>
          </p:nvSpPr>
          <p:spPr bwMode="invGray">
            <a:xfrm>
              <a:off x="5469992" y="1074501"/>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10" name="Freeform 5"/>
            <p:cNvSpPr/>
            <p:nvPr/>
          </p:nvSpPr>
          <p:spPr bwMode="invGray">
            <a:xfrm>
              <a:off x="5583488" y="1995624"/>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11" name="Freeform 6"/>
            <p:cNvSpPr/>
            <p:nvPr/>
          </p:nvSpPr>
          <p:spPr bwMode="gray">
            <a:xfrm>
              <a:off x="5395728" y="2376088"/>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12" name="Freeform 7"/>
            <p:cNvSpPr/>
            <p:nvPr/>
          </p:nvSpPr>
          <p:spPr bwMode="gray">
            <a:xfrm>
              <a:off x="4912318" y="2528581"/>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13" name="Freeform 8"/>
            <p:cNvSpPr/>
            <p:nvPr/>
          </p:nvSpPr>
          <p:spPr bwMode="gray">
            <a:xfrm>
              <a:off x="5084664" y="2761172"/>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9"/>
            <p:cNvSpPr/>
            <p:nvPr/>
          </p:nvSpPr>
          <p:spPr bwMode="gray">
            <a:xfrm>
              <a:off x="5206568" y="2868996"/>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10"/>
            <p:cNvSpPr/>
            <p:nvPr/>
          </p:nvSpPr>
          <p:spPr bwMode="gray">
            <a:xfrm>
              <a:off x="5206568" y="2882859"/>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11"/>
            <p:cNvSpPr/>
            <p:nvPr/>
          </p:nvSpPr>
          <p:spPr bwMode="gray">
            <a:xfrm>
              <a:off x="5072054" y="3129313"/>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17" name="Freeform 12"/>
            <p:cNvSpPr/>
            <p:nvPr/>
          </p:nvSpPr>
          <p:spPr bwMode="gray">
            <a:xfrm>
              <a:off x="5221981" y="3525180"/>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18" name="Freeform 13"/>
            <p:cNvSpPr/>
            <p:nvPr/>
          </p:nvSpPr>
          <p:spPr bwMode="invGray">
            <a:xfrm>
              <a:off x="5719403" y="3962637"/>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19" name="Freeform 14"/>
            <p:cNvSpPr/>
            <p:nvPr/>
          </p:nvSpPr>
          <p:spPr bwMode="gray">
            <a:xfrm>
              <a:off x="5450375" y="4028871"/>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20" name="Freeform 15"/>
            <p:cNvSpPr/>
            <p:nvPr/>
          </p:nvSpPr>
          <p:spPr bwMode="gray">
            <a:xfrm>
              <a:off x="5247202" y="4426279"/>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21" name="Freeform 16"/>
            <p:cNvSpPr/>
            <p:nvPr/>
          </p:nvSpPr>
          <p:spPr bwMode="gray">
            <a:xfrm>
              <a:off x="4546608" y="4822146"/>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22" name="Freeform 17"/>
            <p:cNvSpPr/>
            <p:nvPr/>
          </p:nvSpPr>
          <p:spPr bwMode="gray">
            <a:xfrm>
              <a:off x="3980527" y="4698919"/>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23" name="Freeform 18"/>
            <p:cNvSpPr/>
            <p:nvPr/>
          </p:nvSpPr>
          <p:spPr bwMode="invGray">
            <a:xfrm>
              <a:off x="3900659" y="4330778"/>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24" name="Freeform 19"/>
            <p:cNvSpPr/>
            <p:nvPr/>
          </p:nvSpPr>
          <p:spPr bwMode="invGray">
            <a:xfrm>
              <a:off x="3198663" y="4289189"/>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25" name="Freeform 20"/>
            <p:cNvSpPr/>
            <p:nvPr/>
          </p:nvSpPr>
          <p:spPr bwMode="invGray">
            <a:xfrm>
              <a:off x="1409344" y="3072321"/>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26" name="Freeform 21"/>
            <p:cNvSpPr/>
            <p:nvPr/>
          </p:nvSpPr>
          <p:spPr bwMode="gray">
            <a:xfrm>
              <a:off x="3323369" y="3620681"/>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27" name="Freeform 22"/>
            <p:cNvSpPr/>
            <p:nvPr/>
          </p:nvSpPr>
          <p:spPr bwMode="invGray">
            <a:xfrm>
              <a:off x="2582140" y="2868996"/>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28" name="Freeform 23"/>
            <p:cNvSpPr/>
            <p:nvPr/>
          </p:nvSpPr>
          <p:spPr bwMode="gray">
            <a:xfrm>
              <a:off x="4978174" y="4206010"/>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29" name="Freeform 24"/>
            <p:cNvSpPr/>
            <p:nvPr/>
          </p:nvSpPr>
          <p:spPr bwMode="gray">
            <a:xfrm>
              <a:off x="4465339" y="4206010"/>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30" name="Freeform 25"/>
            <p:cNvSpPr/>
            <p:nvPr/>
          </p:nvSpPr>
          <p:spPr bwMode="gray">
            <a:xfrm>
              <a:off x="4413495" y="3799361"/>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31" name="Freeform 26"/>
            <p:cNvSpPr/>
            <p:nvPr/>
          </p:nvSpPr>
          <p:spPr bwMode="gray">
            <a:xfrm>
              <a:off x="5072054" y="3606818"/>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32" name="Freeform 27"/>
            <p:cNvSpPr/>
            <p:nvPr/>
          </p:nvSpPr>
          <p:spPr bwMode="gray">
            <a:xfrm>
              <a:off x="4615266" y="3401953"/>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33" name="Freeform 28"/>
            <p:cNvSpPr/>
            <p:nvPr/>
          </p:nvSpPr>
          <p:spPr bwMode="invGray">
            <a:xfrm>
              <a:off x="4602655" y="2842810"/>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34" name="Freeform 29"/>
            <p:cNvSpPr/>
            <p:nvPr/>
          </p:nvSpPr>
          <p:spPr bwMode="gray">
            <a:xfrm>
              <a:off x="4157077" y="2978360"/>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35" name="Freeform 30"/>
            <p:cNvSpPr/>
            <p:nvPr/>
          </p:nvSpPr>
          <p:spPr bwMode="invGray">
            <a:xfrm>
              <a:off x="4056191" y="2992223"/>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36" name="Freeform 31"/>
            <p:cNvSpPr/>
            <p:nvPr/>
          </p:nvSpPr>
          <p:spPr bwMode="invGray">
            <a:xfrm>
              <a:off x="2998293" y="2460806"/>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37" name="Freeform 32"/>
            <p:cNvSpPr/>
            <p:nvPr/>
          </p:nvSpPr>
          <p:spPr bwMode="invGray">
            <a:xfrm>
              <a:off x="3456482" y="1136115"/>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38" name="Freeform 33"/>
            <p:cNvSpPr/>
            <p:nvPr/>
          </p:nvSpPr>
          <p:spPr bwMode="invGray">
            <a:xfrm>
              <a:off x="1248207" y="1491933"/>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sp>
          <p:nvSpPr>
            <p:cNvPr id="39" name="Freeform 34"/>
            <p:cNvSpPr/>
            <p:nvPr/>
          </p:nvSpPr>
          <p:spPr bwMode="invGray">
            <a:xfrm>
              <a:off x="5706793" y="4726645"/>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ysClr val="windowText" lastClr="000000"/>
                </a:solidFill>
                <a:latin typeface="微软雅黑" panose="020B0503020204020204" pitchFamily="34" charset="-122"/>
                <a:ea typeface="微软雅黑" panose="020B0503020204020204" pitchFamily="34" charset="-122"/>
              </a:endParaRPr>
            </a:p>
          </p:txBody>
        </p:sp>
      </p:grpSp>
      <p:sp>
        <p:nvSpPr>
          <p:cNvPr id="40" name="矩形 39"/>
          <p:cNvSpPr/>
          <p:nvPr/>
        </p:nvSpPr>
        <p:spPr>
          <a:xfrm>
            <a:off x="8129493" y="2109902"/>
            <a:ext cx="902787" cy="307766"/>
          </a:xfrm>
          <a:prstGeom prst="rect">
            <a:avLst/>
          </a:prstGeom>
        </p:spPr>
        <p:txBody>
          <a:bodyPr wrap="none" lIns="91428" tIns="45715" rIns="91428" bIns="45715">
            <a:spAutoFit/>
          </a:bodyPr>
          <a:lstStyle/>
          <a:p>
            <a:r>
              <a:rPr lang="zh-CN" altLang="en-US" sz="1400" b="1"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1400" b="1" dirty="0">
              <a:solidFill>
                <a:sysClr val="windowText" lastClr="000000"/>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8129497" y="2482522"/>
            <a:ext cx="2478270" cy="75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100" dirty="0">
                <a:solidFill>
                  <a:sysClr val="windowText" lastClr="000000"/>
                </a:solidFill>
                <a:sym typeface="微软雅黑" panose="020B0503020204020204" pitchFamily="34" charset="-122"/>
              </a:rPr>
              <a:t>在此录入上述图表的描述说明，在此录入上述图表的描述说明，在此录入上述图表的描述说明。</a:t>
            </a:r>
          </a:p>
        </p:txBody>
      </p:sp>
      <p:grpSp>
        <p:nvGrpSpPr>
          <p:cNvPr id="42" name="组合 41"/>
          <p:cNvGrpSpPr/>
          <p:nvPr/>
        </p:nvGrpSpPr>
        <p:grpSpPr>
          <a:xfrm>
            <a:off x="5688779" y="2973175"/>
            <a:ext cx="507976" cy="480113"/>
            <a:chOff x="1697563" y="2241401"/>
            <a:chExt cx="508043" cy="480000"/>
          </a:xfrm>
        </p:grpSpPr>
        <p:sp>
          <p:nvSpPr>
            <p:cNvPr id="43" name="椭圆 42"/>
            <p:cNvSpPr/>
            <p:nvPr/>
          </p:nvSpPr>
          <p:spPr>
            <a:xfrm>
              <a:off x="1697563" y="2241401"/>
              <a:ext cx="480000" cy="480000"/>
            </a:xfrm>
            <a:prstGeom prst="ellipse">
              <a:avLst/>
            </a:prstGeom>
            <a:solidFill>
              <a:srgbClr val="1FB4C2"/>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mj-ea"/>
                <a:ea typeface="+mj-ea"/>
                <a:cs typeface="Arial" panose="020B0604020202020204" pitchFamily="34" charset="0"/>
              </a:endParaRPr>
            </a:p>
          </p:txBody>
        </p:sp>
        <p:sp>
          <p:nvSpPr>
            <p:cNvPr id="44" name="矩形 43"/>
            <p:cNvSpPr/>
            <p:nvPr/>
          </p:nvSpPr>
          <p:spPr>
            <a:xfrm>
              <a:off x="1741957" y="2319956"/>
              <a:ext cx="463649" cy="400016"/>
            </a:xfrm>
            <a:prstGeom prst="rect">
              <a:avLst/>
            </a:prstGeom>
          </p:spPr>
          <p:txBody>
            <a:bodyPr wrap="none">
              <a:spAutoFit/>
            </a:bodyPr>
            <a:lstStyle/>
            <a:p>
              <a:pPr algn="ctr"/>
              <a:r>
                <a:rPr lang="en-US" altLang="zh-CN" sz="2000" dirty="0">
                  <a:solidFill>
                    <a:schemeClr val="bg1"/>
                  </a:solidFill>
                  <a:latin typeface="+mj-ea"/>
                  <a:ea typeface="+mj-ea"/>
                  <a:cs typeface="Arial" panose="020B0604020202020204" pitchFamily="34" charset="0"/>
                </a:rPr>
                <a:t>01</a:t>
              </a:r>
              <a:endParaRPr lang="zh-CN" altLang="en-US" sz="2000" dirty="0">
                <a:solidFill>
                  <a:schemeClr val="bg1"/>
                </a:solidFill>
                <a:latin typeface="+mj-ea"/>
                <a:ea typeface="+mj-ea"/>
                <a:cs typeface="Arial" panose="020B0604020202020204" pitchFamily="34" charset="0"/>
              </a:endParaRPr>
            </a:p>
          </p:txBody>
        </p:sp>
      </p:grpSp>
      <p:grpSp>
        <p:nvGrpSpPr>
          <p:cNvPr id="45" name="组合 44"/>
          <p:cNvGrpSpPr/>
          <p:nvPr/>
        </p:nvGrpSpPr>
        <p:grpSpPr>
          <a:xfrm>
            <a:off x="6069595" y="4000070"/>
            <a:ext cx="511679" cy="480113"/>
            <a:chOff x="1681690" y="2241401"/>
            <a:chExt cx="511743" cy="480000"/>
          </a:xfrm>
        </p:grpSpPr>
        <p:sp>
          <p:nvSpPr>
            <p:cNvPr id="46" name="椭圆 45"/>
            <p:cNvSpPr/>
            <p:nvPr/>
          </p:nvSpPr>
          <p:spPr>
            <a:xfrm>
              <a:off x="1697563" y="2241401"/>
              <a:ext cx="479999" cy="480000"/>
            </a:xfrm>
            <a:prstGeom prst="ellipse">
              <a:avLst/>
            </a:prstGeom>
            <a:solidFill>
              <a:srgbClr val="1FB4C2"/>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mj-ea"/>
                <a:ea typeface="+mj-ea"/>
                <a:cs typeface="Arial" panose="020B0604020202020204" pitchFamily="34" charset="0"/>
              </a:endParaRPr>
            </a:p>
          </p:txBody>
        </p:sp>
        <p:sp>
          <p:nvSpPr>
            <p:cNvPr id="47" name="矩形 46"/>
            <p:cNvSpPr/>
            <p:nvPr/>
          </p:nvSpPr>
          <p:spPr>
            <a:xfrm>
              <a:off x="1681690" y="2298329"/>
              <a:ext cx="511743" cy="400016"/>
            </a:xfrm>
            <a:prstGeom prst="rect">
              <a:avLst/>
            </a:prstGeom>
          </p:spPr>
          <p:txBody>
            <a:bodyPr wrap="none">
              <a:spAutoFit/>
            </a:bodyPr>
            <a:lstStyle/>
            <a:p>
              <a:pPr algn="ctr"/>
              <a:r>
                <a:rPr lang="en-US" altLang="zh-CN" sz="2000" dirty="0">
                  <a:solidFill>
                    <a:schemeClr val="bg1"/>
                  </a:solidFill>
                  <a:latin typeface="+mj-ea"/>
                  <a:ea typeface="+mj-ea"/>
                  <a:cs typeface="Arial" panose="020B0604020202020204" pitchFamily="34" charset="0"/>
                </a:rPr>
                <a:t>02</a:t>
              </a:r>
              <a:endParaRPr lang="zh-CN" altLang="en-US" sz="2000" dirty="0">
                <a:solidFill>
                  <a:schemeClr val="bg1"/>
                </a:solidFill>
                <a:latin typeface="+mj-ea"/>
                <a:ea typeface="+mj-ea"/>
                <a:cs typeface="Arial" panose="020B0604020202020204" pitchFamily="34" charset="0"/>
              </a:endParaRPr>
            </a:p>
          </p:txBody>
        </p:sp>
      </p:grpSp>
      <p:grpSp>
        <p:nvGrpSpPr>
          <p:cNvPr id="48" name="组合 47"/>
          <p:cNvGrpSpPr/>
          <p:nvPr/>
        </p:nvGrpSpPr>
        <p:grpSpPr>
          <a:xfrm>
            <a:off x="4435219" y="4058026"/>
            <a:ext cx="518091" cy="480113"/>
            <a:chOff x="1680962" y="2241401"/>
            <a:chExt cx="518155" cy="480000"/>
          </a:xfrm>
        </p:grpSpPr>
        <p:sp>
          <p:nvSpPr>
            <p:cNvPr id="49" name="椭圆 48"/>
            <p:cNvSpPr/>
            <p:nvPr/>
          </p:nvSpPr>
          <p:spPr>
            <a:xfrm>
              <a:off x="1697563" y="2241401"/>
              <a:ext cx="479999" cy="480000"/>
            </a:xfrm>
            <a:prstGeom prst="ellipse">
              <a:avLst/>
            </a:prstGeom>
            <a:solidFill>
              <a:srgbClr val="1FB4C2"/>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mj-ea"/>
                <a:ea typeface="+mj-ea"/>
                <a:cs typeface="Arial" panose="020B0604020202020204" pitchFamily="34" charset="0"/>
              </a:endParaRPr>
            </a:p>
          </p:txBody>
        </p:sp>
        <p:sp>
          <p:nvSpPr>
            <p:cNvPr id="50" name="矩形 49"/>
            <p:cNvSpPr/>
            <p:nvPr/>
          </p:nvSpPr>
          <p:spPr>
            <a:xfrm>
              <a:off x="1680962" y="2277752"/>
              <a:ext cx="518155" cy="400016"/>
            </a:xfrm>
            <a:prstGeom prst="rect">
              <a:avLst/>
            </a:prstGeom>
          </p:spPr>
          <p:txBody>
            <a:bodyPr wrap="none">
              <a:spAutoFit/>
            </a:bodyPr>
            <a:lstStyle/>
            <a:p>
              <a:pPr algn="ctr"/>
              <a:r>
                <a:rPr lang="en-US" altLang="zh-CN" sz="2000" dirty="0">
                  <a:solidFill>
                    <a:schemeClr val="bg1"/>
                  </a:solidFill>
                  <a:latin typeface="+mj-ea"/>
                  <a:ea typeface="+mj-ea"/>
                  <a:cs typeface="Arial" panose="020B0604020202020204" pitchFamily="34" charset="0"/>
                </a:rPr>
                <a:t>03</a:t>
              </a:r>
              <a:endParaRPr lang="zh-CN" altLang="en-US" sz="2000" dirty="0">
                <a:solidFill>
                  <a:schemeClr val="bg1"/>
                </a:solidFill>
                <a:latin typeface="+mj-ea"/>
                <a:ea typeface="+mj-ea"/>
                <a:cs typeface="Arial" panose="020B0604020202020204" pitchFamily="34" charset="0"/>
              </a:endParaRPr>
            </a:p>
          </p:txBody>
        </p:sp>
      </p:grpSp>
      <p:grpSp>
        <p:nvGrpSpPr>
          <p:cNvPr id="51" name="组合 50"/>
          <p:cNvGrpSpPr/>
          <p:nvPr/>
        </p:nvGrpSpPr>
        <p:grpSpPr>
          <a:xfrm>
            <a:off x="7542549" y="2074943"/>
            <a:ext cx="533331" cy="533524"/>
            <a:chOff x="1676401" y="2235199"/>
            <a:chExt cx="533400" cy="533400"/>
          </a:xfrm>
        </p:grpSpPr>
        <p:sp>
          <p:nvSpPr>
            <p:cNvPr id="52" name="椭圆 51"/>
            <p:cNvSpPr/>
            <p:nvPr/>
          </p:nvSpPr>
          <p:spPr>
            <a:xfrm>
              <a:off x="1676401" y="2235199"/>
              <a:ext cx="533400" cy="533400"/>
            </a:xfrm>
            <a:prstGeom prst="ellipse">
              <a:avLst/>
            </a:prstGeom>
            <a:solidFill>
              <a:srgbClr val="1FB4C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mj-ea"/>
                <a:ea typeface="+mj-ea"/>
                <a:cs typeface="Arial" panose="020B0604020202020204" pitchFamily="34" charset="0"/>
              </a:endParaRPr>
            </a:p>
          </p:txBody>
        </p:sp>
        <p:sp>
          <p:nvSpPr>
            <p:cNvPr id="53" name="矩形 52"/>
            <p:cNvSpPr/>
            <p:nvPr/>
          </p:nvSpPr>
          <p:spPr>
            <a:xfrm>
              <a:off x="1720901" y="2346615"/>
              <a:ext cx="463648" cy="400017"/>
            </a:xfrm>
            <a:prstGeom prst="rect">
              <a:avLst/>
            </a:prstGeom>
          </p:spPr>
          <p:txBody>
            <a:bodyPr wrap="none">
              <a:spAutoFit/>
            </a:bodyPr>
            <a:lstStyle/>
            <a:p>
              <a:pPr algn="ctr"/>
              <a:r>
                <a:rPr lang="en-US" altLang="zh-CN" sz="2000" dirty="0">
                  <a:solidFill>
                    <a:schemeClr val="bg1"/>
                  </a:solidFill>
                  <a:latin typeface="+mj-ea"/>
                  <a:ea typeface="+mj-ea"/>
                  <a:cs typeface="Arial" panose="020B0604020202020204" pitchFamily="34" charset="0"/>
                </a:rPr>
                <a:t>01</a:t>
              </a:r>
              <a:endParaRPr lang="zh-CN" altLang="en-US" sz="2000" dirty="0">
                <a:solidFill>
                  <a:schemeClr val="bg1"/>
                </a:solidFill>
                <a:latin typeface="+mj-ea"/>
                <a:ea typeface="+mj-ea"/>
                <a:cs typeface="Arial" panose="020B0604020202020204" pitchFamily="34" charset="0"/>
              </a:endParaRPr>
            </a:p>
          </p:txBody>
        </p:sp>
      </p:grpSp>
      <p:sp>
        <p:nvSpPr>
          <p:cNvPr id="54" name="矩形 53"/>
          <p:cNvSpPr/>
          <p:nvPr/>
        </p:nvSpPr>
        <p:spPr>
          <a:xfrm>
            <a:off x="8129493" y="3479237"/>
            <a:ext cx="902787" cy="307766"/>
          </a:xfrm>
          <a:prstGeom prst="rect">
            <a:avLst/>
          </a:prstGeom>
        </p:spPr>
        <p:txBody>
          <a:bodyPr wrap="none" lIns="91428" tIns="45715" rIns="91428" bIns="45715">
            <a:spAutoFit/>
          </a:bodyPr>
          <a:lstStyle/>
          <a:p>
            <a:r>
              <a:rPr lang="zh-CN" altLang="en-US" sz="1400" b="1"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1400" b="1" dirty="0">
              <a:solidFill>
                <a:sysClr val="windowText" lastClr="000000"/>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8129497" y="3851856"/>
            <a:ext cx="2478270" cy="53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100" dirty="0">
                <a:solidFill>
                  <a:sysClr val="windowText" lastClr="000000"/>
                </a:solidFill>
                <a:sym typeface="微软雅黑" panose="020B0503020204020204" pitchFamily="34" charset="-122"/>
              </a:rPr>
              <a:t>在此录入上述图表的描述说明，在此录入上述图表的描述说明。</a:t>
            </a:r>
          </a:p>
        </p:txBody>
      </p:sp>
      <p:grpSp>
        <p:nvGrpSpPr>
          <p:cNvPr id="56" name="组合 55"/>
          <p:cNvGrpSpPr/>
          <p:nvPr/>
        </p:nvGrpSpPr>
        <p:grpSpPr>
          <a:xfrm>
            <a:off x="7517300" y="3466859"/>
            <a:ext cx="533331" cy="533524"/>
            <a:chOff x="1676400" y="2235200"/>
            <a:chExt cx="533400" cy="533400"/>
          </a:xfrm>
        </p:grpSpPr>
        <p:sp>
          <p:nvSpPr>
            <p:cNvPr id="57" name="椭圆 56"/>
            <p:cNvSpPr/>
            <p:nvPr/>
          </p:nvSpPr>
          <p:spPr>
            <a:xfrm>
              <a:off x="1676400" y="2235200"/>
              <a:ext cx="533400" cy="533400"/>
            </a:xfrm>
            <a:prstGeom prst="ellipse">
              <a:avLst/>
            </a:prstGeom>
            <a:solidFill>
              <a:srgbClr val="1FB4C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mj-ea"/>
                <a:ea typeface="+mj-ea"/>
                <a:cs typeface="Arial" panose="020B0604020202020204" pitchFamily="34" charset="0"/>
              </a:endParaRPr>
            </a:p>
          </p:txBody>
        </p:sp>
        <p:sp>
          <p:nvSpPr>
            <p:cNvPr id="58" name="矩形 57"/>
            <p:cNvSpPr/>
            <p:nvPr/>
          </p:nvSpPr>
          <p:spPr>
            <a:xfrm>
              <a:off x="1687228" y="2334753"/>
              <a:ext cx="511745" cy="400017"/>
            </a:xfrm>
            <a:prstGeom prst="rect">
              <a:avLst/>
            </a:prstGeom>
          </p:spPr>
          <p:txBody>
            <a:bodyPr wrap="none">
              <a:spAutoFit/>
            </a:bodyPr>
            <a:lstStyle/>
            <a:p>
              <a:pPr algn="ctr"/>
              <a:r>
                <a:rPr lang="en-US" altLang="zh-CN" sz="2000" dirty="0">
                  <a:solidFill>
                    <a:schemeClr val="bg1"/>
                  </a:solidFill>
                  <a:latin typeface="+mj-ea"/>
                  <a:ea typeface="+mj-ea"/>
                  <a:cs typeface="Arial" panose="020B0604020202020204" pitchFamily="34" charset="0"/>
                </a:rPr>
                <a:t>02</a:t>
              </a:r>
              <a:endParaRPr lang="zh-CN" altLang="en-US" sz="2000" dirty="0">
                <a:solidFill>
                  <a:schemeClr val="bg1"/>
                </a:solidFill>
                <a:latin typeface="+mj-ea"/>
                <a:ea typeface="+mj-ea"/>
                <a:cs typeface="Arial" panose="020B0604020202020204" pitchFamily="34" charset="0"/>
              </a:endParaRPr>
            </a:p>
          </p:txBody>
        </p:sp>
      </p:grpSp>
      <p:sp>
        <p:nvSpPr>
          <p:cNvPr id="59" name="矩形 58"/>
          <p:cNvSpPr/>
          <p:nvPr/>
        </p:nvSpPr>
        <p:spPr>
          <a:xfrm>
            <a:off x="8129493" y="4774091"/>
            <a:ext cx="902787" cy="307766"/>
          </a:xfrm>
          <a:prstGeom prst="rect">
            <a:avLst/>
          </a:prstGeom>
        </p:spPr>
        <p:txBody>
          <a:bodyPr wrap="none" lIns="91428" tIns="45715" rIns="91428" bIns="45715">
            <a:spAutoFit/>
          </a:bodyPr>
          <a:lstStyle/>
          <a:p>
            <a:r>
              <a:rPr lang="zh-CN" altLang="en-US" sz="1400" b="1"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1400" b="1" dirty="0">
              <a:solidFill>
                <a:sysClr val="windowText" lastClr="000000"/>
              </a:solidFill>
              <a:latin typeface="微软雅黑" panose="020B0503020204020204" pitchFamily="34" charset="-122"/>
              <a:ea typeface="微软雅黑" panose="020B0503020204020204" pitchFamily="34" charset="-122"/>
            </a:endParaRPr>
          </a:p>
        </p:txBody>
      </p:sp>
      <p:sp>
        <p:nvSpPr>
          <p:cNvPr id="60" name="矩形 47"/>
          <p:cNvSpPr>
            <a:spLocks noChangeArrowheads="1"/>
          </p:cNvSpPr>
          <p:nvPr/>
        </p:nvSpPr>
        <p:spPr bwMode="auto">
          <a:xfrm>
            <a:off x="8129497" y="5146711"/>
            <a:ext cx="2478270" cy="75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100" dirty="0">
                <a:solidFill>
                  <a:sysClr val="windowText" lastClr="000000"/>
                </a:solidFill>
                <a:sym typeface="微软雅黑" panose="020B0503020204020204" pitchFamily="34" charset="-122"/>
              </a:rPr>
              <a:t>在此录入上述图表的描述说明，在此录入上述图表的描述说明，在此录入上述图表的描述说明。</a:t>
            </a:r>
          </a:p>
        </p:txBody>
      </p:sp>
      <p:grpSp>
        <p:nvGrpSpPr>
          <p:cNvPr id="61" name="组合 60"/>
          <p:cNvGrpSpPr/>
          <p:nvPr/>
        </p:nvGrpSpPr>
        <p:grpSpPr>
          <a:xfrm>
            <a:off x="7517300" y="4761714"/>
            <a:ext cx="533331" cy="533524"/>
            <a:chOff x="1676400" y="2235200"/>
            <a:chExt cx="533400" cy="533400"/>
          </a:xfrm>
        </p:grpSpPr>
        <p:sp>
          <p:nvSpPr>
            <p:cNvPr id="62" name="椭圆 61"/>
            <p:cNvSpPr/>
            <p:nvPr/>
          </p:nvSpPr>
          <p:spPr>
            <a:xfrm>
              <a:off x="1676400" y="2235200"/>
              <a:ext cx="533400" cy="533400"/>
            </a:xfrm>
            <a:prstGeom prst="ellipse">
              <a:avLst/>
            </a:prstGeom>
            <a:solidFill>
              <a:srgbClr val="1FB4C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mj-ea"/>
                <a:ea typeface="+mj-ea"/>
                <a:cs typeface="Arial" panose="020B0604020202020204" pitchFamily="34" charset="0"/>
              </a:endParaRPr>
            </a:p>
          </p:txBody>
        </p:sp>
        <p:sp>
          <p:nvSpPr>
            <p:cNvPr id="63" name="矩形 62"/>
            <p:cNvSpPr/>
            <p:nvPr/>
          </p:nvSpPr>
          <p:spPr>
            <a:xfrm>
              <a:off x="1684022" y="2327412"/>
              <a:ext cx="518158" cy="400017"/>
            </a:xfrm>
            <a:prstGeom prst="rect">
              <a:avLst/>
            </a:prstGeom>
          </p:spPr>
          <p:txBody>
            <a:bodyPr wrap="none">
              <a:spAutoFit/>
            </a:bodyPr>
            <a:lstStyle/>
            <a:p>
              <a:pPr algn="ctr"/>
              <a:r>
                <a:rPr lang="en-US" altLang="zh-CN" sz="2000" dirty="0">
                  <a:solidFill>
                    <a:schemeClr val="bg1"/>
                  </a:solidFill>
                  <a:latin typeface="+mj-ea"/>
                  <a:ea typeface="+mj-ea"/>
                  <a:cs typeface="Arial" panose="020B0604020202020204" pitchFamily="34" charset="0"/>
                </a:rPr>
                <a:t>03</a:t>
              </a:r>
              <a:endParaRPr lang="zh-CN" altLang="en-US" sz="2000" dirty="0">
                <a:solidFill>
                  <a:schemeClr val="bg1"/>
                </a:solidFill>
                <a:latin typeface="+mj-ea"/>
                <a:ea typeface="+mj-ea"/>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randombar(horizontal)">
                                      <p:cBhvr>
                                        <p:cTn id="12" dur="500"/>
                                        <p:tgtEl>
                                          <p:spTgt spid="67"/>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750"/>
                                        <p:tgtEl>
                                          <p:spTgt spid="7"/>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400" fill="hold"/>
                                        <p:tgtEl>
                                          <p:spTgt spid="42"/>
                                        </p:tgtEl>
                                        <p:attrNameLst>
                                          <p:attrName>ppt_w</p:attrName>
                                        </p:attrNameLst>
                                      </p:cBhvr>
                                      <p:tavLst>
                                        <p:tav tm="0">
                                          <p:val>
                                            <p:fltVal val="0"/>
                                          </p:val>
                                        </p:tav>
                                        <p:tav tm="100000">
                                          <p:val>
                                            <p:strVal val="#ppt_w"/>
                                          </p:val>
                                        </p:tav>
                                      </p:tavLst>
                                    </p:anim>
                                    <p:anim calcmode="lin" valueType="num">
                                      <p:cBhvr>
                                        <p:cTn id="21" dur="400" fill="hold"/>
                                        <p:tgtEl>
                                          <p:spTgt spid="42"/>
                                        </p:tgtEl>
                                        <p:attrNameLst>
                                          <p:attrName>ppt_h</p:attrName>
                                        </p:attrNameLst>
                                      </p:cBhvr>
                                      <p:tavLst>
                                        <p:tav tm="0">
                                          <p:val>
                                            <p:fltVal val="0"/>
                                          </p:val>
                                        </p:tav>
                                        <p:tav tm="100000">
                                          <p:val>
                                            <p:strVal val="#ppt_h"/>
                                          </p:val>
                                        </p:tav>
                                      </p:tavLst>
                                    </p:anim>
                                    <p:animEffect transition="in" filter="fade">
                                      <p:cBhvr>
                                        <p:cTn id="22" dur="400"/>
                                        <p:tgtEl>
                                          <p:spTgt spid="4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p:cTn id="26" dur="400" fill="hold"/>
                                        <p:tgtEl>
                                          <p:spTgt spid="51"/>
                                        </p:tgtEl>
                                        <p:attrNameLst>
                                          <p:attrName>ppt_w</p:attrName>
                                        </p:attrNameLst>
                                      </p:cBhvr>
                                      <p:tavLst>
                                        <p:tav tm="0">
                                          <p:val>
                                            <p:fltVal val="0"/>
                                          </p:val>
                                        </p:tav>
                                        <p:tav tm="100000">
                                          <p:val>
                                            <p:strVal val="#ppt_w"/>
                                          </p:val>
                                        </p:tav>
                                      </p:tavLst>
                                    </p:anim>
                                    <p:anim calcmode="lin" valueType="num">
                                      <p:cBhvr>
                                        <p:cTn id="27" dur="400" fill="hold"/>
                                        <p:tgtEl>
                                          <p:spTgt spid="51"/>
                                        </p:tgtEl>
                                        <p:attrNameLst>
                                          <p:attrName>ppt_h</p:attrName>
                                        </p:attrNameLst>
                                      </p:cBhvr>
                                      <p:tavLst>
                                        <p:tav tm="0">
                                          <p:val>
                                            <p:fltVal val="0"/>
                                          </p:val>
                                        </p:tav>
                                        <p:tav tm="100000">
                                          <p:val>
                                            <p:strVal val="#ppt_h"/>
                                          </p:val>
                                        </p:tav>
                                      </p:tavLst>
                                    </p:anim>
                                    <p:animEffect transition="in" filter="fade">
                                      <p:cBhvr>
                                        <p:cTn id="28" dur="400"/>
                                        <p:tgtEl>
                                          <p:spTgt spid="51"/>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par>
                          <p:cTn id="36" fill="hold">
                            <p:stCondLst>
                              <p:cond delay="3500"/>
                            </p:stCondLst>
                            <p:childTnLst>
                              <p:par>
                                <p:cTn id="37" presetID="53" presetClass="entr" presetSubtype="16" fill="hold" nodeType="afterEffect">
                                  <p:stCondLst>
                                    <p:cond delay="250"/>
                                  </p:stCondLst>
                                  <p:childTnLst>
                                    <p:set>
                                      <p:cBhvr>
                                        <p:cTn id="38" dur="1" fill="hold">
                                          <p:stCondLst>
                                            <p:cond delay="0"/>
                                          </p:stCondLst>
                                        </p:cTn>
                                        <p:tgtEl>
                                          <p:spTgt spid="45"/>
                                        </p:tgtEl>
                                        <p:attrNameLst>
                                          <p:attrName>style.visibility</p:attrName>
                                        </p:attrNameLst>
                                      </p:cBhvr>
                                      <p:to>
                                        <p:strVal val="visible"/>
                                      </p:to>
                                    </p:set>
                                    <p:anim calcmode="lin" valueType="num">
                                      <p:cBhvr>
                                        <p:cTn id="39" dur="400" fill="hold"/>
                                        <p:tgtEl>
                                          <p:spTgt spid="45"/>
                                        </p:tgtEl>
                                        <p:attrNameLst>
                                          <p:attrName>ppt_w</p:attrName>
                                        </p:attrNameLst>
                                      </p:cBhvr>
                                      <p:tavLst>
                                        <p:tav tm="0">
                                          <p:val>
                                            <p:fltVal val="0"/>
                                          </p:val>
                                        </p:tav>
                                        <p:tav tm="100000">
                                          <p:val>
                                            <p:strVal val="#ppt_w"/>
                                          </p:val>
                                        </p:tav>
                                      </p:tavLst>
                                    </p:anim>
                                    <p:anim calcmode="lin" valueType="num">
                                      <p:cBhvr>
                                        <p:cTn id="40" dur="400" fill="hold"/>
                                        <p:tgtEl>
                                          <p:spTgt spid="45"/>
                                        </p:tgtEl>
                                        <p:attrNameLst>
                                          <p:attrName>ppt_h</p:attrName>
                                        </p:attrNameLst>
                                      </p:cBhvr>
                                      <p:tavLst>
                                        <p:tav tm="0">
                                          <p:val>
                                            <p:fltVal val="0"/>
                                          </p:val>
                                        </p:tav>
                                        <p:tav tm="100000">
                                          <p:val>
                                            <p:strVal val="#ppt_h"/>
                                          </p:val>
                                        </p:tav>
                                      </p:tavLst>
                                    </p:anim>
                                    <p:animEffect transition="in" filter="fade">
                                      <p:cBhvr>
                                        <p:cTn id="41" dur="400"/>
                                        <p:tgtEl>
                                          <p:spTgt spid="4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400" fill="hold"/>
                                        <p:tgtEl>
                                          <p:spTgt spid="56"/>
                                        </p:tgtEl>
                                        <p:attrNameLst>
                                          <p:attrName>ppt_w</p:attrName>
                                        </p:attrNameLst>
                                      </p:cBhvr>
                                      <p:tavLst>
                                        <p:tav tm="0">
                                          <p:val>
                                            <p:fltVal val="0"/>
                                          </p:val>
                                        </p:tav>
                                        <p:tav tm="100000">
                                          <p:val>
                                            <p:strVal val="#ppt_w"/>
                                          </p:val>
                                        </p:tav>
                                      </p:tavLst>
                                    </p:anim>
                                    <p:anim calcmode="lin" valueType="num">
                                      <p:cBhvr>
                                        <p:cTn id="46" dur="400" fill="hold"/>
                                        <p:tgtEl>
                                          <p:spTgt spid="56"/>
                                        </p:tgtEl>
                                        <p:attrNameLst>
                                          <p:attrName>ppt_h</p:attrName>
                                        </p:attrNameLst>
                                      </p:cBhvr>
                                      <p:tavLst>
                                        <p:tav tm="0">
                                          <p:val>
                                            <p:fltVal val="0"/>
                                          </p:val>
                                        </p:tav>
                                        <p:tav tm="100000">
                                          <p:val>
                                            <p:strVal val="#ppt_h"/>
                                          </p:val>
                                        </p:tav>
                                      </p:tavLst>
                                    </p:anim>
                                    <p:animEffect transition="in" filter="fade">
                                      <p:cBhvr>
                                        <p:cTn id="47" dur="400"/>
                                        <p:tgtEl>
                                          <p:spTgt spid="56"/>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left)">
                                      <p:cBhvr>
                                        <p:cTn id="51" dur="500"/>
                                        <p:tgtEl>
                                          <p:spTgt spid="5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left)">
                                      <p:cBhvr>
                                        <p:cTn id="54" dur="500"/>
                                        <p:tgtEl>
                                          <p:spTgt spid="55"/>
                                        </p:tgtEl>
                                      </p:cBhvr>
                                    </p:animEffect>
                                  </p:childTnLst>
                                </p:cTn>
                              </p:par>
                            </p:childTnLst>
                          </p:cTn>
                        </p:par>
                        <p:par>
                          <p:cTn id="55" fill="hold">
                            <p:stCondLst>
                              <p:cond delay="5250"/>
                            </p:stCondLst>
                            <p:childTnLst>
                              <p:par>
                                <p:cTn id="56" presetID="53" presetClass="entr" presetSubtype="16" fill="hold" nodeType="afterEffect">
                                  <p:stCondLst>
                                    <p:cond delay="250"/>
                                  </p:stCondLst>
                                  <p:childTnLst>
                                    <p:set>
                                      <p:cBhvr>
                                        <p:cTn id="57" dur="1" fill="hold">
                                          <p:stCondLst>
                                            <p:cond delay="0"/>
                                          </p:stCondLst>
                                        </p:cTn>
                                        <p:tgtEl>
                                          <p:spTgt spid="48"/>
                                        </p:tgtEl>
                                        <p:attrNameLst>
                                          <p:attrName>style.visibility</p:attrName>
                                        </p:attrNameLst>
                                      </p:cBhvr>
                                      <p:to>
                                        <p:strVal val="visible"/>
                                      </p:to>
                                    </p:set>
                                    <p:anim calcmode="lin" valueType="num">
                                      <p:cBhvr>
                                        <p:cTn id="58" dur="400" fill="hold"/>
                                        <p:tgtEl>
                                          <p:spTgt spid="48"/>
                                        </p:tgtEl>
                                        <p:attrNameLst>
                                          <p:attrName>ppt_w</p:attrName>
                                        </p:attrNameLst>
                                      </p:cBhvr>
                                      <p:tavLst>
                                        <p:tav tm="0">
                                          <p:val>
                                            <p:fltVal val="0"/>
                                          </p:val>
                                        </p:tav>
                                        <p:tav tm="100000">
                                          <p:val>
                                            <p:strVal val="#ppt_w"/>
                                          </p:val>
                                        </p:tav>
                                      </p:tavLst>
                                    </p:anim>
                                    <p:anim calcmode="lin" valueType="num">
                                      <p:cBhvr>
                                        <p:cTn id="59" dur="400" fill="hold"/>
                                        <p:tgtEl>
                                          <p:spTgt spid="48"/>
                                        </p:tgtEl>
                                        <p:attrNameLst>
                                          <p:attrName>ppt_h</p:attrName>
                                        </p:attrNameLst>
                                      </p:cBhvr>
                                      <p:tavLst>
                                        <p:tav tm="0">
                                          <p:val>
                                            <p:fltVal val="0"/>
                                          </p:val>
                                        </p:tav>
                                        <p:tav tm="100000">
                                          <p:val>
                                            <p:strVal val="#ppt_h"/>
                                          </p:val>
                                        </p:tav>
                                      </p:tavLst>
                                    </p:anim>
                                    <p:animEffect transition="in" filter="fade">
                                      <p:cBhvr>
                                        <p:cTn id="60" dur="400"/>
                                        <p:tgtEl>
                                          <p:spTgt spid="48"/>
                                        </p:tgtEl>
                                      </p:cBhvr>
                                    </p:animEffect>
                                  </p:childTnLst>
                                </p:cTn>
                              </p:par>
                            </p:childTnLst>
                          </p:cTn>
                        </p:par>
                        <p:par>
                          <p:cTn id="61" fill="hold">
                            <p:stCondLst>
                              <p:cond delay="6000"/>
                            </p:stCondLst>
                            <p:childTnLst>
                              <p:par>
                                <p:cTn id="62" presetID="53" presetClass="entr" presetSubtype="16" fill="hold" nodeType="after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p:cTn id="64" dur="400" fill="hold"/>
                                        <p:tgtEl>
                                          <p:spTgt spid="61"/>
                                        </p:tgtEl>
                                        <p:attrNameLst>
                                          <p:attrName>ppt_w</p:attrName>
                                        </p:attrNameLst>
                                      </p:cBhvr>
                                      <p:tavLst>
                                        <p:tav tm="0">
                                          <p:val>
                                            <p:fltVal val="0"/>
                                          </p:val>
                                        </p:tav>
                                        <p:tav tm="100000">
                                          <p:val>
                                            <p:strVal val="#ppt_w"/>
                                          </p:val>
                                        </p:tav>
                                      </p:tavLst>
                                    </p:anim>
                                    <p:anim calcmode="lin" valueType="num">
                                      <p:cBhvr>
                                        <p:cTn id="65" dur="400" fill="hold"/>
                                        <p:tgtEl>
                                          <p:spTgt spid="61"/>
                                        </p:tgtEl>
                                        <p:attrNameLst>
                                          <p:attrName>ppt_h</p:attrName>
                                        </p:attrNameLst>
                                      </p:cBhvr>
                                      <p:tavLst>
                                        <p:tav tm="0">
                                          <p:val>
                                            <p:fltVal val="0"/>
                                          </p:val>
                                        </p:tav>
                                        <p:tav tm="100000">
                                          <p:val>
                                            <p:strVal val="#ppt_h"/>
                                          </p:val>
                                        </p:tav>
                                      </p:tavLst>
                                    </p:anim>
                                    <p:animEffect transition="in" filter="fade">
                                      <p:cBhvr>
                                        <p:cTn id="66" dur="400"/>
                                        <p:tgtEl>
                                          <p:spTgt spid="6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500"/>
                                        <p:tgtEl>
                                          <p:spTgt spid="5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40" grpId="0"/>
      <p:bldP spid="41" grpId="0"/>
      <p:bldP spid="54" grpId="0"/>
      <p:bldP spid="55"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组合 194"/>
          <p:cNvGrpSpPr/>
          <p:nvPr/>
        </p:nvGrpSpPr>
        <p:grpSpPr>
          <a:xfrm>
            <a:off x="2777068" y="1"/>
            <a:ext cx="7763932" cy="5337409"/>
            <a:chOff x="2777068" y="1"/>
            <a:chExt cx="7763932" cy="5337409"/>
          </a:xfrm>
        </p:grpSpPr>
        <p:sp>
          <p:nvSpPr>
            <p:cNvPr id="50" name="Shape 8655"/>
            <p:cNvSpPr/>
            <p:nvPr/>
          </p:nvSpPr>
          <p:spPr>
            <a:xfrm>
              <a:off x="2777068" y="2870515"/>
              <a:ext cx="6434665" cy="0"/>
            </a:xfrm>
            <a:prstGeom prst="line">
              <a:avLst/>
            </a:prstGeom>
            <a:ln w="12700">
              <a:solidFill>
                <a:schemeClr val="tx1">
                  <a:lumMod val="85000"/>
                  <a:lumOff val="15000"/>
                </a:schemeClr>
              </a:solidFill>
              <a:round/>
            </a:ln>
          </p:spPr>
          <p:txBody>
            <a:bodyPr lIns="0" tIns="0" rIns="0" bIns="0"/>
            <a:lstStyle/>
            <a:p>
              <a:pPr lvl="0">
                <a:defRPr sz="1200">
                  <a:uFillTx/>
                  <a:latin typeface="+mj-lt"/>
                  <a:ea typeface="+mj-ea"/>
                  <a:cs typeface="+mj-cs"/>
                  <a:sym typeface="Helvetica"/>
                </a:defRPr>
              </a:pPr>
              <a:endParaRPr sz="1600">
                <a:solidFill>
                  <a:schemeClr val="tx1">
                    <a:lumMod val="75000"/>
                    <a:lumOff val="25000"/>
                  </a:schemeClr>
                </a:solidFill>
                <a:latin typeface="+mn-lt"/>
                <a:ea typeface="+mn-ea"/>
                <a:cs typeface="+mn-ea"/>
                <a:sym typeface="+mn-lt"/>
              </a:endParaRPr>
            </a:p>
          </p:txBody>
        </p:sp>
        <p:sp>
          <p:nvSpPr>
            <p:cNvPr id="51" name="Shape 8656"/>
            <p:cNvSpPr/>
            <p:nvPr/>
          </p:nvSpPr>
          <p:spPr>
            <a:xfrm>
              <a:off x="4597400" y="4103961"/>
              <a:ext cx="4614333" cy="1"/>
            </a:xfrm>
            <a:prstGeom prst="line">
              <a:avLst/>
            </a:prstGeom>
            <a:ln w="12700">
              <a:solidFill>
                <a:schemeClr val="tx1">
                  <a:lumMod val="85000"/>
                  <a:lumOff val="15000"/>
                </a:schemeClr>
              </a:solidFill>
              <a:round/>
            </a:ln>
          </p:spPr>
          <p:txBody>
            <a:bodyPr lIns="0" tIns="0" rIns="0" bIns="0"/>
            <a:lstStyle/>
            <a:p>
              <a:pPr lvl="0">
                <a:defRPr sz="1200">
                  <a:uFillTx/>
                  <a:latin typeface="+mj-lt"/>
                  <a:ea typeface="+mj-ea"/>
                  <a:cs typeface="+mj-cs"/>
                  <a:sym typeface="Helvetica"/>
                </a:defRPr>
              </a:pPr>
              <a:endParaRPr sz="1600">
                <a:solidFill>
                  <a:schemeClr val="tx1">
                    <a:lumMod val="75000"/>
                    <a:lumOff val="25000"/>
                  </a:schemeClr>
                </a:solidFill>
                <a:latin typeface="+mn-lt"/>
                <a:ea typeface="+mn-ea"/>
                <a:cs typeface="+mn-ea"/>
                <a:sym typeface="+mn-lt"/>
              </a:endParaRPr>
            </a:p>
          </p:txBody>
        </p:sp>
        <p:sp>
          <p:nvSpPr>
            <p:cNvPr id="52" name="Shape 8657"/>
            <p:cNvSpPr/>
            <p:nvPr/>
          </p:nvSpPr>
          <p:spPr>
            <a:xfrm>
              <a:off x="4597399" y="5337409"/>
              <a:ext cx="5943600" cy="1"/>
            </a:xfrm>
            <a:prstGeom prst="line">
              <a:avLst/>
            </a:prstGeom>
            <a:ln w="12700">
              <a:solidFill>
                <a:schemeClr val="tx1">
                  <a:lumMod val="85000"/>
                  <a:lumOff val="15000"/>
                </a:schemeClr>
              </a:solidFill>
              <a:round/>
            </a:ln>
          </p:spPr>
          <p:txBody>
            <a:bodyPr lIns="0" tIns="0" rIns="0" bIns="0"/>
            <a:lstStyle/>
            <a:p>
              <a:pPr lvl="0">
                <a:defRPr sz="1200">
                  <a:uFillTx/>
                  <a:latin typeface="+mj-lt"/>
                  <a:ea typeface="+mj-ea"/>
                  <a:cs typeface="+mj-cs"/>
                  <a:sym typeface="Helvetica"/>
                </a:defRPr>
              </a:pPr>
              <a:endParaRPr sz="1600">
                <a:solidFill>
                  <a:schemeClr val="tx1">
                    <a:lumMod val="75000"/>
                    <a:lumOff val="25000"/>
                  </a:schemeClr>
                </a:solidFill>
                <a:latin typeface="+mn-lt"/>
                <a:ea typeface="+mn-ea"/>
                <a:cs typeface="+mn-ea"/>
                <a:sym typeface="+mn-lt"/>
              </a:endParaRPr>
            </a:p>
          </p:txBody>
        </p:sp>
        <p:sp>
          <p:nvSpPr>
            <p:cNvPr id="53" name="Shape 8658"/>
            <p:cNvSpPr/>
            <p:nvPr/>
          </p:nvSpPr>
          <p:spPr>
            <a:xfrm>
              <a:off x="9211732" y="2870513"/>
              <a:ext cx="1" cy="1233448"/>
            </a:xfrm>
            <a:prstGeom prst="line">
              <a:avLst/>
            </a:prstGeom>
            <a:ln w="12700">
              <a:solidFill>
                <a:schemeClr val="tx1">
                  <a:lumMod val="85000"/>
                  <a:lumOff val="15000"/>
                </a:schemeClr>
              </a:solidFill>
              <a:round/>
            </a:ln>
          </p:spPr>
          <p:txBody>
            <a:bodyPr lIns="0" tIns="0" rIns="0" bIns="0"/>
            <a:lstStyle/>
            <a:p>
              <a:pPr lvl="0">
                <a:defRPr sz="1200">
                  <a:uFillTx/>
                  <a:latin typeface="+mj-lt"/>
                  <a:ea typeface="+mj-ea"/>
                  <a:cs typeface="+mj-cs"/>
                  <a:sym typeface="Helvetica"/>
                </a:defRPr>
              </a:pPr>
              <a:endParaRPr sz="1600">
                <a:solidFill>
                  <a:schemeClr val="tx1">
                    <a:lumMod val="75000"/>
                    <a:lumOff val="25000"/>
                  </a:schemeClr>
                </a:solidFill>
                <a:latin typeface="+mn-lt"/>
                <a:ea typeface="+mn-ea"/>
                <a:cs typeface="+mn-ea"/>
                <a:sym typeface="+mn-lt"/>
              </a:endParaRPr>
            </a:p>
          </p:txBody>
        </p:sp>
        <p:sp>
          <p:nvSpPr>
            <p:cNvPr id="54" name="Shape 8659"/>
            <p:cNvSpPr/>
            <p:nvPr/>
          </p:nvSpPr>
          <p:spPr>
            <a:xfrm>
              <a:off x="4605866" y="4103961"/>
              <a:ext cx="0" cy="1233448"/>
            </a:xfrm>
            <a:prstGeom prst="line">
              <a:avLst/>
            </a:prstGeom>
            <a:ln w="12700">
              <a:solidFill>
                <a:schemeClr val="tx1">
                  <a:lumMod val="85000"/>
                  <a:lumOff val="15000"/>
                </a:schemeClr>
              </a:solidFill>
              <a:round/>
            </a:ln>
          </p:spPr>
          <p:txBody>
            <a:bodyPr lIns="0" tIns="0" rIns="0" bIns="0"/>
            <a:lstStyle/>
            <a:p>
              <a:pPr lvl="0">
                <a:defRPr sz="1200">
                  <a:uFillTx/>
                  <a:latin typeface="+mj-lt"/>
                  <a:ea typeface="+mj-ea"/>
                  <a:cs typeface="+mj-cs"/>
                  <a:sym typeface="Helvetica"/>
                </a:defRPr>
              </a:pPr>
              <a:endParaRPr sz="1600">
                <a:solidFill>
                  <a:schemeClr val="tx1">
                    <a:lumMod val="75000"/>
                    <a:lumOff val="25000"/>
                  </a:schemeClr>
                </a:solidFill>
                <a:latin typeface="+mn-lt"/>
                <a:ea typeface="+mn-ea"/>
                <a:cs typeface="+mn-ea"/>
                <a:sym typeface="+mn-lt"/>
              </a:endParaRPr>
            </a:p>
          </p:txBody>
        </p:sp>
        <p:sp>
          <p:nvSpPr>
            <p:cNvPr id="55" name="Shape 8660"/>
            <p:cNvSpPr/>
            <p:nvPr/>
          </p:nvSpPr>
          <p:spPr>
            <a:xfrm flipH="1">
              <a:off x="10540999" y="1"/>
              <a:ext cx="1" cy="5337409"/>
            </a:xfrm>
            <a:prstGeom prst="line">
              <a:avLst/>
            </a:prstGeom>
            <a:ln w="12700">
              <a:solidFill>
                <a:schemeClr val="tx1">
                  <a:lumMod val="85000"/>
                  <a:lumOff val="15000"/>
                </a:schemeClr>
              </a:solidFill>
              <a:round/>
            </a:ln>
          </p:spPr>
          <p:txBody>
            <a:bodyPr lIns="0" tIns="0" rIns="0" bIns="0"/>
            <a:lstStyle/>
            <a:p>
              <a:pPr lvl="0">
                <a:defRPr sz="1200">
                  <a:uFillTx/>
                  <a:latin typeface="+mj-lt"/>
                  <a:ea typeface="+mj-ea"/>
                  <a:cs typeface="+mj-cs"/>
                  <a:sym typeface="Helvetica"/>
                </a:defRPr>
              </a:pPr>
              <a:endParaRPr sz="1600">
                <a:solidFill>
                  <a:schemeClr val="tx1">
                    <a:lumMod val="75000"/>
                    <a:lumOff val="25000"/>
                  </a:schemeClr>
                </a:solidFill>
                <a:latin typeface="+mn-lt"/>
                <a:ea typeface="+mn-ea"/>
                <a:cs typeface="+mn-ea"/>
                <a:sym typeface="+mn-lt"/>
              </a:endParaRPr>
            </a:p>
          </p:txBody>
        </p:sp>
      </p:grpSp>
      <p:grpSp>
        <p:nvGrpSpPr>
          <p:cNvPr id="88" name="组合 87"/>
          <p:cNvGrpSpPr/>
          <p:nvPr/>
        </p:nvGrpSpPr>
        <p:grpSpPr>
          <a:xfrm>
            <a:off x="635000" y="1881417"/>
            <a:ext cx="2142335" cy="2142483"/>
            <a:chOff x="635000" y="1881417"/>
            <a:chExt cx="2142335" cy="2142483"/>
          </a:xfrm>
        </p:grpSpPr>
        <p:sp>
          <p:nvSpPr>
            <p:cNvPr id="49" name="TextBox 18"/>
            <p:cNvSpPr txBox="1"/>
            <p:nvPr/>
          </p:nvSpPr>
          <p:spPr>
            <a:xfrm>
              <a:off x="743189" y="2590230"/>
              <a:ext cx="1912324" cy="769441"/>
            </a:xfrm>
            <a:prstGeom prst="rect">
              <a:avLst/>
            </a:prstGeom>
            <a:noFill/>
            <a:ln>
              <a:noFill/>
            </a:ln>
          </p:spPr>
          <p:txBody>
            <a:bodyPr wrap="square" rtlCol="0">
              <a:spAutoFit/>
            </a:bodyPr>
            <a:lstStyle/>
            <a:p>
              <a:pPr algn="ctr"/>
              <a:r>
                <a:rPr lang="zh-CN" altLang="en-US" sz="2400" b="1" dirty="0">
                  <a:solidFill>
                    <a:schemeClr val="tx1">
                      <a:lumMod val="75000"/>
                      <a:lumOff val="25000"/>
                    </a:schemeClr>
                  </a:solidFill>
                </a:rPr>
                <a:t>企业大事件 </a:t>
              </a:r>
              <a:endParaRPr lang="en-US" altLang="zh-CN" sz="2400" b="1" dirty="0">
                <a:solidFill>
                  <a:schemeClr val="tx1">
                    <a:lumMod val="75000"/>
                    <a:lumOff val="25000"/>
                  </a:schemeClr>
                </a:solidFill>
              </a:endParaRPr>
            </a:p>
            <a:p>
              <a:pPr algn="ctr"/>
              <a:r>
                <a:rPr lang="en-US" altLang="zh-CN" sz="2000" b="1" dirty="0">
                  <a:solidFill>
                    <a:schemeClr val="tx1">
                      <a:lumMod val="75000"/>
                      <a:lumOff val="25000"/>
                    </a:schemeClr>
                  </a:solidFill>
                </a:rPr>
                <a:t>THE BIG EVENT</a:t>
              </a:r>
              <a:endParaRPr lang="zh-CN" altLang="en-US" sz="2000" b="1" dirty="0">
                <a:solidFill>
                  <a:schemeClr val="tx1">
                    <a:lumMod val="75000"/>
                    <a:lumOff val="25000"/>
                  </a:schemeClr>
                </a:solidFill>
              </a:endParaRPr>
            </a:p>
          </p:txBody>
        </p:sp>
        <p:grpSp>
          <p:nvGrpSpPr>
            <p:cNvPr id="58" name="Group 8668"/>
            <p:cNvGrpSpPr/>
            <p:nvPr/>
          </p:nvGrpSpPr>
          <p:grpSpPr>
            <a:xfrm>
              <a:off x="635000" y="1881417"/>
              <a:ext cx="2142335" cy="2142483"/>
              <a:chOff x="0" y="0"/>
              <a:chExt cx="1606750" cy="1606861"/>
            </a:xfrm>
          </p:grpSpPr>
          <p:sp>
            <p:nvSpPr>
              <p:cNvPr id="59" name="Shape 8663"/>
              <p:cNvSpPr/>
              <p:nvPr/>
            </p:nvSpPr>
            <p:spPr>
              <a:xfrm>
                <a:off x="0" y="198"/>
                <a:ext cx="1606550" cy="16065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99" y="10800"/>
                    </a:moveTo>
                    <a:cubicBezTo>
                      <a:pt x="699" y="16378"/>
                      <a:pt x="5222" y="20901"/>
                      <a:pt x="10800" y="20901"/>
                    </a:cubicBezTo>
                    <a:cubicBezTo>
                      <a:pt x="16378" y="20901"/>
                      <a:pt x="20901" y="16378"/>
                      <a:pt x="20901" y="10800"/>
                    </a:cubicBezTo>
                    <a:cubicBezTo>
                      <a:pt x="20901" y="5222"/>
                      <a:pt x="16378" y="699"/>
                      <a:pt x="10800" y="699"/>
                    </a:cubicBezTo>
                    <a:cubicBezTo>
                      <a:pt x="5222" y="699"/>
                      <a:pt x="699" y="5222"/>
                      <a:pt x="699" y="10800"/>
                    </a:cubicBezTo>
                    <a:close/>
                  </a:path>
                </a:pathLst>
              </a:custGeom>
              <a:solidFill>
                <a:schemeClr val="bg1">
                  <a:lumMod val="95000"/>
                </a:schemeClr>
              </a:solidFill>
              <a:ln w="12700" cap="flat">
                <a:solidFill>
                  <a:schemeClr val="bg1">
                    <a:lumMod val="85000"/>
                  </a:schemeClr>
                </a:solidFill>
                <a:miter lim="400000"/>
              </a:ln>
              <a:effectLst/>
            </p:spPr>
            <p:txBody>
              <a:bodyPr wrap="square" lIns="0" tIns="0" rIns="0" bIns="0" numCol="1" anchor="ctr">
                <a:noAutofit/>
              </a:bodyPr>
              <a:lstStyle/>
              <a:p>
                <a:pPr lvl="0" algn="ctr"/>
                <a:endParaRPr>
                  <a:solidFill>
                    <a:schemeClr val="tx1">
                      <a:lumMod val="75000"/>
                      <a:lumOff val="25000"/>
                    </a:schemeClr>
                  </a:solidFill>
                  <a:latin typeface="+mn-lt"/>
                  <a:ea typeface="+mn-ea"/>
                  <a:cs typeface="+mn-ea"/>
                  <a:sym typeface="+mn-lt"/>
                </a:endParaRPr>
              </a:p>
            </p:txBody>
          </p:sp>
          <p:sp>
            <p:nvSpPr>
              <p:cNvPr id="60" name="Shape 8664"/>
              <p:cNvSpPr/>
              <p:nvPr/>
            </p:nvSpPr>
            <p:spPr>
              <a:xfrm>
                <a:off x="115507" y="0"/>
                <a:ext cx="1491243" cy="1606861"/>
              </a:xfrm>
              <a:custGeom>
                <a:avLst/>
                <a:gdLst/>
                <a:ahLst/>
                <a:cxnLst>
                  <a:cxn ang="0">
                    <a:pos x="wd2" y="hd2"/>
                  </a:cxn>
                  <a:cxn ang="5400000">
                    <a:pos x="wd2" y="hd2"/>
                  </a:cxn>
                  <a:cxn ang="10800000">
                    <a:pos x="wd2" y="hd2"/>
                  </a:cxn>
                  <a:cxn ang="16200000">
                    <a:pos x="wd2" y="hd2"/>
                  </a:cxn>
                </a:cxnLst>
                <a:rect l="0" t="0" r="r" b="b"/>
                <a:pathLst>
                  <a:path w="20105" h="19141" extrusionOk="0">
                    <a:moveTo>
                      <a:pt x="4852" y="836"/>
                    </a:moveTo>
                    <a:lnTo>
                      <a:pt x="4852" y="836"/>
                    </a:lnTo>
                    <a:cubicBezTo>
                      <a:pt x="10311" y="-1321"/>
                      <a:pt x="16717" y="841"/>
                      <a:pt x="19158" y="5665"/>
                    </a:cubicBezTo>
                    <a:cubicBezTo>
                      <a:pt x="21600" y="10489"/>
                      <a:pt x="19153" y="16149"/>
                      <a:pt x="13693" y="18306"/>
                    </a:cubicBezTo>
                    <a:cubicBezTo>
                      <a:pt x="8700" y="20279"/>
                      <a:pt x="2826" y="18652"/>
                      <a:pt x="0" y="14515"/>
                    </a:cubicBezTo>
                    <a:lnTo>
                      <a:pt x="476" y="14261"/>
                    </a:lnTo>
                    <a:lnTo>
                      <a:pt x="476" y="14261"/>
                    </a:lnTo>
                    <a:cubicBezTo>
                      <a:pt x="3407" y="18553"/>
                      <a:pt x="9722" y="19934"/>
                      <a:pt x="14580" y="17343"/>
                    </a:cubicBezTo>
                    <a:cubicBezTo>
                      <a:pt x="19438" y="14753"/>
                      <a:pt x="21000" y="9174"/>
                      <a:pt x="18069" y="4881"/>
                    </a:cubicBezTo>
                    <a:cubicBezTo>
                      <a:pt x="15388" y="956"/>
                      <a:pt x="9815" y="-587"/>
                      <a:pt x="5078" y="1285"/>
                    </a:cubicBezTo>
                    <a:close/>
                  </a:path>
                </a:pathLst>
              </a:custGeom>
              <a:solidFill>
                <a:srgbClr val="00ADBB"/>
              </a:solidFill>
              <a:ln w="12700" cap="flat">
                <a:noFill/>
                <a:miter lim="400000"/>
              </a:ln>
              <a:effectLst/>
            </p:spPr>
            <p:txBody>
              <a:bodyPr wrap="square" lIns="0" tIns="0" rIns="0" bIns="0" numCol="1" anchor="ctr">
                <a:noAutofit/>
              </a:bodyPr>
              <a:lstStyle/>
              <a:p>
                <a:pPr lvl="0" algn="ctr"/>
                <a:endParaRPr>
                  <a:solidFill>
                    <a:schemeClr val="tx1">
                      <a:lumMod val="75000"/>
                      <a:lumOff val="25000"/>
                    </a:schemeClr>
                  </a:solidFill>
                  <a:latin typeface="+mn-lt"/>
                  <a:ea typeface="+mn-ea"/>
                  <a:cs typeface="+mn-ea"/>
                  <a:sym typeface="+mn-lt"/>
                </a:endParaRPr>
              </a:p>
            </p:txBody>
          </p:sp>
        </p:grpSp>
      </p:grpSp>
      <p:sp>
        <p:nvSpPr>
          <p:cNvPr id="64" name="Shape 8669"/>
          <p:cNvSpPr/>
          <p:nvPr/>
        </p:nvSpPr>
        <p:spPr>
          <a:xfrm>
            <a:off x="3771396" y="3049271"/>
            <a:ext cx="2142067" cy="359009"/>
          </a:xfrm>
          <a:prstGeom prst="rect">
            <a:avLst/>
          </a:prstGeom>
          <a:ln w="12700">
            <a:miter lim="400000"/>
          </a:ln>
        </p:spPr>
        <p:txBody>
          <a:bodyPr lIns="60959" rIns="60959">
            <a:spAutoFit/>
          </a:bodyPr>
          <a:lstStyle>
            <a:lvl1pPr algn="ctr">
              <a:lnSpc>
                <a:spcPct val="140000"/>
              </a:lnSpc>
              <a:defRPr sz="10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335" dirty="0">
                <a:solidFill>
                  <a:schemeClr val="tx1">
                    <a:lumMod val="75000"/>
                    <a:lumOff val="25000"/>
                  </a:schemeClr>
                </a:solidFill>
                <a:latin typeface="+mn-lt"/>
                <a:ea typeface="+mn-ea"/>
                <a:cs typeface="+mn-ea"/>
                <a:sym typeface="+mn-lt"/>
              </a:rPr>
              <a:t>添加标题</a:t>
            </a:r>
            <a:endParaRPr sz="1335" dirty="0">
              <a:solidFill>
                <a:schemeClr val="tx1">
                  <a:lumMod val="75000"/>
                  <a:lumOff val="25000"/>
                </a:schemeClr>
              </a:solidFill>
              <a:latin typeface="+mn-lt"/>
              <a:ea typeface="+mn-ea"/>
              <a:cs typeface="+mn-ea"/>
              <a:sym typeface="+mn-lt"/>
            </a:endParaRPr>
          </a:p>
        </p:txBody>
      </p:sp>
      <p:sp>
        <p:nvSpPr>
          <p:cNvPr id="65" name="Shape 8670"/>
          <p:cNvSpPr/>
          <p:nvPr/>
        </p:nvSpPr>
        <p:spPr>
          <a:xfrm>
            <a:off x="3771396" y="3318304"/>
            <a:ext cx="2142067" cy="494366"/>
          </a:xfrm>
          <a:prstGeom prst="rect">
            <a:avLst/>
          </a:prstGeom>
          <a:ln w="12700">
            <a:miter lim="400000"/>
          </a:ln>
        </p:spPr>
        <p:txBody>
          <a:bodyPr lIns="60959" rIns="60959">
            <a:spAutoFit/>
          </a:bodyPr>
          <a:lstStyle>
            <a:lvl1pPr algn="ctr">
              <a:lnSpc>
                <a:spcPct val="140000"/>
              </a:lnSpc>
              <a:defRPr sz="700">
                <a:solidFill>
                  <a:srgbClr val="A6A6A6"/>
                </a:solidFill>
                <a:uFill>
                  <a:solidFill>
                    <a:srgbClr val="A6A6A6"/>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35" dirty="0">
                <a:solidFill>
                  <a:schemeClr val="tx1">
                    <a:lumMod val="75000"/>
                    <a:lumOff val="25000"/>
                  </a:schemeClr>
                </a:solidFill>
                <a:latin typeface="+mn-lt"/>
                <a:ea typeface="+mn-ea"/>
                <a:cs typeface="+mn-ea"/>
                <a:sym typeface="+mn-lt"/>
              </a:rPr>
              <a:t>此处添加详细文本描述，建议与标题相关并符合整体语言风格</a:t>
            </a:r>
            <a:endParaRPr sz="935" dirty="0">
              <a:solidFill>
                <a:schemeClr val="tx1">
                  <a:lumMod val="75000"/>
                  <a:lumOff val="25000"/>
                </a:schemeClr>
              </a:solidFill>
              <a:latin typeface="+mn-lt"/>
              <a:ea typeface="+mn-ea"/>
              <a:cs typeface="+mn-ea"/>
              <a:sym typeface="+mn-lt"/>
            </a:endParaRPr>
          </a:p>
        </p:txBody>
      </p:sp>
      <p:sp>
        <p:nvSpPr>
          <p:cNvPr id="66" name="Shape 8671"/>
          <p:cNvSpPr/>
          <p:nvPr/>
        </p:nvSpPr>
        <p:spPr>
          <a:xfrm>
            <a:off x="6904063" y="4291186"/>
            <a:ext cx="2142067" cy="359009"/>
          </a:xfrm>
          <a:prstGeom prst="rect">
            <a:avLst/>
          </a:prstGeom>
          <a:ln w="12700">
            <a:miter lim="400000"/>
          </a:ln>
        </p:spPr>
        <p:txBody>
          <a:bodyPr lIns="60959" rIns="60959">
            <a:spAutoFit/>
          </a:bodyPr>
          <a:lstStyle>
            <a:lvl1pPr algn="ctr">
              <a:lnSpc>
                <a:spcPct val="140000"/>
              </a:lnSpc>
              <a:defRPr sz="10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335" dirty="0">
                <a:solidFill>
                  <a:schemeClr val="tx1">
                    <a:lumMod val="75000"/>
                    <a:lumOff val="25000"/>
                  </a:schemeClr>
                </a:solidFill>
                <a:latin typeface="+mn-lt"/>
                <a:ea typeface="+mn-ea"/>
                <a:cs typeface="+mn-ea"/>
                <a:sym typeface="+mn-lt"/>
              </a:rPr>
              <a:t>添加标题</a:t>
            </a:r>
            <a:endParaRPr sz="1335" dirty="0">
              <a:solidFill>
                <a:schemeClr val="tx1">
                  <a:lumMod val="75000"/>
                  <a:lumOff val="25000"/>
                </a:schemeClr>
              </a:solidFill>
              <a:latin typeface="+mn-lt"/>
              <a:ea typeface="+mn-ea"/>
              <a:cs typeface="+mn-ea"/>
              <a:sym typeface="+mn-lt"/>
            </a:endParaRPr>
          </a:p>
        </p:txBody>
      </p:sp>
      <p:sp>
        <p:nvSpPr>
          <p:cNvPr id="67" name="Shape 8672"/>
          <p:cNvSpPr/>
          <p:nvPr/>
        </p:nvSpPr>
        <p:spPr>
          <a:xfrm>
            <a:off x="6904063" y="4560220"/>
            <a:ext cx="2142067" cy="494366"/>
          </a:xfrm>
          <a:prstGeom prst="rect">
            <a:avLst/>
          </a:prstGeom>
          <a:ln w="12700">
            <a:miter lim="400000"/>
          </a:ln>
        </p:spPr>
        <p:txBody>
          <a:bodyPr lIns="60959" rIns="60959">
            <a:spAutoFit/>
          </a:bodyPr>
          <a:lstStyle>
            <a:lvl1pPr algn="ctr">
              <a:lnSpc>
                <a:spcPct val="140000"/>
              </a:lnSpc>
              <a:defRPr sz="700">
                <a:solidFill>
                  <a:srgbClr val="A6A6A6"/>
                </a:solidFill>
                <a:uFill>
                  <a:solidFill>
                    <a:srgbClr val="A6A6A6"/>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35" dirty="0">
                <a:solidFill>
                  <a:schemeClr val="tx1">
                    <a:lumMod val="75000"/>
                    <a:lumOff val="25000"/>
                  </a:schemeClr>
                </a:solidFill>
                <a:latin typeface="+mn-lt"/>
                <a:ea typeface="+mn-ea"/>
                <a:cs typeface="+mn-ea"/>
                <a:sym typeface="+mn-lt"/>
              </a:rPr>
              <a:t>此处添加详细文本描述，建议与标题相关并符合整体语言风格</a:t>
            </a:r>
            <a:endParaRPr sz="935" dirty="0">
              <a:solidFill>
                <a:schemeClr val="tx1">
                  <a:lumMod val="75000"/>
                  <a:lumOff val="25000"/>
                </a:schemeClr>
              </a:solidFill>
              <a:latin typeface="+mn-lt"/>
              <a:ea typeface="+mn-ea"/>
              <a:cs typeface="+mn-ea"/>
              <a:sym typeface="+mn-lt"/>
            </a:endParaRPr>
          </a:p>
        </p:txBody>
      </p:sp>
      <p:sp>
        <p:nvSpPr>
          <p:cNvPr id="68" name="Shape 8673"/>
          <p:cNvSpPr/>
          <p:nvPr/>
        </p:nvSpPr>
        <p:spPr>
          <a:xfrm>
            <a:off x="4499530" y="5524631"/>
            <a:ext cx="2142067" cy="359009"/>
          </a:xfrm>
          <a:prstGeom prst="rect">
            <a:avLst/>
          </a:prstGeom>
          <a:ln w="12700">
            <a:miter lim="400000"/>
          </a:ln>
        </p:spPr>
        <p:txBody>
          <a:bodyPr lIns="60959" rIns="60959">
            <a:spAutoFit/>
          </a:bodyPr>
          <a:lstStyle>
            <a:lvl1pPr algn="ctr">
              <a:lnSpc>
                <a:spcPct val="140000"/>
              </a:lnSpc>
              <a:defRPr sz="10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335" dirty="0">
                <a:solidFill>
                  <a:schemeClr val="tx1">
                    <a:lumMod val="75000"/>
                    <a:lumOff val="25000"/>
                  </a:schemeClr>
                </a:solidFill>
                <a:latin typeface="+mn-lt"/>
                <a:ea typeface="+mn-ea"/>
                <a:cs typeface="+mn-ea"/>
                <a:sym typeface="+mn-lt"/>
              </a:rPr>
              <a:t>添加标题</a:t>
            </a:r>
            <a:endParaRPr sz="1335" dirty="0">
              <a:solidFill>
                <a:schemeClr val="tx1">
                  <a:lumMod val="75000"/>
                  <a:lumOff val="25000"/>
                </a:schemeClr>
              </a:solidFill>
              <a:latin typeface="+mn-lt"/>
              <a:ea typeface="+mn-ea"/>
              <a:cs typeface="+mn-ea"/>
              <a:sym typeface="+mn-lt"/>
            </a:endParaRPr>
          </a:p>
        </p:txBody>
      </p:sp>
      <p:sp>
        <p:nvSpPr>
          <p:cNvPr id="69" name="Shape 8674"/>
          <p:cNvSpPr/>
          <p:nvPr/>
        </p:nvSpPr>
        <p:spPr>
          <a:xfrm>
            <a:off x="4499530" y="5793666"/>
            <a:ext cx="2142067" cy="494366"/>
          </a:xfrm>
          <a:prstGeom prst="rect">
            <a:avLst/>
          </a:prstGeom>
          <a:ln w="12700">
            <a:miter lim="400000"/>
          </a:ln>
        </p:spPr>
        <p:txBody>
          <a:bodyPr lIns="60959" rIns="60959">
            <a:spAutoFit/>
          </a:bodyPr>
          <a:lstStyle>
            <a:lvl1pPr algn="ctr">
              <a:lnSpc>
                <a:spcPct val="140000"/>
              </a:lnSpc>
              <a:defRPr sz="700">
                <a:solidFill>
                  <a:srgbClr val="A6A6A6"/>
                </a:solidFill>
                <a:uFill>
                  <a:solidFill>
                    <a:srgbClr val="A6A6A6"/>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35" dirty="0">
                <a:solidFill>
                  <a:schemeClr val="tx1">
                    <a:lumMod val="75000"/>
                    <a:lumOff val="25000"/>
                  </a:schemeClr>
                </a:solidFill>
                <a:latin typeface="+mn-lt"/>
                <a:ea typeface="+mn-ea"/>
                <a:cs typeface="+mn-ea"/>
                <a:sym typeface="+mn-lt"/>
              </a:rPr>
              <a:t>此处添加详细文本描述，建议与标题相关并符合整体语言风格</a:t>
            </a:r>
            <a:endParaRPr sz="935" dirty="0">
              <a:solidFill>
                <a:schemeClr val="tx1">
                  <a:lumMod val="75000"/>
                  <a:lumOff val="25000"/>
                </a:schemeClr>
              </a:solidFill>
              <a:latin typeface="+mn-lt"/>
              <a:ea typeface="+mn-ea"/>
              <a:cs typeface="+mn-ea"/>
              <a:sym typeface="+mn-lt"/>
            </a:endParaRPr>
          </a:p>
        </p:txBody>
      </p:sp>
      <p:sp>
        <p:nvSpPr>
          <p:cNvPr id="70" name="Shape 8675"/>
          <p:cNvSpPr/>
          <p:nvPr/>
        </p:nvSpPr>
        <p:spPr>
          <a:xfrm>
            <a:off x="8110563" y="1289849"/>
            <a:ext cx="2142067" cy="359009"/>
          </a:xfrm>
          <a:prstGeom prst="rect">
            <a:avLst/>
          </a:prstGeom>
          <a:ln w="12700">
            <a:miter lim="400000"/>
          </a:ln>
        </p:spPr>
        <p:txBody>
          <a:bodyPr lIns="60959" rIns="60959">
            <a:spAutoFit/>
          </a:bodyPr>
          <a:lstStyle>
            <a:lvl1pPr algn="r">
              <a:lnSpc>
                <a:spcPct val="140000"/>
              </a:lnSpc>
              <a:defRPr sz="10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335" dirty="0">
                <a:solidFill>
                  <a:schemeClr val="tx1">
                    <a:lumMod val="75000"/>
                    <a:lumOff val="25000"/>
                  </a:schemeClr>
                </a:solidFill>
                <a:latin typeface="+mn-lt"/>
                <a:ea typeface="+mn-ea"/>
                <a:cs typeface="+mn-ea"/>
                <a:sym typeface="+mn-lt"/>
              </a:rPr>
              <a:t>添加标题</a:t>
            </a:r>
            <a:endParaRPr sz="1335" dirty="0">
              <a:solidFill>
                <a:schemeClr val="tx1">
                  <a:lumMod val="75000"/>
                  <a:lumOff val="25000"/>
                </a:schemeClr>
              </a:solidFill>
              <a:latin typeface="+mn-lt"/>
              <a:ea typeface="+mn-ea"/>
              <a:cs typeface="+mn-ea"/>
              <a:sym typeface="+mn-lt"/>
            </a:endParaRPr>
          </a:p>
        </p:txBody>
      </p:sp>
      <p:sp>
        <p:nvSpPr>
          <p:cNvPr id="71" name="Shape 8676"/>
          <p:cNvSpPr/>
          <p:nvPr/>
        </p:nvSpPr>
        <p:spPr>
          <a:xfrm>
            <a:off x="8110563" y="1558882"/>
            <a:ext cx="2142067" cy="494366"/>
          </a:xfrm>
          <a:prstGeom prst="rect">
            <a:avLst/>
          </a:prstGeom>
          <a:ln w="12700">
            <a:miter lim="400000"/>
          </a:ln>
        </p:spPr>
        <p:txBody>
          <a:bodyPr lIns="60959" rIns="60959">
            <a:spAutoFit/>
          </a:bodyPr>
          <a:lstStyle>
            <a:lvl1pPr algn="r">
              <a:lnSpc>
                <a:spcPct val="140000"/>
              </a:lnSpc>
              <a:defRPr sz="700">
                <a:solidFill>
                  <a:srgbClr val="A6A6A6"/>
                </a:solidFill>
                <a:uFill>
                  <a:solidFill>
                    <a:srgbClr val="A6A6A6"/>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35" dirty="0">
                <a:solidFill>
                  <a:schemeClr val="tx1">
                    <a:lumMod val="75000"/>
                    <a:lumOff val="25000"/>
                  </a:schemeClr>
                </a:solidFill>
                <a:latin typeface="+mn-lt"/>
                <a:ea typeface="+mn-ea"/>
                <a:cs typeface="+mn-ea"/>
                <a:sym typeface="+mn-lt"/>
              </a:rPr>
              <a:t>此处添加详细文本描述，建议与标题相关并符合整体语言风格</a:t>
            </a:r>
            <a:endParaRPr sz="935" dirty="0">
              <a:solidFill>
                <a:schemeClr val="tx1">
                  <a:lumMod val="75000"/>
                  <a:lumOff val="25000"/>
                </a:schemeClr>
              </a:solidFill>
              <a:latin typeface="+mn-lt"/>
              <a:ea typeface="+mn-ea"/>
              <a:cs typeface="+mn-ea"/>
              <a:sym typeface="+mn-lt"/>
            </a:endParaRPr>
          </a:p>
        </p:txBody>
      </p:sp>
      <p:grpSp>
        <p:nvGrpSpPr>
          <p:cNvPr id="77" name="Group 8689"/>
          <p:cNvGrpSpPr/>
          <p:nvPr/>
        </p:nvGrpSpPr>
        <p:grpSpPr>
          <a:xfrm>
            <a:off x="7730064" y="3865929"/>
            <a:ext cx="472189" cy="482593"/>
            <a:chOff x="-1" y="-1"/>
            <a:chExt cx="354140" cy="361944"/>
          </a:xfrm>
        </p:grpSpPr>
        <p:sp>
          <p:nvSpPr>
            <p:cNvPr id="78" name="Shape 8687"/>
            <p:cNvSpPr/>
            <p:nvPr/>
          </p:nvSpPr>
          <p:spPr>
            <a:xfrm>
              <a:off x="-1" y="7804"/>
              <a:ext cx="354140" cy="3541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A5C067"/>
              </a:solidFill>
              <a:prstDash val="solid"/>
              <a:round/>
            </a:ln>
            <a:effectLst/>
          </p:spPr>
          <p:txBody>
            <a:bodyPr wrap="square" lIns="0" tIns="0" rIns="0" bIns="0" numCol="1" anchor="ctr">
              <a:noAutofit/>
            </a:bodyPr>
            <a:lstStyle/>
            <a:p>
              <a:pPr lvl="0" algn="ctr"/>
              <a:endParaRPr sz="2400">
                <a:solidFill>
                  <a:schemeClr val="tx1">
                    <a:lumMod val="75000"/>
                    <a:lumOff val="25000"/>
                  </a:schemeClr>
                </a:solidFill>
                <a:latin typeface="+mn-lt"/>
                <a:ea typeface="+mn-ea"/>
                <a:cs typeface="+mn-ea"/>
                <a:sym typeface="+mn-lt"/>
              </a:endParaRPr>
            </a:p>
          </p:txBody>
        </p:sp>
        <p:sp>
          <p:nvSpPr>
            <p:cNvPr id="79" name="Shape 8688"/>
            <p:cNvSpPr/>
            <p:nvPr/>
          </p:nvSpPr>
          <p:spPr>
            <a:xfrm>
              <a:off x="-1" y="-1"/>
              <a:ext cx="354140" cy="325664"/>
            </a:xfrm>
            <a:prstGeom prst="rect">
              <a:avLst/>
            </a:prstGeom>
            <a:noFill/>
            <a:ln w="12700" cap="flat">
              <a:noFill/>
              <a:miter lim="400000"/>
            </a:ln>
            <a:effectLst/>
          </p:spPr>
          <p:txBody>
            <a:bodyPr wrap="square" lIns="60959" tIns="60959" rIns="60959" bIns="60959" numCol="1" anchor="t">
              <a:spAutoFit/>
            </a:bodyPr>
            <a:lstStyle>
              <a:lvl1pPr algn="ctr">
                <a:lnSpc>
                  <a:spcPct val="140000"/>
                </a:lnSpc>
                <a:defRPr sz="10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en-US" sz="1600" dirty="0">
                  <a:solidFill>
                    <a:schemeClr val="tx1">
                      <a:lumMod val="75000"/>
                      <a:lumOff val="25000"/>
                    </a:schemeClr>
                  </a:solidFill>
                  <a:latin typeface="+mn-lt"/>
                  <a:ea typeface="+mn-ea"/>
                  <a:cs typeface="+mn-ea"/>
                  <a:sym typeface="+mn-lt"/>
                </a:rPr>
                <a:t>03</a:t>
              </a:r>
              <a:endParaRPr sz="1600" dirty="0">
                <a:solidFill>
                  <a:schemeClr val="tx1">
                    <a:lumMod val="75000"/>
                    <a:lumOff val="25000"/>
                  </a:schemeClr>
                </a:solidFill>
                <a:latin typeface="+mn-lt"/>
                <a:ea typeface="+mn-ea"/>
                <a:cs typeface="+mn-ea"/>
                <a:sym typeface="+mn-lt"/>
              </a:endParaRPr>
            </a:p>
          </p:txBody>
        </p:sp>
      </p:grpSp>
      <p:grpSp>
        <p:nvGrpSpPr>
          <p:cNvPr id="80" name="Group 8692"/>
          <p:cNvGrpSpPr/>
          <p:nvPr/>
        </p:nvGrpSpPr>
        <p:grpSpPr>
          <a:xfrm>
            <a:off x="5325530" y="5109781"/>
            <a:ext cx="472189" cy="472189"/>
            <a:chOff x="-1" y="-1"/>
            <a:chExt cx="354140" cy="354140"/>
          </a:xfrm>
        </p:grpSpPr>
        <p:sp>
          <p:nvSpPr>
            <p:cNvPr id="81" name="Shape 8690"/>
            <p:cNvSpPr/>
            <p:nvPr/>
          </p:nvSpPr>
          <p:spPr>
            <a:xfrm>
              <a:off x="-1" y="-1"/>
              <a:ext cx="354140" cy="3541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E7535F"/>
              </a:solidFill>
              <a:prstDash val="solid"/>
              <a:round/>
            </a:ln>
            <a:effectLst/>
          </p:spPr>
          <p:txBody>
            <a:bodyPr wrap="square" lIns="0" tIns="0" rIns="0" bIns="0" numCol="1" anchor="ctr">
              <a:noAutofit/>
            </a:bodyPr>
            <a:lstStyle/>
            <a:p>
              <a:pPr lvl="0" algn="ctr"/>
              <a:endParaRPr sz="2400">
                <a:solidFill>
                  <a:schemeClr val="tx1">
                    <a:lumMod val="75000"/>
                    <a:lumOff val="25000"/>
                  </a:schemeClr>
                </a:solidFill>
                <a:latin typeface="+mn-lt"/>
                <a:ea typeface="+mn-ea"/>
                <a:cs typeface="+mn-ea"/>
                <a:sym typeface="+mn-lt"/>
              </a:endParaRPr>
            </a:p>
          </p:txBody>
        </p:sp>
        <p:sp>
          <p:nvSpPr>
            <p:cNvPr id="82" name="Shape 8691"/>
            <p:cNvSpPr/>
            <p:nvPr/>
          </p:nvSpPr>
          <p:spPr>
            <a:xfrm>
              <a:off x="-1" y="-1"/>
              <a:ext cx="354140" cy="325663"/>
            </a:xfrm>
            <a:prstGeom prst="rect">
              <a:avLst/>
            </a:prstGeom>
            <a:noFill/>
            <a:ln w="12700" cap="flat">
              <a:noFill/>
              <a:miter lim="400000"/>
            </a:ln>
            <a:effectLst/>
          </p:spPr>
          <p:txBody>
            <a:bodyPr wrap="square" lIns="60959" tIns="60959" rIns="60959" bIns="60959" numCol="1" anchor="t">
              <a:spAutoFit/>
            </a:bodyPr>
            <a:lstStyle>
              <a:lvl1pPr algn="ctr">
                <a:lnSpc>
                  <a:spcPct val="140000"/>
                </a:lnSpc>
                <a:defRPr sz="10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en-US" sz="1600" dirty="0">
                  <a:solidFill>
                    <a:schemeClr val="tx1">
                      <a:lumMod val="75000"/>
                      <a:lumOff val="25000"/>
                    </a:schemeClr>
                  </a:solidFill>
                  <a:latin typeface="+mn-lt"/>
                  <a:ea typeface="+mn-ea"/>
                  <a:cs typeface="+mn-ea"/>
                  <a:sym typeface="+mn-lt"/>
                </a:rPr>
                <a:t>04</a:t>
              </a:r>
              <a:endParaRPr sz="1600" dirty="0">
                <a:solidFill>
                  <a:schemeClr val="tx1">
                    <a:lumMod val="75000"/>
                    <a:lumOff val="25000"/>
                  </a:schemeClr>
                </a:solidFill>
                <a:latin typeface="+mn-lt"/>
                <a:ea typeface="+mn-ea"/>
                <a:cs typeface="+mn-ea"/>
                <a:sym typeface="+mn-lt"/>
              </a:endParaRPr>
            </a:p>
          </p:txBody>
        </p:sp>
      </p:grpSp>
      <p:grpSp>
        <p:nvGrpSpPr>
          <p:cNvPr id="196" name="组合 195"/>
          <p:cNvGrpSpPr/>
          <p:nvPr/>
        </p:nvGrpSpPr>
        <p:grpSpPr>
          <a:xfrm>
            <a:off x="4597397" y="2627591"/>
            <a:ext cx="480658" cy="479018"/>
            <a:chOff x="4597397" y="2627591"/>
            <a:chExt cx="480658" cy="479018"/>
          </a:xfrm>
        </p:grpSpPr>
        <p:sp>
          <p:nvSpPr>
            <p:cNvPr id="73" name="Shape 8682"/>
            <p:cNvSpPr/>
            <p:nvPr/>
          </p:nvSpPr>
          <p:spPr>
            <a:xfrm>
              <a:off x="4597397" y="2634421"/>
              <a:ext cx="472190" cy="4721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03AE97"/>
              </a:solidFill>
              <a:prstDash val="solid"/>
              <a:round/>
            </a:ln>
            <a:effectLst/>
          </p:spPr>
          <p:txBody>
            <a:bodyPr wrap="square" lIns="0" tIns="0" rIns="0" bIns="0" numCol="1" anchor="ctr">
              <a:noAutofit/>
            </a:bodyPr>
            <a:lstStyle/>
            <a:p>
              <a:pPr lvl="0" algn="ctr"/>
              <a:endParaRPr>
                <a:solidFill>
                  <a:schemeClr val="tx1">
                    <a:lumMod val="75000"/>
                    <a:lumOff val="25000"/>
                  </a:schemeClr>
                </a:solidFill>
                <a:latin typeface="+mn-lt"/>
                <a:ea typeface="+mn-ea"/>
                <a:cs typeface="+mn-ea"/>
                <a:sym typeface="+mn-lt"/>
              </a:endParaRPr>
            </a:p>
          </p:txBody>
        </p:sp>
        <p:sp>
          <p:nvSpPr>
            <p:cNvPr id="83" name="Shape 8691"/>
            <p:cNvSpPr/>
            <p:nvPr/>
          </p:nvSpPr>
          <p:spPr>
            <a:xfrm>
              <a:off x="4605866" y="2627591"/>
              <a:ext cx="472189" cy="434219"/>
            </a:xfrm>
            <a:prstGeom prst="rect">
              <a:avLst/>
            </a:prstGeom>
            <a:noFill/>
            <a:ln w="12700" cap="flat">
              <a:noFill/>
              <a:miter lim="400000"/>
            </a:ln>
            <a:effectLst/>
          </p:spPr>
          <p:txBody>
            <a:bodyPr wrap="square" lIns="60959" tIns="60959" rIns="60959" bIns="60959" numCol="1" anchor="t">
              <a:spAutoFit/>
            </a:bodyPr>
            <a:lstStyle>
              <a:lvl1pPr algn="ctr">
                <a:lnSpc>
                  <a:spcPct val="140000"/>
                </a:lnSpc>
                <a:defRPr sz="10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en-US" sz="1600" dirty="0">
                  <a:solidFill>
                    <a:schemeClr val="tx1">
                      <a:lumMod val="75000"/>
                      <a:lumOff val="25000"/>
                    </a:schemeClr>
                  </a:solidFill>
                  <a:latin typeface="+mn-lt"/>
                  <a:ea typeface="+mn-ea"/>
                  <a:cs typeface="+mn-ea"/>
                  <a:sym typeface="+mn-lt"/>
                </a:rPr>
                <a:t>01</a:t>
              </a:r>
              <a:endParaRPr sz="1600" dirty="0">
                <a:solidFill>
                  <a:schemeClr val="tx1">
                    <a:lumMod val="75000"/>
                    <a:lumOff val="25000"/>
                  </a:schemeClr>
                </a:solidFill>
                <a:latin typeface="+mn-lt"/>
                <a:ea typeface="+mn-ea"/>
                <a:cs typeface="+mn-ea"/>
                <a:sym typeface="+mn-lt"/>
              </a:endParaRPr>
            </a:p>
          </p:txBody>
        </p:sp>
      </p:grpSp>
      <p:grpSp>
        <p:nvGrpSpPr>
          <p:cNvPr id="84" name="Group 8689"/>
          <p:cNvGrpSpPr/>
          <p:nvPr/>
        </p:nvGrpSpPr>
        <p:grpSpPr>
          <a:xfrm>
            <a:off x="8884359" y="2624016"/>
            <a:ext cx="472189" cy="482593"/>
            <a:chOff x="-1" y="-1"/>
            <a:chExt cx="354140" cy="361944"/>
          </a:xfrm>
        </p:grpSpPr>
        <p:sp>
          <p:nvSpPr>
            <p:cNvPr id="85" name="Shape 8687"/>
            <p:cNvSpPr/>
            <p:nvPr/>
          </p:nvSpPr>
          <p:spPr>
            <a:xfrm>
              <a:off x="-1" y="7804"/>
              <a:ext cx="354140" cy="3541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A5C067"/>
              </a:solidFill>
              <a:prstDash val="solid"/>
              <a:round/>
            </a:ln>
            <a:effectLst/>
          </p:spPr>
          <p:txBody>
            <a:bodyPr wrap="square" lIns="0" tIns="0" rIns="0" bIns="0" numCol="1" anchor="ctr">
              <a:noAutofit/>
            </a:bodyPr>
            <a:lstStyle/>
            <a:p>
              <a:pPr lvl="0" algn="ctr"/>
              <a:endParaRPr sz="2400">
                <a:solidFill>
                  <a:schemeClr val="tx1">
                    <a:lumMod val="75000"/>
                    <a:lumOff val="25000"/>
                  </a:schemeClr>
                </a:solidFill>
                <a:latin typeface="+mn-lt"/>
                <a:ea typeface="+mn-ea"/>
                <a:cs typeface="+mn-ea"/>
                <a:sym typeface="+mn-lt"/>
              </a:endParaRPr>
            </a:p>
          </p:txBody>
        </p:sp>
        <p:sp>
          <p:nvSpPr>
            <p:cNvPr id="86" name="Shape 8688"/>
            <p:cNvSpPr/>
            <p:nvPr/>
          </p:nvSpPr>
          <p:spPr>
            <a:xfrm>
              <a:off x="-1" y="-1"/>
              <a:ext cx="354140" cy="325664"/>
            </a:xfrm>
            <a:prstGeom prst="rect">
              <a:avLst/>
            </a:prstGeom>
            <a:noFill/>
            <a:ln w="12700" cap="flat">
              <a:noFill/>
              <a:miter lim="400000"/>
            </a:ln>
            <a:effectLst/>
          </p:spPr>
          <p:txBody>
            <a:bodyPr wrap="square" lIns="60959" tIns="60959" rIns="60959" bIns="60959" numCol="1" anchor="t">
              <a:spAutoFit/>
            </a:bodyPr>
            <a:lstStyle>
              <a:lvl1pPr algn="ctr">
                <a:lnSpc>
                  <a:spcPct val="140000"/>
                </a:lnSpc>
                <a:defRPr sz="10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en-US" sz="1600" dirty="0">
                  <a:solidFill>
                    <a:schemeClr val="tx1">
                      <a:lumMod val="75000"/>
                      <a:lumOff val="25000"/>
                    </a:schemeClr>
                  </a:solidFill>
                  <a:latin typeface="+mn-lt"/>
                  <a:ea typeface="+mn-ea"/>
                  <a:cs typeface="+mn-ea"/>
                  <a:sym typeface="+mn-lt"/>
                </a:rPr>
                <a:t>02</a:t>
              </a:r>
              <a:endParaRPr sz="1600" dirty="0">
                <a:solidFill>
                  <a:schemeClr val="tx1">
                    <a:lumMod val="75000"/>
                    <a:lumOff val="25000"/>
                  </a:schemeClr>
                </a:solidFill>
                <a:latin typeface="+mn-lt"/>
                <a:ea typeface="+mn-ea"/>
                <a:cs typeface="+mn-ea"/>
                <a:sym typeface="+mn-lt"/>
              </a:endParaRPr>
            </a:p>
          </p:txBody>
        </p:sp>
      </p:grpSp>
      <p:grpSp>
        <p:nvGrpSpPr>
          <p:cNvPr id="89" name="Group 4"/>
          <p:cNvGrpSpPr>
            <a:grpSpLocks noChangeAspect="1"/>
          </p:cNvGrpSpPr>
          <p:nvPr/>
        </p:nvGrpSpPr>
        <p:grpSpPr bwMode="auto">
          <a:xfrm>
            <a:off x="527050" y="4111625"/>
            <a:ext cx="2384425" cy="2774950"/>
            <a:chOff x="332" y="2590"/>
            <a:chExt cx="1502" cy="1748"/>
          </a:xfrm>
        </p:grpSpPr>
        <p:sp>
          <p:nvSpPr>
            <p:cNvPr id="91" name="Freeform 5"/>
            <p:cNvSpPr>
              <a:spLocks noEditPoints="1"/>
            </p:cNvSpPr>
            <p:nvPr/>
          </p:nvSpPr>
          <p:spPr bwMode="auto">
            <a:xfrm>
              <a:off x="332" y="2590"/>
              <a:ext cx="1502" cy="505"/>
            </a:xfrm>
            <a:custGeom>
              <a:avLst/>
              <a:gdLst>
                <a:gd name="T0" fmla="*/ 264 w 926"/>
                <a:gd name="T1" fmla="*/ 98 h 311"/>
                <a:gd name="T2" fmla="*/ 274 w 926"/>
                <a:gd name="T3" fmla="*/ 131 h 311"/>
                <a:gd name="T4" fmla="*/ 359 w 926"/>
                <a:gd name="T5" fmla="*/ 92 h 311"/>
                <a:gd name="T6" fmla="*/ 407 w 926"/>
                <a:gd name="T7" fmla="*/ 168 h 311"/>
                <a:gd name="T8" fmla="*/ 492 w 926"/>
                <a:gd name="T9" fmla="*/ 141 h 311"/>
                <a:gd name="T10" fmla="*/ 570 w 926"/>
                <a:gd name="T11" fmla="*/ 168 h 311"/>
                <a:gd name="T12" fmla="*/ 681 w 926"/>
                <a:gd name="T13" fmla="*/ 170 h 311"/>
                <a:gd name="T14" fmla="*/ 643 w 926"/>
                <a:gd name="T15" fmla="*/ 236 h 311"/>
                <a:gd name="T16" fmla="*/ 367 w 926"/>
                <a:gd name="T17" fmla="*/ 135 h 311"/>
                <a:gd name="T18" fmla="*/ 561 w 926"/>
                <a:gd name="T19" fmla="*/ 213 h 311"/>
                <a:gd name="T20" fmla="*/ 143 w 926"/>
                <a:gd name="T21" fmla="*/ 98 h 311"/>
                <a:gd name="T22" fmla="*/ 519 w 926"/>
                <a:gd name="T23" fmla="*/ 187 h 311"/>
                <a:gd name="T24" fmla="*/ 277 w 926"/>
                <a:gd name="T25" fmla="*/ 168 h 311"/>
                <a:gd name="T26" fmla="*/ 430 w 926"/>
                <a:gd name="T27" fmla="*/ 181 h 311"/>
                <a:gd name="T28" fmla="*/ 241 w 926"/>
                <a:gd name="T29" fmla="*/ 174 h 311"/>
                <a:gd name="T30" fmla="*/ 317 w 926"/>
                <a:gd name="T31" fmla="*/ 181 h 311"/>
                <a:gd name="T32" fmla="*/ 132 w 926"/>
                <a:gd name="T33" fmla="*/ 131 h 311"/>
                <a:gd name="T34" fmla="*/ 198 w 926"/>
                <a:gd name="T35" fmla="*/ 135 h 311"/>
                <a:gd name="T36" fmla="*/ 188 w 926"/>
                <a:gd name="T37" fmla="*/ 168 h 311"/>
                <a:gd name="T38" fmla="*/ 226 w 926"/>
                <a:gd name="T39" fmla="*/ 187 h 311"/>
                <a:gd name="T40" fmla="*/ 145 w 926"/>
                <a:gd name="T41" fmla="*/ 141 h 311"/>
                <a:gd name="T42" fmla="*/ 142 w 926"/>
                <a:gd name="T43" fmla="*/ 213 h 311"/>
                <a:gd name="T44" fmla="*/ 104 w 926"/>
                <a:gd name="T45" fmla="*/ 141 h 311"/>
                <a:gd name="T46" fmla="*/ 104 w 926"/>
                <a:gd name="T47" fmla="*/ 219 h 311"/>
                <a:gd name="T48" fmla="*/ 574 w 926"/>
                <a:gd name="T49" fmla="*/ 92 h 311"/>
                <a:gd name="T50" fmla="*/ 557 w 926"/>
                <a:gd name="T51" fmla="*/ 131 h 311"/>
                <a:gd name="T52" fmla="*/ 489 w 926"/>
                <a:gd name="T53" fmla="*/ 92 h 311"/>
                <a:gd name="T54" fmla="*/ 436 w 926"/>
                <a:gd name="T55" fmla="*/ 125 h 311"/>
                <a:gd name="T56" fmla="*/ 134 w 926"/>
                <a:gd name="T57" fmla="*/ 56 h 311"/>
                <a:gd name="T58" fmla="*/ 185 w 926"/>
                <a:gd name="T59" fmla="*/ 24 h 311"/>
                <a:gd name="T60" fmla="*/ 254 w 926"/>
                <a:gd name="T61" fmla="*/ 62 h 311"/>
                <a:gd name="T62" fmla="*/ 271 w 926"/>
                <a:gd name="T63" fmla="*/ 30 h 311"/>
                <a:gd name="T64" fmla="*/ 350 w 926"/>
                <a:gd name="T65" fmla="*/ 56 h 311"/>
                <a:gd name="T66" fmla="*/ 687 w 926"/>
                <a:gd name="T67" fmla="*/ 229 h 311"/>
                <a:gd name="T68" fmla="*/ 636 w 926"/>
                <a:gd name="T69" fmla="*/ 274 h 311"/>
                <a:gd name="T70" fmla="*/ 562 w 926"/>
                <a:gd name="T71" fmla="*/ 229 h 311"/>
                <a:gd name="T72" fmla="*/ 514 w 926"/>
                <a:gd name="T73" fmla="*/ 267 h 311"/>
                <a:gd name="T74" fmla="*/ 186 w 926"/>
                <a:gd name="T75" fmla="*/ 236 h 311"/>
                <a:gd name="T76" fmla="*/ 132 w 926"/>
                <a:gd name="T77" fmla="*/ 241 h 311"/>
                <a:gd name="T78" fmla="*/ 68 w 926"/>
                <a:gd name="T79" fmla="*/ 268 h 311"/>
                <a:gd name="T80" fmla="*/ 51 w 926"/>
                <a:gd name="T81" fmla="*/ 186 h 311"/>
                <a:gd name="T82" fmla="*/ 20 w 926"/>
                <a:gd name="T83" fmla="*/ 274 h 311"/>
                <a:gd name="T84" fmla="*/ 783 w 926"/>
                <a:gd name="T85" fmla="*/ 99 h 311"/>
                <a:gd name="T86" fmla="*/ 862 w 926"/>
                <a:gd name="T87" fmla="*/ 126 h 311"/>
                <a:gd name="T88" fmla="*/ 878 w 926"/>
                <a:gd name="T89" fmla="*/ 96 h 311"/>
                <a:gd name="T90" fmla="*/ 773 w 926"/>
                <a:gd name="T91" fmla="*/ 140 h 311"/>
                <a:gd name="T92" fmla="*/ 788 w 926"/>
                <a:gd name="T93" fmla="*/ 180 h 311"/>
                <a:gd name="T94" fmla="*/ 887 w 926"/>
                <a:gd name="T95" fmla="*/ 132 h 311"/>
                <a:gd name="T96" fmla="*/ 773 w 926"/>
                <a:gd name="T97" fmla="*/ 226 h 311"/>
                <a:gd name="T98" fmla="*/ 857 w 926"/>
                <a:gd name="T99" fmla="*/ 234 h 311"/>
                <a:gd name="T100" fmla="*/ 911 w 926"/>
                <a:gd name="T101" fmla="*/ 264 h 311"/>
                <a:gd name="T102" fmla="*/ 830 w 926"/>
                <a:gd name="T103" fmla="*/ 186 h 311"/>
                <a:gd name="T104" fmla="*/ 433 w 926"/>
                <a:gd name="T105" fmla="*/ 30 h 311"/>
                <a:gd name="T106" fmla="*/ 447 w 926"/>
                <a:gd name="T107" fmla="*/ 56 h 311"/>
                <a:gd name="T108" fmla="*/ 562 w 926"/>
                <a:gd name="T109" fmla="*/ 24 h 311"/>
                <a:gd name="T110" fmla="*/ 577 w 926"/>
                <a:gd name="T111" fmla="*/ 62 h 311"/>
                <a:gd name="T112" fmla="*/ 680 w 926"/>
                <a:gd name="T113" fmla="*/ 24 h 311"/>
                <a:gd name="T114" fmla="*/ 773 w 926"/>
                <a:gd name="T115" fmla="*/ 56 h 311"/>
                <a:gd name="T116" fmla="*/ 830 w 926"/>
                <a:gd name="T117" fmla="*/ 30 h 311"/>
                <a:gd name="T118" fmla="*/ 898 w 926"/>
                <a:gd name="T119" fmla="*/ 5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6" h="311">
                  <a:moveTo>
                    <a:pt x="190" y="92"/>
                  </a:moveTo>
                  <a:cubicBezTo>
                    <a:pt x="216" y="92"/>
                    <a:pt x="216" y="92"/>
                    <a:pt x="216" y="92"/>
                  </a:cubicBezTo>
                  <a:cubicBezTo>
                    <a:pt x="219" y="92"/>
                    <a:pt x="221" y="95"/>
                    <a:pt x="221" y="98"/>
                  </a:cubicBezTo>
                  <a:cubicBezTo>
                    <a:pt x="221" y="125"/>
                    <a:pt x="221" y="125"/>
                    <a:pt x="221" y="125"/>
                  </a:cubicBezTo>
                  <a:cubicBezTo>
                    <a:pt x="221" y="128"/>
                    <a:pt x="219" y="131"/>
                    <a:pt x="216" y="131"/>
                  </a:cubicBezTo>
                  <a:cubicBezTo>
                    <a:pt x="190" y="131"/>
                    <a:pt x="190" y="131"/>
                    <a:pt x="190" y="131"/>
                  </a:cubicBezTo>
                  <a:cubicBezTo>
                    <a:pt x="187" y="131"/>
                    <a:pt x="185" y="128"/>
                    <a:pt x="185" y="125"/>
                  </a:cubicBezTo>
                  <a:cubicBezTo>
                    <a:pt x="185" y="98"/>
                    <a:pt x="185" y="98"/>
                    <a:pt x="185" y="98"/>
                  </a:cubicBezTo>
                  <a:cubicBezTo>
                    <a:pt x="185" y="95"/>
                    <a:pt x="187" y="92"/>
                    <a:pt x="190" y="92"/>
                  </a:cubicBezTo>
                  <a:close/>
                  <a:moveTo>
                    <a:pt x="227" y="98"/>
                  </a:moveTo>
                  <a:cubicBezTo>
                    <a:pt x="227" y="95"/>
                    <a:pt x="230" y="92"/>
                    <a:pt x="232" y="92"/>
                  </a:cubicBezTo>
                  <a:cubicBezTo>
                    <a:pt x="259" y="92"/>
                    <a:pt x="259" y="92"/>
                    <a:pt x="259" y="92"/>
                  </a:cubicBezTo>
                  <a:cubicBezTo>
                    <a:pt x="262" y="92"/>
                    <a:pt x="264" y="95"/>
                    <a:pt x="264" y="98"/>
                  </a:cubicBezTo>
                  <a:cubicBezTo>
                    <a:pt x="264" y="125"/>
                    <a:pt x="264" y="125"/>
                    <a:pt x="264" y="125"/>
                  </a:cubicBezTo>
                  <a:cubicBezTo>
                    <a:pt x="264" y="128"/>
                    <a:pt x="262" y="131"/>
                    <a:pt x="259" y="131"/>
                  </a:cubicBezTo>
                  <a:cubicBezTo>
                    <a:pt x="232" y="131"/>
                    <a:pt x="232" y="131"/>
                    <a:pt x="232" y="131"/>
                  </a:cubicBezTo>
                  <a:cubicBezTo>
                    <a:pt x="230" y="131"/>
                    <a:pt x="227" y="128"/>
                    <a:pt x="227" y="125"/>
                  </a:cubicBezTo>
                  <a:cubicBezTo>
                    <a:pt x="227" y="98"/>
                    <a:pt x="227" y="98"/>
                    <a:pt x="227" y="98"/>
                  </a:cubicBezTo>
                  <a:close/>
                  <a:moveTo>
                    <a:pt x="268" y="125"/>
                  </a:moveTo>
                  <a:cubicBezTo>
                    <a:pt x="268" y="98"/>
                    <a:pt x="268" y="98"/>
                    <a:pt x="268" y="98"/>
                  </a:cubicBezTo>
                  <a:cubicBezTo>
                    <a:pt x="268" y="95"/>
                    <a:pt x="271" y="92"/>
                    <a:pt x="274" y="92"/>
                  </a:cubicBezTo>
                  <a:cubicBezTo>
                    <a:pt x="300" y="92"/>
                    <a:pt x="300" y="92"/>
                    <a:pt x="300" y="92"/>
                  </a:cubicBezTo>
                  <a:cubicBezTo>
                    <a:pt x="303" y="92"/>
                    <a:pt x="305" y="95"/>
                    <a:pt x="305" y="98"/>
                  </a:cubicBezTo>
                  <a:cubicBezTo>
                    <a:pt x="305" y="125"/>
                    <a:pt x="305" y="125"/>
                    <a:pt x="305" y="125"/>
                  </a:cubicBezTo>
                  <a:cubicBezTo>
                    <a:pt x="305" y="128"/>
                    <a:pt x="303" y="131"/>
                    <a:pt x="300" y="131"/>
                  </a:cubicBezTo>
                  <a:cubicBezTo>
                    <a:pt x="274" y="131"/>
                    <a:pt x="274" y="131"/>
                    <a:pt x="274" y="131"/>
                  </a:cubicBezTo>
                  <a:cubicBezTo>
                    <a:pt x="271" y="131"/>
                    <a:pt x="268" y="128"/>
                    <a:pt x="268" y="125"/>
                  </a:cubicBezTo>
                  <a:close/>
                  <a:moveTo>
                    <a:pt x="313" y="125"/>
                  </a:moveTo>
                  <a:cubicBezTo>
                    <a:pt x="313" y="98"/>
                    <a:pt x="313" y="98"/>
                    <a:pt x="313" y="98"/>
                  </a:cubicBezTo>
                  <a:cubicBezTo>
                    <a:pt x="313" y="95"/>
                    <a:pt x="315" y="92"/>
                    <a:pt x="318" y="92"/>
                  </a:cubicBezTo>
                  <a:cubicBezTo>
                    <a:pt x="345" y="92"/>
                    <a:pt x="345" y="92"/>
                    <a:pt x="345" y="92"/>
                  </a:cubicBezTo>
                  <a:cubicBezTo>
                    <a:pt x="347" y="92"/>
                    <a:pt x="350" y="95"/>
                    <a:pt x="350" y="98"/>
                  </a:cubicBezTo>
                  <a:cubicBezTo>
                    <a:pt x="350" y="125"/>
                    <a:pt x="350" y="125"/>
                    <a:pt x="350" y="125"/>
                  </a:cubicBezTo>
                  <a:cubicBezTo>
                    <a:pt x="350" y="128"/>
                    <a:pt x="347" y="131"/>
                    <a:pt x="345" y="131"/>
                  </a:cubicBezTo>
                  <a:cubicBezTo>
                    <a:pt x="318" y="131"/>
                    <a:pt x="318" y="131"/>
                    <a:pt x="318" y="131"/>
                  </a:cubicBezTo>
                  <a:cubicBezTo>
                    <a:pt x="315" y="131"/>
                    <a:pt x="313" y="128"/>
                    <a:pt x="313" y="125"/>
                  </a:cubicBezTo>
                  <a:close/>
                  <a:moveTo>
                    <a:pt x="354" y="125"/>
                  </a:moveTo>
                  <a:cubicBezTo>
                    <a:pt x="354" y="98"/>
                    <a:pt x="354" y="98"/>
                    <a:pt x="354" y="98"/>
                  </a:cubicBezTo>
                  <a:cubicBezTo>
                    <a:pt x="354" y="95"/>
                    <a:pt x="356" y="92"/>
                    <a:pt x="359" y="92"/>
                  </a:cubicBezTo>
                  <a:cubicBezTo>
                    <a:pt x="386" y="92"/>
                    <a:pt x="386" y="92"/>
                    <a:pt x="386" y="92"/>
                  </a:cubicBezTo>
                  <a:cubicBezTo>
                    <a:pt x="389" y="92"/>
                    <a:pt x="391" y="95"/>
                    <a:pt x="391" y="98"/>
                  </a:cubicBezTo>
                  <a:cubicBezTo>
                    <a:pt x="391" y="125"/>
                    <a:pt x="391" y="125"/>
                    <a:pt x="391" y="125"/>
                  </a:cubicBezTo>
                  <a:cubicBezTo>
                    <a:pt x="391" y="128"/>
                    <a:pt x="389" y="131"/>
                    <a:pt x="386" y="131"/>
                  </a:cubicBezTo>
                  <a:cubicBezTo>
                    <a:pt x="359" y="131"/>
                    <a:pt x="359" y="131"/>
                    <a:pt x="359" y="131"/>
                  </a:cubicBezTo>
                  <a:cubicBezTo>
                    <a:pt x="356" y="131"/>
                    <a:pt x="354" y="128"/>
                    <a:pt x="354" y="125"/>
                  </a:cubicBezTo>
                  <a:close/>
                  <a:moveTo>
                    <a:pt x="412" y="135"/>
                  </a:moveTo>
                  <a:cubicBezTo>
                    <a:pt x="439" y="135"/>
                    <a:pt x="439" y="135"/>
                    <a:pt x="439" y="135"/>
                  </a:cubicBezTo>
                  <a:cubicBezTo>
                    <a:pt x="442" y="135"/>
                    <a:pt x="444" y="138"/>
                    <a:pt x="444" y="141"/>
                  </a:cubicBezTo>
                  <a:cubicBezTo>
                    <a:pt x="444" y="168"/>
                    <a:pt x="444" y="168"/>
                    <a:pt x="444" y="168"/>
                  </a:cubicBezTo>
                  <a:cubicBezTo>
                    <a:pt x="444" y="171"/>
                    <a:pt x="442" y="174"/>
                    <a:pt x="439" y="174"/>
                  </a:cubicBezTo>
                  <a:cubicBezTo>
                    <a:pt x="412" y="174"/>
                    <a:pt x="412" y="174"/>
                    <a:pt x="412" y="174"/>
                  </a:cubicBezTo>
                  <a:cubicBezTo>
                    <a:pt x="409" y="174"/>
                    <a:pt x="407" y="171"/>
                    <a:pt x="407" y="168"/>
                  </a:cubicBezTo>
                  <a:cubicBezTo>
                    <a:pt x="407" y="141"/>
                    <a:pt x="407" y="141"/>
                    <a:pt x="407" y="141"/>
                  </a:cubicBezTo>
                  <a:cubicBezTo>
                    <a:pt x="407" y="138"/>
                    <a:pt x="409" y="135"/>
                    <a:pt x="412" y="135"/>
                  </a:cubicBezTo>
                  <a:close/>
                  <a:moveTo>
                    <a:pt x="448" y="141"/>
                  </a:moveTo>
                  <a:cubicBezTo>
                    <a:pt x="448" y="138"/>
                    <a:pt x="450" y="135"/>
                    <a:pt x="453" y="135"/>
                  </a:cubicBezTo>
                  <a:cubicBezTo>
                    <a:pt x="480" y="135"/>
                    <a:pt x="480" y="135"/>
                    <a:pt x="480" y="135"/>
                  </a:cubicBezTo>
                  <a:cubicBezTo>
                    <a:pt x="483" y="135"/>
                    <a:pt x="485" y="138"/>
                    <a:pt x="485" y="141"/>
                  </a:cubicBezTo>
                  <a:cubicBezTo>
                    <a:pt x="485" y="168"/>
                    <a:pt x="485" y="168"/>
                    <a:pt x="485" y="168"/>
                  </a:cubicBezTo>
                  <a:cubicBezTo>
                    <a:pt x="485" y="171"/>
                    <a:pt x="483" y="174"/>
                    <a:pt x="480" y="174"/>
                  </a:cubicBezTo>
                  <a:cubicBezTo>
                    <a:pt x="453" y="174"/>
                    <a:pt x="453" y="174"/>
                    <a:pt x="453" y="174"/>
                  </a:cubicBezTo>
                  <a:cubicBezTo>
                    <a:pt x="450" y="174"/>
                    <a:pt x="448" y="171"/>
                    <a:pt x="448" y="168"/>
                  </a:cubicBezTo>
                  <a:cubicBezTo>
                    <a:pt x="448" y="141"/>
                    <a:pt x="448" y="141"/>
                    <a:pt x="448" y="141"/>
                  </a:cubicBezTo>
                  <a:close/>
                  <a:moveTo>
                    <a:pt x="492" y="168"/>
                  </a:moveTo>
                  <a:cubicBezTo>
                    <a:pt x="492" y="141"/>
                    <a:pt x="492" y="141"/>
                    <a:pt x="492" y="141"/>
                  </a:cubicBezTo>
                  <a:cubicBezTo>
                    <a:pt x="492" y="138"/>
                    <a:pt x="494" y="135"/>
                    <a:pt x="497" y="135"/>
                  </a:cubicBezTo>
                  <a:cubicBezTo>
                    <a:pt x="524" y="135"/>
                    <a:pt x="524" y="135"/>
                    <a:pt x="524" y="135"/>
                  </a:cubicBezTo>
                  <a:cubicBezTo>
                    <a:pt x="526" y="135"/>
                    <a:pt x="529" y="138"/>
                    <a:pt x="529" y="141"/>
                  </a:cubicBezTo>
                  <a:cubicBezTo>
                    <a:pt x="529" y="168"/>
                    <a:pt x="529" y="168"/>
                    <a:pt x="529" y="168"/>
                  </a:cubicBezTo>
                  <a:cubicBezTo>
                    <a:pt x="529" y="171"/>
                    <a:pt x="526" y="174"/>
                    <a:pt x="524" y="174"/>
                  </a:cubicBezTo>
                  <a:cubicBezTo>
                    <a:pt x="497" y="174"/>
                    <a:pt x="497" y="174"/>
                    <a:pt x="497" y="174"/>
                  </a:cubicBezTo>
                  <a:cubicBezTo>
                    <a:pt x="494" y="174"/>
                    <a:pt x="492" y="171"/>
                    <a:pt x="492" y="168"/>
                  </a:cubicBezTo>
                  <a:close/>
                  <a:moveTo>
                    <a:pt x="533" y="168"/>
                  </a:moveTo>
                  <a:cubicBezTo>
                    <a:pt x="533" y="141"/>
                    <a:pt x="533" y="141"/>
                    <a:pt x="533" y="141"/>
                  </a:cubicBezTo>
                  <a:cubicBezTo>
                    <a:pt x="533" y="138"/>
                    <a:pt x="535" y="135"/>
                    <a:pt x="538" y="135"/>
                  </a:cubicBezTo>
                  <a:cubicBezTo>
                    <a:pt x="565" y="135"/>
                    <a:pt x="565" y="135"/>
                    <a:pt x="565" y="135"/>
                  </a:cubicBezTo>
                  <a:cubicBezTo>
                    <a:pt x="568" y="135"/>
                    <a:pt x="570" y="138"/>
                    <a:pt x="570" y="141"/>
                  </a:cubicBezTo>
                  <a:cubicBezTo>
                    <a:pt x="570" y="168"/>
                    <a:pt x="570" y="168"/>
                    <a:pt x="570" y="168"/>
                  </a:cubicBezTo>
                  <a:cubicBezTo>
                    <a:pt x="570" y="171"/>
                    <a:pt x="568" y="174"/>
                    <a:pt x="565" y="174"/>
                  </a:cubicBezTo>
                  <a:cubicBezTo>
                    <a:pt x="538" y="174"/>
                    <a:pt x="538" y="174"/>
                    <a:pt x="538" y="174"/>
                  </a:cubicBezTo>
                  <a:cubicBezTo>
                    <a:pt x="535" y="174"/>
                    <a:pt x="533" y="171"/>
                    <a:pt x="533" y="168"/>
                  </a:cubicBezTo>
                  <a:close/>
                  <a:moveTo>
                    <a:pt x="606" y="177"/>
                  </a:moveTo>
                  <a:cubicBezTo>
                    <a:pt x="600" y="177"/>
                    <a:pt x="594" y="174"/>
                    <a:pt x="594" y="170"/>
                  </a:cubicBezTo>
                  <a:cubicBezTo>
                    <a:pt x="594" y="142"/>
                    <a:pt x="594" y="142"/>
                    <a:pt x="594" y="142"/>
                  </a:cubicBezTo>
                  <a:cubicBezTo>
                    <a:pt x="594" y="138"/>
                    <a:pt x="600" y="135"/>
                    <a:pt x="606" y="135"/>
                  </a:cubicBezTo>
                  <a:cubicBezTo>
                    <a:pt x="631" y="135"/>
                    <a:pt x="631" y="135"/>
                    <a:pt x="631" y="135"/>
                  </a:cubicBezTo>
                  <a:cubicBezTo>
                    <a:pt x="631" y="112"/>
                    <a:pt x="631" y="112"/>
                    <a:pt x="631" y="112"/>
                  </a:cubicBezTo>
                  <a:cubicBezTo>
                    <a:pt x="631" y="106"/>
                    <a:pt x="634" y="101"/>
                    <a:pt x="638" y="101"/>
                  </a:cubicBezTo>
                  <a:cubicBezTo>
                    <a:pt x="674" y="101"/>
                    <a:pt x="674" y="101"/>
                    <a:pt x="674" y="101"/>
                  </a:cubicBezTo>
                  <a:cubicBezTo>
                    <a:pt x="678" y="101"/>
                    <a:pt x="681" y="106"/>
                    <a:pt x="681" y="112"/>
                  </a:cubicBezTo>
                  <a:cubicBezTo>
                    <a:pt x="681" y="170"/>
                    <a:pt x="681" y="170"/>
                    <a:pt x="681" y="170"/>
                  </a:cubicBezTo>
                  <a:cubicBezTo>
                    <a:pt x="681" y="174"/>
                    <a:pt x="675" y="177"/>
                    <a:pt x="669" y="177"/>
                  </a:cubicBezTo>
                  <a:cubicBezTo>
                    <a:pt x="606" y="177"/>
                    <a:pt x="606" y="177"/>
                    <a:pt x="606" y="177"/>
                  </a:cubicBezTo>
                  <a:close/>
                  <a:moveTo>
                    <a:pt x="648" y="183"/>
                  </a:moveTo>
                  <a:cubicBezTo>
                    <a:pt x="675" y="183"/>
                    <a:pt x="675" y="183"/>
                    <a:pt x="675" y="183"/>
                  </a:cubicBezTo>
                  <a:cubicBezTo>
                    <a:pt x="678" y="183"/>
                    <a:pt x="680" y="187"/>
                    <a:pt x="680" y="190"/>
                  </a:cubicBezTo>
                  <a:cubicBezTo>
                    <a:pt x="680" y="222"/>
                    <a:pt x="680" y="222"/>
                    <a:pt x="680" y="222"/>
                  </a:cubicBezTo>
                  <a:cubicBezTo>
                    <a:pt x="680" y="225"/>
                    <a:pt x="678" y="229"/>
                    <a:pt x="675" y="229"/>
                  </a:cubicBezTo>
                  <a:cubicBezTo>
                    <a:pt x="678" y="229"/>
                    <a:pt x="680" y="232"/>
                    <a:pt x="680" y="236"/>
                  </a:cubicBezTo>
                  <a:cubicBezTo>
                    <a:pt x="680" y="267"/>
                    <a:pt x="680" y="267"/>
                    <a:pt x="680" y="267"/>
                  </a:cubicBezTo>
                  <a:cubicBezTo>
                    <a:pt x="680" y="270"/>
                    <a:pt x="678" y="274"/>
                    <a:pt x="675" y="274"/>
                  </a:cubicBezTo>
                  <a:cubicBezTo>
                    <a:pt x="648" y="274"/>
                    <a:pt x="648" y="274"/>
                    <a:pt x="648" y="274"/>
                  </a:cubicBezTo>
                  <a:cubicBezTo>
                    <a:pt x="645" y="274"/>
                    <a:pt x="643" y="270"/>
                    <a:pt x="643" y="267"/>
                  </a:cubicBezTo>
                  <a:cubicBezTo>
                    <a:pt x="643" y="236"/>
                    <a:pt x="643" y="236"/>
                    <a:pt x="643" y="236"/>
                  </a:cubicBezTo>
                  <a:cubicBezTo>
                    <a:pt x="643" y="232"/>
                    <a:pt x="645" y="229"/>
                    <a:pt x="648" y="229"/>
                  </a:cubicBezTo>
                  <a:cubicBezTo>
                    <a:pt x="645" y="229"/>
                    <a:pt x="643" y="225"/>
                    <a:pt x="643" y="222"/>
                  </a:cubicBezTo>
                  <a:cubicBezTo>
                    <a:pt x="643" y="190"/>
                    <a:pt x="643" y="190"/>
                    <a:pt x="643" y="190"/>
                  </a:cubicBezTo>
                  <a:cubicBezTo>
                    <a:pt x="643" y="187"/>
                    <a:pt x="645" y="183"/>
                    <a:pt x="648" y="183"/>
                  </a:cubicBezTo>
                  <a:close/>
                  <a:moveTo>
                    <a:pt x="367" y="135"/>
                  </a:moveTo>
                  <a:cubicBezTo>
                    <a:pt x="394" y="135"/>
                    <a:pt x="394" y="135"/>
                    <a:pt x="394" y="135"/>
                  </a:cubicBezTo>
                  <a:cubicBezTo>
                    <a:pt x="397" y="135"/>
                    <a:pt x="399" y="138"/>
                    <a:pt x="399" y="141"/>
                  </a:cubicBezTo>
                  <a:cubicBezTo>
                    <a:pt x="399" y="168"/>
                    <a:pt x="399" y="168"/>
                    <a:pt x="399" y="168"/>
                  </a:cubicBezTo>
                  <a:cubicBezTo>
                    <a:pt x="399" y="171"/>
                    <a:pt x="397" y="174"/>
                    <a:pt x="394" y="174"/>
                  </a:cubicBezTo>
                  <a:cubicBezTo>
                    <a:pt x="367" y="174"/>
                    <a:pt x="367" y="174"/>
                    <a:pt x="367" y="174"/>
                  </a:cubicBezTo>
                  <a:cubicBezTo>
                    <a:pt x="364" y="174"/>
                    <a:pt x="362" y="171"/>
                    <a:pt x="362" y="168"/>
                  </a:cubicBezTo>
                  <a:cubicBezTo>
                    <a:pt x="362" y="141"/>
                    <a:pt x="362" y="141"/>
                    <a:pt x="362" y="141"/>
                  </a:cubicBezTo>
                  <a:cubicBezTo>
                    <a:pt x="362" y="138"/>
                    <a:pt x="364" y="135"/>
                    <a:pt x="367" y="135"/>
                  </a:cubicBezTo>
                  <a:close/>
                  <a:moveTo>
                    <a:pt x="576" y="181"/>
                  </a:moveTo>
                  <a:cubicBezTo>
                    <a:pt x="624" y="181"/>
                    <a:pt x="624" y="181"/>
                    <a:pt x="624" y="181"/>
                  </a:cubicBezTo>
                  <a:cubicBezTo>
                    <a:pt x="629" y="181"/>
                    <a:pt x="633" y="183"/>
                    <a:pt x="633" y="187"/>
                  </a:cubicBezTo>
                  <a:cubicBezTo>
                    <a:pt x="633" y="213"/>
                    <a:pt x="633" y="213"/>
                    <a:pt x="633" y="213"/>
                  </a:cubicBezTo>
                  <a:cubicBezTo>
                    <a:pt x="633" y="217"/>
                    <a:pt x="629" y="219"/>
                    <a:pt x="624" y="219"/>
                  </a:cubicBezTo>
                  <a:cubicBezTo>
                    <a:pt x="576" y="219"/>
                    <a:pt x="576" y="219"/>
                    <a:pt x="576" y="219"/>
                  </a:cubicBezTo>
                  <a:cubicBezTo>
                    <a:pt x="571" y="219"/>
                    <a:pt x="567" y="217"/>
                    <a:pt x="567" y="213"/>
                  </a:cubicBezTo>
                  <a:cubicBezTo>
                    <a:pt x="567" y="187"/>
                    <a:pt x="567" y="187"/>
                    <a:pt x="567" y="187"/>
                  </a:cubicBezTo>
                  <a:cubicBezTo>
                    <a:pt x="567" y="183"/>
                    <a:pt x="571" y="181"/>
                    <a:pt x="576" y="181"/>
                  </a:cubicBezTo>
                  <a:close/>
                  <a:moveTo>
                    <a:pt x="529" y="181"/>
                  </a:moveTo>
                  <a:cubicBezTo>
                    <a:pt x="556" y="181"/>
                    <a:pt x="556" y="181"/>
                    <a:pt x="556" y="181"/>
                  </a:cubicBezTo>
                  <a:cubicBezTo>
                    <a:pt x="558" y="181"/>
                    <a:pt x="561" y="183"/>
                    <a:pt x="561" y="187"/>
                  </a:cubicBezTo>
                  <a:cubicBezTo>
                    <a:pt x="561" y="213"/>
                    <a:pt x="561" y="213"/>
                    <a:pt x="561" y="213"/>
                  </a:cubicBezTo>
                  <a:cubicBezTo>
                    <a:pt x="561" y="217"/>
                    <a:pt x="558" y="219"/>
                    <a:pt x="556" y="219"/>
                  </a:cubicBezTo>
                  <a:cubicBezTo>
                    <a:pt x="529" y="219"/>
                    <a:pt x="529" y="219"/>
                    <a:pt x="529" y="219"/>
                  </a:cubicBezTo>
                  <a:cubicBezTo>
                    <a:pt x="526" y="219"/>
                    <a:pt x="524" y="217"/>
                    <a:pt x="524" y="213"/>
                  </a:cubicBezTo>
                  <a:cubicBezTo>
                    <a:pt x="524" y="187"/>
                    <a:pt x="524" y="187"/>
                    <a:pt x="524" y="187"/>
                  </a:cubicBezTo>
                  <a:cubicBezTo>
                    <a:pt x="524" y="183"/>
                    <a:pt x="526" y="181"/>
                    <a:pt x="529" y="181"/>
                  </a:cubicBezTo>
                  <a:close/>
                  <a:moveTo>
                    <a:pt x="148" y="92"/>
                  </a:moveTo>
                  <a:cubicBezTo>
                    <a:pt x="175" y="92"/>
                    <a:pt x="175" y="92"/>
                    <a:pt x="175" y="92"/>
                  </a:cubicBezTo>
                  <a:cubicBezTo>
                    <a:pt x="178" y="92"/>
                    <a:pt x="180" y="95"/>
                    <a:pt x="180" y="98"/>
                  </a:cubicBezTo>
                  <a:cubicBezTo>
                    <a:pt x="180" y="125"/>
                    <a:pt x="180" y="125"/>
                    <a:pt x="180" y="125"/>
                  </a:cubicBezTo>
                  <a:cubicBezTo>
                    <a:pt x="180" y="128"/>
                    <a:pt x="178" y="131"/>
                    <a:pt x="175" y="131"/>
                  </a:cubicBezTo>
                  <a:cubicBezTo>
                    <a:pt x="148" y="131"/>
                    <a:pt x="148" y="131"/>
                    <a:pt x="148" y="131"/>
                  </a:cubicBezTo>
                  <a:cubicBezTo>
                    <a:pt x="146" y="131"/>
                    <a:pt x="143" y="128"/>
                    <a:pt x="143" y="125"/>
                  </a:cubicBezTo>
                  <a:cubicBezTo>
                    <a:pt x="143" y="98"/>
                    <a:pt x="143" y="98"/>
                    <a:pt x="143" y="98"/>
                  </a:cubicBezTo>
                  <a:cubicBezTo>
                    <a:pt x="143" y="95"/>
                    <a:pt x="146" y="92"/>
                    <a:pt x="148" y="92"/>
                  </a:cubicBezTo>
                  <a:close/>
                  <a:moveTo>
                    <a:pt x="326" y="135"/>
                  </a:moveTo>
                  <a:cubicBezTo>
                    <a:pt x="353" y="135"/>
                    <a:pt x="353" y="135"/>
                    <a:pt x="353" y="135"/>
                  </a:cubicBezTo>
                  <a:cubicBezTo>
                    <a:pt x="356" y="135"/>
                    <a:pt x="358" y="138"/>
                    <a:pt x="358" y="141"/>
                  </a:cubicBezTo>
                  <a:cubicBezTo>
                    <a:pt x="358" y="168"/>
                    <a:pt x="358" y="168"/>
                    <a:pt x="358" y="168"/>
                  </a:cubicBezTo>
                  <a:cubicBezTo>
                    <a:pt x="358" y="171"/>
                    <a:pt x="356" y="174"/>
                    <a:pt x="353" y="174"/>
                  </a:cubicBezTo>
                  <a:cubicBezTo>
                    <a:pt x="326" y="174"/>
                    <a:pt x="326" y="174"/>
                    <a:pt x="326" y="174"/>
                  </a:cubicBezTo>
                  <a:cubicBezTo>
                    <a:pt x="323" y="174"/>
                    <a:pt x="321" y="171"/>
                    <a:pt x="321" y="168"/>
                  </a:cubicBezTo>
                  <a:cubicBezTo>
                    <a:pt x="321" y="141"/>
                    <a:pt x="321" y="141"/>
                    <a:pt x="321" y="141"/>
                  </a:cubicBezTo>
                  <a:cubicBezTo>
                    <a:pt x="321" y="138"/>
                    <a:pt x="323" y="135"/>
                    <a:pt x="326" y="135"/>
                  </a:cubicBezTo>
                  <a:close/>
                  <a:moveTo>
                    <a:pt x="488" y="181"/>
                  </a:moveTo>
                  <a:cubicBezTo>
                    <a:pt x="514" y="181"/>
                    <a:pt x="514" y="181"/>
                    <a:pt x="514" y="181"/>
                  </a:cubicBezTo>
                  <a:cubicBezTo>
                    <a:pt x="517" y="181"/>
                    <a:pt x="519" y="183"/>
                    <a:pt x="519" y="187"/>
                  </a:cubicBezTo>
                  <a:cubicBezTo>
                    <a:pt x="519" y="213"/>
                    <a:pt x="519" y="213"/>
                    <a:pt x="519" y="213"/>
                  </a:cubicBezTo>
                  <a:cubicBezTo>
                    <a:pt x="519" y="217"/>
                    <a:pt x="517" y="219"/>
                    <a:pt x="514" y="219"/>
                  </a:cubicBezTo>
                  <a:cubicBezTo>
                    <a:pt x="488" y="219"/>
                    <a:pt x="488" y="219"/>
                    <a:pt x="488" y="219"/>
                  </a:cubicBezTo>
                  <a:cubicBezTo>
                    <a:pt x="485" y="219"/>
                    <a:pt x="483" y="217"/>
                    <a:pt x="483" y="213"/>
                  </a:cubicBezTo>
                  <a:cubicBezTo>
                    <a:pt x="483" y="187"/>
                    <a:pt x="483" y="187"/>
                    <a:pt x="483" y="187"/>
                  </a:cubicBezTo>
                  <a:cubicBezTo>
                    <a:pt x="483" y="183"/>
                    <a:pt x="485" y="181"/>
                    <a:pt x="488" y="181"/>
                  </a:cubicBezTo>
                  <a:close/>
                  <a:moveTo>
                    <a:pt x="282" y="135"/>
                  </a:moveTo>
                  <a:cubicBezTo>
                    <a:pt x="309" y="135"/>
                    <a:pt x="309" y="135"/>
                    <a:pt x="309" y="135"/>
                  </a:cubicBezTo>
                  <a:cubicBezTo>
                    <a:pt x="311" y="135"/>
                    <a:pt x="314" y="138"/>
                    <a:pt x="314" y="141"/>
                  </a:cubicBezTo>
                  <a:cubicBezTo>
                    <a:pt x="314" y="168"/>
                    <a:pt x="314" y="168"/>
                    <a:pt x="314" y="168"/>
                  </a:cubicBezTo>
                  <a:cubicBezTo>
                    <a:pt x="314" y="171"/>
                    <a:pt x="311" y="174"/>
                    <a:pt x="309" y="174"/>
                  </a:cubicBezTo>
                  <a:cubicBezTo>
                    <a:pt x="282" y="174"/>
                    <a:pt x="282" y="174"/>
                    <a:pt x="282" y="174"/>
                  </a:cubicBezTo>
                  <a:cubicBezTo>
                    <a:pt x="279" y="174"/>
                    <a:pt x="277" y="171"/>
                    <a:pt x="277" y="168"/>
                  </a:cubicBezTo>
                  <a:cubicBezTo>
                    <a:pt x="277" y="141"/>
                    <a:pt x="277" y="141"/>
                    <a:pt x="277" y="141"/>
                  </a:cubicBezTo>
                  <a:cubicBezTo>
                    <a:pt x="277" y="138"/>
                    <a:pt x="279" y="135"/>
                    <a:pt x="282" y="135"/>
                  </a:cubicBezTo>
                  <a:close/>
                  <a:moveTo>
                    <a:pt x="444" y="181"/>
                  </a:moveTo>
                  <a:cubicBezTo>
                    <a:pt x="471" y="181"/>
                    <a:pt x="471" y="181"/>
                    <a:pt x="471" y="181"/>
                  </a:cubicBezTo>
                  <a:cubicBezTo>
                    <a:pt x="474" y="181"/>
                    <a:pt x="476" y="183"/>
                    <a:pt x="476" y="187"/>
                  </a:cubicBezTo>
                  <a:cubicBezTo>
                    <a:pt x="476" y="213"/>
                    <a:pt x="476" y="213"/>
                    <a:pt x="476" y="213"/>
                  </a:cubicBezTo>
                  <a:cubicBezTo>
                    <a:pt x="476" y="217"/>
                    <a:pt x="474" y="219"/>
                    <a:pt x="471" y="219"/>
                  </a:cubicBezTo>
                  <a:cubicBezTo>
                    <a:pt x="444" y="219"/>
                    <a:pt x="444" y="219"/>
                    <a:pt x="444" y="219"/>
                  </a:cubicBezTo>
                  <a:cubicBezTo>
                    <a:pt x="441" y="219"/>
                    <a:pt x="439" y="217"/>
                    <a:pt x="439" y="213"/>
                  </a:cubicBezTo>
                  <a:cubicBezTo>
                    <a:pt x="439" y="187"/>
                    <a:pt x="439" y="187"/>
                    <a:pt x="439" y="187"/>
                  </a:cubicBezTo>
                  <a:cubicBezTo>
                    <a:pt x="439" y="183"/>
                    <a:pt x="441" y="181"/>
                    <a:pt x="444" y="181"/>
                  </a:cubicBezTo>
                  <a:close/>
                  <a:moveTo>
                    <a:pt x="403" y="181"/>
                  </a:moveTo>
                  <a:cubicBezTo>
                    <a:pt x="430" y="181"/>
                    <a:pt x="430" y="181"/>
                    <a:pt x="430" y="181"/>
                  </a:cubicBezTo>
                  <a:cubicBezTo>
                    <a:pt x="432" y="181"/>
                    <a:pt x="435" y="183"/>
                    <a:pt x="435" y="187"/>
                  </a:cubicBezTo>
                  <a:cubicBezTo>
                    <a:pt x="435" y="213"/>
                    <a:pt x="435" y="213"/>
                    <a:pt x="435" y="213"/>
                  </a:cubicBezTo>
                  <a:cubicBezTo>
                    <a:pt x="435" y="217"/>
                    <a:pt x="432" y="219"/>
                    <a:pt x="430" y="219"/>
                  </a:cubicBezTo>
                  <a:cubicBezTo>
                    <a:pt x="403" y="219"/>
                    <a:pt x="403" y="219"/>
                    <a:pt x="403" y="219"/>
                  </a:cubicBezTo>
                  <a:cubicBezTo>
                    <a:pt x="400" y="219"/>
                    <a:pt x="398" y="217"/>
                    <a:pt x="398" y="213"/>
                  </a:cubicBezTo>
                  <a:cubicBezTo>
                    <a:pt x="398" y="187"/>
                    <a:pt x="398" y="187"/>
                    <a:pt x="398" y="187"/>
                  </a:cubicBezTo>
                  <a:cubicBezTo>
                    <a:pt x="398" y="183"/>
                    <a:pt x="400" y="181"/>
                    <a:pt x="403" y="181"/>
                  </a:cubicBezTo>
                  <a:close/>
                  <a:moveTo>
                    <a:pt x="241" y="135"/>
                  </a:moveTo>
                  <a:cubicBezTo>
                    <a:pt x="267" y="135"/>
                    <a:pt x="267" y="135"/>
                    <a:pt x="267" y="135"/>
                  </a:cubicBezTo>
                  <a:cubicBezTo>
                    <a:pt x="270" y="135"/>
                    <a:pt x="272" y="138"/>
                    <a:pt x="272" y="141"/>
                  </a:cubicBezTo>
                  <a:cubicBezTo>
                    <a:pt x="272" y="168"/>
                    <a:pt x="272" y="168"/>
                    <a:pt x="272" y="168"/>
                  </a:cubicBezTo>
                  <a:cubicBezTo>
                    <a:pt x="272" y="171"/>
                    <a:pt x="270" y="174"/>
                    <a:pt x="267" y="174"/>
                  </a:cubicBezTo>
                  <a:cubicBezTo>
                    <a:pt x="241" y="174"/>
                    <a:pt x="241" y="174"/>
                    <a:pt x="241" y="174"/>
                  </a:cubicBezTo>
                  <a:cubicBezTo>
                    <a:pt x="238" y="174"/>
                    <a:pt x="235" y="171"/>
                    <a:pt x="235" y="168"/>
                  </a:cubicBezTo>
                  <a:cubicBezTo>
                    <a:pt x="235" y="141"/>
                    <a:pt x="235" y="141"/>
                    <a:pt x="235" y="141"/>
                  </a:cubicBezTo>
                  <a:cubicBezTo>
                    <a:pt x="235" y="138"/>
                    <a:pt x="238" y="135"/>
                    <a:pt x="241" y="135"/>
                  </a:cubicBezTo>
                  <a:close/>
                  <a:moveTo>
                    <a:pt x="358" y="181"/>
                  </a:moveTo>
                  <a:cubicBezTo>
                    <a:pt x="385" y="181"/>
                    <a:pt x="385" y="181"/>
                    <a:pt x="385" y="181"/>
                  </a:cubicBezTo>
                  <a:cubicBezTo>
                    <a:pt x="388" y="181"/>
                    <a:pt x="390" y="183"/>
                    <a:pt x="390" y="187"/>
                  </a:cubicBezTo>
                  <a:cubicBezTo>
                    <a:pt x="390" y="213"/>
                    <a:pt x="390" y="213"/>
                    <a:pt x="390" y="213"/>
                  </a:cubicBezTo>
                  <a:cubicBezTo>
                    <a:pt x="390" y="217"/>
                    <a:pt x="388" y="219"/>
                    <a:pt x="385" y="219"/>
                  </a:cubicBezTo>
                  <a:cubicBezTo>
                    <a:pt x="358" y="219"/>
                    <a:pt x="358" y="219"/>
                    <a:pt x="358" y="219"/>
                  </a:cubicBezTo>
                  <a:cubicBezTo>
                    <a:pt x="355" y="219"/>
                    <a:pt x="353" y="217"/>
                    <a:pt x="353" y="213"/>
                  </a:cubicBezTo>
                  <a:cubicBezTo>
                    <a:pt x="353" y="187"/>
                    <a:pt x="353" y="187"/>
                    <a:pt x="353" y="187"/>
                  </a:cubicBezTo>
                  <a:cubicBezTo>
                    <a:pt x="353" y="183"/>
                    <a:pt x="355" y="181"/>
                    <a:pt x="358" y="181"/>
                  </a:cubicBezTo>
                  <a:close/>
                  <a:moveTo>
                    <a:pt x="317" y="181"/>
                  </a:moveTo>
                  <a:cubicBezTo>
                    <a:pt x="344" y="181"/>
                    <a:pt x="344" y="181"/>
                    <a:pt x="344" y="181"/>
                  </a:cubicBezTo>
                  <a:cubicBezTo>
                    <a:pt x="346" y="181"/>
                    <a:pt x="349" y="183"/>
                    <a:pt x="349" y="187"/>
                  </a:cubicBezTo>
                  <a:cubicBezTo>
                    <a:pt x="349" y="213"/>
                    <a:pt x="349" y="213"/>
                    <a:pt x="349" y="213"/>
                  </a:cubicBezTo>
                  <a:cubicBezTo>
                    <a:pt x="349" y="217"/>
                    <a:pt x="346" y="219"/>
                    <a:pt x="344" y="219"/>
                  </a:cubicBezTo>
                  <a:cubicBezTo>
                    <a:pt x="317" y="219"/>
                    <a:pt x="317" y="219"/>
                    <a:pt x="317" y="219"/>
                  </a:cubicBezTo>
                  <a:cubicBezTo>
                    <a:pt x="314" y="219"/>
                    <a:pt x="312" y="217"/>
                    <a:pt x="312" y="213"/>
                  </a:cubicBezTo>
                  <a:cubicBezTo>
                    <a:pt x="312" y="187"/>
                    <a:pt x="312" y="187"/>
                    <a:pt x="312" y="187"/>
                  </a:cubicBezTo>
                  <a:cubicBezTo>
                    <a:pt x="312" y="183"/>
                    <a:pt x="314" y="181"/>
                    <a:pt x="317" y="181"/>
                  </a:cubicBezTo>
                  <a:close/>
                  <a:moveTo>
                    <a:pt x="105" y="92"/>
                  </a:moveTo>
                  <a:cubicBezTo>
                    <a:pt x="132" y="92"/>
                    <a:pt x="132" y="92"/>
                    <a:pt x="132" y="92"/>
                  </a:cubicBezTo>
                  <a:cubicBezTo>
                    <a:pt x="135" y="92"/>
                    <a:pt x="137" y="95"/>
                    <a:pt x="137" y="98"/>
                  </a:cubicBezTo>
                  <a:cubicBezTo>
                    <a:pt x="137" y="125"/>
                    <a:pt x="137" y="125"/>
                    <a:pt x="137" y="125"/>
                  </a:cubicBezTo>
                  <a:cubicBezTo>
                    <a:pt x="137" y="128"/>
                    <a:pt x="135" y="131"/>
                    <a:pt x="132" y="131"/>
                  </a:cubicBezTo>
                  <a:cubicBezTo>
                    <a:pt x="105" y="131"/>
                    <a:pt x="105" y="131"/>
                    <a:pt x="105" y="131"/>
                  </a:cubicBezTo>
                  <a:cubicBezTo>
                    <a:pt x="102" y="131"/>
                    <a:pt x="100" y="128"/>
                    <a:pt x="100" y="125"/>
                  </a:cubicBezTo>
                  <a:cubicBezTo>
                    <a:pt x="100" y="98"/>
                    <a:pt x="100" y="98"/>
                    <a:pt x="100" y="98"/>
                  </a:cubicBezTo>
                  <a:cubicBezTo>
                    <a:pt x="100" y="95"/>
                    <a:pt x="102" y="92"/>
                    <a:pt x="105" y="92"/>
                  </a:cubicBezTo>
                  <a:close/>
                  <a:moveTo>
                    <a:pt x="198" y="135"/>
                  </a:moveTo>
                  <a:cubicBezTo>
                    <a:pt x="225" y="135"/>
                    <a:pt x="225" y="135"/>
                    <a:pt x="225" y="135"/>
                  </a:cubicBezTo>
                  <a:cubicBezTo>
                    <a:pt x="227" y="135"/>
                    <a:pt x="230" y="138"/>
                    <a:pt x="230" y="141"/>
                  </a:cubicBezTo>
                  <a:cubicBezTo>
                    <a:pt x="230" y="168"/>
                    <a:pt x="230" y="168"/>
                    <a:pt x="230" y="168"/>
                  </a:cubicBezTo>
                  <a:cubicBezTo>
                    <a:pt x="230" y="171"/>
                    <a:pt x="227" y="174"/>
                    <a:pt x="225" y="174"/>
                  </a:cubicBezTo>
                  <a:cubicBezTo>
                    <a:pt x="198" y="174"/>
                    <a:pt x="198" y="174"/>
                    <a:pt x="198" y="174"/>
                  </a:cubicBezTo>
                  <a:cubicBezTo>
                    <a:pt x="195" y="174"/>
                    <a:pt x="193" y="171"/>
                    <a:pt x="193" y="168"/>
                  </a:cubicBezTo>
                  <a:cubicBezTo>
                    <a:pt x="193" y="141"/>
                    <a:pt x="193" y="141"/>
                    <a:pt x="193" y="141"/>
                  </a:cubicBezTo>
                  <a:cubicBezTo>
                    <a:pt x="193" y="138"/>
                    <a:pt x="195" y="135"/>
                    <a:pt x="198" y="135"/>
                  </a:cubicBezTo>
                  <a:close/>
                  <a:moveTo>
                    <a:pt x="273" y="181"/>
                  </a:moveTo>
                  <a:cubicBezTo>
                    <a:pt x="299" y="181"/>
                    <a:pt x="299" y="181"/>
                    <a:pt x="299" y="181"/>
                  </a:cubicBezTo>
                  <a:cubicBezTo>
                    <a:pt x="302" y="181"/>
                    <a:pt x="304" y="183"/>
                    <a:pt x="304" y="187"/>
                  </a:cubicBezTo>
                  <a:cubicBezTo>
                    <a:pt x="304" y="213"/>
                    <a:pt x="304" y="213"/>
                    <a:pt x="304" y="213"/>
                  </a:cubicBezTo>
                  <a:cubicBezTo>
                    <a:pt x="304" y="217"/>
                    <a:pt x="302" y="219"/>
                    <a:pt x="299" y="219"/>
                  </a:cubicBezTo>
                  <a:cubicBezTo>
                    <a:pt x="273" y="219"/>
                    <a:pt x="273" y="219"/>
                    <a:pt x="273" y="219"/>
                  </a:cubicBezTo>
                  <a:cubicBezTo>
                    <a:pt x="270" y="219"/>
                    <a:pt x="268" y="217"/>
                    <a:pt x="268" y="213"/>
                  </a:cubicBezTo>
                  <a:cubicBezTo>
                    <a:pt x="268" y="187"/>
                    <a:pt x="268" y="187"/>
                    <a:pt x="268" y="187"/>
                  </a:cubicBezTo>
                  <a:cubicBezTo>
                    <a:pt x="268" y="183"/>
                    <a:pt x="270" y="181"/>
                    <a:pt x="273" y="181"/>
                  </a:cubicBezTo>
                  <a:close/>
                  <a:moveTo>
                    <a:pt x="157" y="135"/>
                  </a:moveTo>
                  <a:cubicBezTo>
                    <a:pt x="183" y="135"/>
                    <a:pt x="183" y="135"/>
                    <a:pt x="183" y="135"/>
                  </a:cubicBezTo>
                  <a:cubicBezTo>
                    <a:pt x="186" y="135"/>
                    <a:pt x="188" y="138"/>
                    <a:pt x="188" y="141"/>
                  </a:cubicBezTo>
                  <a:cubicBezTo>
                    <a:pt x="188" y="168"/>
                    <a:pt x="188" y="168"/>
                    <a:pt x="188" y="168"/>
                  </a:cubicBezTo>
                  <a:cubicBezTo>
                    <a:pt x="188" y="171"/>
                    <a:pt x="186" y="174"/>
                    <a:pt x="183" y="174"/>
                  </a:cubicBezTo>
                  <a:cubicBezTo>
                    <a:pt x="157" y="174"/>
                    <a:pt x="157" y="174"/>
                    <a:pt x="157" y="174"/>
                  </a:cubicBezTo>
                  <a:cubicBezTo>
                    <a:pt x="154" y="174"/>
                    <a:pt x="152" y="171"/>
                    <a:pt x="152" y="168"/>
                  </a:cubicBezTo>
                  <a:cubicBezTo>
                    <a:pt x="152" y="141"/>
                    <a:pt x="152" y="141"/>
                    <a:pt x="152" y="141"/>
                  </a:cubicBezTo>
                  <a:cubicBezTo>
                    <a:pt x="152" y="138"/>
                    <a:pt x="154" y="135"/>
                    <a:pt x="157" y="135"/>
                  </a:cubicBezTo>
                  <a:close/>
                  <a:moveTo>
                    <a:pt x="231" y="181"/>
                  </a:moveTo>
                  <a:cubicBezTo>
                    <a:pt x="258" y="181"/>
                    <a:pt x="258" y="181"/>
                    <a:pt x="258" y="181"/>
                  </a:cubicBezTo>
                  <a:cubicBezTo>
                    <a:pt x="261" y="181"/>
                    <a:pt x="263" y="183"/>
                    <a:pt x="263" y="187"/>
                  </a:cubicBezTo>
                  <a:cubicBezTo>
                    <a:pt x="263" y="213"/>
                    <a:pt x="263" y="213"/>
                    <a:pt x="263" y="213"/>
                  </a:cubicBezTo>
                  <a:cubicBezTo>
                    <a:pt x="263" y="217"/>
                    <a:pt x="261" y="219"/>
                    <a:pt x="258" y="219"/>
                  </a:cubicBezTo>
                  <a:cubicBezTo>
                    <a:pt x="231" y="219"/>
                    <a:pt x="231" y="219"/>
                    <a:pt x="231" y="219"/>
                  </a:cubicBezTo>
                  <a:cubicBezTo>
                    <a:pt x="229" y="219"/>
                    <a:pt x="226" y="217"/>
                    <a:pt x="226" y="213"/>
                  </a:cubicBezTo>
                  <a:cubicBezTo>
                    <a:pt x="226" y="187"/>
                    <a:pt x="226" y="187"/>
                    <a:pt x="226" y="187"/>
                  </a:cubicBezTo>
                  <a:cubicBezTo>
                    <a:pt x="226" y="183"/>
                    <a:pt x="229" y="181"/>
                    <a:pt x="231" y="181"/>
                  </a:cubicBezTo>
                  <a:close/>
                  <a:moveTo>
                    <a:pt x="189" y="181"/>
                  </a:moveTo>
                  <a:cubicBezTo>
                    <a:pt x="215" y="181"/>
                    <a:pt x="215" y="181"/>
                    <a:pt x="215" y="181"/>
                  </a:cubicBezTo>
                  <a:cubicBezTo>
                    <a:pt x="218" y="181"/>
                    <a:pt x="220" y="183"/>
                    <a:pt x="220" y="187"/>
                  </a:cubicBezTo>
                  <a:cubicBezTo>
                    <a:pt x="220" y="213"/>
                    <a:pt x="220" y="213"/>
                    <a:pt x="220" y="213"/>
                  </a:cubicBezTo>
                  <a:cubicBezTo>
                    <a:pt x="220" y="217"/>
                    <a:pt x="218" y="219"/>
                    <a:pt x="215" y="219"/>
                  </a:cubicBezTo>
                  <a:cubicBezTo>
                    <a:pt x="189" y="219"/>
                    <a:pt x="189" y="219"/>
                    <a:pt x="189" y="219"/>
                  </a:cubicBezTo>
                  <a:cubicBezTo>
                    <a:pt x="186" y="219"/>
                    <a:pt x="184" y="217"/>
                    <a:pt x="184" y="213"/>
                  </a:cubicBezTo>
                  <a:cubicBezTo>
                    <a:pt x="184" y="187"/>
                    <a:pt x="184" y="187"/>
                    <a:pt x="184" y="187"/>
                  </a:cubicBezTo>
                  <a:cubicBezTo>
                    <a:pt x="184" y="183"/>
                    <a:pt x="186" y="181"/>
                    <a:pt x="189" y="181"/>
                  </a:cubicBezTo>
                  <a:close/>
                  <a:moveTo>
                    <a:pt x="114" y="135"/>
                  </a:moveTo>
                  <a:cubicBezTo>
                    <a:pt x="140" y="135"/>
                    <a:pt x="140" y="135"/>
                    <a:pt x="140" y="135"/>
                  </a:cubicBezTo>
                  <a:cubicBezTo>
                    <a:pt x="143" y="135"/>
                    <a:pt x="145" y="138"/>
                    <a:pt x="145" y="141"/>
                  </a:cubicBezTo>
                  <a:cubicBezTo>
                    <a:pt x="145" y="168"/>
                    <a:pt x="145" y="168"/>
                    <a:pt x="145" y="168"/>
                  </a:cubicBezTo>
                  <a:cubicBezTo>
                    <a:pt x="145" y="171"/>
                    <a:pt x="143" y="174"/>
                    <a:pt x="140" y="174"/>
                  </a:cubicBezTo>
                  <a:cubicBezTo>
                    <a:pt x="114" y="174"/>
                    <a:pt x="114" y="174"/>
                    <a:pt x="114" y="174"/>
                  </a:cubicBezTo>
                  <a:cubicBezTo>
                    <a:pt x="111" y="174"/>
                    <a:pt x="108" y="171"/>
                    <a:pt x="108" y="168"/>
                  </a:cubicBezTo>
                  <a:cubicBezTo>
                    <a:pt x="108" y="141"/>
                    <a:pt x="108" y="141"/>
                    <a:pt x="108" y="141"/>
                  </a:cubicBezTo>
                  <a:cubicBezTo>
                    <a:pt x="108" y="138"/>
                    <a:pt x="111" y="135"/>
                    <a:pt x="114" y="135"/>
                  </a:cubicBezTo>
                  <a:close/>
                  <a:moveTo>
                    <a:pt x="147" y="181"/>
                  </a:moveTo>
                  <a:cubicBezTo>
                    <a:pt x="174" y="181"/>
                    <a:pt x="174" y="181"/>
                    <a:pt x="174" y="181"/>
                  </a:cubicBezTo>
                  <a:cubicBezTo>
                    <a:pt x="177" y="181"/>
                    <a:pt x="179" y="183"/>
                    <a:pt x="179" y="187"/>
                  </a:cubicBezTo>
                  <a:cubicBezTo>
                    <a:pt x="179" y="213"/>
                    <a:pt x="179" y="213"/>
                    <a:pt x="179" y="213"/>
                  </a:cubicBezTo>
                  <a:cubicBezTo>
                    <a:pt x="179" y="217"/>
                    <a:pt x="177" y="219"/>
                    <a:pt x="174" y="219"/>
                  </a:cubicBezTo>
                  <a:cubicBezTo>
                    <a:pt x="147" y="219"/>
                    <a:pt x="147" y="219"/>
                    <a:pt x="147" y="219"/>
                  </a:cubicBezTo>
                  <a:cubicBezTo>
                    <a:pt x="145" y="219"/>
                    <a:pt x="142" y="217"/>
                    <a:pt x="142" y="213"/>
                  </a:cubicBezTo>
                  <a:cubicBezTo>
                    <a:pt x="142" y="187"/>
                    <a:pt x="142" y="187"/>
                    <a:pt x="142" y="187"/>
                  </a:cubicBezTo>
                  <a:cubicBezTo>
                    <a:pt x="142" y="183"/>
                    <a:pt x="145" y="181"/>
                    <a:pt x="147" y="181"/>
                  </a:cubicBezTo>
                  <a:close/>
                  <a:moveTo>
                    <a:pt x="91" y="92"/>
                  </a:moveTo>
                  <a:cubicBezTo>
                    <a:pt x="94" y="92"/>
                    <a:pt x="96" y="95"/>
                    <a:pt x="96" y="98"/>
                  </a:cubicBezTo>
                  <a:cubicBezTo>
                    <a:pt x="96" y="125"/>
                    <a:pt x="96" y="125"/>
                    <a:pt x="96" y="125"/>
                  </a:cubicBezTo>
                  <a:cubicBezTo>
                    <a:pt x="96" y="128"/>
                    <a:pt x="94" y="131"/>
                    <a:pt x="91" y="131"/>
                  </a:cubicBezTo>
                  <a:cubicBezTo>
                    <a:pt x="64" y="131"/>
                    <a:pt x="64" y="131"/>
                    <a:pt x="64" y="131"/>
                  </a:cubicBezTo>
                  <a:cubicBezTo>
                    <a:pt x="61" y="131"/>
                    <a:pt x="59" y="128"/>
                    <a:pt x="59" y="125"/>
                  </a:cubicBezTo>
                  <a:cubicBezTo>
                    <a:pt x="59" y="98"/>
                    <a:pt x="59" y="98"/>
                    <a:pt x="59" y="98"/>
                  </a:cubicBezTo>
                  <a:cubicBezTo>
                    <a:pt x="59" y="95"/>
                    <a:pt x="61" y="92"/>
                    <a:pt x="64" y="92"/>
                  </a:cubicBezTo>
                  <a:cubicBezTo>
                    <a:pt x="91" y="92"/>
                    <a:pt x="91" y="92"/>
                    <a:pt x="91" y="92"/>
                  </a:cubicBezTo>
                  <a:close/>
                  <a:moveTo>
                    <a:pt x="99" y="135"/>
                  </a:moveTo>
                  <a:cubicBezTo>
                    <a:pt x="102" y="135"/>
                    <a:pt x="104" y="138"/>
                    <a:pt x="104" y="141"/>
                  </a:cubicBezTo>
                  <a:cubicBezTo>
                    <a:pt x="104" y="168"/>
                    <a:pt x="104" y="168"/>
                    <a:pt x="104" y="168"/>
                  </a:cubicBezTo>
                  <a:cubicBezTo>
                    <a:pt x="104" y="171"/>
                    <a:pt x="102" y="174"/>
                    <a:pt x="99" y="174"/>
                  </a:cubicBezTo>
                  <a:cubicBezTo>
                    <a:pt x="72" y="174"/>
                    <a:pt x="72" y="174"/>
                    <a:pt x="72" y="174"/>
                  </a:cubicBezTo>
                  <a:cubicBezTo>
                    <a:pt x="69" y="174"/>
                    <a:pt x="67" y="171"/>
                    <a:pt x="67" y="168"/>
                  </a:cubicBezTo>
                  <a:cubicBezTo>
                    <a:pt x="67" y="141"/>
                    <a:pt x="67" y="141"/>
                    <a:pt x="67" y="141"/>
                  </a:cubicBezTo>
                  <a:cubicBezTo>
                    <a:pt x="67" y="138"/>
                    <a:pt x="69" y="135"/>
                    <a:pt x="72" y="135"/>
                  </a:cubicBezTo>
                  <a:cubicBezTo>
                    <a:pt x="99" y="135"/>
                    <a:pt x="99" y="135"/>
                    <a:pt x="99" y="135"/>
                  </a:cubicBezTo>
                  <a:close/>
                  <a:moveTo>
                    <a:pt x="104" y="181"/>
                  </a:moveTo>
                  <a:cubicBezTo>
                    <a:pt x="131" y="181"/>
                    <a:pt x="131" y="181"/>
                    <a:pt x="131" y="181"/>
                  </a:cubicBezTo>
                  <a:cubicBezTo>
                    <a:pt x="134" y="181"/>
                    <a:pt x="136" y="183"/>
                    <a:pt x="136" y="187"/>
                  </a:cubicBezTo>
                  <a:cubicBezTo>
                    <a:pt x="136" y="213"/>
                    <a:pt x="136" y="213"/>
                    <a:pt x="136" y="213"/>
                  </a:cubicBezTo>
                  <a:cubicBezTo>
                    <a:pt x="136" y="217"/>
                    <a:pt x="134" y="219"/>
                    <a:pt x="131" y="219"/>
                  </a:cubicBezTo>
                  <a:cubicBezTo>
                    <a:pt x="104" y="219"/>
                    <a:pt x="104" y="219"/>
                    <a:pt x="104" y="219"/>
                  </a:cubicBezTo>
                  <a:cubicBezTo>
                    <a:pt x="101" y="219"/>
                    <a:pt x="99" y="217"/>
                    <a:pt x="99" y="213"/>
                  </a:cubicBezTo>
                  <a:cubicBezTo>
                    <a:pt x="99" y="187"/>
                    <a:pt x="99" y="187"/>
                    <a:pt x="99" y="187"/>
                  </a:cubicBezTo>
                  <a:cubicBezTo>
                    <a:pt x="99" y="183"/>
                    <a:pt x="101" y="181"/>
                    <a:pt x="104" y="181"/>
                  </a:cubicBezTo>
                  <a:close/>
                  <a:moveTo>
                    <a:pt x="63" y="181"/>
                  </a:moveTo>
                  <a:cubicBezTo>
                    <a:pt x="90" y="181"/>
                    <a:pt x="90" y="181"/>
                    <a:pt x="90" y="181"/>
                  </a:cubicBezTo>
                  <a:cubicBezTo>
                    <a:pt x="93" y="181"/>
                    <a:pt x="95" y="183"/>
                    <a:pt x="95" y="187"/>
                  </a:cubicBezTo>
                  <a:cubicBezTo>
                    <a:pt x="95" y="213"/>
                    <a:pt x="95" y="213"/>
                    <a:pt x="95" y="213"/>
                  </a:cubicBezTo>
                  <a:cubicBezTo>
                    <a:pt x="95" y="217"/>
                    <a:pt x="93" y="219"/>
                    <a:pt x="90" y="219"/>
                  </a:cubicBezTo>
                  <a:cubicBezTo>
                    <a:pt x="63" y="219"/>
                    <a:pt x="63" y="219"/>
                    <a:pt x="63" y="219"/>
                  </a:cubicBezTo>
                  <a:cubicBezTo>
                    <a:pt x="60" y="219"/>
                    <a:pt x="58" y="217"/>
                    <a:pt x="58" y="213"/>
                  </a:cubicBezTo>
                  <a:cubicBezTo>
                    <a:pt x="58" y="187"/>
                    <a:pt x="58" y="187"/>
                    <a:pt x="58" y="187"/>
                  </a:cubicBezTo>
                  <a:cubicBezTo>
                    <a:pt x="58" y="183"/>
                    <a:pt x="60" y="181"/>
                    <a:pt x="63" y="181"/>
                  </a:cubicBezTo>
                  <a:close/>
                  <a:moveTo>
                    <a:pt x="574" y="92"/>
                  </a:moveTo>
                  <a:cubicBezTo>
                    <a:pt x="570" y="92"/>
                    <a:pt x="567" y="95"/>
                    <a:pt x="567" y="98"/>
                  </a:cubicBezTo>
                  <a:cubicBezTo>
                    <a:pt x="567" y="125"/>
                    <a:pt x="567" y="125"/>
                    <a:pt x="567" y="125"/>
                  </a:cubicBezTo>
                  <a:cubicBezTo>
                    <a:pt x="567" y="128"/>
                    <a:pt x="570" y="131"/>
                    <a:pt x="574" y="131"/>
                  </a:cubicBezTo>
                  <a:cubicBezTo>
                    <a:pt x="612" y="131"/>
                    <a:pt x="612" y="131"/>
                    <a:pt x="612" y="131"/>
                  </a:cubicBezTo>
                  <a:cubicBezTo>
                    <a:pt x="616" y="131"/>
                    <a:pt x="620" y="128"/>
                    <a:pt x="620" y="125"/>
                  </a:cubicBezTo>
                  <a:cubicBezTo>
                    <a:pt x="620" y="98"/>
                    <a:pt x="620" y="98"/>
                    <a:pt x="620" y="98"/>
                  </a:cubicBezTo>
                  <a:cubicBezTo>
                    <a:pt x="620" y="95"/>
                    <a:pt x="616" y="92"/>
                    <a:pt x="612" y="92"/>
                  </a:cubicBezTo>
                  <a:cubicBezTo>
                    <a:pt x="574" y="92"/>
                    <a:pt x="574" y="92"/>
                    <a:pt x="574" y="92"/>
                  </a:cubicBezTo>
                  <a:close/>
                  <a:moveTo>
                    <a:pt x="530" y="92"/>
                  </a:moveTo>
                  <a:cubicBezTo>
                    <a:pt x="557" y="92"/>
                    <a:pt x="557" y="92"/>
                    <a:pt x="557" y="92"/>
                  </a:cubicBezTo>
                  <a:cubicBezTo>
                    <a:pt x="559" y="92"/>
                    <a:pt x="562" y="95"/>
                    <a:pt x="562" y="98"/>
                  </a:cubicBezTo>
                  <a:cubicBezTo>
                    <a:pt x="562" y="125"/>
                    <a:pt x="562" y="125"/>
                    <a:pt x="562" y="125"/>
                  </a:cubicBezTo>
                  <a:cubicBezTo>
                    <a:pt x="562" y="128"/>
                    <a:pt x="559" y="131"/>
                    <a:pt x="557" y="131"/>
                  </a:cubicBezTo>
                  <a:cubicBezTo>
                    <a:pt x="530" y="131"/>
                    <a:pt x="530" y="131"/>
                    <a:pt x="530" y="131"/>
                  </a:cubicBezTo>
                  <a:cubicBezTo>
                    <a:pt x="527" y="131"/>
                    <a:pt x="525" y="128"/>
                    <a:pt x="525" y="125"/>
                  </a:cubicBezTo>
                  <a:cubicBezTo>
                    <a:pt x="525" y="98"/>
                    <a:pt x="525" y="98"/>
                    <a:pt x="525" y="98"/>
                  </a:cubicBezTo>
                  <a:cubicBezTo>
                    <a:pt x="525" y="95"/>
                    <a:pt x="527" y="92"/>
                    <a:pt x="530" y="92"/>
                  </a:cubicBezTo>
                  <a:close/>
                  <a:moveTo>
                    <a:pt x="489" y="92"/>
                  </a:moveTo>
                  <a:cubicBezTo>
                    <a:pt x="515" y="92"/>
                    <a:pt x="515" y="92"/>
                    <a:pt x="515" y="92"/>
                  </a:cubicBezTo>
                  <a:cubicBezTo>
                    <a:pt x="518" y="92"/>
                    <a:pt x="520" y="95"/>
                    <a:pt x="520" y="98"/>
                  </a:cubicBezTo>
                  <a:cubicBezTo>
                    <a:pt x="520" y="125"/>
                    <a:pt x="520" y="125"/>
                    <a:pt x="520" y="125"/>
                  </a:cubicBezTo>
                  <a:cubicBezTo>
                    <a:pt x="520" y="128"/>
                    <a:pt x="518" y="131"/>
                    <a:pt x="515" y="131"/>
                  </a:cubicBezTo>
                  <a:cubicBezTo>
                    <a:pt x="489" y="131"/>
                    <a:pt x="489" y="131"/>
                    <a:pt x="489" y="131"/>
                  </a:cubicBezTo>
                  <a:cubicBezTo>
                    <a:pt x="486" y="131"/>
                    <a:pt x="484" y="128"/>
                    <a:pt x="484" y="125"/>
                  </a:cubicBezTo>
                  <a:cubicBezTo>
                    <a:pt x="484" y="98"/>
                    <a:pt x="484" y="98"/>
                    <a:pt x="484" y="98"/>
                  </a:cubicBezTo>
                  <a:cubicBezTo>
                    <a:pt x="484" y="95"/>
                    <a:pt x="486" y="92"/>
                    <a:pt x="489" y="92"/>
                  </a:cubicBezTo>
                  <a:close/>
                  <a:moveTo>
                    <a:pt x="445" y="92"/>
                  </a:moveTo>
                  <a:cubicBezTo>
                    <a:pt x="472" y="92"/>
                    <a:pt x="472" y="92"/>
                    <a:pt x="472" y="92"/>
                  </a:cubicBezTo>
                  <a:cubicBezTo>
                    <a:pt x="475" y="92"/>
                    <a:pt x="477" y="95"/>
                    <a:pt x="477" y="98"/>
                  </a:cubicBezTo>
                  <a:cubicBezTo>
                    <a:pt x="477" y="125"/>
                    <a:pt x="477" y="125"/>
                    <a:pt x="477" y="125"/>
                  </a:cubicBezTo>
                  <a:cubicBezTo>
                    <a:pt x="477" y="128"/>
                    <a:pt x="475" y="131"/>
                    <a:pt x="472" y="131"/>
                  </a:cubicBezTo>
                  <a:cubicBezTo>
                    <a:pt x="445" y="131"/>
                    <a:pt x="445" y="131"/>
                    <a:pt x="445" y="131"/>
                  </a:cubicBezTo>
                  <a:cubicBezTo>
                    <a:pt x="442" y="131"/>
                    <a:pt x="440" y="128"/>
                    <a:pt x="440" y="125"/>
                  </a:cubicBezTo>
                  <a:cubicBezTo>
                    <a:pt x="440" y="98"/>
                    <a:pt x="440" y="98"/>
                    <a:pt x="440" y="98"/>
                  </a:cubicBezTo>
                  <a:cubicBezTo>
                    <a:pt x="440" y="95"/>
                    <a:pt x="442" y="92"/>
                    <a:pt x="445" y="92"/>
                  </a:cubicBezTo>
                  <a:close/>
                  <a:moveTo>
                    <a:pt x="404" y="92"/>
                  </a:moveTo>
                  <a:cubicBezTo>
                    <a:pt x="431" y="92"/>
                    <a:pt x="431" y="92"/>
                    <a:pt x="431" y="92"/>
                  </a:cubicBezTo>
                  <a:cubicBezTo>
                    <a:pt x="433" y="92"/>
                    <a:pt x="436" y="95"/>
                    <a:pt x="436" y="98"/>
                  </a:cubicBezTo>
                  <a:cubicBezTo>
                    <a:pt x="436" y="125"/>
                    <a:pt x="436" y="125"/>
                    <a:pt x="436" y="125"/>
                  </a:cubicBezTo>
                  <a:cubicBezTo>
                    <a:pt x="436" y="128"/>
                    <a:pt x="433" y="131"/>
                    <a:pt x="431" y="131"/>
                  </a:cubicBezTo>
                  <a:cubicBezTo>
                    <a:pt x="404" y="131"/>
                    <a:pt x="404" y="131"/>
                    <a:pt x="404" y="131"/>
                  </a:cubicBezTo>
                  <a:cubicBezTo>
                    <a:pt x="401" y="131"/>
                    <a:pt x="399" y="128"/>
                    <a:pt x="399" y="125"/>
                  </a:cubicBezTo>
                  <a:cubicBezTo>
                    <a:pt x="399" y="98"/>
                    <a:pt x="399" y="98"/>
                    <a:pt x="399" y="98"/>
                  </a:cubicBezTo>
                  <a:cubicBezTo>
                    <a:pt x="399" y="95"/>
                    <a:pt x="401" y="92"/>
                    <a:pt x="404" y="92"/>
                  </a:cubicBezTo>
                  <a:close/>
                  <a:moveTo>
                    <a:pt x="128" y="62"/>
                  </a:moveTo>
                  <a:cubicBezTo>
                    <a:pt x="102" y="62"/>
                    <a:pt x="102" y="62"/>
                    <a:pt x="102" y="62"/>
                  </a:cubicBezTo>
                  <a:cubicBezTo>
                    <a:pt x="99" y="62"/>
                    <a:pt x="97" y="60"/>
                    <a:pt x="97" y="56"/>
                  </a:cubicBezTo>
                  <a:cubicBezTo>
                    <a:pt x="97" y="30"/>
                    <a:pt x="97" y="30"/>
                    <a:pt x="97" y="30"/>
                  </a:cubicBezTo>
                  <a:cubicBezTo>
                    <a:pt x="97" y="26"/>
                    <a:pt x="99" y="24"/>
                    <a:pt x="102" y="24"/>
                  </a:cubicBezTo>
                  <a:cubicBezTo>
                    <a:pt x="128" y="24"/>
                    <a:pt x="128" y="24"/>
                    <a:pt x="128" y="24"/>
                  </a:cubicBezTo>
                  <a:cubicBezTo>
                    <a:pt x="131" y="24"/>
                    <a:pt x="134" y="26"/>
                    <a:pt x="134" y="30"/>
                  </a:cubicBezTo>
                  <a:cubicBezTo>
                    <a:pt x="134" y="56"/>
                    <a:pt x="134" y="56"/>
                    <a:pt x="134" y="56"/>
                  </a:cubicBezTo>
                  <a:cubicBezTo>
                    <a:pt x="134" y="60"/>
                    <a:pt x="131" y="62"/>
                    <a:pt x="128" y="62"/>
                  </a:cubicBezTo>
                  <a:close/>
                  <a:moveTo>
                    <a:pt x="138" y="56"/>
                  </a:moveTo>
                  <a:cubicBezTo>
                    <a:pt x="138" y="30"/>
                    <a:pt x="138" y="30"/>
                    <a:pt x="138" y="30"/>
                  </a:cubicBezTo>
                  <a:cubicBezTo>
                    <a:pt x="138" y="26"/>
                    <a:pt x="140" y="24"/>
                    <a:pt x="143" y="24"/>
                  </a:cubicBezTo>
                  <a:cubicBezTo>
                    <a:pt x="170" y="24"/>
                    <a:pt x="170" y="24"/>
                    <a:pt x="170" y="24"/>
                  </a:cubicBezTo>
                  <a:cubicBezTo>
                    <a:pt x="173" y="24"/>
                    <a:pt x="175" y="26"/>
                    <a:pt x="175" y="30"/>
                  </a:cubicBezTo>
                  <a:cubicBezTo>
                    <a:pt x="175" y="56"/>
                    <a:pt x="175" y="56"/>
                    <a:pt x="175" y="56"/>
                  </a:cubicBezTo>
                  <a:cubicBezTo>
                    <a:pt x="175" y="60"/>
                    <a:pt x="173" y="62"/>
                    <a:pt x="170" y="62"/>
                  </a:cubicBezTo>
                  <a:cubicBezTo>
                    <a:pt x="143" y="62"/>
                    <a:pt x="143" y="62"/>
                    <a:pt x="143" y="62"/>
                  </a:cubicBezTo>
                  <a:cubicBezTo>
                    <a:pt x="140" y="62"/>
                    <a:pt x="138" y="60"/>
                    <a:pt x="138" y="56"/>
                  </a:cubicBezTo>
                  <a:close/>
                  <a:moveTo>
                    <a:pt x="180" y="56"/>
                  </a:moveTo>
                  <a:cubicBezTo>
                    <a:pt x="180" y="30"/>
                    <a:pt x="180" y="30"/>
                    <a:pt x="180" y="30"/>
                  </a:cubicBezTo>
                  <a:cubicBezTo>
                    <a:pt x="180" y="26"/>
                    <a:pt x="182" y="24"/>
                    <a:pt x="185" y="24"/>
                  </a:cubicBezTo>
                  <a:cubicBezTo>
                    <a:pt x="212" y="24"/>
                    <a:pt x="212" y="24"/>
                    <a:pt x="212" y="24"/>
                  </a:cubicBezTo>
                  <a:cubicBezTo>
                    <a:pt x="215" y="24"/>
                    <a:pt x="217" y="26"/>
                    <a:pt x="217" y="30"/>
                  </a:cubicBezTo>
                  <a:cubicBezTo>
                    <a:pt x="217" y="56"/>
                    <a:pt x="217" y="56"/>
                    <a:pt x="217" y="56"/>
                  </a:cubicBezTo>
                  <a:cubicBezTo>
                    <a:pt x="217" y="60"/>
                    <a:pt x="215" y="62"/>
                    <a:pt x="212" y="62"/>
                  </a:cubicBezTo>
                  <a:cubicBezTo>
                    <a:pt x="185" y="62"/>
                    <a:pt x="185" y="62"/>
                    <a:pt x="185" y="62"/>
                  </a:cubicBezTo>
                  <a:cubicBezTo>
                    <a:pt x="182" y="62"/>
                    <a:pt x="180" y="60"/>
                    <a:pt x="180" y="56"/>
                  </a:cubicBezTo>
                  <a:close/>
                  <a:moveTo>
                    <a:pt x="222" y="56"/>
                  </a:moveTo>
                  <a:cubicBezTo>
                    <a:pt x="222" y="30"/>
                    <a:pt x="222" y="30"/>
                    <a:pt x="222" y="30"/>
                  </a:cubicBezTo>
                  <a:cubicBezTo>
                    <a:pt x="222" y="26"/>
                    <a:pt x="224" y="24"/>
                    <a:pt x="227" y="24"/>
                  </a:cubicBezTo>
                  <a:cubicBezTo>
                    <a:pt x="254" y="24"/>
                    <a:pt x="254" y="24"/>
                    <a:pt x="254" y="24"/>
                  </a:cubicBezTo>
                  <a:cubicBezTo>
                    <a:pt x="256" y="24"/>
                    <a:pt x="259" y="26"/>
                    <a:pt x="259" y="30"/>
                  </a:cubicBezTo>
                  <a:cubicBezTo>
                    <a:pt x="259" y="56"/>
                    <a:pt x="259" y="56"/>
                    <a:pt x="259" y="56"/>
                  </a:cubicBezTo>
                  <a:cubicBezTo>
                    <a:pt x="259" y="60"/>
                    <a:pt x="256" y="62"/>
                    <a:pt x="254" y="62"/>
                  </a:cubicBezTo>
                  <a:cubicBezTo>
                    <a:pt x="227" y="62"/>
                    <a:pt x="227" y="62"/>
                    <a:pt x="227" y="62"/>
                  </a:cubicBezTo>
                  <a:cubicBezTo>
                    <a:pt x="224" y="62"/>
                    <a:pt x="222" y="60"/>
                    <a:pt x="222" y="56"/>
                  </a:cubicBezTo>
                  <a:close/>
                  <a:moveTo>
                    <a:pt x="913" y="0"/>
                  </a:moveTo>
                  <a:cubicBezTo>
                    <a:pt x="14" y="0"/>
                    <a:pt x="14" y="0"/>
                    <a:pt x="14" y="0"/>
                  </a:cubicBezTo>
                  <a:cubicBezTo>
                    <a:pt x="6" y="0"/>
                    <a:pt x="0" y="5"/>
                    <a:pt x="0" y="12"/>
                  </a:cubicBezTo>
                  <a:cubicBezTo>
                    <a:pt x="0" y="298"/>
                    <a:pt x="0" y="298"/>
                    <a:pt x="0" y="298"/>
                  </a:cubicBezTo>
                  <a:cubicBezTo>
                    <a:pt x="0" y="305"/>
                    <a:pt x="6" y="311"/>
                    <a:pt x="14" y="311"/>
                  </a:cubicBezTo>
                  <a:cubicBezTo>
                    <a:pt x="913" y="311"/>
                    <a:pt x="913" y="311"/>
                    <a:pt x="913" y="311"/>
                  </a:cubicBezTo>
                  <a:cubicBezTo>
                    <a:pt x="920" y="311"/>
                    <a:pt x="926" y="305"/>
                    <a:pt x="926" y="298"/>
                  </a:cubicBezTo>
                  <a:cubicBezTo>
                    <a:pt x="926" y="12"/>
                    <a:pt x="926" y="12"/>
                    <a:pt x="926" y="12"/>
                  </a:cubicBezTo>
                  <a:cubicBezTo>
                    <a:pt x="926" y="5"/>
                    <a:pt x="920" y="0"/>
                    <a:pt x="913" y="0"/>
                  </a:cubicBezTo>
                  <a:close/>
                  <a:moveTo>
                    <a:pt x="271" y="56"/>
                  </a:moveTo>
                  <a:cubicBezTo>
                    <a:pt x="271" y="30"/>
                    <a:pt x="271" y="30"/>
                    <a:pt x="271" y="30"/>
                  </a:cubicBezTo>
                  <a:cubicBezTo>
                    <a:pt x="271" y="26"/>
                    <a:pt x="273" y="24"/>
                    <a:pt x="276" y="24"/>
                  </a:cubicBezTo>
                  <a:cubicBezTo>
                    <a:pt x="303" y="24"/>
                    <a:pt x="303" y="24"/>
                    <a:pt x="303" y="24"/>
                  </a:cubicBezTo>
                  <a:cubicBezTo>
                    <a:pt x="306" y="24"/>
                    <a:pt x="308" y="26"/>
                    <a:pt x="308" y="30"/>
                  </a:cubicBezTo>
                  <a:cubicBezTo>
                    <a:pt x="308" y="56"/>
                    <a:pt x="308" y="56"/>
                    <a:pt x="308" y="56"/>
                  </a:cubicBezTo>
                  <a:cubicBezTo>
                    <a:pt x="308" y="60"/>
                    <a:pt x="306" y="62"/>
                    <a:pt x="303" y="62"/>
                  </a:cubicBezTo>
                  <a:cubicBezTo>
                    <a:pt x="276" y="62"/>
                    <a:pt x="276" y="62"/>
                    <a:pt x="276" y="62"/>
                  </a:cubicBezTo>
                  <a:cubicBezTo>
                    <a:pt x="273" y="62"/>
                    <a:pt x="271" y="60"/>
                    <a:pt x="271" y="56"/>
                  </a:cubicBezTo>
                  <a:close/>
                  <a:moveTo>
                    <a:pt x="313" y="56"/>
                  </a:moveTo>
                  <a:cubicBezTo>
                    <a:pt x="313" y="30"/>
                    <a:pt x="313" y="30"/>
                    <a:pt x="313" y="30"/>
                  </a:cubicBezTo>
                  <a:cubicBezTo>
                    <a:pt x="313" y="26"/>
                    <a:pt x="315" y="24"/>
                    <a:pt x="318" y="24"/>
                  </a:cubicBezTo>
                  <a:cubicBezTo>
                    <a:pt x="345" y="24"/>
                    <a:pt x="345" y="24"/>
                    <a:pt x="345" y="24"/>
                  </a:cubicBezTo>
                  <a:cubicBezTo>
                    <a:pt x="347" y="24"/>
                    <a:pt x="350" y="26"/>
                    <a:pt x="350" y="30"/>
                  </a:cubicBezTo>
                  <a:cubicBezTo>
                    <a:pt x="350" y="56"/>
                    <a:pt x="350" y="56"/>
                    <a:pt x="350" y="56"/>
                  </a:cubicBezTo>
                  <a:cubicBezTo>
                    <a:pt x="350" y="60"/>
                    <a:pt x="347" y="62"/>
                    <a:pt x="345" y="62"/>
                  </a:cubicBezTo>
                  <a:cubicBezTo>
                    <a:pt x="318" y="62"/>
                    <a:pt x="318" y="62"/>
                    <a:pt x="318" y="62"/>
                  </a:cubicBezTo>
                  <a:cubicBezTo>
                    <a:pt x="315" y="62"/>
                    <a:pt x="313" y="60"/>
                    <a:pt x="313" y="56"/>
                  </a:cubicBezTo>
                  <a:close/>
                  <a:moveTo>
                    <a:pt x="355" y="30"/>
                  </a:moveTo>
                  <a:cubicBezTo>
                    <a:pt x="355" y="26"/>
                    <a:pt x="357" y="24"/>
                    <a:pt x="360" y="24"/>
                  </a:cubicBezTo>
                  <a:cubicBezTo>
                    <a:pt x="387" y="24"/>
                    <a:pt x="387" y="24"/>
                    <a:pt x="387" y="24"/>
                  </a:cubicBezTo>
                  <a:cubicBezTo>
                    <a:pt x="389" y="24"/>
                    <a:pt x="392" y="26"/>
                    <a:pt x="392" y="30"/>
                  </a:cubicBezTo>
                  <a:cubicBezTo>
                    <a:pt x="392" y="56"/>
                    <a:pt x="392" y="56"/>
                    <a:pt x="392" y="56"/>
                  </a:cubicBezTo>
                  <a:cubicBezTo>
                    <a:pt x="392" y="60"/>
                    <a:pt x="389" y="62"/>
                    <a:pt x="387" y="62"/>
                  </a:cubicBezTo>
                  <a:cubicBezTo>
                    <a:pt x="360" y="62"/>
                    <a:pt x="360" y="62"/>
                    <a:pt x="360" y="62"/>
                  </a:cubicBezTo>
                  <a:cubicBezTo>
                    <a:pt x="357" y="62"/>
                    <a:pt x="355" y="60"/>
                    <a:pt x="355" y="56"/>
                  </a:cubicBezTo>
                  <a:cubicBezTo>
                    <a:pt x="355" y="30"/>
                    <a:pt x="355" y="30"/>
                    <a:pt x="355" y="30"/>
                  </a:cubicBezTo>
                  <a:close/>
                  <a:moveTo>
                    <a:pt x="687" y="229"/>
                  </a:moveTo>
                  <a:cubicBezTo>
                    <a:pt x="715" y="229"/>
                    <a:pt x="715" y="229"/>
                    <a:pt x="715" y="229"/>
                  </a:cubicBezTo>
                  <a:cubicBezTo>
                    <a:pt x="717" y="229"/>
                    <a:pt x="720" y="232"/>
                    <a:pt x="720" y="236"/>
                  </a:cubicBezTo>
                  <a:cubicBezTo>
                    <a:pt x="720" y="267"/>
                    <a:pt x="720" y="267"/>
                    <a:pt x="720" y="267"/>
                  </a:cubicBezTo>
                  <a:cubicBezTo>
                    <a:pt x="720" y="270"/>
                    <a:pt x="717" y="274"/>
                    <a:pt x="715" y="274"/>
                  </a:cubicBezTo>
                  <a:cubicBezTo>
                    <a:pt x="687" y="274"/>
                    <a:pt x="687" y="274"/>
                    <a:pt x="687" y="274"/>
                  </a:cubicBezTo>
                  <a:cubicBezTo>
                    <a:pt x="685" y="274"/>
                    <a:pt x="682" y="270"/>
                    <a:pt x="682" y="267"/>
                  </a:cubicBezTo>
                  <a:cubicBezTo>
                    <a:pt x="682" y="236"/>
                    <a:pt x="682" y="236"/>
                    <a:pt x="682" y="236"/>
                  </a:cubicBezTo>
                  <a:cubicBezTo>
                    <a:pt x="682" y="232"/>
                    <a:pt x="685" y="229"/>
                    <a:pt x="687" y="229"/>
                  </a:cubicBezTo>
                  <a:close/>
                  <a:moveTo>
                    <a:pt x="609" y="229"/>
                  </a:moveTo>
                  <a:cubicBezTo>
                    <a:pt x="636" y="229"/>
                    <a:pt x="636" y="229"/>
                    <a:pt x="636" y="229"/>
                  </a:cubicBezTo>
                  <a:cubicBezTo>
                    <a:pt x="639" y="229"/>
                    <a:pt x="641" y="232"/>
                    <a:pt x="641" y="236"/>
                  </a:cubicBezTo>
                  <a:cubicBezTo>
                    <a:pt x="641" y="267"/>
                    <a:pt x="641" y="267"/>
                    <a:pt x="641" y="267"/>
                  </a:cubicBezTo>
                  <a:cubicBezTo>
                    <a:pt x="641" y="270"/>
                    <a:pt x="639" y="274"/>
                    <a:pt x="636" y="274"/>
                  </a:cubicBezTo>
                  <a:cubicBezTo>
                    <a:pt x="609" y="274"/>
                    <a:pt x="609" y="274"/>
                    <a:pt x="609" y="274"/>
                  </a:cubicBezTo>
                  <a:cubicBezTo>
                    <a:pt x="607" y="274"/>
                    <a:pt x="604" y="270"/>
                    <a:pt x="604" y="267"/>
                  </a:cubicBezTo>
                  <a:cubicBezTo>
                    <a:pt x="604" y="236"/>
                    <a:pt x="604" y="236"/>
                    <a:pt x="604" y="236"/>
                  </a:cubicBezTo>
                  <a:cubicBezTo>
                    <a:pt x="604" y="232"/>
                    <a:pt x="607" y="229"/>
                    <a:pt x="609" y="229"/>
                  </a:cubicBezTo>
                  <a:close/>
                  <a:moveTo>
                    <a:pt x="562" y="229"/>
                  </a:moveTo>
                  <a:cubicBezTo>
                    <a:pt x="589" y="229"/>
                    <a:pt x="589" y="229"/>
                    <a:pt x="589" y="229"/>
                  </a:cubicBezTo>
                  <a:cubicBezTo>
                    <a:pt x="592" y="229"/>
                    <a:pt x="594" y="232"/>
                    <a:pt x="594" y="236"/>
                  </a:cubicBezTo>
                  <a:cubicBezTo>
                    <a:pt x="594" y="267"/>
                    <a:pt x="594" y="267"/>
                    <a:pt x="594" y="267"/>
                  </a:cubicBezTo>
                  <a:cubicBezTo>
                    <a:pt x="594" y="270"/>
                    <a:pt x="592" y="274"/>
                    <a:pt x="589" y="274"/>
                  </a:cubicBezTo>
                  <a:cubicBezTo>
                    <a:pt x="562" y="274"/>
                    <a:pt x="562" y="274"/>
                    <a:pt x="562" y="274"/>
                  </a:cubicBezTo>
                  <a:cubicBezTo>
                    <a:pt x="559" y="274"/>
                    <a:pt x="557" y="270"/>
                    <a:pt x="557" y="267"/>
                  </a:cubicBezTo>
                  <a:cubicBezTo>
                    <a:pt x="557" y="236"/>
                    <a:pt x="557" y="236"/>
                    <a:pt x="557" y="236"/>
                  </a:cubicBezTo>
                  <a:cubicBezTo>
                    <a:pt x="557" y="232"/>
                    <a:pt x="559" y="229"/>
                    <a:pt x="562" y="229"/>
                  </a:cubicBezTo>
                  <a:close/>
                  <a:moveTo>
                    <a:pt x="521" y="229"/>
                  </a:moveTo>
                  <a:cubicBezTo>
                    <a:pt x="548" y="229"/>
                    <a:pt x="548" y="229"/>
                    <a:pt x="548" y="229"/>
                  </a:cubicBezTo>
                  <a:cubicBezTo>
                    <a:pt x="551" y="229"/>
                    <a:pt x="553" y="232"/>
                    <a:pt x="553" y="236"/>
                  </a:cubicBezTo>
                  <a:cubicBezTo>
                    <a:pt x="553" y="267"/>
                    <a:pt x="553" y="267"/>
                    <a:pt x="553" y="267"/>
                  </a:cubicBezTo>
                  <a:cubicBezTo>
                    <a:pt x="553" y="270"/>
                    <a:pt x="551" y="274"/>
                    <a:pt x="548" y="274"/>
                  </a:cubicBezTo>
                  <a:cubicBezTo>
                    <a:pt x="521" y="274"/>
                    <a:pt x="521" y="274"/>
                    <a:pt x="521" y="274"/>
                  </a:cubicBezTo>
                  <a:cubicBezTo>
                    <a:pt x="518" y="274"/>
                    <a:pt x="516" y="270"/>
                    <a:pt x="516" y="267"/>
                  </a:cubicBezTo>
                  <a:cubicBezTo>
                    <a:pt x="516" y="236"/>
                    <a:pt x="516" y="236"/>
                    <a:pt x="516" y="236"/>
                  </a:cubicBezTo>
                  <a:cubicBezTo>
                    <a:pt x="516" y="232"/>
                    <a:pt x="518" y="229"/>
                    <a:pt x="521" y="229"/>
                  </a:cubicBezTo>
                  <a:close/>
                  <a:moveTo>
                    <a:pt x="482" y="229"/>
                  </a:moveTo>
                  <a:cubicBezTo>
                    <a:pt x="509" y="229"/>
                    <a:pt x="509" y="229"/>
                    <a:pt x="509" y="229"/>
                  </a:cubicBezTo>
                  <a:cubicBezTo>
                    <a:pt x="511" y="229"/>
                    <a:pt x="514" y="232"/>
                    <a:pt x="514" y="236"/>
                  </a:cubicBezTo>
                  <a:cubicBezTo>
                    <a:pt x="514" y="267"/>
                    <a:pt x="514" y="267"/>
                    <a:pt x="514" y="267"/>
                  </a:cubicBezTo>
                  <a:cubicBezTo>
                    <a:pt x="514" y="270"/>
                    <a:pt x="511" y="274"/>
                    <a:pt x="509" y="274"/>
                  </a:cubicBezTo>
                  <a:cubicBezTo>
                    <a:pt x="482" y="274"/>
                    <a:pt x="482" y="274"/>
                    <a:pt x="482" y="274"/>
                  </a:cubicBezTo>
                  <a:cubicBezTo>
                    <a:pt x="479" y="274"/>
                    <a:pt x="476" y="270"/>
                    <a:pt x="476" y="267"/>
                  </a:cubicBezTo>
                  <a:cubicBezTo>
                    <a:pt x="476" y="236"/>
                    <a:pt x="476" y="236"/>
                    <a:pt x="476" y="236"/>
                  </a:cubicBezTo>
                  <a:cubicBezTo>
                    <a:pt x="476" y="232"/>
                    <a:pt x="479" y="229"/>
                    <a:pt x="482" y="229"/>
                  </a:cubicBezTo>
                  <a:close/>
                  <a:moveTo>
                    <a:pt x="192" y="227"/>
                  </a:moveTo>
                  <a:cubicBezTo>
                    <a:pt x="466" y="227"/>
                    <a:pt x="466" y="227"/>
                    <a:pt x="466" y="227"/>
                  </a:cubicBezTo>
                  <a:cubicBezTo>
                    <a:pt x="469" y="227"/>
                    <a:pt x="471" y="231"/>
                    <a:pt x="471" y="236"/>
                  </a:cubicBezTo>
                  <a:cubicBezTo>
                    <a:pt x="471" y="264"/>
                    <a:pt x="471" y="264"/>
                    <a:pt x="471" y="264"/>
                  </a:cubicBezTo>
                  <a:cubicBezTo>
                    <a:pt x="471" y="269"/>
                    <a:pt x="469" y="274"/>
                    <a:pt x="466" y="274"/>
                  </a:cubicBezTo>
                  <a:cubicBezTo>
                    <a:pt x="192" y="274"/>
                    <a:pt x="192" y="274"/>
                    <a:pt x="192" y="274"/>
                  </a:cubicBezTo>
                  <a:cubicBezTo>
                    <a:pt x="189" y="274"/>
                    <a:pt x="186" y="269"/>
                    <a:pt x="186" y="264"/>
                  </a:cubicBezTo>
                  <a:cubicBezTo>
                    <a:pt x="186" y="236"/>
                    <a:pt x="186" y="236"/>
                    <a:pt x="186" y="236"/>
                  </a:cubicBezTo>
                  <a:cubicBezTo>
                    <a:pt x="186" y="231"/>
                    <a:pt x="189" y="227"/>
                    <a:pt x="192" y="227"/>
                  </a:cubicBezTo>
                  <a:close/>
                  <a:moveTo>
                    <a:pt x="142" y="235"/>
                  </a:moveTo>
                  <a:cubicBezTo>
                    <a:pt x="171" y="235"/>
                    <a:pt x="171" y="235"/>
                    <a:pt x="171" y="235"/>
                  </a:cubicBezTo>
                  <a:cubicBezTo>
                    <a:pt x="174" y="235"/>
                    <a:pt x="176" y="238"/>
                    <a:pt x="176" y="241"/>
                  </a:cubicBezTo>
                  <a:cubicBezTo>
                    <a:pt x="176" y="268"/>
                    <a:pt x="176" y="268"/>
                    <a:pt x="176" y="268"/>
                  </a:cubicBezTo>
                  <a:cubicBezTo>
                    <a:pt x="176" y="271"/>
                    <a:pt x="174" y="274"/>
                    <a:pt x="171" y="274"/>
                  </a:cubicBezTo>
                  <a:cubicBezTo>
                    <a:pt x="142" y="274"/>
                    <a:pt x="142" y="274"/>
                    <a:pt x="142" y="274"/>
                  </a:cubicBezTo>
                  <a:cubicBezTo>
                    <a:pt x="139" y="274"/>
                    <a:pt x="136" y="271"/>
                    <a:pt x="136" y="268"/>
                  </a:cubicBezTo>
                  <a:cubicBezTo>
                    <a:pt x="136" y="241"/>
                    <a:pt x="136" y="241"/>
                    <a:pt x="136" y="241"/>
                  </a:cubicBezTo>
                  <a:cubicBezTo>
                    <a:pt x="136" y="238"/>
                    <a:pt x="139" y="235"/>
                    <a:pt x="142" y="235"/>
                  </a:cubicBezTo>
                  <a:close/>
                  <a:moveTo>
                    <a:pt x="106" y="235"/>
                  </a:moveTo>
                  <a:cubicBezTo>
                    <a:pt x="128" y="235"/>
                    <a:pt x="128" y="235"/>
                    <a:pt x="128" y="235"/>
                  </a:cubicBezTo>
                  <a:cubicBezTo>
                    <a:pt x="130" y="235"/>
                    <a:pt x="132" y="238"/>
                    <a:pt x="132" y="241"/>
                  </a:cubicBezTo>
                  <a:cubicBezTo>
                    <a:pt x="132" y="268"/>
                    <a:pt x="132" y="268"/>
                    <a:pt x="132" y="268"/>
                  </a:cubicBezTo>
                  <a:cubicBezTo>
                    <a:pt x="132" y="271"/>
                    <a:pt x="130" y="274"/>
                    <a:pt x="128" y="274"/>
                  </a:cubicBezTo>
                  <a:cubicBezTo>
                    <a:pt x="106" y="274"/>
                    <a:pt x="106" y="274"/>
                    <a:pt x="106" y="274"/>
                  </a:cubicBezTo>
                  <a:cubicBezTo>
                    <a:pt x="104" y="274"/>
                    <a:pt x="102" y="271"/>
                    <a:pt x="102" y="268"/>
                  </a:cubicBezTo>
                  <a:cubicBezTo>
                    <a:pt x="102" y="241"/>
                    <a:pt x="102" y="241"/>
                    <a:pt x="102" y="241"/>
                  </a:cubicBezTo>
                  <a:cubicBezTo>
                    <a:pt x="102" y="238"/>
                    <a:pt x="104" y="235"/>
                    <a:pt x="106" y="235"/>
                  </a:cubicBezTo>
                  <a:close/>
                  <a:moveTo>
                    <a:pt x="72" y="235"/>
                  </a:moveTo>
                  <a:cubicBezTo>
                    <a:pt x="93" y="235"/>
                    <a:pt x="93" y="235"/>
                    <a:pt x="93" y="235"/>
                  </a:cubicBezTo>
                  <a:cubicBezTo>
                    <a:pt x="95" y="235"/>
                    <a:pt x="97" y="238"/>
                    <a:pt x="97" y="241"/>
                  </a:cubicBezTo>
                  <a:cubicBezTo>
                    <a:pt x="97" y="268"/>
                    <a:pt x="97" y="268"/>
                    <a:pt x="97" y="268"/>
                  </a:cubicBezTo>
                  <a:cubicBezTo>
                    <a:pt x="97" y="271"/>
                    <a:pt x="95" y="274"/>
                    <a:pt x="93" y="274"/>
                  </a:cubicBezTo>
                  <a:cubicBezTo>
                    <a:pt x="72" y="274"/>
                    <a:pt x="72" y="274"/>
                    <a:pt x="72" y="274"/>
                  </a:cubicBezTo>
                  <a:cubicBezTo>
                    <a:pt x="69" y="274"/>
                    <a:pt x="68" y="271"/>
                    <a:pt x="68" y="268"/>
                  </a:cubicBezTo>
                  <a:cubicBezTo>
                    <a:pt x="68" y="241"/>
                    <a:pt x="68" y="241"/>
                    <a:pt x="68" y="241"/>
                  </a:cubicBezTo>
                  <a:cubicBezTo>
                    <a:pt x="68" y="238"/>
                    <a:pt x="69" y="235"/>
                    <a:pt x="72" y="235"/>
                  </a:cubicBezTo>
                  <a:close/>
                  <a:moveTo>
                    <a:pt x="60" y="140"/>
                  </a:moveTo>
                  <a:cubicBezTo>
                    <a:pt x="60" y="170"/>
                    <a:pt x="60" y="170"/>
                    <a:pt x="60" y="170"/>
                  </a:cubicBezTo>
                  <a:cubicBezTo>
                    <a:pt x="60" y="173"/>
                    <a:pt x="57" y="176"/>
                    <a:pt x="54" y="176"/>
                  </a:cubicBezTo>
                  <a:cubicBezTo>
                    <a:pt x="20" y="176"/>
                    <a:pt x="20" y="176"/>
                    <a:pt x="20" y="176"/>
                  </a:cubicBezTo>
                  <a:cubicBezTo>
                    <a:pt x="17" y="176"/>
                    <a:pt x="14" y="173"/>
                    <a:pt x="14" y="170"/>
                  </a:cubicBezTo>
                  <a:cubicBezTo>
                    <a:pt x="14" y="140"/>
                    <a:pt x="14" y="140"/>
                    <a:pt x="14" y="140"/>
                  </a:cubicBezTo>
                  <a:cubicBezTo>
                    <a:pt x="14" y="136"/>
                    <a:pt x="17" y="133"/>
                    <a:pt x="20" y="133"/>
                  </a:cubicBezTo>
                  <a:cubicBezTo>
                    <a:pt x="54" y="133"/>
                    <a:pt x="54" y="133"/>
                    <a:pt x="54" y="133"/>
                  </a:cubicBezTo>
                  <a:cubicBezTo>
                    <a:pt x="57" y="133"/>
                    <a:pt x="60" y="136"/>
                    <a:pt x="60" y="140"/>
                  </a:cubicBezTo>
                  <a:close/>
                  <a:moveTo>
                    <a:pt x="46" y="180"/>
                  </a:moveTo>
                  <a:cubicBezTo>
                    <a:pt x="48" y="180"/>
                    <a:pt x="51" y="183"/>
                    <a:pt x="51" y="186"/>
                  </a:cubicBezTo>
                  <a:cubicBezTo>
                    <a:pt x="51" y="214"/>
                    <a:pt x="51" y="214"/>
                    <a:pt x="51" y="214"/>
                  </a:cubicBezTo>
                  <a:cubicBezTo>
                    <a:pt x="51" y="217"/>
                    <a:pt x="48" y="220"/>
                    <a:pt x="46" y="220"/>
                  </a:cubicBezTo>
                  <a:cubicBezTo>
                    <a:pt x="19" y="220"/>
                    <a:pt x="19" y="220"/>
                    <a:pt x="19" y="220"/>
                  </a:cubicBezTo>
                  <a:cubicBezTo>
                    <a:pt x="16" y="220"/>
                    <a:pt x="14" y="217"/>
                    <a:pt x="14" y="214"/>
                  </a:cubicBezTo>
                  <a:cubicBezTo>
                    <a:pt x="14" y="186"/>
                    <a:pt x="14" y="186"/>
                    <a:pt x="14" y="186"/>
                  </a:cubicBezTo>
                  <a:cubicBezTo>
                    <a:pt x="14" y="183"/>
                    <a:pt x="16" y="180"/>
                    <a:pt x="19" y="180"/>
                  </a:cubicBezTo>
                  <a:cubicBezTo>
                    <a:pt x="46" y="180"/>
                    <a:pt x="46" y="180"/>
                    <a:pt x="46" y="180"/>
                  </a:cubicBezTo>
                  <a:close/>
                  <a:moveTo>
                    <a:pt x="20" y="228"/>
                  </a:moveTo>
                  <a:cubicBezTo>
                    <a:pt x="54" y="228"/>
                    <a:pt x="54" y="228"/>
                    <a:pt x="54" y="228"/>
                  </a:cubicBezTo>
                  <a:cubicBezTo>
                    <a:pt x="57" y="228"/>
                    <a:pt x="60" y="231"/>
                    <a:pt x="60" y="235"/>
                  </a:cubicBezTo>
                  <a:cubicBezTo>
                    <a:pt x="60" y="267"/>
                    <a:pt x="60" y="267"/>
                    <a:pt x="60" y="267"/>
                  </a:cubicBezTo>
                  <a:cubicBezTo>
                    <a:pt x="60" y="270"/>
                    <a:pt x="57" y="274"/>
                    <a:pt x="54" y="274"/>
                  </a:cubicBezTo>
                  <a:cubicBezTo>
                    <a:pt x="20" y="274"/>
                    <a:pt x="20" y="274"/>
                    <a:pt x="20" y="274"/>
                  </a:cubicBezTo>
                  <a:cubicBezTo>
                    <a:pt x="17" y="274"/>
                    <a:pt x="14" y="270"/>
                    <a:pt x="14" y="267"/>
                  </a:cubicBezTo>
                  <a:cubicBezTo>
                    <a:pt x="14" y="235"/>
                    <a:pt x="14" y="235"/>
                    <a:pt x="14" y="235"/>
                  </a:cubicBezTo>
                  <a:cubicBezTo>
                    <a:pt x="14" y="231"/>
                    <a:pt x="17" y="228"/>
                    <a:pt x="20" y="228"/>
                  </a:cubicBezTo>
                  <a:close/>
                  <a:moveTo>
                    <a:pt x="19" y="92"/>
                  </a:moveTo>
                  <a:cubicBezTo>
                    <a:pt x="46" y="92"/>
                    <a:pt x="46" y="92"/>
                    <a:pt x="46" y="92"/>
                  </a:cubicBezTo>
                  <a:cubicBezTo>
                    <a:pt x="48" y="92"/>
                    <a:pt x="51" y="95"/>
                    <a:pt x="51" y="98"/>
                  </a:cubicBezTo>
                  <a:cubicBezTo>
                    <a:pt x="51" y="125"/>
                    <a:pt x="51" y="125"/>
                    <a:pt x="51" y="125"/>
                  </a:cubicBezTo>
                  <a:cubicBezTo>
                    <a:pt x="51" y="128"/>
                    <a:pt x="48" y="131"/>
                    <a:pt x="46" y="131"/>
                  </a:cubicBezTo>
                  <a:cubicBezTo>
                    <a:pt x="19" y="131"/>
                    <a:pt x="19" y="131"/>
                    <a:pt x="19" y="131"/>
                  </a:cubicBezTo>
                  <a:cubicBezTo>
                    <a:pt x="16" y="131"/>
                    <a:pt x="14" y="128"/>
                    <a:pt x="14" y="125"/>
                  </a:cubicBezTo>
                  <a:cubicBezTo>
                    <a:pt x="14" y="98"/>
                    <a:pt x="14" y="98"/>
                    <a:pt x="14" y="98"/>
                  </a:cubicBezTo>
                  <a:cubicBezTo>
                    <a:pt x="14" y="95"/>
                    <a:pt x="16" y="92"/>
                    <a:pt x="19" y="92"/>
                  </a:cubicBezTo>
                  <a:close/>
                  <a:moveTo>
                    <a:pt x="783" y="99"/>
                  </a:moveTo>
                  <a:cubicBezTo>
                    <a:pt x="783" y="95"/>
                    <a:pt x="785" y="92"/>
                    <a:pt x="788" y="92"/>
                  </a:cubicBezTo>
                  <a:cubicBezTo>
                    <a:pt x="815" y="92"/>
                    <a:pt x="815" y="92"/>
                    <a:pt x="815" y="92"/>
                  </a:cubicBezTo>
                  <a:cubicBezTo>
                    <a:pt x="817" y="92"/>
                    <a:pt x="820" y="95"/>
                    <a:pt x="820" y="99"/>
                  </a:cubicBezTo>
                  <a:cubicBezTo>
                    <a:pt x="820" y="126"/>
                    <a:pt x="820" y="126"/>
                    <a:pt x="820" y="126"/>
                  </a:cubicBezTo>
                  <a:cubicBezTo>
                    <a:pt x="820" y="129"/>
                    <a:pt x="817" y="132"/>
                    <a:pt x="815" y="132"/>
                  </a:cubicBezTo>
                  <a:cubicBezTo>
                    <a:pt x="788" y="132"/>
                    <a:pt x="788" y="132"/>
                    <a:pt x="788" y="132"/>
                  </a:cubicBezTo>
                  <a:cubicBezTo>
                    <a:pt x="785" y="132"/>
                    <a:pt x="783" y="129"/>
                    <a:pt x="783" y="126"/>
                  </a:cubicBezTo>
                  <a:cubicBezTo>
                    <a:pt x="783" y="99"/>
                    <a:pt x="783" y="99"/>
                    <a:pt x="783" y="99"/>
                  </a:cubicBezTo>
                  <a:close/>
                  <a:moveTo>
                    <a:pt x="825" y="99"/>
                  </a:moveTo>
                  <a:cubicBezTo>
                    <a:pt x="825" y="95"/>
                    <a:pt x="827" y="92"/>
                    <a:pt x="830" y="92"/>
                  </a:cubicBezTo>
                  <a:cubicBezTo>
                    <a:pt x="857" y="92"/>
                    <a:pt x="857" y="92"/>
                    <a:pt x="857" y="92"/>
                  </a:cubicBezTo>
                  <a:cubicBezTo>
                    <a:pt x="859" y="92"/>
                    <a:pt x="862" y="95"/>
                    <a:pt x="862" y="99"/>
                  </a:cubicBezTo>
                  <a:cubicBezTo>
                    <a:pt x="862" y="126"/>
                    <a:pt x="862" y="126"/>
                    <a:pt x="862" y="126"/>
                  </a:cubicBezTo>
                  <a:cubicBezTo>
                    <a:pt x="862" y="129"/>
                    <a:pt x="859" y="132"/>
                    <a:pt x="857" y="132"/>
                  </a:cubicBezTo>
                  <a:cubicBezTo>
                    <a:pt x="830" y="132"/>
                    <a:pt x="830" y="132"/>
                    <a:pt x="830" y="132"/>
                  </a:cubicBezTo>
                  <a:cubicBezTo>
                    <a:pt x="827" y="132"/>
                    <a:pt x="825" y="129"/>
                    <a:pt x="825" y="126"/>
                  </a:cubicBezTo>
                  <a:cubicBezTo>
                    <a:pt x="825" y="99"/>
                    <a:pt x="825" y="99"/>
                    <a:pt x="825" y="99"/>
                  </a:cubicBezTo>
                  <a:close/>
                  <a:moveTo>
                    <a:pt x="878" y="96"/>
                  </a:moveTo>
                  <a:cubicBezTo>
                    <a:pt x="905" y="96"/>
                    <a:pt x="905" y="96"/>
                    <a:pt x="905" y="96"/>
                  </a:cubicBezTo>
                  <a:cubicBezTo>
                    <a:pt x="908" y="96"/>
                    <a:pt x="910" y="98"/>
                    <a:pt x="910" y="101"/>
                  </a:cubicBezTo>
                  <a:cubicBezTo>
                    <a:pt x="910" y="119"/>
                    <a:pt x="910" y="119"/>
                    <a:pt x="910" y="119"/>
                  </a:cubicBezTo>
                  <a:cubicBezTo>
                    <a:pt x="910" y="121"/>
                    <a:pt x="908" y="123"/>
                    <a:pt x="905" y="123"/>
                  </a:cubicBezTo>
                  <a:cubicBezTo>
                    <a:pt x="878" y="123"/>
                    <a:pt x="878" y="123"/>
                    <a:pt x="878" y="123"/>
                  </a:cubicBezTo>
                  <a:cubicBezTo>
                    <a:pt x="875" y="123"/>
                    <a:pt x="873" y="121"/>
                    <a:pt x="873" y="119"/>
                  </a:cubicBezTo>
                  <a:cubicBezTo>
                    <a:pt x="873" y="101"/>
                    <a:pt x="873" y="101"/>
                    <a:pt x="873" y="101"/>
                  </a:cubicBezTo>
                  <a:cubicBezTo>
                    <a:pt x="873" y="98"/>
                    <a:pt x="875" y="96"/>
                    <a:pt x="878" y="96"/>
                  </a:cubicBezTo>
                  <a:close/>
                  <a:moveTo>
                    <a:pt x="746" y="92"/>
                  </a:moveTo>
                  <a:cubicBezTo>
                    <a:pt x="773" y="92"/>
                    <a:pt x="773" y="92"/>
                    <a:pt x="773" y="92"/>
                  </a:cubicBezTo>
                  <a:cubicBezTo>
                    <a:pt x="776" y="92"/>
                    <a:pt x="778" y="95"/>
                    <a:pt x="778" y="99"/>
                  </a:cubicBezTo>
                  <a:cubicBezTo>
                    <a:pt x="778" y="126"/>
                    <a:pt x="778" y="126"/>
                    <a:pt x="778" y="126"/>
                  </a:cubicBezTo>
                  <a:cubicBezTo>
                    <a:pt x="778" y="129"/>
                    <a:pt x="776" y="132"/>
                    <a:pt x="773" y="132"/>
                  </a:cubicBezTo>
                  <a:cubicBezTo>
                    <a:pt x="746" y="132"/>
                    <a:pt x="746" y="132"/>
                    <a:pt x="746" y="132"/>
                  </a:cubicBezTo>
                  <a:cubicBezTo>
                    <a:pt x="743" y="132"/>
                    <a:pt x="741" y="129"/>
                    <a:pt x="741" y="126"/>
                  </a:cubicBezTo>
                  <a:cubicBezTo>
                    <a:pt x="741" y="99"/>
                    <a:pt x="741" y="99"/>
                    <a:pt x="741" y="99"/>
                  </a:cubicBezTo>
                  <a:cubicBezTo>
                    <a:pt x="741" y="95"/>
                    <a:pt x="743" y="92"/>
                    <a:pt x="746" y="92"/>
                  </a:cubicBezTo>
                  <a:close/>
                  <a:moveTo>
                    <a:pt x="741" y="174"/>
                  </a:moveTo>
                  <a:cubicBezTo>
                    <a:pt x="741" y="146"/>
                    <a:pt x="741" y="146"/>
                    <a:pt x="741" y="146"/>
                  </a:cubicBezTo>
                  <a:cubicBezTo>
                    <a:pt x="741" y="143"/>
                    <a:pt x="743" y="140"/>
                    <a:pt x="746" y="140"/>
                  </a:cubicBezTo>
                  <a:cubicBezTo>
                    <a:pt x="773" y="140"/>
                    <a:pt x="773" y="140"/>
                    <a:pt x="773" y="140"/>
                  </a:cubicBezTo>
                  <a:cubicBezTo>
                    <a:pt x="776" y="140"/>
                    <a:pt x="778" y="143"/>
                    <a:pt x="778" y="146"/>
                  </a:cubicBezTo>
                  <a:cubicBezTo>
                    <a:pt x="778" y="174"/>
                    <a:pt x="778" y="174"/>
                    <a:pt x="778" y="174"/>
                  </a:cubicBezTo>
                  <a:cubicBezTo>
                    <a:pt x="778" y="177"/>
                    <a:pt x="776" y="180"/>
                    <a:pt x="773" y="180"/>
                  </a:cubicBezTo>
                  <a:cubicBezTo>
                    <a:pt x="746" y="180"/>
                    <a:pt x="746" y="180"/>
                    <a:pt x="746" y="180"/>
                  </a:cubicBezTo>
                  <a:cubicBezTo>
                    <a:pt x="743" y="180"/>
                    <a:pt x="741" y="177"/>
                    <a:pt x="741" y="174"/>
                  </a:cubicBezTo>
                  <a:close/>
                  <a:moveTo>
                    <a:pt x="783" y="174"/>
                  </a:moveTo>
                  <a:cubicBezTo>
                    <a:pt x="783" y="146"/>
                    <a:pt x="783" y="146"/>
                    <a:pt x="783" y="146"/>
                  </a:cubicBezTo>
                  <a:cubicBezTo>
                    <a:pt x="783" y="143"/>
                    <a:pt x="785" y="140"/>
                    <a:pt x="788" y="140"/>
                  </a:cubicBezTo>
                  <a:cubicBezTo>
                    <a:pt x="815" y="140"/>
                    <a:pt x="815" y="140"/>
                    <a:pt x="815" y="140"/>
                  </a:cubicBezTo>
                  <a:cubicBezTo>
                    <a:pt x="817" y="140"/>
                    <a:pt x="820" y="143"/>
                    <a:pt x="820" y="146"/>
                  </a:cubicBezTo>
                  <a:cubicBezTo>
                    <a:pt x="820" y="174"/>
                    <a:pt x="820" y="174"/>
                    <a:pt x="820" y="174"/>
                  </a:cubicBezTo>
                  <a:cubicBezTo>
                    <a:pt x="820" y="177"/>
                    <a:pt x="817" y="180"/>
                    <a:pt x="815" y="180"/>
                  </a:cubicBezTo>
                  <a:cubicBezTo>
                    <a:pt x="788" y="180"/>
                    <a:pt x="788" y="180"/>
                    <a:pt x="788" y="180"/>
                  </a:cubicBezTo>
                  <a:cubicBezTo>
                    <a:pt x="785" y="180"/>
                    <a:pt x="783" y="177"/>
                    <a:pt x="783" y="174"/>
                  </a:cubicBezTo>
                  <a:close/>
                  <a:moveTo>
                    <a:pt x="825" y="174"/>
                  </a:moveTo>
                  <a:cubicBezTo>
                    <a:pt x="825" y="146"/>
                    <a:pt x="825" y="146"/>
                    <a:pt x="825" y="146"/>
                  </a:cubicBezTo>
                  <a:cubicBezTo>
                    <a:pt x="825" y="143"/>
                    <a:pt x="827" y="140"/>
                    <a:pt x="830" y="140"/>
                  </a:cubicBezTo>
                  <a:cubicBezTo>
                    <a:pt x="857" y="140"/>
                    <a:pt x="857" y="140"/>
                    <a:pt x="857" y="140"/>
                  </a:cubicBezTo>
                  <a:cubicBezTo>
                    <a:pt x="859" y="140"/>
                    <a:pt x="862" y="143"/>
                    <a:pt x="862" y="146"/>
                  </a:cubicBezTo>
                  <a:cubicBezTo>
                    <a:pt x="862" y="174"/>
                    <a:pt x="862" y="174"/>
                    <a:pt x="862" y="174"/>
                  </a:cubicBezTo>
                  <a:cubicBezTo>
                    <a:pt x="862" y="177"/>
                    <a:pt x="859" y="180"/>
                    <a:pt x="857" y="180"/>
                  </a:cubicBezTo>
                  <a:cubicBezTo>
                    <a:pt x="830" y="180"/>
                    <a:pt x="830" y="180"/>
                    <a:pt x="830" y="180"/>
                  </a:cubicBezTo>
                  <a:cubicBezTo>
                    <a:pt x="827" y="180"/>
                    <a:pt x="825" y="177"/>
                    <a:pt x="825" y="174"/>
                  </a:cubicBezTo>
                  <a:close/>
                  <a:moveTo>
                    <a:pt x="882" y="190"/>
                  </a:moveTo>
                  <a:cubicBezTo>
                    <a:pt x="882" y="141"/>
                    <a:pt x="882" y="141"/>
                    <a:pt x="882" y="141"/>
                  </a:cubicBezTo>
                  <a:cubicBezTo>
                    <a:pt x="882" y="136"/>
                    <a:pt x="884" y="132"/>
                    <a:pt x="887" y="132"/>
                  </a:cubicBezTo>
                  <a:cubicBezTo>
                    <a:pt x="906" y="132"/>
                    <a:pt x="906" y="132"/>
                    <a:pt x="906" y="132"/>
                  </a:cubicBezTo>
                  <a:cubicBezTo>
                    <a:pt x="909" y="132"/>
                    <a:pt x="911" y="136"/>
                    <a:pt x="911" y="141"/>
                  </a:cubicBezTo>
                  <a:cubicBezTo>
                    <a:pt x="911" y="190"/>
                    <a:pt x="911" y="190"/>
                    <a:pt x="911" y="190"/>
                  </a:cubicBezTo>
                  <a:cubicBezTo>
                    <a:pt x="911" y="195"/>
                    <a:pt x="909" y="199"/>
                    <a:pt x="906" y="199"/>
                  </a:cubicBezTo>
                  <a:cubicBezTo>
                    <a:pt x="887" y="199"/>
                    <a:pt x="887" y="199"/>
                    <a:pt x="887" y="199"/>
                  </a:cubicBezTo>
                  <a:cubicBezTo>
                    <a:pt x="884" y="199"/>
                    <a:pt x="882" y="195"/>
                    <a:pt x="882" y="190"/>
                  </a:cubicBezTo>
                  <a:close/>
                  <a:moveTo>
                    <a:pt x="741" y="220"/>
                  </a:moveTo>
                  <a:cubicBezTo>
                    <a:pt x="741" y="192"/>
                    <a:pt x="741" y="192"/>
                    <a:pt x="741" y="192"/>
                  </a:cubicBezTo>
                  <a:cubicBezTo>
                    <a:pt x="741" y="189"/>
                    <a:pt x="743" y="186"/>
                    <a:pt x="746" y="186"/>
                  </a:cubicBezTo>
                  <a:cubicBezTo>
                    <a:pt x="773" y="186"/>
                    <a:pt x="773" y="186"/>
                    <a:pt x="773" y="186"/>
                  </a:cubicBezTo>
                  <a:cubicBezTo>
                    <a:pt x="776" y="186"/>
                    <a:pt x="778" y="189"/>
                    <a:pt x="778" y="192"/>
                  </a:cubicBezTo>
                  <a:cubicBezTo>
                    <a:pt x="778" y="220"/>
                    <a:pt x="778" y="220"/>
                    <a:pt x="778" y="220"/>
                  </a:cubicBezTo>
                  <a:cubicBezTo>
                    <a:pt x="778" y="223"/>
                    <a:pt x="776" y="226"/>
                    <a:pt x="773" y="226"/>
                  </a:cubicBezTo>
                  <a:cubicBezTo>
                    <a:pt x="746" y="226"/>
                    <a:pt x="746" y="226"/>
                    <a:pt x="746" y="226"/>
                  </a:cubicBezTo>
                  <a:cubicBezTo>
                    <a:pt x="743" y="226"/>
                    <a:pt x="741" y="223"/>
                    <a:pt x="741" y="220"/>
                  </a:cubicBezTo>
                  <a:close/>
                  <a:moveTo>
                    <a:pt x="788" y="226"/>
                  </a:moveTo>
                  <a:cubicBezTo>
                    <a:pt x="785" y="226"/>
                    <a:pt x="783" y="223"/>
                    <a:pt x="783" y="220"/>
                  </a:cubicBezTo>
                  <a:cubicBezTo>
                    <a:pt x="783" y="192"/>
                    <a:pt x="783" y="192"/>
                    <a:pt x="783" y="192"/>
                  </a:cubicBezTo>
                  <a:cubicBezTo>
                    <a:pt x="783" y="189"/>
                    <a:pt x="785" y="186"/>
                    <a:pt x="788" y="186"/>
                  </a:cubicBezTo>
                  <a:cubicBezTo>
                    <a:pt x="815" y="186"/>
                    <a:pt x="815" y="186"/>
                    <a:pt x="815" y="186"/>
                  </a:cubicBezTo>
                  <a:cubicBezTo>
                    <a:pt x="817" y="186"/>
                    <a:pt x="820" y="189"/>
                    <a:pt x="820" y="192"/>
                  </a:cubicBezTo>
                  <a:cubicBezTo>
                    <a:pt x="820" y="220"/>
                    <a:pt x="820" y="220"/>
                    <a:pt x="820" y="220"/>
                  </a:cubicBezTo>
                  <a:cubicBezTo>
                    <a:pt x="820" y="223"/>
                    <a:pt x="817" y="226"/>
                    <a:pt x="815" y="226"/>
                  </a:cubicBezTo>
                  <a:cubicBezTo>
                    <a:pt x="788" y="226"/>
                    <a:pt x="788" y="226"/>
                    <a:pt x="788" y="226"/>
                  </a:cubicBezTo>
                  <a:close/>
                  <a:moveTo>
                    <a:pt x="830" y="234"/>
                  </a:moveTo>
                  <a:cubicBezTo>
                    <a:pt x="857" y="234"/>
                    <a:pt x="857" y="234"/>
                    <a:pt x="857" y="234"/>
                  </a:cubicBezTo>
                  <a:cubicBezTo>
                    <a:pt x="859" y="234"/>
                    <a:pt x="862" y="237"/>
                    <a:pt x="862" y="240"/>
                  </a:cubicBezTo>
                  <a:cubicBezTo>
                    <a:pt x="862" y="267"/>
                    <a:pt x="862" y="267"/>
                    <a:pt x="862" y="267"/>
                  </a:cubicBezTo>
                  <a:cubicBezTo>
                    <a:pt x="862" y="271"/>
                    <a:pt x="859" y="274"/>
                    <a:pt x="857" y="274"/>
                  </a:cubicBezTo>
                  <a:cubicBezTo>
                    <a:pt x="830" y="274"/>
                    <a:pt x="830" y="274"/>
                    <a:pt x="830" y="274"/>
                  </a:cubicBezTo>
                  <a:cubicBezTo>
                    <a:pt x="827" y="274"/>
                    <a:pt x="825" y="271"/>
                    <a:pt x="825" y="267"/>
                  </a:cubicBezTo>
                  <a:cubicBezTo>
                    <a:pt x="825" y="240"/>
                    <a:pt x="825" y="240"/>
                    <a:pt x="825" y="240"/>
                  </a:cubicBezTo>
                  <a:cubicBezTo>
                    <a:pt x="825" y="237"/>
                    <a:pt x="827" y="234"/>
                    <a:pt x="830" y="234"/>
                  </a:cubicBezTo>
                  <a:close/>
                  <a:moveTo>
                    <a:pt x="882" y="264"/>
                  </a:moveTo>
                  <a:cubicBezTo>
                    <a:pt x="882" y="215"/>
                    <a:pt x="882" y="215"/>
                    <a:pt x="882" y="215"/>
                  </a:cubicBezTo>
                  <a:cubicBezTo>
                    <a:pt x="882" y="210"/>
                    <a:pt x="884" y="206"/>
                    <a:pt x="887" y="206"/>
                  </a:cubicBezTo>
                  <a:cubicBezTo>
                    <a:pt x="907" y="206"/>
                    <a:pt x="907" y="206"/>
                    <a:pt x="907" y="206"/>
                  </a:cubicBezTo>
                  <a:cubicBezTo>
                    <a:pt x="909" y="206"/>
                    <a:pt x="911" y="210"/>
                    <a:pt x="911" y="215"/>
                  </a:cubicBezTo>
                  <a:cubicBezTo>
                    <a:pt x="911" y="264"/>
                    <a:pt x="911" y="264"/>
                    <a:pt x="911" y="264"/>
                  </a:cubicBezTo>
                  <a:cubicBezTo>
                    <a:pt x="911" y="269"/>
                    <a:pt x="909" y="274"/>
                    <a:pt x="907" y="274"/>
                  </a:cubicBezTo>
                  <a:cubicBezTo>
                    <a:pt x="887" y="274"/>
                    <a:pt x="887" y="274"/>
                    <a:pt x="887" y="274"/>
                  </a:cubicBezTo>
                  <a:cubicBezTo>
                    <a:pt x="884" y="274"/>
                    <a:pt x="882" y="269"/>
                    <a:pt x="882" y="264"/>
                  </a:cubicBezTo>
                  <a:close/>
                  <a:moveTo>
                    <a:pt x="752" y="234"/>
                  </a:moveTo>
                  <a:cubicBezTo>
                    <a:pt x="809" y="234"/>
                    <a:pt x="809" y="234"/>
                    <a:pt x="809" y="234"/>
                  </a:cubicBezTo>
                  <a:cubicBezTo>
                    <a:pt x="815" y="234"/>
                    <a:pt x="820" y="237"/>
                    <a:pt x="820" y="240"/>
                  </a:cubicBezTo>
                  <a:cubicBezTo>
                    <a:pt x="820" y="267"/>
                    <a:pt x="820" y="267"/>
                    <a:pt x="820" y="267"/>
                  </a:cubicBezTo>
                  <a:cubicBezTo>
                    <a:pt x="820" y="271"/>
                    <a:pt x="815" y="274"/>
                    <a:pt x="809" y="274"/>
                  </a:cubicBezTo>
                  <a:cubicBezTo>
                    <a:pt x="752" y="274"/>
                    <a:pt x="752" y="274"/>
                    <a:pt x="752" y="274"/>
                  </a:cubicBezTo>
                  <a:cubicBezTo>
                    <a:pt x="746" y="274"/>
                    <a:pt x="741" y="271"/>
                    <a:pt x="741" y="267"/>
                  </a:cubicBezTo>
                  <a:cubicBezTo>
                    <a:pt x="741" y="240"/>
                    <a:pt x="741" y="240"/>
                    <a:pt x="741" y="240"/>
                  </a:cubicBezTo>
                  <a:cubicBezTo>
                    <a:pt x="741" y="237"/>
                    <a:pt x="746" y="234"/>
                    <a:pt x="752" y="234"/>
                  </a:cubicBezTo>
                  <a:close/>
                  <a:moveTo>
                    <a:pt x="830" y="186"/>
                  </a:moveTo>
                  <a:cubicBezTo>
                    <a:pt x="857" y="186"/>
                    <a:pt x="857" y="186"/>
                    <a:pt x="857" y="186"/>
                  </a:cubicBezTo>
                  <a:cubicBezTo>
                    <a:pt x="859" y="186"/>
                    <a:pt x="862" y="189"/>
                    <a:pt x="862" y="192"/>
                  </a:cubicBezTo>
                  <a:cubicBezTo>
                    <a:pt x="862" y="220"/>
                    <a:pt x="862" y="220"/>
                    <a:pt x="862" y="220"/>
                  </a:cubicBezTo>
                  <a:cubicBezTo>
                    <a:pt x="862" y="223"/>
                    <a:pt x="859" y="226"/>
                    <a:pt x="857" y="226"/>
                  </a:cubicBezTo>
                  <a:cubicBezTo>
                    <a:pt x="830" y="226"/>
                    <a:pt x="830" y="226"/>
                    <a:pt x="830" y="226"/>
                  </a:cubicBezTo>
                  <a:cubicBezTo>
                    <a:pt x="827" y="226"/>
                    <a:pt x="825" y="223"/>
                    <a:pt x="825" y="220"/>
                  </a:cubicBezTo>
                  <a:cubicBezTo>
                    <a:pt x="825" y="192"/>
                    <a:pt x="825" y="192"/>
                    <a:pt x="825" y="192"/>
                  </a:cubicBezTo>
                  <a:cubicBezTo>
                    <a:pt x="825" y="189"/>
                    <a:pt x="827" y="186"/>
                    <a:pt x="830" y="186"/>
                  </a:cubicBezTo>
                  <a:close/>
                  <a:moveTo>
                    <a:pt x="396" y="56"/>
                  </a:moveTo>
                  <a:cubicBezTo>
                    <a:pt x="396" y="30"/>
                    <a:pt x="396" y="30"/>
                    <a:pt x="396" y="30"/>
                  </a:cubicBezTo>
                  <a:cubicBezTo>
                    <a:pt x="396" y="26"/>
                    <a:pt x="399" y="24"/>
                    <a:pt x="401" y="24"/>
                  </a:cubicBezTo>
                  <a:cubicBezTo>
                    <a:pt x="428" y="24"/>
                    <a:pt x="428" y="24"/>
                    <a:pt x="428" y="24"/>
                  </a:cubicBezTo>
                  <a:cubicBezTo>
                    <a:pt x="431" y="24"/>
                    <a:pt x="433" y="26"/>
                    <a:pt x="433" y="30"/>
                  </a:cubicBezTo>
                  <a:cubicBezTo>
                    <a:pt x="433" y="56"/>
                    <a:pt x="433" y="56"/>
                    <a:pt x="433" y="56"/>
                  </a:cubicBezTo>
                  <a:cubicBezTo>
                    <a:pt x="433" y="60"/>
                    <a:pt x="431" y="62"/>
                    <a:pt x="428" y="62"/>
                  </a:cubicBezTo>
                  <a:cubicBezTo>
                    <a:pt x="401" y="62"/>
                    <a:pt x="401" y="62"/>
                    <a:pt x="401" y="62"/>
                  </a:cubicBezTo>
                  <a:cubicBezTo>
                    <a:pt x="399" y="62"/>
                    <a:pt x="396" y="60"/>
                    <a:pt x="396" y="56"/>
                  </a:cubicBezTo>
                  <a:close/>
                  <a:moveTo>
                    <a:pt x="447" y="56"/>
                  </a:moveTo>
                  <a:cubicBezTo>
                    <a:pt x="447" y="30"/>
                    <a:pt x="447" y="30"/>
                    <a:pt x="447" y="30"/>
                  </a:cubicBezTo>
                  <a:cubicBezTo>
                    <a:pt x="447" y="26"/>
                    <a:pt x="449" y="24"/>
                    <a:pt x="452" y="24"/>
                  </a:cubicBezTo>
                  <a:cubicBezTo>
                    <a:pt x="478" y="24"/>
                    <a:pt x="478" y="24"/>
                    <a:pt x="478" y="24"/>
                  </a:cubicBezTo>
                  <a:cubicBezTo>
                    <a:pt x="481" y="24"/>
                    <a:pt x="484" y="26"/>
                    <a:pt x="484" y="30"/>
                  </a:cubicBezTo>
                  <a:cubicBezTo>
                    <a:pt x="484" y="56"/>
                    <a:pt x="484" y="56"/>
                    <a:pt x="484" y="56"/>
                  </a:cubicBezTo>
                  <a:cubicBezTo>
                    <a:pt x="484" y="60"/>
                    <a:pt x="481" y="62"/>
                    <a:pt x="478" y="62"/>
                  </a:cubicBezTo>
                  <a:cubicBezTo>
                    <a:pt x="452" y="62"/>
                    <a:pt x="452" y="62"/>
                    <a:pt x="452" y="62"/>
                  </a:cubicBezTo>
                  <a:cubicBezTo>
                    <a:pt x="449" y="62"/>
                    <a:pt x="447" y="60"/>
                    <a:pt x="447" y="56"/>
                  </a:cubicBezTo>
                  <a:close/>
                  <a:moveTo>
                    <a:pt x="488" y="56"/>
                  </a:moveTo>
                  <a:cubicBezTo>
                    <a:pt x="488" y="30"/>
                    <a:pt x="488" y="30"/>
                    <a:pt x="488" y="30"/>
                  </a:cubicBezTo>
                  <a:cubicBezTo>
                    <a:pt x="488" y="26"/>
                    <a:pt x="490" y="24"/>
                    <a:pt x="493" y="24"/>
                  </a:cubicBezTo>
                  <a:cubicBezTo>
                    <a:pt x="520" y="24"/>
                    <a:pt x="520" y="24"/>
                    <a:pt x="520" y="24"/>
                  </a:cubicBezTo>
                  <a:cubicBezTo>
                    <a:pt x="523" y="24"/>
                    <a:pt x="525" y="26"/>
                    <a:pt x="525" y="30"/>
                  </a:cubicBezTo>
                  <a:cubicBezTo>
                    <a:pt x="525" y="56"/>
                    <a:pt x="525" y="56"/>
                    <a:pt x="525" y="56"/>
                  </a:cubicBezTo>
                  <a:cubicBezTo>
                    <a:pt x="525" y="60"/>
                    <a:pt x="523" y="62"/>
                    <a:pt x="520" y="62"/>
                  </a:cubicBezTo>
                  <a:cubicBezTo>
                    <a:pt x="493" y="62"/>
                    <a:pt x="493" y="62"/>
                    <a:pt x="493" y="62"/>
                  </a:cubicBezTo>
                  <a:cubicBezTo>
                    <a:pt x="490" y="62"/>
                    <a:pt x="488" y="60"/>
                    <a:pt x="488" y="56"/>
                  </a:cubicBezTo>
                  <a:close/>
                  <a:moveTo>
                    <a:pt x="530" y="56"/>
                  </a:moveTo>
                  <a:cubicBezTo>
                    <a:pt x="530" y="30"/>
                    <a:pt x="530" y="30"/>
                    <a:pt x="530" y="30"/>
                  </a:cubicBezTo>
                  <a:cubicBezTo>
                    <a:pt x="530" y="26"/>
                    <a:pt x="533" y="24"/>
                    <a:pt x="535" y="24"/>
                  </a:cubicBezTo>
                  <a:cubicBezTo>
                    <a:pt x="562" y="24"/>
                    <a:pt x="562" y="24"/>
                    <a:pt x="562" y="24"/>
                  </a:cubicBezTo>
                  <a:cubicBezTo>
                    <a:pt x="565" y="24"/>
                    <a:pt x="567" y="26"/>
                    <a:pt x="567" y="30"/>
                  </a:cubicBezTo>
                  <a:cubicBezTo>
                    <a:pt x="567" y="56"/>
                    <a:pt x="567" y="56"/>
                    <a:pt x="567" y="56"/>
                  </a:cubicBezTo>
                  <a:cubicBezTo>
                    <a:pt x="567" y="60"/>
                    <a:pt x="565" y="62"/>
                    <a:pt x="562" y="62"/>
                  </a:cubicBezTo>
                  <a:cubicBezTo>
                    <a:pt x="535" y="62"/>
                    <a:pt x="535" y="62"/>
                    <a:pt x="535" y="62"/>
                  </a:cubicBezTo>
                  <a:cubicBezTo>
                    <a:pt x="533" y="62"/>
                    <a:pt x="530" y="60"/>
                    <a:pt x="530" y="56"/>
                  </a:cubicBezTo>
                  <a:close/>
                  <a:moveTo>
                    <a:pt x="572" y="56"/>
                  </a:moveTo>
                  <a:cubicBezTo>
                    <a:pt x="572" y="30"/>
                    <a:pt x="572" y="30"/>
                    <a:pt x="572" y="30"/>
                  </a:cubicBezTo>
                  <a:cubicBezTo>
                    <a:pt x="572" y="26"/>
                    <a:pt x="574" y="24"/>
                    <a:pt x="577" y="24"/>
                  </a:cubicBezTo>
                  <a:cubicBezTo>
                    <a:pt x="604" y="24"/>
                    <a:pt x="604" y="24"/>
                    <a:pt x="604" y="24"/>
                  </a:cubicBezTo>
                  <a:cubicBezTo>
                    <a:pt x="606" y="24"/>
                    <a:pt x="609" y="26"/>
                    <a:pt x="609" y="30"/>
                  </a:cubicBezTo>
                  <a:cubicBezTo>
                    <a:pt x="609" y="56"/>
                    <a:pt x="609" y="56"/>
                    <a:pt x="609" y="56"/>
                  </a:cubicBezTo>
                  <a:cubicBezTo>
                    <a:pt x="609" y="60"/>
                    <a:pt x="606" y="62"/>
                    <a:pt x="604" y="62"/>
                  </a:cubicBezTo>
                  <a:cubicBezTo>
                    <a:pt x="577" y="62"/>
                    <a:pt x="577" y="62"/>
                    <a:pt x="577" y="62"/>
                  </a:cubicBezTo>
                  <a:cubicBezTo>
                    <a:pt x="574" y="62"/>
                    <a:pt x="572" y="60"/>
                    <a:pt x="572" y="56"/>
                  </a:cubicBezTo>
                  <a:close/>
                  <a:moveTo>
                    <a:pt x="637" y="54"/>
                  </a:moveTo>
                  <a:cubicBezTo>
                    <a:pt x="637" y="32"/>
                    <a:pt x="637" y="32"/>
                    <a:pt x="637" y="32"/>
                  </a:cubicBezTo>
                  <a:cubicBezTo>
                    <a:pt x="637" y="30"/>
                    <a:pt x="639" y="27"/>
                    <a:pt x="641" y="27"/>
                  </a:cubicBezTo>
                  <a:cubicBezTo>
                    <a:pt x="663" y="27"/>
                    <a:pt x="663" y="27"/>
                    <a:pt x="663" y="27"/>
                  </a:cubicBezTo>
                  <a:cubicBezTo>
                    <a:pt x="665" y="27"/>
                    <a:pt x="667" y="30"/>
                    <a:pt x="667" y="32"/>
                  </a:cubicBezTo>
                  <a:cubicBezTo>
                    <a:pt x="667" y="54"/>
                    <a:pt x="667" y="54"/>
                    <a:pt x="667" y="54"/>
                  </a:cubicBezTo>
                  <a:cubicBezTo>
                    <a:pt x="667" y="57"/>
                    <a:pt x="665" y="59"/>
                    <a:pt x="663" y="59"/>
                  </a:cubicBezTo>
                  <a:cubicBezTo>
                    <a:pt x="641" y="59"/>
                    <a:pt x="641" y="59"/>
                    <a:pt x="641" y="59"/>
                  </a:cubicBezTo>
                  <a:cubicBezTo>
                    <a:pt x="639" y="59"/>
                    <a:pt x="637" y="57"/>
                    <a:pt x="637" y="54"/>
                  </a:cubicBezTo>
                  <a:close/>
                  <a:moveTo>
                    <a:pt x="675" y="56"/>
                  </a:moveTo>
                  <a:cubicBezTo>
                    <a:pt x="675" y="30"/>
                    <a:pt x="675" y="30"/>
                    <a:pt x="675" y="30"/>
                  </a:cubicBezTo>
                  <a:cubicBezTo>
                    <a:pt x="675" y="26"/>
                    <a:pt x="677" y="24"/>
                    <a:pt x="680" y="24"/>
                  </a:cubicBezTo>
                  <a:cubicBezTo>
                    <a:pt x="707" y="24"/>
                    <a:pt x="707" y="24"/>
                    <a:pt x="707" y="24"/>
                  </a:cubicBezTo>
                  <a:cubicBezTo>
                    <a:pt x="710" y="24"/>
                    <a:pt x="712" y="26"/>
                    <a:pt x="712" y="30"/>
                  </a:cubicBezTo>
                  <a:cubicBezTo>
                    <a:pt x="712" y="56"/>
                    <a:pt x="712" y="56"/>
                    <a:pt x="712" y="56"/>
                  </a:cubicBezTo>
                  <a:cubicBezTo>
                    <a:pt x="712" y="60"/>
                    <a:pt x="710" y="62"/>
                    <a:pt x="707" y="62"/>
                  </a:cubicBezTo>
                  <a:cubicBezTo>
                    <a:pt x="680" y="62"/>
                    <a:pt x="680" y="62"/>
                    <a:pt x="680" y="62"/>
                  </a:cubicBezTo>
                  <a:cubicBezTo>
                    <a:pt x="677" y="62"/>
                    <a:pt x="675" y="60"/>
                    <a:pt x="675" y="56"/>
                  </a:cubicBezTo>
                  <a:close/>
                  <a:moveTo>
                    <a:pt x="741" y="52"/>
                  </a:moveTo>
                  <a:cubicBezTo>
                    <a:pt x="741" y="34"/>
                    <a:pt x="741" y="34"/>
                    <a:pt x="741" y="34"/>
                  </a:cubicBezTo>
                  <a:cubicBezTo>
                    <a:pt x="741" y="32"/>
                    <a:pt x="743" y="30"/>
                    <a:pt x="746" y="30"/>
                  </a:cubicBezTo>
                  <a:cubicBezTo>
                    <a:pt x="773" y="30"/>
                    <a:pt x="773" y="30"/>
                    <a:pt x="773" y="30"/>
                  </a:cubicBezTo>
                  <a:cubicBezTo>
                    <a:pt x="776" y="30"/>
                    <a:pt x="778" y="32"/>
                    <a:pt x="778" y="34"/>
                  </a:cubicBezTo>
                  <a:cubicBezTo>
                    <a:pt x="778" y="52"/>
                    <a:pt x="778" y="52"/>
                    <a:pt x="778" y="52"/>
                  </a:cubicBezTo>
                  <a:cubicBezTo>
                    <a:pt x="778" y="55"/>
                    <a:pt x="776" y="56"/>
                    <a:pt x="773" y="56"/>
                  </a:cubicBezTo>
                  <a:cubicBezTo>
                    <a:pt x="746" y="56"/>
                    <a:pt x="746" y="56"/>
                    <a:pt x="746" y="56"/>
                  </a:cubicBezTo>
                  <a:cubicBezTo>
                    <a:pt x="743" y="56"/>
                    <a:pt x="741" y="55"/>
                    <a:pt x="741" y="52"/>
                  </a:cubicBezTo>
                  <a:close/>
                  <a:moveTo>
                    <a:pt x="783" y="52"/>
                  </a:moveTo>
                  <a:cubicBezTo>
                    <a:pt x="783" y="34"/>
                    <a:pt x="783" y="34"/>
                    <a:pt x="783" y="34"/>
                  </a:cubicBezTo>
                  <a:cubicBezTo>
                    <a:pt x="783" y="32"/>
                    <a:pt x="785" y="30"/>
                    <a:pt x="788" y="30"/>
                  </a:cubicBezTo>
                  <a:cubicBezTo>
                    <a:pt x="815" y="30"/>
                    <a:pt x="815" y="30"/>
                    <a:pt x="815" y="30"/>
                  </a:cubicBezTo>
                  <a:cubicBezTo>
                    <a:pt x="817" y="30"/>
                    <a:pt x="820" y="32"/>
                    <a:pt x="820" y="34"/>
                  </a:cubicBezTo>
                  <a:cubicBezTo>
                    <a:pt x="820" y="52"/>
                    <a:pt x="820" y="52"/>
                    <a:pt x="820" y="52"/>
                  </a:cubicBezTo>
                  <a:cubicBezTo>
                    <a:pt x="820" y="55"/>
                    <a:pt x="817" y="56"/>
                    <a:pt x="815" y="56"/>
                  </a:cubicBezTo>
                  <a:cubicBezTo>
                    <a:pt x="788" y="56"/>
                    <a:pt x="788" y="56"/>
                    <a:pt x="788" y="56"/>
                  </a:cubicBezTo>
                  <a:cubicBezTo>
                    <a:pt x="785" y="56"/>
                    <a:pt x="783" y="55"/>
                    <a:pt x="783" y="52"/>
                  </a:cubicBezTo>
                  <a:close/>
                  <a:moveTo>
                    <a:pt x="825" y="34"/>
                  </a:moveTo>
                  <a:cubicBezTo>
                    <a:pt x="825" y="32"/>
                    <a:pt x="827" y="30"/>
                    <a:pt x="830" y="30"/>
                  </a:cubicBezTo>
                  <a:cubicBezTo>
                    <a:pt x="857" y="30"/>
                    <a:pt x="857" y="30"/>
                    <a:pt x="857" y="30"/>
                  </a:cubicBezTo>
                  <a:cubicBezTo>
                    <a:pt x="859" y="30"/>
                    <a:pt x="862" y="32"/>
                    <a:pt x="862" y="34"/>
                  </a:cubicBezTo>
                  <a:cubicBezTo>
                    <a:pt x="862" y="52"/>
                    <a:pt x="862" y="52"/>
                    <a:pt x="862" y="52"/>
                  </a:cubicBezTo>
                  <a:cubicBezTo>
                    <a:pt x="862" y="55"/>
                    <a:pt x="859" y="56"/>
                    <a:pt x="857" y="56"/>
                  </a:cubicBezTo>
                  <a:cubicBezTo>
                    <a:pt x="830" y="56"/>
                    <a:pt x="830" y="56"/>
                    <a:pt x="830" y="56"/>
                  </a:cubicBezTo>
                  <a:cubicBezTo>
                    <a:pt x="827" y="56"/>
                    <a:pt x="825" y="55"/>
                    <a:pt x="825" y="52"/>
                  </a:cubicBezTo>
                  <a:cubicBezTo>
                    <a:pt x="825" y="34"/>
                    <a:pt x="825" y="34"/>
                    <a:pt x="825" y="34"/>
                  </a:cubicBezTo>
                  <a:close/>
                  <a:moveTo>
                    <a:pt x="866" y="34"/>
                  </a:moveTo>
                  <a:cubicBezTo>
                    <a:pt x="866" y="32"/>
                    <a:pt x="869" y="30"/>
                    <a:pt x="871" y="30"/>
                  </a:cubicBezTo>
                  <a:cubicBezTo>
                    <a:pt x="898" y="30"/>
                    <a:pt x="898" y="30"/>
                    <a:pt x="898" y="30"/>
                  </a:cubicBezTo>
                  <a:cubicBezTo>
                    <a:pt x="901" y="30"/>
                    <a:pt x="903" y="32"/>
                    <a:pt x="903" y="34"/>
                  </a:cubicBezTo>
                  <a:cubicBezTo>
                    <a:pt x="903" y="52"/>
                    <a:pt x="903" y="52"/>
                    <a:pt x="903" y="52"/>
                  </a:cubicBezTo>
                  <a:cubicBezTo>
                    <a:pt x="903" y="55"/>
                    <a:pt x="901" y="56"/>
                    <a:pt x="898" y="56"/>
                  </a:cubicBezTo>
                  <a:cubicBezTo>
                    <a:pt x="871" y="56"/>
                    <a:pt x="871" y="56"/>
                    <a:pt x="871" y="56"/>
                  </a:cubicBezTo>
                  <a:cubicBezTo>
                    <a:pt x="869" y="56"/>
                    <a:pt x="866" y="55"/>
                    <a:pt x="866" y="52"/>
                  </a:cubicBezTo>
                  <a:cubicBezTo>
                    <a:pt x="866" y="34"/>
                    <a:pt x="866" y="34"/>
                    <a:pt x="866" y="34"/>
                  </a:cubicBezTo>
                  <a:close/>
                  <a:moveTo>
                    <a:pt x="66" y="27"/>
                  </a:moveTo>
                  <a:cubicBezTo>
                    <a:pt x="66" y="59"/>
                    <a:pt x="66" y="59"/>
                    <a:pt x="66" y="59"/>
                  </a:cubicBezTo>
                  <a:cubicBezTo>
                    <a:pt x="66" y="63"/>
                    <a:pt x="63" y="66"/>
                    <a:pt x="59" y="66"/>
                  </a:cubicBezTo>
                  <a:cubicBezTo>
                    <a:pt x="24" y="66"/>
                    <a:pt x="24" y="66"/>
                    <a:pt x="24" y="66"/>
                  </a:cubicBezTo>
                  <a:cubicBezTo>
                    <a:pt x="20" y="66"/>
                    <a:pt x="17" y="63"/>
                    <a:pt x="17" y="59"/>
                  </a:cubicBezTo>
                  <a:cubicBezTo>
                    <a:pt x="17" y="27"/>
                    <a:pt x="17" y="27"/>
                    <a:pt x="17" y="27"/>
                  </a:cubicBezTo>
                  <a:cubicBezTo>
                    <a:pt x="17" y="23"/>
                    <a:pt x="20" y="20"/>
                    <a:pt x="24" y="20"/>
                  </a:cubicBezTo>
                  <a:cubicBezTo>
                    <a:pt x="59" y="20"/>
                    <a:pt x="59" y="20"/>
                    <a:pt x="59" y="20"/>
                  </a:cubicBezTo>
                  <a:cubicBezTo>
                    <a:pt x="63" y="20"/>
                    <a:pt x="66" y="23"/>
                    <a:pt x="66" y="27"/>
                  </a:cubicBezTo>
                  <a:close/>
                </a:path>
              </a:pathLst>
            </a:custGeom>
            <a:solidFill>
              <a:srgbClr val="1FB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6"/>
            <p:cNvSpPr/>
            <p:nvPr/>
          </p:nvSpPr>
          <p:spPr bwMode="auto">
            <a:xfrm>
              <a:off x="360" y="2623"/>
              <a:ext cx="79" cy="74"/>
            </a:xfrm>
            <a:custGeom>
              <a:avLst/>
              <a:gdLst>
                <a:gd name="T0" fmla="*/ 49 w 49"/>
                <a:gd name="T1" fmla="*/ 39 h 46"/>
                <a:gd name="T2" fmla="*/ 49 w 49"/>
                <a:gd name="T3" fmla="*/ 7 h 46"/>
                <a:gd name="T4" fmla="*/ 42 w 49"/>
                <a:gd name="T5" fmla="*/ 0 h 46"/>
                <a:gd name="T6" fmla="*/ 7 w 49"/>
                <a:gd name="T7" fmla="*/ 0 h 46"/>
                <a:gd name="T8" fmla="*/ 0 w 49"/>
                <a:gd name="T9" fmla="*/ 7 h 46"/>
                <a:gd name="T10" fmla="*/ 0 w 49"/>
                <a:gd name="T11" fmla="*/ 39 h 46"/>
                <a:gd name="T12" fmla="*/ 7 w 49"/>
                <a:gd name="T13" fmla="*/ 46 h 46"/>
                <a:gd name="T14" fmla="*/ 42 w 49"/>
                <a:gd name="T15" fmla="*/ 46 h 46"/>
                <a:gd name="T16" fmla="*/ 49 w 49"/>
                <a:gd name="T1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6">
                  <a:moveTo>
                    <a:pt x="49" y="39"/>
                  </a:moveTo>
                  <a:cubicBezTo>
                    <a:pt x="49" y="7"/>
                    <a:pt x="49" y="7"/>
                    <a:pt x="49" y="7"/>
                  </a:cubicBezTo>
                  <a:cubicBezTo>
                    <a:pt x="49" y="3"/>
                    <a:pt x="46" y="0"/>
                    <a:pt x="42" y="0"/>
                  </a:cubicBezTo>
                  <a:cubicBezTo>
                    <a:pt x="7" y="0"/>
                    <a:pt x="7" y="0"/>
                    <a:pt x="7" y="0"/>
                  </a:cubicBezTo>
                  <a:cubicBezTo>
                    <a:pt x="3" y="0"/>
                    <a:pt x="0" y="3"/>
                    <a:pt x="0" y="7"/>
                  </a:cubicBezTo>
                  <a:cubicBezTo>
                    <a:pt x="0" y="39"/>
                    <a:pt x="0" y="39"/>
                    <a:pt x="0" y="39"/>
                  </a:cubicBezTo>
                  <a:cubicBezTo>
                    <a:pt x="0" y="43"/>
                    <a:pt x="3" y="46"/>
                    <a:pt x="7" y="46"/>
                  </a:cubicBezTo>
                  <a:cubicBezTo>
                    <a:pt x="42" y="46"/>
                    <a:pt x="42" y="46"/>
                    <a:pt x="42" y="46"/>
                  </a:cubicBezTo>
                  <a:cubicBezTo>
                    <a:pt x="46" y="46"/>
                    <a:pt x="49" y="43"/>
                    <a:pt x="49" y="39"/>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7"/>
            <p:cNvSpPr/>
            <p:nvPr/>
          </p:nvSpPr>
          <p:spPr bwMode="auto">
            <a:xfrm>
              <a:off x="490" y="2629"/>
              <a:ext cx="60" cy="62"/>
            </a:xfrm>
            <a:custGeom>
              <a:avLst/>
              <a:gdLst>
                <a:gd name="T0" fmla="*/ 0 w 37"/>
                <a:gd name="T1" fmla="*/ 6 h 38"/>
                <a:gd name="T2" fmla="*/ 0 w 37"/>
                <a:gd name="T3" fmla="*/ 32 h 38"/>
                <a:gd name="T4" fmla="*/ 5 w 37"/>
                <a:gd name="T5" fmla="*/ 38 h 38"/>
                <a:gd name="T6" fmla="*/ 31 w 37"/>
                <a:gd name="T7" fmla="*/ 38 h 38"/>
                <a:gd name="T8" fmla="*/ 37 w 37"/>
                <a:gd name="T9" fmla="*/ 32 h 38"/>
                <a:gd name="T10" fmla="*/ 37 w 37"/>
                <a:gd name="T11" fmla="*/ 6 h 38"/>
                <a:gd name="T12" fmla="*/ 31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1" y="38"/>
                    <a:pt x="31" y="38"/>
                    <a:pt x="31" y="38"/>
                  </a:cubicBezTo>
                  <a:cubicBezTo>
                    <a:pt x="34" y="38"/>
                    <a:pt x="37" y="36"/>
                    <a:pt x="37" y="32"/>
                  </a:cubicBezTo>
                  <a:cubicBezTo>
                    <a:pt x="37" y="6"/>
                    <a:pt x="37" y="6"/>
                    <a:pt x="37" y="6"/>
                  </a:cubicBezTo>
                  <a:cubicBezTo>
                    <a:pt x="37" y="2"/>
                    <a:pt x="34" y="0"/>
                    <a:pt x="31"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
            <p:cNvSpPr/>
            <p:nvPr/>
          </p:nvSpPr>
          <p:spPr bwMode="auto">
            <a:xfrm>
              <a:off x="556"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
            <p:cNvSpPr/>
            <p:nvPr/>
          </p:nvSpPr>
          <p:spPr bwMode="auto">
            <a:xfrm>
              <a:off x="624"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
            <p:cNvSpPr/>
            <p:nvPr/>
          </p:nvSpPr>
          <p:spPr bwMode="auto">
            <a:xfrm>
              <a:off x="692"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4" y="38"/>
                    <a:pt x="37" y="36"/>
                    <a:pt x="37" y="32"/>
                  </a:cubicBezTo>
                  <a:cubicBezTo>
                    <a:pt x="37" y="6"/>
                    <a:pt x="37" y="6"/>
                    <a:pt x="37" y="6"/>
                  </a:cubicBezTo>
                  <a:cubicBezTo>
                    <a:pt x="37" y="2"/>
                    <a:pt x="34"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
            <p:cNvSpPr/>
            <p:nvPr/>
          </p:nvSpPr>
          <p:spPr bwMode="auto">
            <a:xfrm>
              <a:off x="772"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2"/>
            <p:cNvSpPr/>
            <p:nvPr/>
          </p:nvSpPr>
          <p:spPr bwMode="auto">
            <a:xfrm>
              <a:off x="840"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4" y="38"/>
                    <a:pt x="37" y="36"/>
                    <a:pt x="37" y="32"/>
                  </a:cubicBezTo>
                  <a:cubicBezTo>
                    <a:pt x="37" y="6"/>
                    <a:pt x="37" y="6"/>
                    <a:pt x="37" y="6"/>
                  </a:cubicBezTo>
                  <a:cubicBezTo>
                    <a:pt x="37" y="2"/>
                    <a:pt x="34"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3"/>
            <p:cNvSpPr/>
            <p:nvPr/>
          </p:nvSpPr>
          <p:spPr bwMode="auto">
            <a:xfrm>
              <a:off x="908"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4" y="38"/>
                    <a:pt x="37" y="36"/>
                    <a:pt x="37" y="32"/>
                  </a:cubicBezTo>
                  <a:cubicBezTo>
                    <a:pt x="37" y="6"/>
                    <a:pt x="37" y="6"/>
                    <a:pt x="37" y="6"/>
                  </a:cubicBezTo>
                  <a:cubicBezTo>
                    <a:pt x="37" y="2"/>
                    <a:pt x="34"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4"/>
            <p:cNvSpPr/>
            <p:nvPr/>
          </p:nvSpPr>
          <p:spPr bwMode="auto">
            <a:xfrm>
              <a:off x="974"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3"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3"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5"/>
            <p:cNvSpPr/>
            <p:nvPr/>
          </p:nvSpPr>
          <p:spPr bwMode="auto">
            <a:xfrm>
              <a:off x="1057" y="2629"/>
              <a:ext cx="60" cy="62"/>
            </a:xfrm>
            <a:custGeom>
              <a:avLst/>
              <a:gdLst>
                <a:gd name="T0" fmla="*/ 0 w 37"/>
                <a:gd name="T1" fmla="*/ 6 h 38"/>
                <a:gd name="T2" fmla="*/ 0 w 37"/>
                <a:gd name="T3" fmla="*/ 32 h 38"/>
                <a:gd name="T4" fmla="*/ 5 w 37"/>
                <a:gd name="T5" fmla="*/ 38 h 38"/>
                <a:gd name="T6" fmla="*/ 31 w 37"/>
                <a:gd name="T7" fmla="*/ 38 h 38"/>
                <a:gd name="T8" fmla="*/ 37 w 37"/>
                <a:gd name="T9" fmla="*/ 32 h 38"/>
                <a:gd name="T10" fmla="*/ 37 w 37"/>
                <a:gd name="T11" fmla="*/ 6 h 38"/>
                <a:gd name="T12" fmla="*/ 31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1" y="38"/>
                    <a:pt x="31" y="38"/>
                    <a:pt x="31" y="38"/>
                  </a:cubicBezTo>
                  <a:cubicBezTo>
                    <a:pt x="34" y="38"/>
                    <a:pt x="37" y="36"/>
                    <a:pt x="37" y="32"/>
                  </a:cubicBezTo>
                  <a:cubicBezTo>
                    <a:pt x="37" y="6"/>
                    <a:pt x="37" y="6"/>
                    <a:pt x="37" y="6"/>
                  </a:cubicBezTo>
                  <a:cubicBezTo>
                    <a:pt x="37" y="2"/>
                    <a:pt x="34" y="0"/>
                    <a:pt x="31"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6"/>
            <p:cNvSpPr/>
            <p:nvPr/>
          </p:nvSpPr>
          <p:spPr bwMode="auto">
            <a:xfrm>
              <a:off x="1123"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7"/>
            <p:cNvSpPr/>
            <p:nvPr/>
          </p:nvSpPr>
          <p:spPr bwMode="auto">
            <a:xfrm>
              <a:off x="1192"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3"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3"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
            <p:cNvSpPr/>
            <p:nvPr/>
          </p:nvSpPr>
          <p:spPr bwMode="auto">
            <a:xfrm>
              <a:off x="1260"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4" y="38"/>
                    <a:pt x="37" y="36"/>
                    <a:pt x="37" y="32"/>
                  </a:cubicBezTo>
                  <a:cubicBezTo>
                    <a:pt x="37" y="6"/>
                    <a:pt x="37" y="6"/>
                    <a:pt x="37" y="6"/>
                  </a:cubicBezTo>
                  <a:cubicBezTo>
                    <a:pt x="37" y="2"/>
                    <a:pt x="34"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9"/>
            <p:cNvSpPr/>
            <p:nvPr/>
          </p:nvSpPr>
          <p:spPr bwMode="auto">
            <a:xfrm>
              <a:off x="1365" y="2634"/>
              <a:ext cx="49" cy="52"/>
            </a:xfrm>
            <a:custGeom>
              <a:avLst/>
              <a:gdLst>
                <a:gd name="T0" fmla="*/ 0 w 30"/>
                <a:gd name="T1" fmla="*/ 5 h 32"/>
                <a:gd name="T2" fmla="*/ 0 w 30"/>
                <a:gd name="T3" fmla="*/ 27 h 32"/>
                <a:gd name="T4" fmla="*/ 4 w 30"/>
                <a:gd name="T5" fmla="*/ 32 h 32"/>
                <a:gd name="T6" fmla="*/ 26 w 30"/>
                <a:gd name="T7" fmla="*/ 32 h 32"/>
                <a:gd name="T8" fmla="*/ 30 w 30"/>
                <a:gd name="T9" fmla="*/ 27 h 32"/>
                <a:gd name="T10" fmla="*/ 30 w 30"/>
                <a:gd name="T11" fmla="*/ 5 h 32"/>
                <a:gd name="T12" fmla="*/ 26 w 30"/>
                <a:gd name="T13" fmla="*/ 0 h 32"/>
                <a:gd name="T14" fmla="*/ 4 w 30"/>
                <a:gd name="T15" fmla="*/ 0 h 32"/>
                <a:gd name="T16" fmla="*/ 0 w 30"/>
                <a:gd name="T1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2">
                  <a:moveTo>
                    <a:pt x="0" y="5"/>
                  </a:moveTo>
                  <a:cubicBezTo>
                    <a:pt x="0" y="27"/>
                    <a:pt x="0" y="27"/>
                    <a:pt x="0" y="27"/>
                  </a:cubicBezTo>
                  <a:cubicBezTo>
                    <a:pt x="0" y="30"/>
                    <a:pt x="2" y="32"/>
                    <a:pt x="4" y="32"/>
                  </a:cubicBezTo>
                  <a:cubicBezTo>
                    <a:pt x="26" y="32"/>
                    <a:pt x="26" y="32"/>
                    <a:pt x="26" y="32"/>
                  </a:cubicBezTo>
                  <a:cubicBezTo>
                    <a:pt x="28" y="32"/>
                    <a:pt x="30" y="30"/>
                    <a:pt x="30" y="27"/>
                  </a:cubicBezTo>
                  <a:cubicBezTo>
                    <a:pt x="30" y="5"/>
                    <a:pt x="30" y="5"/>
                    <a:pt x="30" y="5"/>
                  </a:cubicBezTo>
                  <a:cubicBezTo>
                    <a:pt x="30" y="3"/>
                    <a:pt x="28" y="0"/>
                    <a:pt x="26" y="0"/>
                  </a:cubicBezTo>
                  <a:cubicBezTo>
                    <a:pt x="4" y="0"/>
                    <a:pt x="4" y="0"/>
                    <a:pt x="4" y="0"/>
                  </a:cubicBezTo>
                  <a:cubicBezTo>
                    <a:pt x="2" y="0"/>
                    <a:pt x="0" y="3"/>
                    <a:pt x="0" y="5"/>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0"/>
            <p:cNvSpPr/>
            <p:nvPr/>
          </p:nvSpPr>
          <p:spPr bwMode="auto">
            <a:xfrm>
              <a:off x="1427" y="2629"/>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1"/>
            <p:cNvSpPr/>
            <p:nvPr/>
          </p:nvSpPr>
          <p:spPr bwMode="auto">
            <a:xfrm>
              <a:off x="1534" y="2639"/>
              <a:ext cx="60" cy="42"/>
            </a:xfrm>
            <a:custGeom>
              <a:avLst/>
              <a:gdLst>
                <a:gd name="T0" fmla="*/ 0 w 37"/>
                <a:gd name="T1" fmla="*/ 4 h 26"/>
                <a:gd name="T2" fmla="*/ 0 w 37"/>
                <a:gd name="T3" fmla="*/ 22 h 26"/>
                <a:gd name="T4" fmla="*/ 5 w 37"/>
                <a:gd name="T5" fmla="*/ 26 h 26"/>
                <a:gd name="T6" fmla="*/ 32 w 37"/>
                <a:gd name="T7" fmla="*/ 26 h 26"/>
                <a:gd name="T8" fmla="*/ 37 w 37"/>
                <a:gd name="T9" fmla="*/ 22 h 26"/>
                <a:gd name="T10" fmla="*/ 37 w 37"/>
                <a:gd name="T11" fmla="*/ 4 h 26"/>
                <a:gd name="T12" fmla="*/ 32 w 37"/>
                <a:gd name="T13" fmla="*/ 0 h 26"/>
                <a:gd name="T14" fmla="*/ 5 w 37"/>
                <a:gd name="T15" fmla="*/ 0 h 26"/>
                <a:gd name="T16" fmla="*/ 0 w 37"/>
                <a:gd name="T1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6">
                  <a:moveTo>
                    <a:pt x="0" y="4"/>
                  </a:moveTo>
                  <a:cubicBezTo>
                    <a:pt x="0" y="22"/>
                    <a:pt x="0" y="22"/>
                    <a:pt x="0" y="22"/>
                  </a:cubicBezTo>
                  <a:cubicBezTo>
                    <a:pt x="0" y="25"/>
                    <a:pt x="2" y="26"/>
                    <a:pt x="5" y="26"/>
                  </a:cubicBezTo>
                  <a:cubicBezTo>
                    <a:pt x="32" y="26"/>
                    <a:pt x="32" y="26"/>
                    <a:pt x="32" y="26"/>
                  </a:cubicBezTo>
                  <a:cubicBezTo>
                    <a:pt x="35" y="26"/>
                    <a:pt x="37" y="25"/>
                    <a:pt x="37" y="22"/>
                  </a:cubicBezTo>
                  <a:cubicBezTo>
                    <a:pt x="37" y="4"/>
                    <a:pt x="37" y="4"/>
                    <a:pt x="37" y="4"/>
                  </a:cubicBezTo>
                  <a:cubicBezTo>
                    <a:pt x="37" y="2"/>
                    <a:pt x="35" y="0"/>
                    <a:pt x="32" y="0"/>
                  </a:cubicBezTo>
                  <a:cubicBezTo>
                    <a:pt x="5" y="0"/>
                    <a:pt x="5" y="0"/>
                    <a:pt x="5" y="0"/>
                  </a:cubicBezTo>
                  <a:cubicBezTo>
                    <a:pt x="2" y="0"/>
                    <a:pt x="0" y="2"/>
                    <a:pt x="0" y="4"/>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2"/>
            <p:cNvSpPr/>
            <p:nvPr/>
          </p:nvSpPr>
          <p:spPr bwMode="auto">
            <a:xfrm>
              <a:off x="1602" y="2639"/>
              <a:ext cx="60" cy="42"/>
            </a:xfrm>
            <a:custGeom>
              <a:avLst/>
              <a:gdLst>
                <a:gd name="T0" fmla="*/ 0 w 37"/>
                <a:gd name="T1" fmla="*/ 4 h 26"/>
                <a:gd name="T2" fmla="*/ 0 w 37"/>
                <a:gd name="T3" fmla="*/ 22 h 26"/>
                <a:gd name="T4" fmla="*/ 5 w 37"/>
                <a:gd name="T5" fmla="*/ 26 h 26"/>
                <a:gd name="T6" fmla="*/ 32 w 37"/>
                <a:gd name="T7" fmla="*/ 26 h 26"/>
                <a:gd name="T8" fmla="*/ 37 w 37"/>
                <a:gd name="T9" fmla="*/ 22 h 26"/>
                <a:gd name="T10" fmla="*/ 37 w 37"/>
                <a:gd name="T11" fmla="*/ 4 h 26"/>
                <a:gd name="T12" fmla="*/ 32 w 37"/>
                <a:gd name="T13" fmla="*/ 0 h 26"/>
                <a:gd name="T14" fmla="*/ 5 w 37"/>
                <a:gd name="T15" fmla="*/ 0 h 26"/>
                <a:gd name="T16" fmla="*/ 0 w 37"/>
                <a:gd name="T1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6">
                  <a:moveTo>
                    <a:pt x="0" y="4"/>
                  </a:moveTo>
                  <a:cubicBezTo>
                    <a:pt x="0" y="22"/>
                    <a:pt x="0" y="22"/>
                    <a:pt x="0" y="22"/>
                  </a:cubicBezTo>
                  <a:cubicBezTo>
                    <a:pt x="0" y="25"/>
                    <a:pt x="2" y="26"/>
                    <a:pt x="5" y="26"/>
                  </a:cubicBezTo>
                  <a:cubicBezTo>
                    <a:pt x="32" y="26"/>
                    <a:pt x="32" y="26"/>
                    <a:pt x="32" y="26"/>
                  </a:cubicBezTo>
                  <a:cubicBezTo>
                    <a:pt x="34" y="26"/>
                    <a:pt x="37" y="25"/>
                    <a:pt x="37" y="22"/>
                  </a:cubicBezTo>
                  <a:cubicBezTo>
                    <a:pt x="37" y="4"/>
                    <a:pt x="37" y="4"/>
                    <a:pt x="37" y="4"/>
                  </a:cubicBezTo>
                  <a:cubicBezTo>
                    <a:pt x="37" y="2"/>
                    <a:pt x="34" y="0"/>
                    <a:pt x="32" y="0"/>
                  </a:cubicBezTo>
                  <a:cubicBezTo>
                    <a:pt x="5" y="0"/>
                    <a:pt x="5" y="0"/>
                    <a:pt x="5" y="0"/>
                  </a:cubicBezTo>
                  <a:cubicBezTo>
                    <a:pt x="2" y="0"/>
                    <a:pt x="0" y="2"/>
                    <a:pt x="0" y="4"/>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3"/>
            <p:cNvSpPr/>
            <p:nvPr/>
          </p:nvSpPr>
          <p:spPr bwMode="auto">
            <a:xfrm>
              <a:off x="1670" y="2639"/>
              <a:ext cx="60" cy="42"/>
            </a:xfrm>
            <a:custGeom>
              <a:avLst/>
              <a:gdLst>
                <a:gd name="T0" fmla="*/ 0 w 37"/>
                <a:gd name="T1" fmla="*/ 4 h 26"/>
                <a:gd name="T2" fmla="*/ 0 w 37"/>
                <a:gd name="T3" fmla="*/ 22 h 26"/>
                <a:gd name="T4" fmla="*/ 5 w 37"/>
                <a:gd name="T5" fmla="*/ 26 h 26"/>
                <a:gd name="T6" fmla="*/ 32 w 37"/>
                <a:gd name="T7" fmla="*/ 26 h 26"/>
                <a:gd name="T8" fmla="*/ 37 w 37"/>
                <a:gd name="T9" fmla="*/ 22 h 26"/>
                <a:gd name="T10" fmla="*/ 37 w 37"/>
                <a:gd name="T11" fmla="*/ 4 h 26"/>
                <a:gd name="T12" fmla="*/ 32 w 37"/>
                <a:gd name="T13" fmla="*/ 0 h 26"/>
                <a:gd name="T14" fmla="*/ 5 w 37"/>
                <a:gd name="T15" fmla="*/ 0 h 26"/>
                <a:gd name="T16" fmla="*/ 0 w 37"/>
                <a:gd name="T1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6">
                  <a:moveTo>
                    <a:pt x="0" y="4"/>
                  </a:moveTo>
                  <a:cubicBezTo>
                    <a:pt x="0" y="22"/>
                    <a:pt x="0" y="22"/>
                    <a:pt x="0" y="22"/>
                  </a:cubicBezTo>
                  <a:cubicBezTo>
                    <a:pt x="0" y="25"/>
                    <a:pt x="2" y="26"/>
                    <a:pt x="5" y="26"/>
                  </a:cubicBezTo>
                  <a:cubicBezTo>
                    <a:pt x="32" y="26"/>
                    <a:pt x="32" y="26"/>
                    <a:pt x="32" y="26"/>
                  </a:cubicBezTo>
                  <a:cubicBezTo>
                    <a:pt x="34" y="26"/>
                    <a:pt x="37" y="25"/>
                    <a:pt x="37" y="22"/>
                  </a:cubicBezTo>
                  <a:cubicBezTo>
                    <a:pt x="37" y="4"/>
                    <a:pt x="37" y="4"/>
                    <a:pt x="37" y="4"/>
                  </a:cubicBezTo>
                  <a:cubicBezTo>
                    <a:pt x="37" y="2"/>
                    <a:pt x="34" y="0"/>
                    <a:pt x="32" y="0"/>
                  </a:cubicBezTo>
                  <a:cubicBezTo>
                    <a:pt x="5" y="0"/>
                    <a:pt x="5" y="0"/>
                    <a:pt x="5" y="0"/>
                  </a:cubicBezTo>
                  <a:cubicBezTo>
                    <a:pt x="2" y="0"/>
                    <a:pt x="0" y="2"/>
                    <a:pt x="0" y="4"/>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4"/>
            <p:cNvSpPr/>
            <p:nvPr/>
          </p:nvSpPr>
          <p:spPr bwMode="auto">
            <a:xfrm>
              <a:off x="1736" y="2639"/>
              <a:ext cx="60" cy="42"/>
            </a:xfrm>
            <a:custGeom>
              <a:avLst/>
              <a:gdLst>
                <a:gd name="T0" fmla="*/ 0 w 37"/>
                <a:gd name="T1" fmla="*/ 4 h 26"/>
                <a:gd name="T2" fmla="*/ 0 w 37"/>
                <a:gd name="T3" fmla="*/ 22 h 26"/>
                <a:gd name="T4" fmla="*/ 5 w 37"/>
                <a:gd name="T5" fmla="*/ 26 h 26"/>
                <a:gd name="T6" fmla="*/ 32 w 37"/>
                <a:gd name="T7" fmla="*/ 26 h 26"/>
                <a:gd name="T8" fmla="*/ 37 w 37"/>
                <a:gd name="T9" fmla="*/ 22 h 26"/>
                <a:gd name="T10" fmla="*/ 37 w 37"/>
                <a:gd name="T11" fmla="*/ 4 h 26"/>
                <a:gd name="T12" fmla="*/ 32 w 37"/>
                <a:gd name="T13" fmla="*/ 0 h 26"/>
                <a:gd name="T14" fmla="*/ 5 w 37"/>
                <a:gd name="T15" fmla="*/ 0 h 26"/>
                <a:gd name="T16" fmla="*/ 0 w 37"/>
                <a:gd name="T1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6">
                  <a:moveTo>
                    <a:pt x="0" y="4"/>
                  </a:moveTo>
                  <a:cubicBezTo>
                    <a:pt x="0" y="22"/>
                    <a:pt x="0" y="22"/>
                    <a:pt x="0" y="22"/>
                  </a:cubicBezTo>
                  <a:cubicBezTo>
                    <a:pt x="0" y="25"/>
                    <a:pt x="3" y="26"/>
                    <a:pt x="5" y="26"/>
                  </a:cubicBezTo>
                  <a:cubicBezTo>
                    <a:pt x="32" y="26"/>
                    <a:pt x="32" y="26"/>
                    <a:pt x="32" y="26"/>
                  </a:cubicBezTo>
                  <a:cubicBezTo>
                    <a:pt x="35" y="26"/>
                    <a:pt x="37" y="25"/>
                    <a:pt x="37" y="22"/>
                  </a:cubicBezTo>
                  <a:cubicBezTo>
                    <a:pt x="37" y="4"/>
                    <a:pt x="37" y="4"/>
                    <a:pt x="37" y="4"/>
                  </a:cubicBezTo>
                  <a:cubicBezTo>
                    <a:pt x="37" y="2"/>
                    <a:pt x="35" y="0"/>
                    <a:pt x="32" y="0"/>
                  </a:cubicBezTo>
                  <a:cubicBezTo>
                    <a:pt x="5" y="0"/>
                    <a:pt x="5" y="0"/>
                    <a:pt x="5" y="0"/>
                  </a:cubicBezTo>
                  <a:cubicBezTo>
                    <a:pt x="3" y="0"/>
                    <a:pt x="0" y="2"/>
                    <a:pt x="0" y="4"/>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5"/>
            <p:cNvSpPr/>
            <p:nvPr/>
          </p:nvSpPr>
          <p:spPr bwMode="auto">
            <a:xfrm>
              <a:off x="1748" y="2746"/>
              <a:ext cx="60" cy="44"/>
            </a:xfrm>
            <a:custGeom>
              <a:avLst/>
              <a:gdLst>
                <a:gd name="T0" fmla="*/ 32 w 37"/>
                <a:gd name="T1" fmla="*/ 0 h 27"/>
                <a:gd name="T2" fmla="*/ 5 w 37"/>
                <a:gd name="T3" fmla="*/ 0 h 27"/>
                <a:gd name="T4" fmla="*/ 0 w 37"/>
                <a:gd name="T5" fmla="*/ 5 h 27"/>
                <a:gd name="T6" fmla="*/ 0 w 37"/>
                <a:gd name="T7" fmla="*/ 23 h 27"/>
                <a:gd name="T8" fmla="*/ 5 w 37"/>
                <a:gd name="T9" fmla="*/ 27 h 27"/>
                <a:gd name="T10" fmla="*/ 32 w 37"/>
                <a:gd name="T11" fmla="*/ 27 h 27"/>
                <a:gd name="T12" fmla="*/ 37 w 37"/>
                <a:gd name="T13" fmla="*/ 23 h 27"/>
                <a:gd name="T14" fmla="*/ 37 w 37"/>
                <a:gd name="T15" fmla="*/ 5 h 27"/>
                <a:gd name="T16" fmla="*/ 32 w 37"/>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7">
                  <a:moveTo>
                    <a:pt x="32" y="0"/>
                  </a:moveTo>
                  <a:cubicBezTo>
                    <a:pt x="5" y="0"/>
                    <a:pt x="5" y="0"/>
                    <a:pt x="5" y="0"/>
                  </a:cubicBezTo>
                  <a:cubicBezTo>
                    <a:pt x="2" y="0"/>
                    <a:pt x="0" y="2"/>
                    <a:pt x="0" y="5"/>
                  </a:cubicBezTo>
                  <a:cubicBezTo>
                    <a:pt x="0" y="23"/>
                    <a:pt x="0" y="23"/>
                    <a:pt x="0" y="23"/>
                  </a:cubicBezTo>
                  <a:cubicBezTo>
                    <a:pt x="0" y="25"/>
                    <a:pt x="2" y="27"/>
                    <a:pt x="5" y="27"/>
                  </a:cubicBezTo>
                  <a:cubicBezTo>
                    <a:pt x="32" y="27"/>
                    <a:pt x="32" y="27"/>
                    <a:pt x="32" y="27"/>
                  </a:cubicBezTo>
                  <a:cubicBezTo>
                    <a:pt x="35" y="27"/>
                    <a:pt x="37" y="25"/>
                    <a:pt x="37" y="23"/>
                  </a:cubicBezTo>
                  <a:cubicBezTo>
                    <a:pt x="37" y="5"/>
                    <a:pt x="37" y="5"/>
                    <a:pt x="37" y="5"/>
                  </a:cubicBezTo>
                  <a:cubicBezTo>
                    <a:pt x="37" y="2"/>
                    <a:pt x="35" y="0"/>
                    <a:pt x="32"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6"/>
            <p:cNvSpPr/>
            <p:nvPr/>
          </p:nvSpPr>
          <p:spPr bwMode="auto">
            <a:xfrm>
              <a:off x="1762" y="2804"/>
              <a:ext cx="47" cy="109"/>
            </a:xfrm>
            <a:custGeom>
              <a:avLst/>
              <a:gdLst>
                <a:gd name="T0" fmla="*/ 24 w 29"/>
                <a:gd name="T1" fmla="*/ 0 h 67"/>
                <a:gd name="T2" fmla="*/ 5 w 29"/>
                <a:gd name="T3" fmla="*/ 0 h 67"/>
                <a:gd name="T4" fmla="*/ 0 w 29"/>
                <a:gd name="T5" fmla="*/ 9 h 67"/>
                <a:gd name="T6" fmla="*/ 0 w 29"/>
                <a:gd name="T7" fmla="*/ 58 h 67"/>
                <a:gd name="T8" fmla="*/ 5 w 29"/>
                <a:gd name="T9" fmla="*/ 67 h 67"/>
                <a:gd name="T10" fmla="*/ 24 w 29"/>
                <a:gd name="T11" fmla="*/ 67 h 67"/>
                <a:gd name="T12" fmla="*/ 29 w 29"/>
                <a:gd name="T13" fmla="*/ 58 h 67"/>
                <a:gd name="T14" fmla="*/ 29 w 29"/>
                <a:gd name="T15" fmla="*/ 9 h 67"/>
                <a:gd name="T16" fmla="*/ 24 w 29"/>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7">
                  <a:moveTo>
                    <a:pt x="24" y="0"/>
                  </a:moveTo>
                  <a:cubicBezTo>
                    <a:pt x="5" y="0"/>
                    <a:pt x="5" y="0"/>
                    <a:pt x="5" y="0"/>
                  </a:cubicBezTo>
                  <a:cubicBezTo>
                    <a:pt x="2" y="0"/>
                    <a:pt x="0" y="4"/>
                    <a:pt x="0" y="9"/>
                  </a:cubicBezTo>
                  <a:cubicBezTo>
                    <a:pt x="0" y="58"/>
                    <a:pt x="0" y="58"/>
                    <a:pt x="0" y="58"/>
                  </a:cubicBezTo>
                  <a:cubicBezTo>
                    <a:pt x="0" y="63"/>
                    <a:pt x="2" y="67"/>
                    <a:pt x="5" y="67"/>
                  </a:cubicBezTo>
                  <a:cubicBezTo>
                    <a:pt x="24" y="67"/>
                    <a:pt x="24" y="67"/>
                    <a:pt x="24" y="67"/>
                  </a:cubicBezTo>
                  <a:cubicBezTo>
                    <a:pt x="27" y="67"/>
                    <a:pt x="29" y="63"/>
                    <a:pt x="29" y="58"/>
                  </a:cubicBezTo>
                  <a:cubicBezTo>
                    <a:pt x="29" y="9"/>
                    <a:pt x="29" y="9"/>
                    <a:pt x="29" y="9"/>
                  </a:cubicBezTo>
                  <a:cubicBezTo>
                    <a:pt x="29" y="4"/>
                    <a:pt x="27" y="0"/>
                    <a:pt x="24"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7"/>
            <p:cNvSpPr/>
            <p:nvPr/>
          </p:nvSpPr>
          <p:spPr bwMode="auto">
            <a:xfrm>
              <a:off x="1762" y="2924"/>
              <a:ext cx="47" cy="111"/>
            </a:xfrm>
            <a:custGeom>
              <a:avLst/>
              <a:gdLst>
                <a:gd name="T0" fmla="*/ 25 w 29"/>
                <a:gd name="T1" fmla="*/ 0 h 68"/>
                <a:gd name="T2" fmla="*/ 5 w 29"/>
                <a:gd name="T3" fmla="*/ 0 h 68"/>
                <a:gd name="T4" fmla="*/ 0 w 29"/>
                <a:gd name="T5" fmla="*/ 9 h 68"/>
                <a:gd name="T6" fmla="*/ 0 w 29"/>
                <a:gd name="T7" fmla="*/ 58 h 68"/>
                <a:gd name="T8" fmla="*/ 5 w 29"/>
                <a:gd name="T9" fmla="*/ 68 h 68"/>
                <a:gd name="T10" fmla="*/ 25 w 29"/>
                <a:gd name="T11" fmla="*/ 68 h 68"/>
                <a:gd name="T12" fmla="*/ 29 w 29"/>
                <a:gd name="T13" fmla="*/ 58 h 68"/>
                <a:gd name="T14" fmla="*/ 29 w 29"/>
                <a:gd name="T15" fmla="*/ 9 h 68"/>
                <a:gd name="T16" fmla="*/ 25 w 29"/>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8">
                  <a:moveTo>
                    <a:pt x="25" y="0"/>
                  </a:moveTo>
                  <a:cubicBezTo>
                    <a:pt x="5" y="0"/>
                    <a:pt x="5" y="0"/>
                    <a:pt x="5" y="0"/>
                  </a:cubicBezTo>
                  <a:cubicBezTo>
                    <a:pt x="2" y="0"/>
                    <a:pt x="0" y="4"/>
                    <a:pt x="0" y="9"/>
                  </a:cubicBezTo>
                  <a:cubicBezTo>
                    <a:pt x="0" y="58"/>
                    <a:pt x="0" y="58"/>
                    <a:pt x="0" y="58"/>
                  </a:cubicBezTo>
                  <a:cubicBezTo>
                    <a:pt x="0" y="63"/>
                    <a:pt x="2" y="68"/>
                    <a:pt x="5" y="68"/>
                  </a:cubicBezTo>
                  <a:cubicBezTo>
                    <a:pt x="25" y="68"/>
                    <a:pt x="25" y="68"/>
                    <a:pt x="25" y="68"/>
                  </a:cubicBezTo>
                  <a:cubicBezTo>
                    <a:pt x="27" y="68"/>
                    <a:pt x="29" y="63"/>
                    <a:pt x="29" y="58"/>
                  </a:cubicBezTo>
                  <a:cubicBezTo>
                    <a:pt x="29" y="9"/>
                    <a:pt x="29" y="9"/>
                    <a:pt x="29" y="9"/>
                  </a:cubicBezTo>
                  <a:cubicBezTo>
                    <a:pt x="29" y="4"/>
                    <a:pt x="27" y="0"/>
                    <a:pt x="25"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8"/>
            <p:cNvSpPr/>
            <p:nvPr/>
          </p:nvSpPr>
          <p:spPr bwMode="auto">
            <a:xfrm>
              <a:off x="1670" y="2970"/>
              <a:ext cx="60" cy="65"/>
            </a:xfrm>
            <a:custGeom>
              <a:avLst/>
              <a:gdLst>
                <a:gd name="T0" fmla="*/ 37 w 37"/>
                <a:gd name="T1" fmla="*/ 6 h 40"/>
                <a:gd name="T2" fmla="*/ 32 w 37"/>
                <a:gd name="T3" fmla="*/ 0 h 40"/>
                <a:gd name="T4" fmla="*/ 5 w 37"/>
                <a:gd name="T5" fmla="*/ 0 h 40"/>
                <a:gd name="T6" fmla="*/ 0 w 37"/>
                <a:gd name="T7" fmla="*/ 6 h 40"/>
                <a:gd name="T8" fmla="*/ 0 w 37"/>
                <a:gd name="T9" fmla="*/ 33 h 40"/>
                <a:gd name="T10" fmla="*/ 5 w 37"/>
                <a:gd name="T11" fmla="*/ 40 h 40"/>
                <a:gd name="T12" fmla="*/ 32 w 37"/>
                <a:gd name="T13" fmla="*/ 40 h 40"/>
                <a:gd name="T14" fmla="*/ 37 w 37"/>
                <a:gd name="T15" fmla="*/ 33 h 40"/>
                <a:gd name="T16" fmla="*/ 37 w 37"/>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37" y="6"/>
                  </a:moveTo>
                  <a:cubicBezTo>
                    <a:pt x="37" y="3"/>
                    <a:pt x="34" y="0"/>
                    <a:pt x="32" y="0"/>
                  </a:cubicBezTo>
                  <a:cubicBezTo>
                    <a:pt x="5" y="0"/>
                    <a:pt x="5" y="0"/>
                    <a:pt x="5" y="0"/>
                  </a:cubicBezTo>
                  <a:cubicBezTo>
                    <a:pt x="2" y="0"/>
                    <a:pt x="0" y="3"/>
                    <a:pt x="0" y="6"/>
                  </a:cubicBezTo>
                  <a:cubicBezTo>
                    <a:pt x="0" y="33"/>
                    <a:pt x="0" y="33"/>
                    <a:pt x="0" y="33"/>
                  </a:cubicBezTo>
                  <a:cubicBezTo>
                    <a:pt x="0" y="37"/>
                    <a:pt x="2" y="40"/>
                    <a:pt x="5" y="40"/>
                  </a:cubicBezTo>
                  <a:cubicBezTo>
                    <a:pt x="32" y="40"/>
                    <a:pt x="32" y="40"/>
                    <a:pt x="32" y="40"/>
                  </a:cubicBezTo>
                  <a:cubicBezTo>
                    <a:pt x="34" y="40"/>
                    <a:pt x="37" y="37"/>
                    <a:pt x="37" y="33"/>
                  </a:cubicBezTo>
                  <a:lnTo>
                    <a:pt x="37" y="6"/>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9"/>
            <p:cNvSpPr/>
            <p:nvPr/>
          </p:nvSpPr>
          <p:spPr bwMode="auto">
            <a:xfrm>
              <a:off x="1670" y="2892"/>
              <a:ext cx="60" cy="65"/>
            </a:xfrm>
            <a:custGeom>
              <a:avLst/>
              <a:gdLst>
                <a:gd name="T0" fmla="*/ 5 w 37"/>
                <a:gd name="T1" fmla="*/ 40 h 40"/>
                <a:gd name="T2" fmla="*/ 32 w 37"/>
                <a:gd name="T3" fmla="*/ 40 h 40"/>
                <a:gd name="T4" fmla="*/ 37 w 37"/>
                <a:gd name="T5" fmla="*/ 34 h 40"/>
                <a:gd name="T6" fmla="*/ 37 w 37"/>
                <a:gd name="T7" fmla="*/ 6 h 40"/>
                <a:gd name="T8" fmla="*/ 32 w 37"/>
                <a:gd name="T9" fmla="*/ 0 h 40"/>
                <a:gd name="T10" fmla="*/ 5 w 37"/>
                <a:gd name="T11" fmla="*/ 0 h 40"/>
                <a:gd name="T12" fmla="*/ 0 w 37"/>
                <a:gd name="T13" fmla="*/ 6 h 40"/>
                <a:gd name="T14" fmla="*/ 0 w 37"/>
                <a:gd name="T15" fmla="*/ 34 h 40"/>
                <a:gd name="T16" fmla="*/ 5 w 37"/>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5" y="40"/>
                  </a:moveTo>
                  <a:cubicBezTo>
                    <a:pt x="32" y="40"/>
                    <a:pt x="32" y="40"/>
                    <a:pt x="32" y="40"/>
                  </a:cubicBezTo>
                  <a:cubicBezTo>
                    <a:pt x="34" y="40"/>
                    <a:pt x="37" y="37"/>
                    <a:pt x="37" y="34"/>
                  </a:cubicBezTo>
                  <a:cubicBezTo>
                    <a:pt x="37" y="6"/>
                    <a:pt x="37" y="6"/>
                    <a:pt x="37" y="6"/>
                  </a:cubicBezTo>
                  <a:cubicBezTo>
                    <a:pt x="37" y="3"/>
                    <a:pt x="34" y="0"/>
                    <a:pt x="32" y="0"/>
                  </a:cubicBezTo>
                  <a:cubicBezTo>
                    <a:pt x="5" y="0"/>
                    <a:pt x="5" y="0"/>
                    <a:pt x="5" y="0"/>
                  </a:cubicBezTo>
                  <a:cubicBezTo>
                    <a:pt x="2" y="0"/>
                    <a:pt x="0" y="3"/>
                    <a:pt x="0" y="6"/>
                  </a:cubicBezTo>
                  <a:cubicBezTo>
                    <a:pt x="0" y="34"/>
                    <a:pt x="0" y="34"/>
                    <a:pt x="0" y="34"/>
                  </a:cubicBezTo>
                  <a:cubicBezTo>
                    <a:pt x="0" y="37"/>
                    <a:pt x="2" y="40"/>
                    <a:pt x="5" y="4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
            <p:cNvSpPr/>
            <p:nvPr/>
          </p:nvSpPr>
          <p:spPr bwMode="auto">
            <a:xfrm>
              <a:off x="1670" y="2817"/>
              <a:ext cx="60" cy="65"/>
            </a:xfrm>
            <a:custGeom>
              <a:avLst/>
              <a:gdLst>
                <a:gd name="T0" fmla="*/ 5 w 37"/>
                <a:gd name="T1" fmla="*/ 40 h 40"/>
                <a:gd name="T2" fmla="*/ 32 w 37"/>
                <a:gd name="T3" fmla="*/ 40 h 40"/>
                <a:gd name="T4" fmla="*/ 37 w 37"/>
                <a:gd name="T5" fmla="*/ 34 h 40"/>
                <a:gd name="T6" fmla="*/ 37 w 37"/>
                <a:gd name="T7" fmla="*/ 6 h 40"/>
                <a:gd name="T8" fmla="*/ 32 w 37"/>
                <a:gd name="T9" fmla="*/ 0 h 40"/>
                <a:gd name="T10" fmla="*/ 5 w 37"/>
                <a:gd name="T11" fmla="*/ 0 h 40"/>
                <a:gd name="T12" fmla="*/ 0 w 37"/>
                <a:gd name="T13" fmla="*/ 6 h 40"/>
                <a:gd name="T14" fmla="*/ 0 w 37"/>
                <a:gd name="T15" fmla="*/ 34 h 40"/>
                <a:gd name="T16" fmla="*/ 5 w 37"/>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5" y="40"/>
                  </a:moveTo>
                  <a:cubicBezTo>
                    <a:pt x="32" y="40"/>
                    <a:pt x="32" y="40"/>
                    <a:pt x="32" y="40"/>
                  </a:cubicBezTo>
                  <a:cubicBezTo>
                    <a:pt x="34" y="40"/>
                    <a:pt x="37" y="37"/>
                    <a:pt x="37" y="34"/>
                  </a:cubicBezTo>
                  <a:cubicBezTo>
                    <a:pt x="37" y="6"/>
                    <a:pt x="37" y="6"/>
                    <a:pt x="37" y="6"/>
                  </a:cubicBezTo>
                  <a:cubicBezTo>
                    <a:pt x="37" y="3"/>
                    <a:pt x="34" y="0"/>
                    <a:pt x="32" y="0"/>
                  </a:cubicBezTo>
                  <a:cubicBezTo>
                    <a:pt x="5" y="0"/>
                    <a:pt x="5" y="0"/>
                    <a:pt x="5" y="0"/>
                  </a:cubicBezTo>
                  <a:cubicBezTo>
                    <a:pt x="2" y="0"/>
                    <a:pt x="0" y="3"/>
                    <a:pt x="0" y="6"/>
                  </a:cubicBezTo>
                  <a:cubicBezTo>
                    <a:pt x="0" y="34"/>
                    <a:pt x="0" y="34"/>
                    <a:pt x="0" y="34"/>
                  </a:cubicBezTo>
                  <a:cubicBezTo>
                    <a:pt x="0" y="37"/>
                    <a:pt x="2" y="40"/>
                    <a:pt x="5" y="4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1"/>
            <p:cNvSpPr/>
            <p:nvPr/>
          </p:nvSpPr>
          <p:spPr bwMode="auto">
            <a:xfrm>
              <a:off x="1670" y="2740"/>
              <a:ext cx="60" cy="64"/>
            </a:xfrm>
            <a:custGeom>
              <a:avLst/>
              <a:gdLst>
                <a:gd name="T0" fmla="*/ 5 w 37"/>
                <a:gd name="T1" fmla="*/ 40 h 40"/>
                <a:gd name="T2" fmla="*/ 32 w 37"/>
                <a:gd name="T3" fmla="*/ 40 h 40"/>
                <a:gd name="T4" fmla="*/ 37 w 37"/>
                <a:gd name="T5" fmla="*/ 34 h 40"/>
                <a:gd name="T6" fmla="*/ 37 w 37"/>
                <a:gd name="T7" fmla="*/ 7 h 40"/>
                <a:gd name="T8" fmla="*/ 32 w 37"/>
                <a:gd name="T9" fmla="*/ 0 h 40"/>
                <a:gd name="T10" fmla="*/ 5 w 37"/>
                <a:gd name="T11" fmla="*/ 0 h 40"/>
                <a:gd name="T12" fmla="*/ 0 w 37"/>
                <a:gd name="T13" fmla="*/ 7 h 40"/>
                <a:gd name="T14" fmla="*/ 0 w 37"/>
                <a:gd name="T15" fmla="*/ 34 h 40"/>
                <a:gd name="T16" fmla="*/ 5 w 37"/>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5" y="40"/>
                  </a:moveTo>
                  <a:cubicBezTo>
                    <a:pt x="32" y="40"/>
                    <a:pt x="32" y="40"/>
                    <a:pt x="32" y="40"/>
                  </a:cubicBezTo>
                  <a:cubicBezTo>
                    <a:pt x="34" y="40"/>
                    <a:pt x="37" y="37"/>
                    <a:pt x="37" y="34"/>
                  </a:cubicBezTo>
                  <a:cubicBezTo>
                    <a:pt x="37" y="7"/>
                    <a:pt x="37" y="7"/>
                    <a:pt x="37" y="7"/>
                  </a:cubicBezTo>
                  <a:cubicBezTo>
                    <a:pt x="37" y="3"/>
                    <a:pt x="34" y="0"/>
                    <a:pt x="32" y="0"/>
                  </a:cubicBezTo>
                  <a:cubicBezTo>
                    <a:pt x="5" y="0"/>
                    <a:pt x="5" y="0"/>
                    <a:pt x="5" y="0"/>
                  </a:cubicBezTo>
                  <a:cubicBezTo>
                    <a:pt x="2" y="0"/>
                    <a:pt x="0" y="3"/>
                    <a:pt x="0" y="7"/>
                  </a:cubicBezTo>
                  <a:cubicBezTo>
                    <a:pt x="0" y="34"/>
                    <a:pt x="0" y="34"/>
                    <a:pt x="0" y="34"/>
                  </a:cubicBezTo>
                  <a:cubicBezTo>
                    <a:pt x="0" y="37"/>
                    <a:pt x="2" y="40"/>
                    <a:pt x="5" y="4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2"/>
            <p:cNvSpPr/>
            <p:nvPr/>
          </p:nvSpPr>
          <p:spPr bwMode="auto">
            <a:xfrm>
              <a:off x="1602" y="2740"/>
              <a:ext cx="60" cy="64"/>
            </a:xfrm>
            <a:custGeom>
              <a:avLst/>
              <a:gdLst>
                <a:gd name="T0" fmla="*/ 37 w 37"/>
                <a:gd name="T1" fmla="*/ 34 h 40"/>
                <a:gd name="T2" fmla="*/ 37 w 37"/>
                <a:gd name="T3" fmla="*/ 7 h 40"/>
                <a:gd name="T4" fmla="*/ 32 w 37"/>
                <a:gd name="T5" fmla="*/ 0 h 40"/>
                <a:gd name="T6" fmla="*/ 5 w 37"/>
                <a:gd name="T7" fmla="*/ 0 h 40"/>
                <a:gd name="T8" fmla="*/ 0 w 37"/>
                <a:gd name="T9" fmla="*/ 7 h 40"/>
                <a:gd name="T10" fmla="*/ 0 w 37"/>
                <a:gd name="T11" fmla="*/ 34 h 40"/>
                <a:gd name="T12" fmla="*/ 5 w 37"/>
                <a:gd name="T13" fmla="*/ 40 h 40"/>
                <a:gd name="T14" fmla="*/ 32 w 37"/>
                <a:gd name="T15" fmla="*/ 40 h 40"/>
                <a:gd name="T16" fmla="*/ 37 w 37"/>
                <a:gd name="T1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37" y="34"/>
                  </a:moveTo>
                  <a:cubicBezTo>
                    <a:pt x="37" y="7"/>
                    <a:pt x="37" y="7"/>
                    <a:pt x="37" y="7"/>
                  </a:cubicBezTo>
                  <a:cubicBezTo>
                    <a:pt x="37" y="3"/>
                    <a:pt x="34" y="0"/>
                    <a:pt x="32" y="0"/>
                  </a:cubicBezTo>
                  <a:cubicBezTo>
                    <a:pt x="5" y="0"/>
                    <a:pt x="5" y="0"/>
                    <a:pt x="5" y="0"/>
                  </a:cubicBezTo>
                  <a:cubicBezTo>
                    <a:pt x="2" y="0"/>
                    <a:pt x="0" y="3"/>
                    <a:pt x="0" y="7"/>
                  </a:cubicBezTo>
                  <a:cubicBezTo>
                    <a:pt x="0" y="34"/>
                    <a:pt x="0" y="34"/>
                    <a:pt x="0" y="34"/>
                  </a:cubicBezTo>
                  <a:cubicBezTo>
                    <a:pt x="0" y="37"/>
                    <a:pt x="2" y="40"/>
                    <a:pt x="5" y="40"/>
                  </a:cubicBezTo>
                  <a:cubicBezTo>
                    <a:pt x="32" y="40"/>
                    <a:pt x="32" y="40"/>
                    <a:pt x="32" y="40"/>
                  </a:cubicBezTo>
                  <a:cubicBezTo>
                    <a:pt x="34" y="40"/>
                    <a:pt x="37" y="37"/>
                    <a:pt x="37" y="34"/>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3"/>
            <p:cNvSpPr/>
            <p:nvPr/>
          </p:nvSpPr>
          <p:spPr bwMode="auto">
            <a:xfrm>
              <a:off x="1602" y="2817"/>
              <a:ext cx="60" cy="65"/>
            </a:xfrm>
            <a:custGeom>
              <a:avLst/>
              <a:gdLst>
                <a:gd name="T0" fmla="*/ 32 w 37"/>
                <a:gd name="T1" fmla="*/ 0 h 40"/>
                <a:gd name="T2" fmla="*/ 5 w 37"/>
                <a:gd name="T3" fmla="*/ 0 h 40"/>
                <a:gd name="T4" fmla="*/ 0 w 37"/>
                <a:gd name="T5" fmla="*/ 6 h 40"/>
                <a:gd name="T6" fmla="*/ 0 w 37"/>
                <a:gd name="T7" fmla="*/ 34 h 40"/>
                <a:gd name="T8" fmla="*/ 5 w 37"/>
                <a:gd name="T9" fmla="*/ 40 h 40"/>
                <a:gd name="T10" fmla="*/ 32 w 37"/>
                <a:gd name="T11" fmla="*/ 40 h 40"/>
                <a:gd name="T12" fmla="*/ 37 w 37"/>
                <a:gd name="T13" fmla="*/ 34 h 40"/>
                <a:gd name="T14" fmla="*/ 37 w 37"/>
                <a:gd name="T15" fmla="*/ 6 h 40"/>
                <a:gd name="T16" fmla="*/ 32 w 37"/>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32" y="0"/>
                  </a:moveTo>
                  <a:cubicBezTo>
                    <a:pt x="5" y="0"/>
                    <a:pt x="5" y="0"/>
                    <a:pt x="5" y="0"/>
                  </a:cubicBezTo>
                  <a:cubicBezTo>
                    <a:pt x="2" y="0"/>
                    <a:pt x="0" y="3"/>
                    <a:pt x="0" y="6"/>
                  </a:cubicBezTo>
                  <a:cubicBezTo>
                    <a:pt x="0" y="34"/>
                    <a:pt x="0" y="34"/>
                    <a:pt x="0" y="34"/>
                  </a:cubicBezTo>
                  <a:cubicBezTo>
                    <a:pt x="0" y="37"/>
                    <a:pt x="2" y="40"/>
                    <a:pt x="5" y="40"/>
                  </a:cubicBezTo>
                  <a:cubicBezTo>
                    <a:pt x="32" y="40"/>
                    <a:pt x="32" y="40"/>
                    <a:pt x="32" y="40"/>
                  </a:cubicBezTo>
                  <a:cubicBezTo>
                    <a:pt x="34" y="40"/>
                    <a:pt x="37" y="37"/>
                    <a:pt x="37" y="34"/>
                  </a:cubicBezTo>
                  <a:cubicBezTo>
                    <a:pt x="37" y="6"/>
                    <a:pt x="37" y="6"/>
                    <a:pt x="37" y="6"/>
                  </a:cubicBezTo>
                  <a:cubicBezTo>
                    <a:pt x="37" y="3"/>
                    <a:pt x="34" y="0"/>
                    <a:pt x="32"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4"/>
            <p:cNvSpPr/>
            <p:nvPr/>
          </p:nvSpPr>
          <p:spPr bwMode="auto">
            <a:xfrm>
              <a:off x="1602" y="2892"/>
              <a:ext cx="60" cy="65"/>
            </a:xfrm>
            <a:custGeom>
              <a:avLst/>
              <a:gdLst>
                <a:gd name="T0" fmla="*/ 32 w 37"/>
                <a:gd name="T1" fmla="*/ 0 h 40"/>
                <a:gd name="T2" fmla="*/ 5 w 37"/>
                <a:gd name="T3" fmla="*/ 0 h 40"/>
                <a:gd name="T4" fmla="*/ 0 w 37"/>
                <a:gd name="T5" fmla="*/ 6 h 40"/>
                <a:gd name="T6" fmla="*/ 0 w 37"/>
                <a:gd name="T7" fmla="*/ 34 h 40"/>
                <a:gd name="T8" fmla="*/ 5 w 37"/>
                <a:gd name="T9" fmla="*/ 40 h 40"/>
                <a:gd name="T10" fmla="*/ 32 w 37"/>
                <a:gd name="T11" fmla="*/ 40 h 40"/>
                <a:gd name="T12" fmla="*/ 37 w 37"/>
                <a:gd name="T13" fmla="*/ 34 h 40"/>
                <a:gd name="T14" fmla="*/ 37 w 37"/>
                <a:gd name="T15" fmla="*/ 6 h 40"/>
                <a:gd name="T16" fmla="*/ 32 w 37"/>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32" y="0"/>
                  </a:moveTo>
                  <a:cubicBezTo>
                    <a:pt x="5" y="0"/>
                    <a:pt x="5" y="0"/>
                    <a:pt x="5" y="0"/>
                  </a:cubicBezTo>
                  <a:cubicBezTo>
                    <a:pt x="2" y="0"/>
                    <a:pt x="0" y="3"/>
                    <a:pt x="0" y="6"/>
                  </a:cubicBezTo>
                  <a:cubicBezTo>
                    <a:pt x="0" y="34"/>
                    <a:pt x="0" y="34"/>
                    <a:pt x="0" y="34"/>
                  </a:cubicBezTo>
                  <a:cubicBezTo>
                    <a:pt x="0" y="37"/>
                    <a:pt x="2" y="40"/>
                    <a:pt x="5" y="40"/>
                  </a:cubicBezTo>
                  <a:cubicBezTo>
                    <a:pt x="32" y="40"/>
                    <a:pt x="32" y="40"/>
                    <a:pt x="32" y="40"/>
                  </a:cubicBezTo>
                  <a:cubicBezTo>
                    <a:pt x="34" y="40"/>
                    <a:pt x="37" y="37"/>
                    <a:pt x="37" y="34"/>
                  </a:cubicBezTo>
                  <a:cubicBezTo>
                    <a:pt x="37" y="6"/>
                    <a:pt x="37" y="6"/>
                    <a:pt x="37" y="6"/>
                  </a:cubicBezTo>
                  <a:cubicBezTo>
                    <a:pt x="37" y="3"/>
                    <a:pt x="34" y="0"/>
                    <a:pt x="32"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5"/>
            <p:cNvSpPr/>
            <p:nvPr/>
          </p:nvSpPr>
          <p:spPr bwMode="auto">
            <a:xfrm>
              <a:off x="1534" y="2970"/>
              <a:ext cx="128" cy="65"/>
            </a:xfrm>
            <a:custGeom>
              <a:avLst/>
              <a:gdLst>
                <a:gd name="T0" fmla="*/ 68 w 79"/>
                <a:gd name="T1" fmla="*/ 0 h 40"/>
                <a:gd name="T2" fmla="*/ 11 w 79"/>
                <a:gd name="T3" fmla="*/ 0 h 40"/>
                <a:gd name="T4" fmla="*/ 0 w 79"/>
                <a:gd name="T5" fmla="*/ 6 h 40"/>
                <a:gd name="T6" fmla="*/ 0 w 79"/>
                <a:gd name="T7" fmla="*/ 33 h 40"/>
                <a:gd name="T8" fmla="*/ 11 w 79"/>
                <a:gd name="T9" fmla="*/ 40 h 40"/>
                <a:gd name="T10" fmla="*/ 68 w 79"/>
                <a:gd name="T11" fmla="*/ 40 h 40"/>
                <a:gd name="T12" fmla="*/ 79 w 79"/>
                <a:gd name="T13" fmla="*/ 33 h 40"/>
                <a:gd name="T14" fmla="*/ 79 w 79"/>
                <a:gd name="T15" fmla="*/ 6 h 40"/>
                <a:gd name="T16" fmla="*/ 68 w 79"/>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40">
                  <a:moveTo>
                    <a:pt x="68" y="0"/>
                  </a:moveTo>
                  <a:cubicBezTo>
                    <a:pt x="11" y="0"/>
                    <a:pt x="11" y="0"/>
                    <a:pt x="11" y="0"/>
                  </a:cubicBezTo>
                  <a:cubicBezTo>
                    <a:pt x="5" y="0"/>
                    <a:pt x="0" y="3"/>
                    <a:pt x="0" y="6"/>
                  </a:cubicBezTo>
                  <a:cubicBezTo>
                    <a:pt x="0" y="33"/>
                    <a:pt x="0" y="33"/>
                    <a:pt x="0" y="33"/>
                  </a:cubicBezTo>
                  <a:cubicBezTo>
                    <a:pt x="0" y="37"/>
                    <a:pt x="5" y="40"/>
                    <a:pt x="11" y="40"/>
                  </a:cubicBezTo>
                  <a:cubicBezTo>
                    <a:pt x="68" y="40"/>
                    <a:pt x="68" y="40"/>
                    <a:pt x="68" y="40"/>
                  </a:cubicBezTo>
                  <a:cubicBezTo>
                    <a:pt x="74" y="40"/>
                    <a:pt x="79" y="37"/>
                    <a:pt x="79" y="33"/>
                  </a:cubicBezTo>
                  <a:cubicBezTo>
                    <a:pt x="79" y="6"/>
                    <a:pt x="79" y="6"/>
                    <a:pt x="79" y="6"/>
                  </a:cubicBezTo>
                  <a:cubicBezTo>
                    <a:pt x="79" y="3"/>
                    <a:pt x="74" y="0"/>
                    <a:pt x="68"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6"/>
            <p:cNvSpPr/>
            <p:nvPr/>
          </p:nvSpPr>
          <p:spPr bwMode="auto">
            <a:xfrm>
              <a:off x="1534" y="2892"/>
              <a:ext cx="60" cy="65"/>
            </a:xfrm>
            <a:custGeom>
              <a:avLst/>
              <a:gdLst>
                <a:gd name="T0" fmla="*/ 32 w 37"/>
                <a:gd name="T1" fmla="*/ 40 h 40"/>
                <a:gd name="T2" fmla="*/ 37 w 37"/>
                <a:gd name="T3" fmla="*/ 34 h 40"/>
                <a:gd name="T4" fmla="*/ 37 w 37"/>
                <a:gd name="T5" fmla="*/ 6 h 40"/>
                <a:gd name="T6" fmla="*/ 32 w 37"/>
                <a:gd name="T7" fmla="*/ 0 h 40"/>
                <a:gd name="T8" fmla="*/ 5 w 37"/>
                <a:gd name="T9" fmla="*/ 0 h 40"/>
                <a:gd name="T10" fmla="*/ 0 w 37"/>
                <a:gd name="T11" fmla="*/ 6 h 40"/>
                <a:gd name="T12" fmla="*/ 0 w 37"/>
                <a:gd name="T13" fmla="*/ 34 h 40"/>
                <a:gd name="T14" fmla="*/ 5 w 37"/>
                <a:gd name="T15" fmla="*/ 40 h 40"/>
                <a:gd name="T16" fmla="*/ 32 w 37"/>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32" y="40"/>
                  </a:moveTo>
                  <a:cubicBezTo>
                    <a:pt x="35" y="40"/>
                    <a:pt x="37" y="37"/>
                    <a:pt x="37" y="34"/>
                  </a:cubicBezTo>
                  <a:cubicBezTo>
                    <a:pt x="37" y="6"/>
                    <a:pt x="37" y="6"/>
                    <a:pt x="37" y="6"/>
                  </a:cubicBezTo>
                  <a:cubicBezTo>
                    <a:pt x="37" y="3"/>
                    <a:pt x="35" y="0"/>
                    <a:pt x="32" y="0"/>
                  </a:cubicBezTo>
                  <a:cubicBezTo>
                    <a:pt x="5" y="0"/>
                    <a:pt x="5" y="0"/>
                    <a:pt x="5" y="0"/>
                  </a:cubicBezTo>
                  <a:cubicBezTo>
                    <a:pt x="2" y="0"/>
                    <a:pt x="0" y="3"/>
                    <a:pt x="0" y="6"/>
                  </a:cubicBezTo>
                  <a:cubicBezTo>
                    <a:pt x="0" y="34"/>
                    <a:pt x="0" y="34"/>
                    <a:pt x="0" y="34"/>
                  </a:cubicBezTo>
                  <a:cubicBezTo>
                    <a:pt x="0" y="37"/>
                    <a:pt x="2" y="40"/>
                    <a:pt x="5" y="40"/>
                  </a:cubicBezTo>
                  <a:lnTo>
                    <a:pt x="32" y="4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7"/>
            <p:cNvSpPr/>
            <p:nvPr/>
          </p:nvSpPr>
          <p:spPr bwMode="auto">
            <a:xfrm>
              <a:off x="1534" y="2817"/>
              <a:ext cx="60" cy="65"/>
            </a:xfrm>
            <a:custGeom>
              <a:avLst/>
              <a:gdLst>
                <a:gd name="T0" fmla="*/ 5 w 37"/>
                <a:gd name="T1" fmla="*/ 40 h 40"/>
                <a:gd name="T2" fmla="*/ 32 w 37"/>
                <a:gd name="T3" fmla="*/ 40 h 40"/>
                <a:gd name="T4" fmla="*/ 37 w 37"/>
                <a:gd name="T5" fmla="*/ 34 h 40"/>
                <a:gd name="T6" fmla="*/ 37 w 37"/>
                <a:gd name="T7" fmla="*/ 6 h 40"/>
                <a:gd name="T8" fmla="*/ 32 w 37"/>
                <a:gd name="T9" fmla="*/ 0 h 40"/>
                <a:gd name="T10" fmla="*/ 5 w 37"/>
                <a:gd name="T11" fmla="*/ 0 h 40"/>
                <a:gd name="T12" fmla="*/ 0 w 37"/>
                <a:gd name="T13" fmla="*/ 6 h 40"/>
                <a:gd name="T14" fmla="*/ 0 w 37"/>
                <a:gd name="T15" fmla="*/ 34 h 40"/>
                <a:gd name="T16" fmla="*/ 5 w 37"/>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5" y="40"/>
                  </a:moveTo>
                  <a:cubicBezTo>
                    <a:pt x="32" y="40"/>
                    <a:pt x="32" y="40"/>
                    <a:pt x="32" y="40"/>
                  </a:cubicBezTo>
                  <a:cubicBezTo>
                    <a:pt x="35" y="40"/>
                    <a:pt x="37" y="37"/>
                    <a:pt x="37" y="34"/>
                  </a:cubicBezTo>
                  <a:cubicBezTo>
                    <a:pt x="37" y="6"/>
                    <a:pt x="37" y="6"/>
                    <a:pt x="37" y="6"/>
                  </a:cubicBezTo>
                  <a:cubicBezTo>
                    <a:pt x="37" y="3"/>
                    <a:pt x="35" y="0"/>
                    <a:pt x="32" y="0"/>
                  </a:cubicBezTo>
                  <a:cubicBezTo>
                    <a:pt x="5" y="0"/>
                    <a:pt x="5" y="0"/>
                    <a:pt x="5" y="0"/>
                  </a:cubicBezTo>
                  <a:cubicBezTo>
                    <a:pt x="2" y="0"/>
                    <a:pt x="0" y="3"/>
                    <a:pt x="0" y="6"/>
                  </a:cubicBezTo>
                  <a:cubicBezTo>
                    <a:pt x="0" y="34"/>
                    <a:pt x="0" y="34"/>
                    <a:pt x="0" y="34"/>
                  </a:cubicBezTo>
                  <a:cubicBezTo>
                    <a:pt x="0" y="37"/>
                    <a:pt x="2" y="40"/>
                    <a:pt x="5" y="4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8"/>
            <p:cNvSpPr/>
            <p:nvPr/>
          </p:nvSpPr>
          <p:spPr bwMode="auto">
            <a:xfrm>
              <a:off x="1534" y="2740"/>
              <a:ext cx="60" cy="64"/>
            </a:xfrm>
            <a:custGeom>
              <a:avLst/>
              <a:gdLst>
                <a:gd name="T0" fmla="*/ 5 w 37"/>
                <a:gd name="T1" fmla="*/ 40 h 40"/>
                <a:gd name="T2" fmla="*/ 32 w 37"/>
                <a:gd name="T3" fmla="*/ 40 h 40"/>
                <a:gd name="T4" fmla="*/ 37 w 37"/>
                <a:gd name="T5" fmla="*/ 34 h 40"/>
                <a:gd name="T6" fmla="*/ 37 w 37"/>
                <a:gd name="T7" fmla="*/ 7 h 40"/>
                <a:gd name="T8" fmla="*/ 32 w 37"/>
                <a:gd name="T9" fmla="*/ 0 h 40"/>
                <a:gd name="T10" fmla="*/ 5 w 37"/>
                <a:gd name="T11" fmla="*/ 0 h 40"/>
                <a:gd name="T12" fmla="*/ 0 w 37"/>
                <a:gd name="T13" fmla="*/ 7 h 40"/>
                <a:gd name="T14" fmla="*/ 0 w 37"/>
                <a:gd name="T15" fmla="*/ 34 h 40"/>
                <a:gd name="T16" fmla="*/ 5 w 37"/>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5" y="40"/>
                  </a:moveTo>
                  <a:cubicBezTo>
                    <a:pt x="32" y="40"/>
                    <a:pt x="32" y="40"/>
                    <a:pt x="32" y="40"/>
                  </a:cubicBezTo>
                  <a:cubicBezTo>
                    <a:pt x="35" y="40"/>
                    <a:pt x="37" y="37"/>
                    <a:pt x="37" y="34"/>
                  </a:cubicBezTo>
                  <a:cubicBezTo>
                    <a:pt x="37" y="7"/>
                    <a:pt x="37" y="7"/>
                    <a:pt x="37" y="7"/>
                  </a:cubicBezTo>
                  <a:cubicBezTo>
                    <a:pt x="37" y="3"/>
                    <a:pt x="35" y="0"/>
                    <a:pt x="32" y="0"/>
                  </a:cubicBezTo>
                  <a:cubicBezTo>
                    <a:pt x="5" y="0"/>
                    <a:pt x="5" y="0"/>
                    <a:pt x="5" y="0"/>
                  </a:cubicBezTo>
                  <a:cubicBezTo>
                    <a:pt x="2" y="0"/>
                    <a:pt x="0" y="3"/>
                    <a:pt x="0" y="7"/>
                  </a:cubicBezTo>
                  <a:cubicBezTo>
                    <a:pt x="0" y="34"/>
                    <a:pt x="0" y="34"/>
                    <a:pt x="0" y="34"/>
                  </a:cubicBezTo>
                  <a:cubicBezTo>
                    <a:pt x="0" y="37"/>
                    <a:pt x="2" y="40"/>
                    <a:pt x="5" y="4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9"/>
            <p:cNvSpPr/>
            <p:nvPr/>
          </p:nvSpPr>
          <p:spPr bwMode="auto">
            <a:xfrm>
              <a:off x="1438" y="2962"/>
              <a:ext cx="62" cy="73"/>
            </a:xfrm>
            <a:custGeom>
              <a:avLst/>
              <a:gdLst>
                <a:gd name="T0" fmla="*/ 33 w 38"/>
                <a:gd name="T1" fmla="*/ 0 h 45"/>
                <a:gd name="T2" fmla="*/ 5 w 38"/>
                <a:gd name="T3" fmla="*/ 0 h 45"/>
                <a:gd name="T4" fmla="*/ 0 w 38"/>
                <a:gd name="T5" fmla="*/ 7 h 45"/>
                <a:gd name="T6" fmla="*/ 0 w 38"/>
                <a:gd name="T7" fmla="*/ 38 h 45"/>
                <a:gd name="T8" fmla="*/ 5 w 38"/>
                <a:gd name="T9" fmla="*/ 45 h 45"/>
                <a:gd name="T10" fmla="*/ 33 w 38"/>
                <a:gd name="T11" fmla="*/ 45 h 45"/>
                <a:gd name="T12" fmla="*/ 38 w 38"/>
                <a:gd name="T13" fmla="*/ 38 h 45"/>
                <a:gd name="T14" fmla="*/ 38 w 38"/>
                <a:gd name="T15" fmla="*/ 7 h 45"/>
                <a:gd name="T16" fmla="*/ 33 w 3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5">
                  <a:moveTo>
                    <a:pt x="33" y="0"/>
                  </a:moveTo>
                  <a:cubicBezTo>
                    <a:pt x="5" y="0"/>
                    <a:pt x="5" y="0"/>
                    <a:pt x="5" y="0"/>
                  </a:cubicBezTo>
                  <a:cubicBezTo>
                    <a:pt x="3" y="0"/>
                    <a:pt x="0" y="3"/>
                    <a:pt x="0" y="7"/>
                  </a:cubicBezTo>
                  <a:cubicBezTo>
                    <a:pt x="0" y="38"/>
                    <a:pt x="0" y="38"/>
                    <a:pt x="0" y="38"/>
                  </a:cubicBezTo>
                  <a:cubicBezTo>
                    <a:pt x="0" y="41"/>
                    <a:pt x="3" y="45"/>
                    <a:pt x="5" y="45"/>
                  </a:cubicBezTo>
                  <a:cubicBezTo>
                    <a:pt x="33" y="45"/>
                    <a:pt x="33" y="45"/>
                    <a:pt x="33" y="45"/>
                  </a:cubicBezTo>
                  <a:cubicBezTo>
                    <a:pt x="35" y="45"/>
                    <a:pt x="38" y="41"/>
                    <a:pt x="38" y="38"/>
                  </a:cubicBezTo>
                  <a:cubicBezTo>
                    <a:pt x="38" y="7"/>
                    <a:pt x="38" y="7"/>
                    <a:pt x="38" y="7"/>
                  </a:cubicBezTo>
                  <a:cubicBezTo>
                    <a:pt x="38" y="3"/>
                    <a:pt x="35" y="0"/>
                    <a:pt x="33"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0"/>
            <p:cNvSpPr/>
            <p:nvPr/>
          </p:nvSpPr>
          <p:spPr bwMode="auto">
            <a:xfrm>
              <a:off x="1375" y="2962"/>
              <a:ext cx="60" cy="73"/>
            </a:xfrm>
            <a:custGeom>
              <a:avLst/>
              <a:gdLst>
                <a:gd name="T0" fmla="*/ 37 w 37"/>
                <a:gd name="T1" fmla="*/ 38 h 45"/>
                <a:gd name="T2" fmla="*/ 37 w 37"/>
                <a:gd name="T3" fmla="*/ 7 h 45"/>
                <a:gd name="T4" fmla="*/ 32 w 37"/>
                <a:gd name="T5" fmla="*/ 0 h 45"/>
                <a:gd name="T6" fmla="*/ 5 w 37"/>
                <a:gd name="T7" fmla="*/ 0 h 45"/>
                <a:gd name="T8" fmla="*/ 0 w 37"/>
                <a:gd name="T9" fmla="*/ 7 h 45"/>
                <a:gd name="T10" fmla="*/ 0 w 37"/>
                <a:gd name="T11" fmla="*/ 38 h 45"/>
                <a:gd name="T12" fmla="*/ 5 w 37"/>
                <a:gd name="T13" fmla="*/ 45 h 45"/>
                <a:gd name="T14" fmla="*/ 32 w 37"/>
                <a:gd name="T15" fmla="*/ 45 h 45"/>
                <a:gd name="T16" fmla="*/ 37 w 37"/>
                <a:gd name="T17"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5">
                  <a:moveTo>
                    <a:pt x="37" y="38"/>
                  </a:moveTo>
                  <a:cubicBezTo>
                    <a:pt x="37" y="7"/>
                    <a:pt x="37" y="7"/>
                    <a:pt x="37" y="7"/>
                  </a:cubicBezTo>
                  <a:cubicBezTo>
                    <a:pt x="37" y="3"/>
                    <a:pt x="35" y="0"/>
                    <a:pt x="32" y="0"/>
                  </a:cubicBezTo>
                  <a:cubicBezTo>
                    <a:pt x="5" y="0"/>
                    <a:pt x="5" y="0"/>
                    <a:pt x="5" y="0"/>
                  </a:cubicBezTo>
                  <a:cubicBezTo>
                    <a:pt x="2" y="0"/>
                    <a:pt x="0" y="3"/>
                    <a:pt x="0" y="7"/>
                  </a:cubicBezTo>
                  <a:cubicBezTo>
                    <a:pt x="0" y="38"/>
                    <a:pt x="0" y="38"/>
                    <a:pt x="0" y="38"/>
                  </a:cubicBezTo>
                  <a:cubicBezTo>
                    <a:pt x="0" y="41"/>
                    <a:pt x="2" y="45"/>
                    <a:pt x="5" y="45"/>
                  </a:cubicBezTo>
                  <a:cubicBezTo>
                    <a:pt x="32" y="45"/>
                    <a:pt x="32" y="45"/>
                    <a:pt x="32" y="45"/>
                  </a:cubicBezTo>
                  <a:cubicBezTo>
                    <a:pt x="35" y="45"/>
                    <a:pt x="37" y="41"/>
                    <a:pt x="37" y="38"/>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1"/>
            <p:cNvSpPr/>
            <p:nvPr/>
          </p:nvSpPr>
          <p:spPr bwMode="auto">
            <a:xfrm>
              <a:off x="1312" y="2962"/>
              <a:ext cx="60" cy="73"/>
            </a:xfrm>
            <a:custGeom>
              <a:avLst/>
              <a:gdLst>
                <a:gd name="T0" fmla="*/ 37 w 37"/>
                <a:gd name="T1" fmla="*/ 38 h 45"/>
                <a:gd name="T2" fmla="*/ 37 w 37"/>
                <a:gd name="T3" fmla="*/ 7 h 45"/>
                <a:gd name="T4" fmla="*/ 32 w 37"/>
                <a:gd name="T5" fmla="*/ 0 h 45"/>
                <a:gd name="T6" fmla="*/ 5 w 37"/>
                <a:gd name="T7" fmla="*/ 0 h 45"/>
                <a:gd name="T8" fmla="*/ 0 w 37"/>
                <a:gd name="T9" fmla="*/ 7 h 45"/>
                <a:gd name="T10" fmla="*/ 0 w 37"/>
                <a:gd name="T11" fmla="*/ 38 h 45"/>
                <a:gd name="T12" fmla="*/ 5 w 37"/>
                <a:gd name="T13" fmla="*/ 45 h 45"/>
                <a:gd name="T14" fmla="*/ 32 w 37"/>
                <a:gd name="T15" fmla="*/ 45 h 45"/>
                <a:gd name="T16" fmla="*/ 37 w 37"/>
                <a:gd name="T17"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5">
                  <a:moveTo>
                    <a:pt x="37" y="38"/>
                  </a:moveTo>
                  <a:cubicBezTo>
                    <a:pt x="37" y="7"/>
                    <a:pt x="37" y="7"/>
                    <a:pt x="37" y="7"/>
                  </a:cubicBezTo>
                  <a:cubicBezTo>
                    <a:pt x="37" y="3"/>
                    <a:pt x="35" y="0"/>
                    <a:pt x="32" y="0"/>
                  </a:cubicBezTo>
                  <a:cubicBezTo>
                    <a:pt x="5" y="0"/>
                    <a:pt x="5" y="0"/>
                    <a:pt x="5" y="0"/>
                  </a:cubicBezTo>
                  <a:cubicBezTo>
                    <a:pt x="3" y="0"/>
                    <a:pt x="0" y="3"/>
                    <a:pt x="0" y="7"/>
                  </a:cubicBezTo>
                  <a:cubicBezTo>
                    <a:pt x="0" y="38"/>
                    <a:pt x="0" y="38"/>
                    <a:pt x="0" y="38"/>
                  </a:cubicBezTo>
                  <a:cubicBezTo>
                    <a:pt x="0" y="41"/>
                    <a:pt x="3" y="45"/>
                    <a:pt x="5" y="45"/>
                  </a:cubicBezTo>
                  <a:cubicBezTo>
                    <a:pt x="32" y="45"/>
                    <a:pt x="32" y="45"/>
                    <a:pt x="32" y="45"/>
                  </a:cubicBezTo>
                  <a:cubicBezTo>
                    <a:pt x="35" y="45"/>
                    <a:pt x="37" y="41"/>
                    <a:pt x="37" y="38"/>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2"/>
            <p:cNvSpPr/>
            <p:nvPr/>
          </p:nvSpPr>
          <p:spPr bwMode="auto">
            <a:xfrm>
              <a:off x="1375" y="2887"/>
              <a:ext cx="60" cy="75"/>
            </a:xfrm>
            <a:custGeom>
              <a:avLst/>
              <a:gdLst>
                <a:gd name="T0" fmla="*/ 5 w 37"/>
                <a:gd name="T1" fmla="*/ 46 h 46"/>
                <a:gd name="T2" fmla="*/ 32 w 37"/>
                <a:gd name="T3" fmla="*/ 46 h 46"/>
                <a:gd name="T4" fmla="*/ 37 w 37"/>
                <a:gd name="T5" fmla="*/ 39 h 46"/>
                <a:gd name="T6" fmla="*/ 37 w 37"/>
                <a:gd name="T7" fmla="*/ 7 h 46"/>
                <a:gd name="T8" fmla="*/ 32 w 37"/>
                <a:gd name="T9" fmla="*/ 0 h 46"/>
                <a:gd name="T10" fmla="*/ 5 w 37"/>
                <a:gd name="T11" fmla="*/ 0 h 46"/>
                <a:gd name="T12" fmla="*/ 0 w 37"/>
                <a:gd name="T13" fmla="*/ 7 h 46"/>
                <a:gd name="T14" fmla="*/ 0 w 37"/>
                <a:gd name="T15" fmla="*/ 39 h 46"/>
                <a:gd name="T16" fmla="*/ 5 w 37"/>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6">
                  <a:moveTo>
                    <a:pt x="5" y="46"/>
                  </a:moveTo>
                  <a:cubicBezTo>
                    <a:pt x="32" y="46"/>
                    <a:pt x="32" y="46"/>
                    <a:pt x="32" y="46"/>
                  </a:cubicBezTo>
                  <a:cubicBezTo>
                    <a:pt x="35" y="46"/>
                    <a:pt x="37" y="42"/>
                    <a:pt x="37" y="39"/>
                  </a:cubicBezTo>
                  <a:cubicBezTo>
                    <a:pt x="37" y="7"/>
                    <a:pt x="37" y="7"/>
                    <a:pt x="37" y="7"/>
                  </a:cubicBezTo>
                  <a:cubicBezTo>
                    <a:pt x="37" y="4"/>
                    <a:pt x="35" y="0"/>
                    <a:pt x="32" y="0"/>
                  </a:cubicBezTo>
                  <a:cubicBezTo>
                    <a:pt x="5" y="0"/>
                    <a:pt x="5" y="0"/>
                    <a:pt x="5" y="0"/>
                  </a:cubicBezTo>
                  <a:cubicBezTo>
                    <a:pt x="2" y="0"/>
                    <a:pt x="0" y="4"/>
                    <a:pt x="0" y="7"/>
                  </a:cubicBezTo>
                  <a:cubicBezTo>
                    <a:pt x="0" y="39"/>
                    <a:pt x="0" y="39"/>
                    <a:pt x="0" y="39"/>
                  </a:cubicBezTo>
                  <a:cubicBezTo>
                    <a:pt x="0" y="42"/>
                    <a:pt x="2" y="46"/>
                    <a:pt x="5" y="4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3"/>
            <p:cNvSpPr/>
            <p:nvPr/>
          </p:nvSpPr>
          <p:spPr bwMode="auto">
            <a:xfrm>
              <a:off x="1252" y="2740"/>
              <a:ext cx="85" cy="63"/>
            </a:xfrm>
            <a:custGeom>
              <a:avLst/>
              <a:gdLst>
                <a:gd name="T0" fmla="*/ 45 w 53"/>
                <a:gd name="T1" fmla="*/ 39 h 39"/>
                <a:gd name="T2" fmla="*/ 53 w 53"/>
                <a:gd name="T3" fmla="*/ 33 h 39"/>
                <a:gd name="T4" fmla="*/ 53 w 53"/>
                <a:gd name="T5" fmla="*/ 6 h 39"/>
                <a:gd name="T6" fmla="*/ 45 w 53"/>
                <a:gd name="T7" fmla="*/ 0 h 39"/>
                <a:gd name="T8" fmla="*/ 7 w 53"/>
                <a:gd name="T9" fmla="*/ 0 h 39"/>
                <a:gd name="T10" fmla="*/ 0 w 53"/>
                <a:gd name="T11" fmla="*/ 6 h 39"/>
                <a:gd name="T12" fmla="*/ 0 w 53"/>
                <a:gd name="T13" fmla="*/ 33 h 39"/>
                <a:gd name="T14" fmla="*/ 7 w 53"/>
                <a:gd name="T15" fmla="*/ 39 h 39"/>
                <a:gd name="T16" fmla="*/ 45 w 53"/>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9">
                  <a:moveTo>
                    <a:pt x="45" y="39"/>
                  </a:moveTo>
                  <a:cubicBezTo>
                    <a:pt x="49" y="39"/>
                    <a:pt x="53" y="36"/>
                    <a:pt x="53" y="33"/>
                  </a:cubicBezTo>
                  <a:cubicBezTo>
                    <a:pt x="53" y="6"/>
                    <a:pt x="53" y="6"/>
                    <a:pt x="53" y="6"/>
                  </a:cubicBezTo>
                  <a:cubicBezTo>
                    <a:pt x="53" y="3"/>
                    <a:pt x="49" y="0"/>
                    <a:pt x="45" y="0"/>
                  </a:cubicBezTo>
                  <a:cubicBezTo>
                    <a:pt x="7" y="0"/>
                    <a:pt x="7" y="0"/>
                    <a:pt x="7" y="0"/>
                  </a:cubicBezTo>
                  <a:cubicBezTo>
                    <a:pt x="3" y="0"/>
                    <a:pt x="0" y="3"/>
                    <a:pt x="0" y="6"/>
                  </a:cubicBezTo>
                  <a:cubicBezTo>
                    <a:pt x="0" y="33"/>
                    <a:pt x="0" y="33"/>
                    <a:pt x="0" y="33"/>
                  </a:cubicBezTo>
                  <a:cubicBezTo>
                    <a:pt x="0" y="36"/>
                    <a:pt x="3" y="39"/>
                    <a:pt x="7" y="39"/>
                  </a:cubicBezTo>
                  <a:lnTo>
                    <a:pt x="45" y="39"/>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4"/>
            <p:cNvSpPr/>
            <p:nvPr/>
          </p:nvSpPr>
          <p:spPr bwMode="auto">
            <a:xfrm>
              <a:off x="1252" y="2884"/>
              <a:ext cx="107" cy="62"/>
            </a:xfrm>
            <a:custGeom>
              <a:avLst/>
              <a:gdLst>
                <a:gd name="T0" fmla="*/ 57 w 66"/>
                <a:gd name="T1" fmla="*/ 0 h 38"/>
                <a:gd name="T2" fmla="*/ 9 w 66"/>
                <a:gd name="T3" fmla="*/ 0 h 38"/>
                <a:gd name="T4" fmla="*/ 0 w 66"/>
                <a:gd name="T5" fmla="*/ 6 h 38"/>
                <a:gd name="T6" fmla="*/ 0 w 66"/>
                <a:gd name="T7" fmla="*/ 32 h 38"/>
                <a:gd name="T8" fmla="*/ 9 w 66"/>
                <a:gd name="T9" fmla="*/ 38 h 38"/>
                <a:gd name="T10" fmla="*/ 57 w 66"/>
                <a:gd name="T11" fmla="*/ 38 h 38"/>
                <a:gd name="T12" fmla="*/ 66 w 66"/>
                <a:gd name="T13" fmla="*/ 32 h 38"/>
                <a:gd name="T14" fmla="*/ 66 w 66"/>
                <a:gd name="T15" fmla="*/ 6 h 38"/>
                <a:gd name="T16" fmla="*/ 57 w 6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8">
                  <a:moveTo>
                    <a:pt x="57" y="0"/>
                  </a:moveTo>
                  <a:cubicBezTo>
                    <a:pt x="9" y="0"/>
                    <a:pt x="9" y="0"/>
                    <a:pt x="9" y="0"/>
                  </a:cubicBezTo>
                  <a:cubicBezTo>
                    <a:pt x="4" y="0"/>
                    <a:pt x="0" y="2"/>
                    <a:pt x="0" y="6"/>
                  </a:cubicBezTo>
                  <a:cubicBezTo>
                    <a:pt x="0" y="32"/>
                    <a:pt x="0" y="32"/>
                    <a:pt x="0" y="32"/>
                  </a:cubicBezTo>
                  <a:cubicBezTo>
                    <a:pt x="0" y="36"/>
                    <a:pt x="4" y="38"/>
                    <a:pt x="9" y="38"/>
                  </a:cubicBezTo>
                  <a:cubicBezTo>
                    <a:pt x="57" y="38"/>
                    <a:pt x="57" y="38"/>
                    <a:pt x="57" y="38"/>
                  </a:cubicBezTo>
                  <a:cubicBezTo>
                    <a:pt x="62" y="38"/>
                    <a:pt x="66" y="36"/>
                    <a:pt x="66" y="32"/>
                  </a:cubicBezTo>
                  <a:cubicBezTo>
                    <a:pt x="66" y="6"/>
                    <a:pt x="66" y="6"/>
                    <a:pt x="66" y="6"/>
                  </a:cubicBezTo>
                  <a:cubicBezTo>
                    <a:pt x="66" y="2"/>
                    <a:pt x="62" y="0"/>
                    <a:pt x="57" y="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
            <p:cNvSpPr/>
            <p:nvPr/>
          </p:nvSpPr>
          <p:spPr bwMode="auto">
            <a:xfrm>
              <a:off x="1295" y="2754"/>
              <a:ext cx="141" cy="123"/>
            </a:xfrm>
            <a:custGeom>
              <a:avLst/>
              <a:gdLst>
                <a:gd name="T0" fmla="*/ 12 w 87"/>
                <a:gd name="T1" fmla="*/ 76 h 76"/>
                <a:gd name="T2" fmla="*/ 75 w 87"/>
                <a:gd name="T3" fmla="*/ 76 h 76"/>
                <a:gd name="T4" fmla="*/ 87 w 87"/>
                <a:gd name="T5" fmla="*/ 69 h 76"/>
                <a:gd name="T6" fmla="*/ 87 w 87"/>
                <a:gd name="T7" fmla="*/ 11 h 76"/>
                <a:gd name="T8" fmla="*/ 80 w 87"/>
                <a:gd name="T9" fmla="*/ 0 h 76"/>
                <a:gd name="T10" fmla="*/ 44 w 87"/>
                <a:gd name="T11" fmla="*/ 0 h 76"/>
                <a:gd name="T12" fmla="*/ 37 w 87"/>
                <a:gd name="T13" fmla="*/ 11 h 76"/>
                <a:gd name="T14" fmla="*/ 37 w 87"/>
                <a:gd name="T15" fmla="*/ 34 h 76"/>
                <a:gd name="T16" fmla="*/ 12 w 87"/>
                <a:gd name="T17" fmla="*/ 34 h 76"/>
                <a:gd name="T18" fmla="*/ 0 w 87"/>
                <a:gd name="T19" fmla="*/ 41 h 76"/>
                <a:gd name="T20" fmla="*/ 0 w 87"/>
                <a:gd name="T21" fmla="*/ 69 h 76"/>
                <a:gd name="T22" fmla="*/ 12 w 87"/>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76">
                  <a:moveTo>
                    <a:pt x="12" y="76"/>
                  </a:moveTo>
                  <a:cubicBezTo>
                    <a:pt x="75" y="76"/>
                    <a:pt x="75" y="76"/>
                    <a:pt x="75" y="76"/>
                  </a:cubicBezTo>
                  <a:cubicBezTo>
                    <a:pt x="81" y="76"/>
                    <a:pt x="87" y="73"/>
                    <a:pt x="87" y="69"/>
                  </a:cubicBezTo>
                  <a:cubicBezTo>
                    <a:pt x="87" y="11"/>
                    <a:pt x="87" y="11"/>
                    <a:pt x="87" y="11"/>
                  </a:cubicBezTo>
                  <a:cubicBezTo>
                    <a:pt x="87" y="5"/>
                    <a:pt x="84" y="0"/>
                    <a:pt x="80" y="0"/>
                  </a:cubicBezTo>
                  <a:cubicBezTo>
                    <a:pt x="44" y="0"/>
                    <a:pt x="44" y="0"/>
                    <a:pt x="44" y="0"/>
                  </a:cubicBezTo>
                  <a:cubicBezTo>
                    <a:pt x="40" y="0"/>
                    <a:pt x="37" y="5"/>
                    <a:pt x="37" y="11"/>
                  </a:cubicBezTo>
                  <a:cubicBezTo>
                    <a:pt x="37" y="34"/>
                    <a:pt x="37" y="34"/>
                    <a:pt x="37" y="34"/>
                  </a:cubicBezTo>
                  <a:cubicBezTo>
                    <a:pt x="12" y="34"/>
                    <a:pt x="12" y="34"/>
                    <a:pt x="12" y="34"/>
                  </a:cubicBezTo>
                  <a:cubicBezTo>
                    <a:pt x="6" y="34"/>
                    <a:pt x="0" y="37"/>
                    <a:pt x="0" y="41"/>
                  </a:cubicBezTo>
                  <a:cubicBezTo>
                    <a:pt x="0" y="69"/>
                    <a:pt x="0" y="69"/>
                    <a:pt x="0" y="69"/>
                  </a:cubicBezTo>
                  <a:cubicBezTo>
                    <a:pt x="0" y="73"/>
                    <a:pt x="6" y="76"/>
                    <a:pt x="12" y="7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6"/>
            <p:cNvSpPr/>
            <p:nvPr/>
          </p:nvSpPr>
          <p:spPr bwMode="auto">
            <a:xfrm>
              <a:off x="1235" y="2962"/>
              <a:ext cx="60" cy="73"/>
            </a:xfrm>
            <a:custGeom>
              <a:avLst/>
              <a:gdLst>
                <a:gd name="T0" fmla="*/ 37 w 37"/>
                <a:gd name="T1" fmla="*/ 7 h 45"/>
                <a:gd name="T2" fmla="*/ 32 w 37"/>
                <a:gd name="T3" fmla="*/ 0 h 45"/>
                <a:gd name="T4" fmla="*/ 5 w 37"/>
                <a:gd name="T5" fmla="*/ 0 h 45"/>
                <a:gd name="T6" fmla="*/ 0 w 37"/>
                <a:gd name="T7" fmla="*/ 7 h 45"/>
                <a:gd name="T8" fmla="*/ 0 w 37"/>
                <a:gd name="T9" fmla="*/ 38 h 45"/>
                <a:gd name="T10" fmla="*/ 5 w 37"/>
                <a:gd name="T11" fmla="*/ 45 h 45"/>
                <a:gd name="T12" fmla="*/ 32 w 37"/>
                <a:gd name="T13" fmla="*/ 45 h 45"/>
                <a:gd name="T14" fmla="*/ 37 w 37"/>
                <a:gd name="T15" fmla="*/ 38 h 45"/>
                <a:gd name="T16" fmla="*/ 37 w 37"/>
                <a:gd name="T17"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5">
                  <a:moveTo>
                    <a:pt x="37" y="7"/>
                  </a:moveTo>
                  <a:cubicBezTo>
                    <a:pt x="37" y="3"/>
                    <a:pt x="35" y="0"/>
                    <a:pt x="32" y="0"/>
                  </a:cubicBezTo>
                  <a:cubicBezTo>
                    <a:pt x="5" y="0"/>
                    <a:pt x="5" y="0"/>
                    <a:pt x="5" y="0"/>
                  </a:cubicBezTo>
                  <a:cubicBezTo>
                    <a:pt x="2" y="0"/>
                    <a:pt x="0" y="3"/>
                    <a:pt x="0" y="7"/>
                  </a:cubicBezTo>
                  <a:cubicBezTo>
                    <a:pt x="0" y="38"/>
                    <a:pt x="0" y="38"/>
                    <a:pt x="0" y="38"/>
                  </a:cubicBezTo>
                  <a:cubicBezTo>
                    <a:pt x="0" y="41"/>
                    <a:pt x="2" y="45"/>
                    <a:pt x="5" y="45"/>
                  </a:cubicBezTo>
                  <a:cubicBezTo>
                    <a:pt x="32" y="45"/>
                    <a:pt x="32" y="45"/>
                    <a:pt x="32" y="45"/>
                  </a:cubicBezTo>
                  <a:cubicBezTo>
                    <a:pt x="35" y="45"/>
                    <a:pt x="37" y="41"/>
                    <a:pt x="37" y="38"/>
                  </a:cubicBezTo>
                  <a:lnTo>
                    <a:pt x="37" y="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7"/>
            <p:cNvSpPr/>
            <p:nvPr/>
          </p:nvSpPr>
          <p:spPr bwMode="auto">
            <a:xfrm>
              <a:off x="1169" y="2962"/>
              <a:ext cx="60" cy="73"/>
            </a:xfrm>
            <a:custGeom>
              <a:avLst/>
              <a:gdLst>
                <a:gd name="T0" fmla="*/ 37 w 37"/>
                <a:gd name="T1" fmla="*/ 38 h 45"/>
                <a:gd name="T2" fmla="*/ 37 w 37"/>
                <a:gd name="T3" fmla="*/ 7 h 45"/>
                <a:gd name="T4" fmla="*/ 32 w 37"/>
                <a:gd name="T5" fmla="*/ 0 h 45"/>
                <a:gd name="T6" fmla="*/ 5 w 37"/>
                <a:gd name="T7" fmla="*/ 0 h 45"/>
                <a:gd name="T8" fmla="*/ 0 w 37"/>
                <a:gd name="T9" fmla="*/ 7 h 45"/>
                <a:gd name="T10" fmla="*/ 0 w 37"/>
                <a:gd name="T11" fmla="*/ 38 h 45"/>
                <a:gd name="T12" fmla="*/ 5 w 37"/>
                <a:gd name="T13" fmla="*/ 45 h 45"/>
                <a:gd name="T14" fmla="*/ 32 w 37"/>
                <a:gd name="T15" fmla="*/ 45 h 45"/>
                <a:gd name="T16" fmla="*/ 37 w 37"/>
                <a:gd name="T17"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5">
                  <a:moveTo>
                    <a:pt x="37" y="38"/>
                  </a:moveTo>
                  <a:cubicBezTo>
                    <a:pt x="37" y="7"/>
                    <a:pt x="37" y="7"/>
                    <a:pt x="37" y="7"/>
                  </a:cubicBezTo>
                  <a:cubicBezTo>
                    <a:pt x="37" y="3"/>
                    <a:pt x="35" y="0"/>
                    <a:pt x="32" y="0"/>
                  </a:cubicBezTo>
                  <a:cubicBezTo>
                    <a:pt x="5" y="0"/>
                    <a:pt x="5" y="0"/>
                    <a:pt x="5" y="0"/>
                  </a:cubicBezTo>
                  <a:cubicBezTo>
                    <a:pt x="2" y="0"/>
                    <a:pt x="0" y="3"/>
                    <a:pt x="0" y="7"/>
                  </a:cubicBezTo>
                  <a:cubicBezTo>
                    <a:pt x="0" y="38"/>
                    <a:pt x="0" y="38"/>
                    <a:pt x="0" y="38"/>
                  </a:cubicBezTo>
                  <a:cubicBezTo>
                    <a:pt x="0" y="41"/>
                    <a:pt x="2" y="45"/>
                    <a:pt x="5" y="45"/>
                  </a:cubicBezTo>
                  <a:cubicBezTo>
                    <a:pt x="32" y="45"/>
                    <a:pt x="32" y="45"/>
                    <a:pt x="32" y="45"/>
                  </a:cubicBezTo>
                  <a:cubicBezTo>
                    <a:pt x="35" y="45"/>
                    <a:pt x="37" y="41"/>
                    <a:pt x="37" y="38"/>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8"/>
            <p:cNvSpPr/>
            <p:nvPr/>
          </p:nvSpPr>
          <p:spPr bwMode="auto">
            <a:xfrm>
              <a:off x="1104" y="2962"/>
              <a:ext cx="62" cy="73"/>
            </a:xfrm>
            <a:custGeom>
              <a:avLst/>
              <a:gdLst>
                <a:gd name="T0" fmla="*/ 38 w 38"/>
                <a:gd name="T1" fmla="*/ 38 h 45"/>
                <a:gd name="T2" fmla="*/ 38 w 38"/>
                <a:gd name="T3" fmla="*/ 7 h 45"/>
                <a:gd name="T4" fmla="*/ 33 w 38"/>
                <a:gd name="T5" fmla="*/ 0 h 45"/>
                <a:gd name="T6" fmla="*/ 6 w 38"/>
                <a:gd name="T7" fmla="*/ 0 h 45"/>
                <a:gd name="T8" fmla="*/ 0 w 38"/>
                <a:gd name="T9" fmla="*/ 7 h 45"/>
                <a:gd name="T10" fmla="*/ 0 w 38"/>
                <a:gd name="T11" fmla="*/ 38 h 45"/>
                <a:gd name="T12" fmla="*/ 6 w 38"/>
                <a:gd name="T13" fmla="*/ 45 h 45"/>
                <a:gd name="T14" fmla="*/ 33 w 38"/>
                <a:gd name="T15" fmla="*/ 45 h 45"/>
                <a:gd name="T16" fmla="*/ 38 w 38"/>
                <a:gd name="T17"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5">
                  <a:moveTo>
                    <a:pt x="38" y="38"/>
                  </a:moveTo>
                  <a:cubicBezTo>
                    <a:pt x="38" y="7"/>
                    <a:pt x="38" y="7"/>
                    <a:pt x="38" y="7"/>
                  </a:cubicBezTo>
                  <a:cubicBezTo>
                    <a:pt x="38" y="3"/>
                    <a:pt x="35" y="0"/>
                    <a:pt x="33" y="0"/>
                  </a:cubicBezTo>
                  <a:cubicBezTo>
                    <a:pt x="6" y="0"/>
                    <a:pt x="6" y="0"/>
                    <a:pt x="6" y="0"/>
                  </a:cubicBezTo>
                  <a:cubicBezTo>
                    <a:pt x="3" y="0"/>
                    <a:pt x="0" y="3"/>
                    <a:pt x="0" y="7"/>
                  </a:cubicBezTo>
                  <a:cubicBezTo>
                    <a:pt x="0" y="38"/>
                    <a:pt x="0" y="38"/>
                    <a:pt x="0" y="38"/>
                  </a:cubicBezTo>
                  <a:cubicBezTo>
                    <a:pt x="0" y="41"/>
                    <a:pt x="3" y="45"/>
                    <a:pt x="6" y="45"/>
                  </a:cubicBezTo>
                  <a:cubicBezTo>
                    <a:pt x="33" y="45"/>
                    <a:pt x="33" y="45"/>
                    <a:pt x="33" y="45"/>
                  </a:cubicBezTo>
                  <a:cubicBezTo>
                    <a:pt x="35" y="45"/>
                    <a:pt x="38" y="41"/>
                    <a:pt x="38" y="38"/>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9"/>
            <p:cNvSpPr/>
            <p:nvPr/>
          </p:nvSpPr>
          <p:spPr bwMode="auto">
            <a:xfrm>
              <a:off x="634" y="2958"/>
              <a:ext cx="462" cy="77"/>
            </a:xfrm>
            <a:custGeom>
              <a:avLst/>
              <a:gdLst>
                <a:gd name="T0" fmla="*/ 285 w 285"/>
                <a:gd name="T1" fmla="*/ 37 h 47"/>
                <a:gd name="T2" fmla="*/ 285 w 285"/>
                <a:gd name="T3" fmla="*/ 9 h 47"/>
                <a:gd name="T4" fmla="*/ 280 w 285"/>
                <a:gd name="T5" fmla="*/ 0 h 47"/>
                <a:gd name="T6" fmla="*/ 6 w 285"/>
                <a:gd name="T7" fmla="*/ 0 h 47"/>
                <a:gd name="T8" fmla="*/ 0 w 285"/>
                <a:gd name="T9" fmla="*/ 9 h 47"/>
                <a:gd name="T10" fmla="*/ 0 w 285"/>
                <a:gd name="T11" fmla="*/ 37 h 47"/>
                <a:gd name="T12" fmla="*/ 6 w 285"/>
                <a:gd name="T13" fmla="*/ 47 h 47"/>
                <a:gd name="T14" fmla="*/ 280 w 285"/>
                <a:gd name="T15" fmla="*/ 47 h 47"/>
                <a:gd name="T16" fmla="*/ 285 w 285"/>
                <a:gd name="T17"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47">
                  <a:moveTo>
                    <a:pt x="285" y="37"/>
                  </a:moveTo>
                  <a:cubicBezTo>
                    <a:pt x="285" y="9"/>
                    <a:pt x="285" y="9"/>
                    <a:pt x="285" y="9"/>
                  </a:cubicBezTo>
                  <a:cubicBezTo>
                    <a:pt x="285" y="4"/>
                    <a:pt x="283" y="0"/>
                    <a:pt x="280" y="0"/>
                  </a:cubicBezTo>
                  <a:cubicBezTo>
                    <a:pt x="6" y="0"/>
                    <a:pt x="6" y="0"/>
                    <a:pt x="6" y="0"/>
                  </a:cubicBezTo>
                  <a:cubicBezTo>
                    <a:pt x="3" y="0"/>
                    <a:pt x="0" y="4"/>
                    <a:pt x="0" y="9"/>
                  </a:cubicBezTo>
                  <a:cubicBezTo>
                    <a:pt x="0" y="37"/>
                    <a:pt x="0" y="37"/>
                    <a:pt x="0" y="37"/>
                  </a:cubicBezTo>
                  <a:cubicBezTo>
                    <a:pt x="0" y="42"/>
                    <a:pt x="3" y="47"/>
                    <a:pt x="6" y="47"/>
                  </a:cubicBezTo>
                  <a:cubicBezTo>
                    <a:pt x="280" y="47"/>
                    <a:pt x="280" y="47"/>
                    <a:pt x="280" y="47"/>
                  </a:cubicBezTo>
                  <a:cubicBezTo>
                    <a:pt x="283" y="47"/>
                    <a:pt x="285" y="42"/>
                    <a:pt x="285" y="37"/>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50"/>
            <p:cNvSpPr/>
            <p:nvPr/>
          </p:nvSpPr>
          <p:spPr bwMode="auto">
            <a:xfrm>
              <a:off x="553" y="2971"/>
              <a:ext cx="65" cy="64"/>
            </a:xfrm>
            <a:custGeom>
              <a:avLst/>
              <a:gdLst>
                <a:gd name="T0" fmla="*/ 40 w 40"/>
                <a:gd name="T1" fmla="*/ 33 h 39"/>
                <a:gd name="T2" fmla="*/ 40 w 40"/>
                <a:gd name="T3" fmla="*/ 6 h 39"/>
                <a:gd name="T4" fmla="*/ 35 w 40"/>
                <a:gd name="T5" fmla="*/ 0 h 39"/>
                <a:gd name="T6" fmla="*/ 6 w 40"/>
                <a:gd name="T7" fmla="*/ 0 h 39"/>
                <a:gd name="T8" fmla="*/ 0 w 40"/>
                <a:gd name="T9" fmla="*/ 6 h 39"/>
                <a:gd name="T10" fmla="*/ 0 w 40"/>
                <a:gd name="T11" fmla="*/ 33 h 39"/>
                <a:gd name="T12" fmla="*/ 6 w 40"/>
                <a:gd name="T13" fmla="*/ 39 h 39"/>
                <a:gd name="T14" fmla="*/ 35 w 40"/>
                <a:gd name="T15" fmla="*/ 39 h 39"/>
                <a:gd name="T16" fmla="*/ 40 w 40"/>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40" y="33"/>
                  </a:moveTo>
                  <a:cubicBezTo>
                    <a:pt x="40" y="6"/>
                    <a:pt x="40" y="6"/>
                    <a:pt x="40" y="6"/>
                  </a:cubicBezTo>
                  <a:cubicBezTo>
                    <a:pt x="40" y="3"/>
                    <a:pt x="38" y="0"/>
                    <a:pt x="35" y="0"/>
                  </a:cubicBezTo>
                  <a:cubicBezTo>
                    <a:pt x="6" y="0"/>
                    <a:pt x="6" y="0"/>
                    <a:pt x="6" y="0"/>
                  </a:cubicBezTo>
                  <a:cubicBezTo>
                    <a:pt x="3" y="0"/>
                    <a:pt x="0" y="3"/>
                    <a:pt x="0" y="6"/>
                  </a:cubicBezTo>
                  <a:cubicBezTo>
                    <a:pt x="0" y="33"/>
                    <a:pt x="0" y="33"/>
                    <a:pt x="0" y="33"/>
                  </a:cubicBezTo>
                  <a:cubicBezTo>
                    <a:pt x="0" y="36"/>
                    <a:pt x="3" y="39"/>
                    <a:pt x="6" y="39"/>
                  </a:cubicBezTo>
                  <a:cubicBezTo>
                    <a:pt x="35" y="39"/>
                    <a:pt x="35" y="39"/>
                    <a:pt x="35" y="39"/>
                  </a:cubicBezTo>
                  <a:cubicBezTo>
                    <a:pt x="38" y="39"/>
                    <a:pt x="40" y="36"/>
                    <a:pt x="40"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51"/>
            <p:cNvSpPr/>
            <p:nvPr/>
          </p:nvSpPr>
          <p:spPr bwMode="auto">
            <a:xfrm>
              <a:off x="498" y="2971"/>
              <a:ext cx="48" cy="64"/>
            </a:xfrm>
            <a:custGeom>
              <a:avLst/>
              <a:gdLst>
                <a:gd name="T0" fmla="*/ 30 w 30"/>
                <a:gd name="T1" fmla="*/ 33 h 39"/>
                <a:gd name="T2" fmla="*/ 30 w 30"/>
                <a:gd name="T3" fmla="*/ 6 h 39"/>
                <a:gd name="T4" fmla="*/ 26 w 30"/>
                <a:gd name="T5" fmla="*/ 0 h 39"/>
                <a:gd name="T6" fmla="*/ 4 w 30"/>
                <a:gd name="T7" fmla="*/ 0 h 39"/>
                <a:gd name="T8" fmla="*/ 0 w 30"/>
                <a:gd name="T9" fmla="*/ 6 h 39"/>
                <a:gd name="T10" fmla="*/ 0 w 30"/>
                <a:gd name="T11" fmla="*/ 33 h 39"/>
                <a:gd name="T12" fmla="*/ 4 w 30"/>
                <a:gd name="T13" fmla="*/ 39 h 39"/>
                <a:gd name="T14" fmla="*/ 26 w 30"/>
                <a:gd name="T15" fmla="*/ 39 h 39"/>
                <a:gd name="T16" fmla="*/ 30 w 30"/>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9">
                  <a:moveTo>
                    <a:pt x="30" y="33"/>
                  </a:moveTo>
                  <a:cubicBezTo>
                    <a:pt x="30" y="6"/>
                    <a:pt x="30" y="6"/>
                    <a:pt x="30" y="6"/>
                  </a:cubicBezTo>
                  <a:cubicBezTo>
                    <a:pt x="30" y="3"/>
                    <a:pt x="28" y="0"/>
                    <a:pt x="26" y="0"/>
                  </a:cubicBezTo>
                  <a:cubicBezTo>
                    <a:pt x="4" y="0"/>
                    <a:pt x="4" y="0"/>
                    <a:pt x="4" y="0"/>
                  </a:cubicBezTo>
                  <a:cubicBezTo>
                    <a:pt x="2" y="0"/>
                    <a:pt x="0" y="3"/>
                    <a:pt x="0" y="6"/>
                  </a:cubicBezTo>
                  <a:cubicBezTo>
                    <a:pt x="0" y="33"/>
                    <a:pt x="0" y="33"/>
                    <a:pt x="0" y="33"/>
                  </a:cubicBezTo>
                  <a:cubicBezTo>
                    <a:pt x="0" y="36"/>
                    <a:pt x="2" y="39"/>
                    <a:pt x="4" y="39"/>
                  </a:cubicBezTo>
                  <a:cubicBezTo>
                    <a:pt x="26" y="39"/>
                    <a:pt x="26" y="39"/>
                    <a:pt x="26" y="39"/>
                  </a:cubicBezTo>
                  <a:cubicBezTo>
                    <a:pt x="28" y="39"/>
                    <a:pt x="30" y="36"/>
                    <a:pt x="30"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52"/>
            <p:cNvSpPr/>
            <p:nvPr/>
          </p:nvSpPr>
          <p:spPr bwMode="auto">
            <a:xfrm>
              <a:off x="443" y="2971"/>
              <a:ext cx="47" cy="64"/>
            </a:xfrm>
            <a:custGeom>
              <a:avLst/>
              <a:gdLst>
                <a:gd name="T0" fmla="*/ 29 w 29"/>
                <a:gd name="T1" fmla="*/ 33 h 39"/>
                <a:gd name="T2" fmla="*/ 29 w 29"/>
                <a:gd name="T3" fmla="*/ 6 h 39"/>
                <a:gd name="T4" fmla="*/ 25 w 29"/>
                <a:gd name="T5" fmla="*/ 0 h 39"/>
                <a:gd name="T6" fmla="*/ 4 w 29"/>
                <a:gd name="T7" fmla="*/ 0 h 39"/>
                <a:gd name="T8" fmla="*/ 0 w 29"/>
                <a:gd name="T9" fmla="*/ 6 h 39"/>
                <a:gd name="T10" fmla="*/ 0 w 29"/>
                <a:gd name="T11" fmla="*/ 33 h 39"/>
                <a:gd name="T12" fmla="*/ 4 w 29"/>
                <a:gd name="T13" fmla="*/ 39 h 39"/>
                <a:gd name="T14" fmla="*/ 25 w 29"/>
                <a:gd name="T15" fmla="*/ 39 h 39"/>
                <a:gd name="T16" fmla="*/ 29 w 29"/>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9">
                  <a:moveTo>
                    <a:pt x="29" y="33"/>
                  </a:moveTo>
                  <a:cubicBezTo>
                    <a:pt x="29" y="6"/>
                    <a:pt x="29" y="6"/>
                    <a:pt x="29" y="6"/>
                  </a:cubicBezTo>
                  <a:cubicBezTo>
                    <a:pt x="29" y="3"/>
                    <a:pt x="27" y="0"/>
                    <a:pt x="25" y="0"/>
                  </a:cubicBezTo>
                  <a:cubicBezTo>
                    <a:pt x="4" y="0"/>
                    <a:pt x="4" y="0"/>
                    <a:pt x="4" y="0"/>
                  </a:cubicBezTo>
                  <a:cubicBezTo>
                    <a:pt x="1" y="0"/>
                    <a:pt x="0" y="3"/>
                    <a:pt x="0" y="6"/>
                  </a:cubicBezTo>
                  <a:cubicBezTo>
                    <a:pt x="0" y="33"/>
                    <a:pt x="0" y="33"/>
                    <a:pt x="0" y="33"/>
                  </a:cubicBezTo>
                  <a:cubicBezTo>
                    <a:pt x="0" y="36"/>
                    <a:pt x="1" y="39"/>
                    <a:pt x="4" y="39"/>
                  </a:cubicBezTo>
                  <a:cubicBezTo>
                    <a:pt x="25" y="39"/>
                    <a:pt x="25" y="39"/>
                    <a:pt x="25" y="39"/>
                  </a:cubicBezTo>
                  <a:cubicBezTo>
                    <a:pt x="27" y="39"/>
                    <a:pt x="29" y="36"/>
                    <a:pt x="29"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53"/>
            <p:cNvSpPr/>
            <p:nvPr/>
          </p:nvSpPr>
          <p:spPr bwMode="auto">
            <a:xfrm>
              <a:off x="355" y="2960"/>
              <a:ext cx="75" cy="75"/>
            </a:xfrm>
            <a:custGeom>
              <a:avLst/>
              <a:gdLst>
                <a:gd name="T0" fmla="*/ 46 w 46"/>
                <a:gd name="T1" fmla="*/ 39 h 46"/>
                <a:gd name="T2" fmla="*/ 46 w 46"/>
                <a:gd name="T3" fmla="*/ 7 h 46"/>
                <a:gd name="T4" fmla="*/ 40 w 46"/>
                <a:gd name="T5" fmla="*/ 0 h 46"/>
                <a:gd name="T6" fmla="*/ 6 w 46"/>
                <a:gd name="T7" fmla="*/ 0 h 46"/>
                <a:gd name="T8" fmla="*/ 0 w 46"/>
                <a:gd name="T9" fmla="*/ 7 h 46"/>
                <a:gd name="T10" fmla="*/ 0 w 46"/>
                <a:gd name="T11" fmla="*/ 39 h 46"/>
                <a:gd name="T12" fmla="*/ 6 w 46"/>
                <a:gd name="T13" fmla="*/ 46 h 46"/>
                <a:gd name="T14" fmla="*/ 40 w 46"/>
                <a:gd name="T15" fmla="*/ 46 h 46"/>
                <a:gd name="T16" fmla="*/ 46 w 46"/>
                <a:gd name="T1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46" y="39"/>
                  </a:moveTo>
                  <a:cubicBezTo>
                    <a:pt x="46" y="7"/>
                    <a:pt x="46" y="7"/>
                    <a:pt x="46" y="7"/>
                  </a:cubicBezTo>
                  <a:cubicBezTo>
                    <a:pt x="46" y="3"/>
                    <a:pt x="43" y="0"/>
                    <a:pt x="40" y="0"/>
                  </a:cubicBezTo>
                  <a:cubicBezTo>
                    <a:pt x="6" y="0"/>
                    <a:pt x="6" y="0"/>
                    <a:pt x="6" y="0"/>
                  </a:cubicBezTo>
                  <a:cubicBezTo>
                    <a:pt x="3" y="0"/>
                    <a:pt x="0" y="3"/>
                    <a:pt x="0" y="7"/>
                  </a:cubicBezTo>
                  <a:cubicBezTo>
                    <a:pt x="0" y="39"/>
                    <a:pt x="0" y="39"/>
                    <a:pt x="0" y="39"/>
                  </a:cubicBezTo>
                  <a:cubicBezTo>
                    <a:pt x="0" y="42"/>
                    <a:pt x="3" y="46"/>
                    <a:pt x="6" y="46"/>
                  </a:cubicBezTo>
                  <a:cubicBezTo>
                    <a:pt x="40" y="46"/>
                    <a:pt x="40" y="46"/>
                    <a:pt x="40" y="46"/>
                  </a:cubicBezTo>
                  <a:cubicBezTo>
                    <a:pt x="43" y="46"/>
                    <a:pt x="46" y="42"/>
                    <a:pt x="46" y="39"/>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54"/>
            <p:cNvSpPr/>
            <p:nvPr/>
          </p:nvSpPr>
          <p:spPr bwMode="auto">
            <a:xfrm>
              <a:off x="355" y="2882"/>
              <a:ext cx="60" cy="65"/>
            </a:xfrm>
            <a:custGeom>
              <a:avLst/>
              <a:gdLst>
                <a:gd name="T0" fmla="*/ 5 w 37"/>
                <a:gd name="T1" fmla="*/ 40 h 40"/>
                <a:gd name="T2" fmla="*/ 32 w 37"/>
                <a:gd name="T3" fmla="*/ 40 h 40"/>
                <a:gd name="T4" fmla="*/ 37 w 37"/>
                <a:gd name="T5" fmla="*/ 34 h 40"/>
                <a:gd name="T6" fmla="*/ 37 w 37"/>
                <a:gd name="T7" fmla="*/ 6 h 40"/>
                <a:gd name="T8" fmla="*/ 32 w 37"/>
                <a:gd name="T9" fmla="*/ 0 h 40"/>
                <a:gd name="T10" fmla="*/ 5 w 37"/>
                <a:gd name="T11" fmla="*/ 0 h 40"/>
                <a:gd name="T12" fmla="*/ 0 w 37"/>
                <a:gd name="T13" fmla="*/ 6 h 40"/>
                <a:gd name="T14" fmla="*/ 0 w 37"/>
                <a:gd name="T15" fmla="*/ 34 h 40"/>
                <a:gd name="T16" fmla="*/ 5 w 37"/>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5" y="40"/>
                  </a:moveTo>
                  <a:cubicBezTo>
                    <a:pt x="32" y="40"/>
                    <a:pt x="32" y="40"/>
                    <a:pt x="32" y="40"/>
                  </a:cubicBezTo>
                  <a:cubicBezTo>
                    <a:pt x="34" y="40"/>
                    <a:pt x="37" y="37"/>
                    <a:pt x="37" y="34"/>
                  </a:cubicBezTo>
                  <a:cubicBezTo>
                    <a:pt x="37" y="6"/>
                    <a:pt x="37" y="6"/>
                    <a:pt x="37" y="6"/>
                  </a:cubicBezTo>
                  <a:cubicBezTo>
                    <a:pt x="37" y="3"/>
                    <a:pt x="34" y="0"/>
                    <a:pt x="32" y="0"/>
                  </a:cubicBezTo>
                  <a:cubicBezTo>
                    <a:pt x="5" y="0"/>
                    <a:pt x="5" y="0"/>
                    <a:pt x="5" y="0"/>
                  </a:cubicBezTo>
                  <a:cubicBezTo>
                    <a:pt x="2" y="0"/>
                    <a:pt x="0" y="3"/>
                    <a:pt x="0" y="6"/>
                  </a:cubicBezTo>
                  <a:cubicBezTo>
                    <a:pt x="0" y="34"/>
                    <a:pt x="0" y="34"/>
                    <a:pt x="0" y="34"/>
                  </a:cubicBezTo>
                  <a:cubicBezTo>
                    <a:pt x="0" y="37"/>
                    <a:pt x="2" y="40"/>
                    <a:pt x="5" y="4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55"/>
            <p:cNvSpPr/>
            <p:nvPr/>
          </p:nvSpPr>
          <p:spPr bwMode="auto">
            <a:xfrm>
              <a:off x="426"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56"/>
            <p:cNvSpPr/>
            <p:nvPr/>
          </p:nvSpPr>
          <p:spPr bwMode="auto">
            <a:xfrm>
              <a:off x="493"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57"/>
            <p:cNvSpPr/>
            <p:nvPr/>
          </p:nvSpPr>
          <p:spPr bwMode="auto">
            <a:xfrm>
              <a:off x="563"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3"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3"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58"/>
            <p:cNvSpPr/>
            <p:nvPr/>
          </p:nvSpPr>
          <p:spPr bwMode="auto">
            <a:xfrm>
              <a:off x="631" y="2884"/>
              <a:ext cx="58" cy="62"/>
            </a:xfrm>
            <a:custGeom>
              <a:avLst/>
              <a:gdLst>
                <a:gd name="T0" fmla="*/ 0 w 36"/>
                <a:gd name="T1" fmla="*/ 6 h 38"/>
                <a:gd name="T2" fmla="*/ 0 w 36"/>
                <a:gd name="T3" fmla="*/ 32 h 38"/>
                <a:gd name="T4" fmla="*/ 5 w 36"/>
                <a:gd name="T5" fmla="*/ 38 h 38"/>
                <a:gd name="T6" fmla="*/ 31 w 36"/>
                <a:gd name="T7" fmla="*/ 38 h 38"/>
                <a:gd name="T8" fmla="*/ 36 w 36"/>
                <a:gd name="T9" fmla="*/ 32 h 38"/>
                <a:gd name="T10" fmla="*/ 36 w 36"/>
                <a:gd name="T11" fmla="*/ 6 h 38"/>
                <a:gd name="T12" fmla="*/ 31 w 36"/>
                <a:gd name="T13" fmla="*/ 0 h 38"/>
                <a:gd name="T14" fmla="*/ 5 w 36"/>
                <a:gd name="T15" fmla="*/ 0 h 38"/>
                <a:gd name="T16" fmla="*/ 0 w 36"/>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8">
                  <a:moveTo>
                    <a:pt x="0" y="6"/>
                  </a:moveTo>
                  <a:cubicBezTo>
                    <a:pt x="0" y="32"/>
                    <a:pt x="0" y="32"/>
                    <a:pt x="0" y="32"/>
                  </a:cubicBezTo>
                  <a:cubicBezTo>
                    <a:pt x="0" y="36"/>
                    <a:pt x="2" y="38"/>
                    <a:pt x="5" y="38"/>
                  </a:cubicBezTo>
                  <a:cubicBezTo>
                    <a:pt x="31" y="38"/>
                    <a:pt x="31" y="38"/>
                    <a:pt x="31" y="38"/>
                  </a:cubicBezTo>
                  <a:cubicBezTo>
                    <a:pt x="34" y="38"/>
                    <a:pt x="36" y="36"/>
                    <a:pt x="36" y="32"/>
                  </a:cubicBezTo>
                  <a:cubicBezTo>
                    <a:pt x="36" y="6"/>
                    <a:pt x="36" y="6"/>
                    <a:pt x="36" y="6"/>
                  </a:cubicBezTo>
                  <a:cubicBezTo>
                    <a:pt x="36" y="2"/>
                    <a:pt x="34" y="0"/>
                    <a:pt x="31"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9"/>
            <p:cNvSpPr/>
            <p:nvPr/>
          </p:nvSpPr>
          <p:spPr bwMode="auto">
            <a:xfrm>
              <a:off x="699"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3"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3"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60"/>
            <p:cNvSpPr/>
            <p:nvPr/>
          </p:nvSpPr>
          <p:spPr bwMode="auto">
            <a:xfrm>
              <a:off x="767" y="2884"/>
              <a:ext cx="58" cy="62"/>
            </a:xfrm>
            <a:custGeom>
              <a:avLst/>
              <a:gdLst>
                <a:gd name="T0" fmla="*/ 0 w 36"/>
                <a:gd name="T1" fmla="*/ 6 h 38"/>
                <a:gd name="T2" fmla="*/ 0 w 36"/>
                <a:gd name="T3" fmla="*/ 32 h 38"/>
                <a:gd name="T4" fmla="*/ 5 w 36"/>
                <a:gd name="T5" fmla="*/ 38 h 38"/>
                <a:gd name="T6" fmla="*/ 31 w 36"/>
                <a:gd name="T7" fmla="*/ 38 h 38"/>
                <a:gd name="T8" fmla="*/ 36 w 36"/>
                <a:gd name="T9" fmla="*/ 32 h 38"/>
                <a:gd name="T10" fmla="*/ 36 w 36"/>
                <a:gd name="T11" fmla="*/ 6 h 38"/>
                <a:gd name="T12" fmla="*/ 31 w 36"/>
                <a:gd name="T13" fmla="*/ 0 h 38"/>
                <a:gd name="T14" fmla="*/ 5 w 36"/>
                <a:gd name="T15" fmla="*/ 0 h 38"/>
                <a:gd name="T16" fmla="*/ 0 w 36"/>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8">
                  <a:moveTo>
                    <a:pt x="0" y="6"/>
                  </a:moveTo>
                  <a:cubicBezTo>
                    <a:pt x="0" y="32"/>
                    <a:pt x="0" y="32"/>
                    <a:pt x="0" y="32"/>
                  </a:cubicBezTo>
                  <a:cubicBezTo>
                    <a:pt x="0" y="36"/>
                    <a:pt x="2" y="38"/>
                    <a:pt x="5" y="38"/>
                  </a:cubicBezTo>
                  <a:cubicBezTo>
                    <a:pt x="31" y="38"/>
                    <a:pt x="31" y="38"/>
                    <a:pt x="31" y="38"/>
                  </a:cubicBezTo>
                  <a:cubicBezTo>
                    <a:pt x="34" y="38"/>
                    <a:pt x="36" y="36"/>
                    <a:pt x="36" y="32"/>
                  </a:cubicBezTo>
                  <a:cubicBezTo>
                    <a:pt x="36" y="6"/>
                    <a:pt x="36" y="6"/>
                    <a:pt x="36" y="6"/>
                  </a:cubicBezTo>
                  <a:cubicBezTo>
                    <a:pt x="36" y="2"/>
                    <a:pt x="34" y="0"/>
                    <a:pt x="31"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61"/>
            <p:cNvSpPr/>
            <p:nvPr/>
          </p:nvSpPr>
          <p:spPr bwMode="auto">
            <a:xfrm>
              <a:off x="838"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4" y="38"/>
                    <a:pt x="37" y="36"/>
                    <a:pt x="37" y="32"/>
                  </a:cubicBezTo>
                  <a:cubicBezTo>
                    <a:pt x="37" y="6"/>
                    <a:pt x="37" y="6"/>
                    <a:pt x="37" y="6"/>
                  </a:cubicBezTo>
                  <a:cubicBezTo>
                    <a:pt x="37" y="2"/>
                    <a:pt x="34"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62"/>
            <p:cNvSpPr/>
            <p:nvPr/>
          </p:nvSpPr>
          <p:spPr bwMode="auto">
            <a:xfrm>
              <a:off x="905"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63"/>
            <p:cNvSpPr/>
            <p:nvPr/>
          </p:nvSpPr>
          <p:spPr bwMode="auto">
            <a:xfrm>
              <a:off x="978"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4" y="38"/>
                    <a:pt x="37" y="36"/>
                    <a:pt x="37" y="32"/>
                  </a:cubicBezTo>
                  <a:cubicBezTo>
                    <a:pt x="37" y="6"/>
                    <a:pt x="37" y="6"/>
                    <a:pt x="37" y="6"/>
                  </a:cubicBezTo>
                  <a:cubicBezTo>
                    <a:pt x="37" y="2"/>
                    <a:pt x="34"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64"/>
            <p:cNvSpPr/>
            <p:nvPr/>
          </p:nvSpPr>
          <p:spPr bwMode="auto">
            <a:xfrm>
              <a:off x="1044"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5" y="38"/>
                    <a:pt x="37" y="36"/>
                    <a:pt x="37" y="32"/>
                  </a:cubicBezTo>
                  <a:cubicBezTo>
                    <a:pt x="37" y="6"/>
                    <a:pt x="37" y="6"/>
                    <a:pt x="37" y="6"/>
                  </a:cubicBezTo>
                  <a:cubicBezTo>
                    <a:pt x="37" y="2"/>
                    <a:pt x="35"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65"/>
            <p:cNvSpPr/>
            <p:nvPr/>
          </p:nvSpPr>
          <p:spPr bwMode="auto">
            <a:xfrm>
              <a:off x="1115" y="2884"/>
              <a:ext cx="59" cy="62"/>
            </a:xfrm>
            <a:custGeom>
              <a:avLst/>
              <a:gdLst>
                <a:gd name="T0" fmla="*/ 0 w 36"/>
                <a:gd name="T1" fmla="*/ 6 h 38"/>
                <a:gd name="T2" fmla="*/ 0 w 36"/>
                <a:gd name="T3" fmla="*/ 32 h 38"/>
                <a:gd name="T4" fmla="*/ 5 w 36"/>
                <a:gd name="T5" fmla="*/ 38 h 38"/>
                <a:gd name="T6" fmla="*/ 31 w 36"/>
                <a:gd name="T7" fmla="*/ 38 h 38"/>
                <a:gd name="T8" fmla="*/ 36 w 36"/>
                <a:gd name="T9" fmla="*/ 32 h 38"/>
                <a:gd name="T10" fmla="*/ 36 w 36"/>
                <a:gd name="T11" fmla="*/ 6 h 38"/>
                <a:gd name="T12" fmla="*/ 31 w 36"/>
                <a:gd name="T13" fmla="*/ 0 h 38"/>
                <a:gd name="T14" fmla="*/ 5 w 36"/>
                <a:gd name="T15" fmla="*/ 0 h 38"/>
                <a:gd name="T16" fmla="*/ 0 w 36"/>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8">
                  <a:moveTo>
                    <a:pt x="0" y="6"/>
                  </a:moveTo>
                  <a:cubicBezTo>
                    <a:pt x="0" y="32"/>
                    <a:pt x="0" y="32"/>
                    <a:pt x="0" y="32"/>
                  </a:cubicBezTo>
                  <a:cubicBezTo>
                    <a:pt x="0" y="36"/>
                    <a:pt x="2" y="38"/>
                    <a:pt x="5" y="38"/>
                  </a:cubicBezTo>
                  <a:cubicBezTo>
                    <a:pt x="31" y="38"/>
                    <a:pt x="31" y="38"/>
                    <a:pt x="31" y="38"/>
                  </a:cubicBezTo>
                  <a:cubicBezTo>
                    <a:pt x="34" y="38"/>
                    <a:pt x="36" y="36"/>
                    <a:pt x="36" y="32"/>
                  </a:cubicBezTo>
                  <a:cubicBezTo>
                    <a:pt x="36" y="6"/>
                    <a:pt x="36" y="6"/>
                    <a:pt x="36" y="6"/>
                  </a:cubicBezTo>
                  <a:cubicBezTo>
                    <a:pt x="36" y="2"/>
                    <a:pt x="34" y="0"/>
                    <a:pt x="31"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66"/>
            <p:cNvSpPr/>
            <p:nvPr/>
          </p:nvSpPr>
          <p:spPr bwMode="auto">
            <a:xfrm>
              <a:off x="1182" y="2884"/>
              <a:ext cx="60" cy="62"/>
            </a:xfrm>
            <a:custGeom>
              <a:avLst/>
              <a:gdLst>
                <a:gd name="T0" fmla="*/ 0 w 37"/>
                <a:gd name="T1" fmla="*/ 6 h 38"/>
                <a:gd name="T2" fmla="*/ 0 w 37"/>
                <a:gd name="T3" fmla="*/ 32 h 38"/>
                <a:gd name="T4" fmla="*/ 5 w 37"/>
                <a:gd name="T5" fmla="*/ 38 h 38"/>
                <a:gd name="T6" fmla="*/ 32 w 37"/>
                <a:gd name="T7" fmla="*/ 38 h 38"/>
                <a:gd name="T8" fmla="*/ 37 w 37"/>
                <a:gd name="T9" fmla="*/ 32 h 38"/>
                <a:gd name="T10" fmla="*/ 37 w 37"/>
                <a:gd name="T11" fmla="*/ 6 h 38"/>
                <a:gd name="T12" fmla="*/ 32 w 37"/>
                <a:gd name="T13" fmla="*/ 0 h 38"/>
                <a:gd name="T14" fmla="*/ 5 w 37"/>
                <a:gd name="T15" fmla="*/ 0 h 38"/>
                <a:gd name="T16" fmla="*/ 0 w 37"/>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0" y="6"/>
                  </a:moveTo>
                  <a:cubicBezTo>
                    <a:pt x="0" y="32"/>
                    <a:pt x="0" y="32"/>
                    <a:pt x="0" y="32"/>
                  </a:cubicBezTo>
                  <a:cubicBezTo>
                    <a:pt x="0" y="36"/>
                    <a:pt x="2" y="38"/>
                    <a:pt x="5" y="38"/>
                  </a:cubicBezTo>
                  <a:cubicBezTo>
                    <a:pt x="32" y="38"/>
                    <a:pt x="32" y="38"/>
                    <a:pt x="32" y="38"/>
                  </a:cubicBezTo>
                  <a:cubicBezTo>
                    <a:pt x="34" y="38"/>
                    <a:pt x="37" y="36"/>
                    <a:pt x="37" y="32"/>
                  </a:cubicBezTo>
                  <a:cubicBezTo>
                    <a:pt x="37" y="6"/>
                    <a:pt x="37" y="6"/>
                    <a:pt x="37" y="6"/>
                  </a:cubicBezTo>
                  <a:cubicBezTo>
                    <a:pt x="37" y="2"/>
                    <a:pt x="34" y="0"/>
                    <a:pt x="32" y="0"/>
                  </a:cubicBezTo>
                  <a:cubicBezTo>
                    <a:pt x="5" y="0"/>
                    <a:pt x="5" y="0"/>
                    <a:pt x="5" y="0"/>
                  </a:cubicBezTo>
                  <a:cubicBezTo>
                    <a:pt x="2" y="0"/>
                    <a:pt x="0" y="2"/>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67"/>
            <p:cNvSpPr/>
            <p:nvPr/>
          </p:nvSpPr>
          <p:spPr bwMode="auto">
            <a:xfrm>
              <a:off x="1196" y="2809"/>
              <a:ext cx="60" cy="64"/>
            </a:xfrm>
            <a:custGeom>
              <a:avLst/>
              <a:gdLst>
                <a:gd name="T0" fmla="*/ 0 w 37"/>
                <a:gd name="T1" fmla="*/ 33 h 39"/>
                <a:gd name="T2" fmla="*/ 5 w 37"/>
                <a:gd name="T3" fmla="*/ 39 h 39"/>
                <a:gd name="T4" fmla="*/ 32 w 37"/>
                <a:gd name="T5" fmla="*/ 39 h 39"/>
                <a:gd name="T6" fmla="*/ 37 w 37"/>
                <a:gd name="T7" fmla="*/ 33 h 39"/>
                <a:gd name="T8" fmla="*/ 37 w 37"/>
                <a:gd name="T9" fmla="*/ 6 h 39"/>
                <a:gd name="T10" fmla="*/ 32 w 37"/>
                <a:gd name="T11" fmla="*/ 0 h 39"/>
                <a:gd name="T12" fmla="*/ 5 w 37"/>
                <a:gd name="T13" fmla="*/ 0 h 39"/>
                <a:gd name="T14" fmla="*/ 0 w 37"/>
                <a:gd name="T15" fmla="*/ 6 h 39"/>
                <a:gd name="T16" fmla="*/ 0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33"/>
                  </a:moveTo>
                  <a:cubicBezTo>
                    <a:pt x="0" y="36"/>
                    <a:pt x="2" y="39"/>
                    <a:pt x="5" y="39"/>
                  </a:cubicBezTo>
                  <a:cubicBezTo>
                    <a:pt x="32" y="39"/>
                    <a:pt x="32" y="39"/>
                    <a:pt x="32" y="39"/>
                  </a:cubicBezTo>
                  <a:cubicBezTo>
                    <a:pt x="35" y="39"/>
                    <a:pt x="37" y="36"/>
                    <a:pt x="37" y="33"/>
                  </a:cubicBezTo>
                  <a:cubicBezTo>
                    <a:pt x="37" y="6"/>
                    <a:pt x="37" y="6"/>
                    <a:pt x="37" y="6"/>
                  </a:cubicBezTo>
                  <a:cubicBezTo>
                    <a:pt x="37" y="3"/>
                    <a:pt x="35" y="0"/>
                    <a:pt x="32" y="0"/>
                  </a:cubicBezTo>
                  <a:cubicBezTo>
                    <a:pt x="5" y="0"/>
                    <a:pt x="5" y="0"/>
                    <a:pt x="5" y="0"/>
                  </a:cubicBezTo>
                  <a:cubicBezTo>
                    <a:pt x="2" y="0"/>
                    <a:pt x="0" y="3"/>
                    <a:pt x="0" y="6"/>
                  </a:cubicBezTo>
                  <a:lnTo>
                    <a:pt x="0" y="33"/>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68"/>
            <p:cNvSpPr/>
            <p:nvPr/>
          </p:nvSpPr>
          <p:spPr bwMode="auto">
            <a:xfrm>
              <a:off x="1130" y="2809"/>
              <a:ext cx="60" cy="64"/>
            </a:xfrm>
            <a:custGeom>
              <a:avLst/>
              <a:gdLst>
                <a:gd name="T0" fmla="*/ 32 w 37"/>
                <a:gd name="T1" fmla="*/ 39 h 39"/>
                <a:gd name="T2" fmla="*/ 37 w 37"/>
                <a:gd name="T3" fmla="*/ 33 h 39"/>
                <a:gd name="T4" fmla="*/ 37 w 37"/>
                <a:gd name="T5" fmla="*/ 6 h 39"/>
                <a:gd name="T6" fmla="*/ 32 w 37"/>
                <a:gd name="T7" fmla="*/ 0 h 39"/>
                <a:gd name="T8" fmla="*/ 5 w 37"/>
                <a:gd name="T9" fmla="*/ 0 h 39"/>
                <a:gd name="T10" fmla="*/ 0 w 37"/>
                <a:gd name="T11" fmla="*/ 6 h 39"/>
                <a:gd name="T12" fmla="*/ 0 w 37"/>
                <a:gd name="T13" fmla="*/ 33 h 39"/>
                <a:gd name="T14" fmla="*/ 5 w 37"/>
                <a:gd name="T15" fmla="*/ 39 h 39"/>
                <a:gd name="T16" fmla="*/ 32 w 37"/>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2" y="39"/>
                  </a:moveTo>
                  <a:cubicBezTo>
                    <a:pt x="34" y="39"/>
                    <a:pt x="37" y="36"/>
                    <a:pt x="37" y="33"/>
                  </a:cubicBezTo>
                  <a:cubicBezTo>
                    <a:pt x="37" y="6"/>
                    <a:pt x="37" y="6"/>
                    <a:pt x="37" y="6"/>
                  </a:cubicBezTo>
                  <a:cubicBezTo>
                    <a:pt x="37" y="3"/>
                    <a:pt x="34" y="0"/>
                    <a:pt x="32" y="0"/>
                  </a:cubicBezTo>
                  <a:cubicBezTo>
                    <a:pt x="5" y="0"/>
                    <a:pt x="5" y="0"/>
                    <a:pt x="5" y="0"/>
                  </a:cubicBezTo>
                  <a:cubicBezTo>
                    <a:pt x="2" y="0"/>
                    <a:pt x="0" y="3"/>
                    <a:pt x="0" y="6"/>
                  </a:cubicBezTo>
                  <a:cubicBezTo>
                    <a:pt x="0" y="33"/>
                    <a:pt x="0" y="33"/>
                    <a:pt x="0" y="33"/>
                  </a:cubicBezTo>
                  <a:cubicBezTo>
                    <a:pt x="0" y="36"/>
                    <a:pt x="2" y="39"/>
                    <a:pt x="5" y="39"/>
                  </a:cubicBezTo>
                  <a:lnTo>
                    <a:pt x="32" y="39"/>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69"/>
            <p:cNvSpPr/>
            <p:nvPr/>
          </p:nvSpPr>
          <p:spPr bwMode="auto">
            <a:xfrm>
              <a:off x="1059" y="2809"/>
              <a:ext cx="60" cy="64"/>
            </a:xfrm>
            <a:custGeom>
              <a:avLst/>
              <a:gdLst>
                <a:gd name="T0" fmla="*/ 37 w 37"/>
                <a:gd name="T1" fmla="*/ 33 h 39"/>
                <a:gd name="T2" fmla="*/ 37 w 37"/>
                <a:gd name="T3" fmla="*/ 6 h 39"/>
                <a:gd name="T4" fmla="*/ 32 w 37"/>
                <a:gd name="T5" fmla="*/ 0 h 39"/>
                <a:gd name="T6" fmla="*/ 5 w 37"/>
                <a:gd name="T7" fmla="*/ 0 h 39"/>
                <a:gd name="T8" fmla="*/ 0 w 37"/>
                <a:gd name="T9" fmla="*/ 6 h 39"/>
                <a:gd name="T10" fmla="*/ 0 w 37"/>
                <a:gd name="T11" fmla="*/ 33 h 39"/>
                <a:gd name="T12" fmla="*/ 5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5" y="0"/>
                    <a:pt x="32" y="0"/>
                  </a:cubicBezTo>
                  <a:cubicBezTo>
                    <a:pt x="5" y="0"/>
                    <a:pt x="5" y="0"/>
                    <a:pt x="5" y="0"/>
                  </a:cubicBezTo>
                  <a:cubicBezTo>
                    <a:pt x="2" y="0"/>
                    <a:pt x="0" y="3"/>
                    <a:pt x="0" y="6"/>
                  </a:cubicBezTo>
                  <a:cubicBezTo>
                    <a:pt x="0" y="33"/>
                    <a:pt x="0" y="33"/>
                    <a:pt x="0" y="33"/>
                  </a:cubicBezTo>
                  <a:cubicBezTo>
                    <a:pt x="0" y="36"/>
                    <a:pt x="2" y="39"/>
                    <a:pt x="5" y="39"/>
                  </a:cubicBezTo>
                  <a:cubicBezTo>
                    <a:pt x="32" y="39"/>
                    <a:pt x="32" y="39"/>
                    <a:pt x="32" y="39"/>
                  </a:cubicBezTo>
                  <a:cubicBezTo>
                    <a:pt x="35"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70"/>
            <p:cNvSpPr/>
            <p:nvPr/>
          </p:nvSpPr>
          <p:spPr bwMode="auto">
            <a:xfrm>
              <a:off x="992" y="2809"/>
              <a:ext cx="60" cy="64"/>
            </a:xfrm>
            <a:custGeom>
              <a:avLst/>
              <a:gdLst>
                <a:gd name="T0" fmla="*/ 37 w 37"/>
                <a:gd name="T1" fmla="*/ 33 h 39"/>
                <a:gd name="T2" fmla="*/ 37 w 37"/>
                <a:gd name="T3" fmla="*/ 6 h 39"/>
                <a:gd name="T4" fmla="*/ 32 w 37"/>
                <a:gd name="T5" fmla="*/ 0 h 39"/>
                <a:gd name="T6" fmla="*/ 5 w 37"/>
                <a:gd name="T7" fmla="*/ 0 h 39"/>
                <a:gd name="T8" fmla="*/ 0 w 37"/>
                <a:gd name="T9" fmla="*/ 6 h 39"/>
                <a:gd name="T10" fmla="*/ 0 w 37"/>
                <a:gd name="T11" fmla="*/ 33 h 39"/>
                <a:gd name="T12" fmla="*/ 5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5" y="0"/>
                    <a:pt x="32" y="0"/>
                  </a:cubicBezTo>
                  <a:cubicBezTo>
                    <a:pt x="5" y="0"/>
                    <a:pt x="5" y="0"/>
                    <a:pt x="5" y="0"/>
                  </a:cubicBezTo>
                  <a:cubicBezTo>
                    <a:pt x="2" y="0"/>
                    <a:pt x="0" y="3"/>
                    <a:pt x="0" y="6"/>
                  </a:cubicBezTo>
                  <a:cubicBezTo>
                    <a:pt x="0" y="33"/>
                    <a:pt x="0" y="33"/>
                    <a:pt x="0" y="33"/>
                  </a:cubicBezTo>
                  <a:cubicBezTo>
                    <a:pt x="0" y="36"/>
                    <a:pt x="2" y="39"/>
                    <a:pt x="5" y="39"/>
                  </a:cubicBezTo>
                  <a:cubicBezTo>
                    <a:pt x="32" y="39"/>
                    <a:pt x="32" y="39"/>
                    <a:pt x="32" y="39"/>
                  </a:cubicBezTo>
                  <a:cubicBezTo>
                    <a:pt x="35"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71"/>
            <p:cNvSpPr/>
            <p:nvPr/>
          </p:nvSpPr>
          <p:spPr bwMode="auto">
            <a:xfrm>
              <a:off x="919" y="2809"/>
              <a:ext cx="60" cy="64"/>
            </a:xfrm>
            <a:custGeom>
              <a:avLst/>
              <a:gdLst>
                <a:gd name="T0" fmla="*/ 37 w 37"/>
                <a:gd name="T1" fmla="*/ 33 h 39"/>
                <a:gd name="T2" fmla="*/ 37 w 37"/>
                <a:gd name="T3" fmla="*/ 6 h 39"/>
                <a:gd name="T4" fmla="*/ 32 w 37"/>
                <a:gd name="T5" fmla="*/ 0 h 39"/>
                <a:gd name="T6" fmla="*/ 5 w 37"/>
                <a:gd name="T7" fmla="*/ 0 h 39"/>
                <a:gd name="T8" fmla="*/ 0 w 37"/>
                <a:gd name="T9" fmla="*/ 6 h 39"/>
                <a:gd name="T10" fmla="*/ 0 w 37"/>
                <a:gd name="T11" fmla="*/ 33 h 39"/>
                <a:gd name="T12" fmla="*/ 5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5" y="0"/>
                    <a:pt x="32" y="0"/>
                  </a:cubicBezTo>
                  <a:cubicBezTo>
                    <a:pt x="5" y="0"/>
                    <a:pt x="5" y="0"/>
                    <a:pt x="5" y="0"/>
                  </a:cubicBezTo>
                  <a:cubicBezTo>
                    <a:pt x="2" y="0"/>
                    <a:pt x="0" y="3"/>
                    <a:pt x="0" y="6"/>
                  </a:cubicBezTo>
                  <a:cubicBezTo>
                    <a:pt x="0" y="33"/>
                    <a:pt x="0" y="33"/>
                    <a:pt x="0" y="33"/>
                  </a:cubicBezTo>
                  <a:cubicBezTo>
                    <a:pt x="0" y="36"/>
                    <a:pt x="2" y="39"/>
                    <a:pt x="5" y="39"/>
                  </a:cubicBezTo>
                  <a:cubicBezTo>
                    <a:pt x="32" y="39"/>
                    <a:pt x="32" y="39"/>
                    <a:pt x="32" y="39"/>
                  </a:cubicBezTo>
                  <a:cubicBezTo>
                    <a:pt x="35"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72"/>
            <p:cNvSpPr/>
            <p:nvPr/>
          </p:nvSpPr>
          <p:spPr bwMode="auto">
            <a:xfrm>
              <a:off x="853" y="2809"/>
              <a:ext cx="60" cy="64"/>
            </a:xfrm>
            <a:custGeom>
              <a:avLst/>
              <a:gdLst>
                <a:gd name="T0" fmla="*/ 37 w 37"/>
                <a:gd name="T1" fmla="*/ 33 h 39"/>
                <a:gd name="T2" fmla="*/ 37 w 37"/>
                <a:gd name="T3" fmla="*/ 6 h 39"/>
                <a:gd name="T4" fmla="*/ 32 w 37"/>
                <a:gd name="T5" fmla="*/ 0 h 39"/>
                <a:gd name="T6" fmla="*/ 5 w 37"/>
                <a:gd name="T7" fmla="*/ 0 h 39"/>
                <a:gd name="T8" fmla="*/ 0 w 37"/>
                <a:gd name="T9" fmla="*/ 6 h 39"/>
                <a:gd name="T10" fmla="*/ 0 w 37"/>
                <a:gd name="T11" fmla="*/ 33 h 39"/>
                <a:gd name="T12" fmla="*/ 5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5" y="0"/>
                    <a:pt x="32" y="0"/>
                  </a:cubicBezTo>
                  <a:cubicBezTo>
                    <a:pt x="5" y="0"/>
                    <a:pt x="5" y="0"/>
                    <a:pt x="5" y="0"/>
                  </a:cubicBezTo>
                  <a:cubicBezTo>
                    <a:pt x="2" y="0"/>
                    <a:pt x="0" y="3"/>
                    <a:pt x="0" y="6"/>
                  </a:cubicBezTo>
                  <a:cubicBezTo>
                    <a:pt x="0" y="33"/>
                    <a:pt x="0" y="33"/>
                    <a:pt x="0" y="33"/>
                  </a:cubicBezTo>
                  <a:cubicBezTo>
                    <a:pt x="0" y="36"/>
                    <a:pt x="2" y="39"/>
                    <a:pt x="5" y="39"/>
                  </a:cubicBezTo>
                  <a:cubicBezTo>
                    <a:pt x="32" y="39"/>
                    <a:pt x="32" y="39"/>
                    <a:pt x="32" y="39"/>
                  </a:cubicBezTo>
                  <a:cubicBezTo>
                    <a:pt x="35"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73"/>
            <p:cNvSpPr/>
            <p:nvPr/>
          </p:nvSpPr>
          <p:spPr bwMode="auto">
            <a:xfrm>
              <a:off x="781" y="2809"/>
              <a:ext cx="60" cy="64"/>
            </a:xfrm>
            <a:custGeom>
              <a:avLst/>
              <a:gdLst>
                <a:gd name="T0" fmla="*/ 37 w 37"/>
                <a:gd name="T1" fmla="*/ 33 h 39"/>
                <a:gd name="T2" fmla="*/ 37 w 37"/>
                <a:gd name="T3" fmla="*/ 6 h 39"/>
                <a:gd name="T4" fmla="*/ 32 w 37"/>
                <a:gd name="T5" fmla="*/ 0 h 39"/>
                <a:gd name="T6" fmla="*/ 5 w 37"/>
                <a:gd name="T7" fmla="*/ 0 h 39"/>
                <a:gd name="T8" fmla="*/ 0 w 37"/>
                <a:gd name="T9" fmla="*/ 6 h 39"/>
                <a:gd name="T10" fmla="*/ 0 w 37"/>
                <a:gd name="T11" fmla="*/ 33 h 39"/>
                <a:gd name="T12" fmla="*/ 5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4" y="0"/>
                    <a:pt x="32" y="0"/>
                  </a:cubicBezTo>
                  <a:cubicBezTo>
                    <a:pt x="5" y="0"/>
                    <a:pt x="5" y="0"/>
                    <a:pt x="5" y="0"/>
                  </a:cubicBezTo>
                  <a:cubicBezTo>
                    <a:pt x="2" y="0"/>
                    <a:pt x="0" y="3"/>
                    <a:pt x="0" y="6"/>
                  </a:cubicBezTo>
                  <a:cubicBezTo>
                    <a:pt x="0" y="33"/>
                    <a:pt x="0" y="33"/>
                    <a:pt x="0" y="33"/>
                  </a:cubicBezTo>
                  <a:cubicBezTo>
                    <a:pt x="0" y="36"/>
                    <a:pt x="2" y="39"/>
                    <a:pt x="5" y="39"/>
                  </a:cubicBezTo>
                  <a:cubicBezTo>
                    <a:pt x="32" y="39"/>
                    <a:pt x="32" y="39"/>
                    <a:pt x="32" y="39"/>
                  </a:cubicBezTo>
                  <a:cubicBezTo>
                    <a:pt x="34"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74"/>
            <p:cNvSpPr/>
            <p:nvPr/>
          </p:nvSpPr>
          <p:spPr bwMode="auto">
            <a:xfrm>
              <a:off x="713" y="2809"/>
              <a:ext cx="60" cy="64"/>
            </a:xfrm>
            <a:custGeom>
              <a:avLst/>
              <a:gdLst>
                <a:gd name="T0" fmla="*/ 37 w 37"/>
                <a:gd name="T1" fmla="*/ 33 h 39"/>
                <a:gd name="T2" fmla="*/ 37 w 37"/>
                <a:gd name="T3" fmla="*/ 6 h 39"/>
                <a:gd name="T4" fmla="*/ 32 w 37"/>
                <a:gd name="T5" fmla="*/ 0 h 39"/>
                <a:gd name="T6" fmla="*/ 6 w 37"/>
                <a:gd name="T7" fmla="*/ 0 h 39"/>
                <a:gd name="T8" fmla="*/ 0 w 37"/>
                <a:gd name="T9" fmla="*/ 6 h 39"/>
                <a:gd name="T10" fmla="*/ 0 w 37"/>
                <a:gd name="T11" fmla="*/ 33 h 39"/>
                <a:gd name="T12" fmla="*/ 6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5" y="0"/>
                    <a:pt x="32" y="0"/>
                  </a:cubicBezTo>
                  <a:cubicBezTo>
                    <a:pt x="6" y="0"/>
                    <a:pt x="6" y="0"/>
                    <a:pt x="6" y="0"/>
                  </a:cubicBezTo>
                  <a:cubicBezTo>
                    <a:pt x="3" y="0"/>
                    <a:pt x="0" y="3"/>
                    <a:pt x="0" y="6"/>
                  </a:cubicBezTo>
                  <a:cubicBezTo>
                    <a:pt x="0" y="33"/>
                    <a:pt x="0" y="33"/>
                    <a:pt x="0" y="33"/>
                  </a:cubicBezTo>
                  <a:cubicBezTo>
                    <a:pt x="0" y="36"/>
                    <a:pt x="3" y="39"/>
                    <a:pt x="6" y="39"/>
                  </a:cubicBezTo>
                  <a:cubicBezTo>
                    <a:pt x="32" y="39"/>
                    <a:pt x="32" y="39"/>
                    <a:pt x="32" y="39"/>
                  </a:cubicBezTo>
                  <a:cubicBezTo>
                    <a:pt x="35"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75"/>
            <p:cNvSpPr/>
            <p:nvPr/>
          </p:nvSpPr>
          <p:spPr bwMode="auto">
            <a:xfrm>
              <a:off x="645" y="2809"/>
              <a:ext cx="60" cy="64"/>
            </a:xfrm>
            <a:custGeom>
              <a:avLst/>
              <a:gdLst>
                <a:gd name="T0" fmla="*/ 37 w 37"/>
                <a:gd name="T1" fmla="*/ 33 h 39"/>
                <a:gd name="T2" fmla="*/ 37 w 37"/>
                <a:gd name="T3" fmla="*/ 6 h 39"/>
                <a:gd name="T4" fmla="*/ 32 w 37"/>
                <a:gd name="T5" fmla="*/ 0 h 39"/>
                <a:gd name="T6" fmla="*/ 5 w 37"/>
                <a:gd name="T7" fmla="*/ 0 h 39"/>
                <a:gd name="T8" fmla="*/ 0 w 37"/>
                <a:gd name="T9" fmla="*/ 6 h 39"/>
                <a:gd name="T10" fmla="*/ 0 w 37"/>
                <a:gd name="T11" fmla="*/ 33 h 39"/>
                <a:gd name="T12" fmla="*/ 5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4" y="0"/>
                    <a:pt x="32" y="0"/>
                  </a:cubicBezTo>
                  <a:cubicBezTo>
                    <a:pt x="5" y="0"/>
                    <a:pt x="5" y="0"/>
                    <a:pt x="5" y="0"/>
                  </a:cubicBezTo>
                  <a:cubicBezTo>
                    <a:pt x="2" y="0"/>
                    <a:pt x="0" y="3"/>
                    <a:pt x="0" y="6"/>
                  </a:cubicBezTo>
                  <a:cubicBezTo>
                    <a:pt x="0" y="33"/>
                    <a:pt x="0" y="33"/>
                    <a:pt x="0" y="33"/>
                  </a:cubicBezTo>
                  <a:cubicBezTo>
                    <a:pt x="0" y="36"/>
                    <a:pt x="2" y="39"/>
                    <a:pt x="5" y="39"/>
                  </a:cubicBezTo>
                  <a:cubicBezTo>
                    <a:pt x="32" y="39"/>
                    <a:pt x="32" y="39"/>
                    <a:pt x="32" y="39"/>
                  </a:cubicBezTo>
                  <a:cubicBezTo>
                    <a:pt x="34"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76"/>
            <p:cNvSpPr/>
            <p:nvPr/>
          </p:nvSpPr>
          <p:spPr bwMode="auto">
            <a:xfrm>
              <a:off x="579" y="2809"/>
              <a:ext cx="58" cy="64"/>
            </a:xfrm>
            <a:custGeom>
              <a:avLst/>
              <a:gdLst>
                <a:gd name="T0" fmla="*/ 36 w 36"/>
                <a:gd name="T1" fmla="*/ 33 h 39"/>
                <a:gd name="T2" fmla="*/ 36 w 36"/>
                <a:gd name="T3" fmla="*/ 6 h 39"/>
                <a:gd name="T4" fmla="*/ 31 w 36"/>
                <a:gd name="T5" fmla="*/ 0 h 39"/>
                <a:gd name="T6" fmla="*/ 5 w 36"/>
                <a:gd name="T7" fmla="*/ 0 h 39"/>
                <a:gd name="T8" fmla="*/ 0 w 36"/>
                <a:gd name="T9" fmla="*/ 6 h 39"/>
                <a:gd name="T10" fmla="*/ 0 w 36"/>
                <a:gd name="T11" fmla="*/ 33 h 39"/>
                <a:gd name="T12" fmla="*/ 5 w 36"/>
                <a:gd name="T13" fmla="*/ 39 h 39"/>
                <a:gd name="T14" fmla="*/ 31 w 36"/>
                <a:gd name="T15" fmla="*/ 39 h 39"/>
                <a:gd name="T16" fmla="*/ 36 w 36"/>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9">
                  <a:moveTo>
                    <a:pt x="36" y="33"/>
                  </a:moveTo>
                  <a:cubicBezTo>
                    <a:pt x="36" y="6"/>
                    <a:pt x="36" y="6"/>
                    <a:pt x="36" y="6"/>
                  </a:cubicBezTo>
                  <a:cubicBezTo>
                    <a:pt x="36" y="3"/>
                    <a:pt x="34" y="0"/>
                    <a:pt x="31" y="0"/>
                  </a:cubicBezTo>
                  <a:cubicBezTo>
                    <a:pt x="5" y="0"/>
                    <a:pt x="5" y="0"/>
                    <a:pt x="5" y="0"/>
                  </a:cubicBezTo>
                  <a:cubicBezTo>
                    <a:pt x="2" y="0"/>
                    <a:pt x="0" y="3"/>
                    <a:pt x="0" y="6"/>
                  </a:cubicBezTo>
                  <a:cubicBezTo>
                    <a:pt x="0" y="33"/>
                    <a:pt x="0" y="33"/>
                    <a:pt x="0" y="33"/>
                  </a:cubicBezTo>
                  <a:cubicBezTo>
                    <a:pt x="0" y="36"/>
                    <a:pt x="2" y="39"/>
                    <a:pt x="5" y="39"/>
                  </a:cubicBezTo>
                  <a:cubicBezTo>
                    <a:pt x="31" y="39"/>
                    <a:pt x="31" y="39"/>
                    <a:pt x="31" y="39"/>
                  </a:cubicBezTo>
                  <a:cubicBezTo>
                    <a:pt x="34" y="39"/>
                    <a:pt x="36" y="36"/>
                    <a:pt x="36"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77"/>
            <p:cNvSpPr/>
            <p:nvPr/>
          </p:nvSpPr>
          <p:spPr bwMode="auto">
            <a:xfrm>
              <a:off x="507" y="2809"/>
              <a:ext cx="60" cy="64"/>
            </a:xfrm>
            <a:custGeom>
              <a:avLst/>
              <a:gdLst>
                <a:gd name="T0" fmla="*/ 37 w 37"/>
                <a:gd name="T1" fmla="*/ 33 h 39"/>
                <a:gd name="T2" fmla="*/ 37 w 37"/>
                <a:gd name="T3" fmla="*/ 6 h 39"/>
                <a:gd name="T4" fmla="*/ 32 w 37"/>
                <a:gd name="T5" fmla="*/ 0 h 39"/>
                <a:gd name="T6" fmla="*/ 6 w 37"/>
                <a:gd name="T7" fmla="*/ 0 h 39"/>
                <a:gd name="T8" fmla="*/ 0 w 37"/>
                <a:gd name="T9" fmla="*/ 6 h 39"/>
                <a:gd name="T10" fmla="*/ 0 w 37"/>
                <a:gd name="T11" fmla="*/ 33 h 39"/>
                <a:gd name="T12" fmla="*/ 6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5" y="0"/>
                    <a:pt x="32" y="0"/>
                  </a:cubicBezTo>
                  <a:cubicBezTo>
                    <a:pt x="6" y="0"/>
                    <a:pt x="6" y="0"/>
                    <a:pt x="6" y="0"/>
                  </a:cubicBezTo>
                  <a:cubicBezTo>
                    <a:pt x="3" y="0"/>
                    <a:pt x="0" y="3"/>
                    <a:pt x="0" y="6"/>
                  </a:cubicBezTo>
                  <a:cubicBezTo>
                    <a:pt x="0" y="33"/>
                    <a:pt x="0" y="33"/>
                    <a:pt x="0" y="33"/>
                  </a:cubicBezTo>
                  <a:cubicBezTo>
                    <a:pt x="0" y="36"/>
                    <a:pt x="3" y="39"/>
                    <a:pt x="6" y="39"/>
                  </a:cubicBezTo>
                  <a:cubicBezTo>
                    <a:pt x="32" y="39"/>
                    <a:pt x="32" y="39"/>
                    <a:pt x="32" y="39"/>
                  </a:cubicBezTo>
                  <a:cubicBezTo>
                    <a:pt x="35"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78"/>
            <p:cNvSpPr/>
            <p:nvPr/>
          </p:nvSpPr>
          <p:spPr bwMode="auto">
            <a:xfrm>
              <a:off x="441" y="2809"/>
              <a:ext cx="60" cy="64"/>
            </a:xfrm>
            <a:custGeom>
              <a:avLst/>
              <a:gdLst>
                <a:gd name="T0" fmla="*/ 37 w 37"/>
                <a:gd name="T1" fmla="*/ 33 h 39"/>
                <a:gd name="T2" fmla="*/ 37 w 37"/>
                <a:gd name="T3" fmla="*/ 6 h 39"/>
                <a:gd name="T4" fmla="*/ 32 w 37"/>
                <a:gd name="T5" fmla="*/ 0 h 39"/>
                <a:gd name="T6" fmla="*/ 5 w 37"/>
                <a:gd name="T7" fmla="*/ 0 h 39"/>
                <a:gd name="T8" fmla="*/ 0 w 37"/>
                <a:gd name="T9" fmla="*/ 6 h 39"/>
                <a:gd name="T10" fmla="*/ 0 w 37"/>
                <a:gd name="T11" fmla="*/ 33 h 39"/>
                <a:gd name="T12" fmla="*/ 5 w 37"/>
                <a:gd name="T13" fmla="*/ 39 h 39"/>
                <a:gd name="T14" fmla="*/ 32 w 37"/>
                <a:gd name="T15" fmla="*/ 39 h 39"/>
                <a:gd name="T16" fmla="*/ 37 w 37"/>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33"/>
                  </a:moveTo>
                  <a:cubicBezTo>
                    <a:pt x="37" y="6"/>
                    <a:pt x="37" y="6"/>
                    <a:pt x="37" y="6"/>
                  </a:cubicBezTo>
                  <a:cubicBezTo>
                    <a:pt x="37" y="3"/>
                    <a:pt x="35" y="0"/>
                    <a:pt x="32" y="0"/>
                  </a:cubicBezTo>
                  <a:cubicBezTo>
                    <a:pt x="5" y="0"/>
                    <a:pt x="5" y="0"/>
                    <a:pt x="5" y="0"/>
                  </a:cubicBezTo>
                  <a:cubicBezTo>
                    <a:pt x="2" y="0"/>
                    <a:pt x="0" y="3"/>
                    <a:pt x="0" y="6"/>
                  </a:cubicBezTo>
                  <a:cubicBezTo>
                    <a:pt x="0" y="33"/>
                    <a:pt x="0" y="33"/>
                    <a:pt x="0" y="33"/>
                  </a:cubicBezTo>
                  <a:cubicBezTo>
                    <a:pt x="0" y="36"/>
                    <a:pt x="2" y="39"/>
                    <a:pt x="5" y="39"/>
                  </a:cubicBezTo>
                  <a:cubicBezTo>
                    <a:pt x="32" y="39"/>
                    <a:pt x="32" y="39"/>
                    <a:pt x="32" y="39"/>
                  </a:cubicBezTo>
                  <a:cubicBezTo>
                    <a:pt x="35" y="39"/>
                    <a:pt x="37" y="36"/>
                    <a:pt x="37" y="33"/>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79"/>
            <p:cNvSpPr/>
            <p:nvPr/>
          </p:nvSpPr>
          <p:spPr bwMode="auto">
            <a:xfrm>
              <a:off x="355" y="2806"/>
              <a:ext cx="75" cy="70"/>
            </a:xfrm>
            <a:custGeom>
              <a:avLst/>
              <a:gdLst>
                <a:gd name="T0" fmla="*/ 46 w 46"/>
                <a:gd name="T1" fmla="*/ 37 h 43"/>
                <a:gd name="T2" fmla="*/ 46 w 46"/>
                <a:gd name="T3" fmla="*/ 7 h 43"/>
                <a:gd name="T4" fmla="*/ 40 w 46"/>
                <a:gd name="T5" fmla="*/ 0 h 43"/>
                <a:gd name="T6" fmla="*/ 6 w 46"/>
                <a:gd name="T7" fmla="*/ 0 h 43"/>
                <a:gd name="T8" fmla="*/ 0 w 46"/>
                <a:gd name="T9" fmla="*/ 7 h 43"/>
                <a:gd name="T10" fmla="*/ 0 w 46"/>
                <a:gd name="T11" fmla="*/ 37 h 43"/>
                <a:gd name="T12" fmla="*/ 6 w 46"/>
                <a:gd name="T13" fmla="*/ 43 h 43"/>
                <a:gd name="T14" fmla="*/ 40 w 46"/>
                <a:gd name="T15" fmla="*/ 43 h 43"/>
                <a:gd name="T16" fmla="*/ 46 w 46"/>
                <a:gd name="T17"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3">
                  <a:moveTo>
                    <a:pt x="46" y="37"/>
                  </a:moveTo>
                  <a:cubicBezTo>
                    <a:pt x="46" y="7"/>
                    <a:pt x="46" y="7"/>
                    <a:pt x="46" y="7"/>
                  </a:cubicBezTo>
                  <a:cubicBezTo>
                    <a:pt x="46" y="3"/>
                    <a:pt x="43" y="0"/>
                    <a:pt x="40" y="0"/>
                  </a:cubicBezTo>
                  <a:cubicBezTo>
                    <a:pt x="6" y="0"/>
                    <a:pt x="6" y="0"/>
                    <a:pt x="6" y="0"/>
                  </a:cubicBezTo>
                  <a:cubicBezTo>
                    <a:pt x="3" y="0"/>
                    <a:pt x="0" y="3"/>
                    <a:pt x="0" y="7"/>
                  </a:cubicBezTo>
                  <a:cubicBezTo>
                    <a:pt x="0" y="37"/>
                    <a:pt x="0" y="37"/>
                    <a:pt x="0" y="37"/>
                  </a:cubicBezTo>
                  <a:cubicBezTo>
                    <a:pt x="0" y="40"/>
                    <a:pt x="3" y="43"/>
                    <a:pt x="6" y="43"/>
                  </a:cubicBezTo>
                  <a:cubicBezTo>
                    <a:pt x="40" y="43"/>
                    <a:pt x="40" y="43"/>
                    <a:pt x="40" y="43"/>
                  </a:cubicBezTo>
                  <a:cubicBezTo>
                    <a:pt x="43" y="43"/>
                    <a:pt x="46" y="40"/>
                    <a:pt x="46" y="37"/>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80"/>
            <p:cNvSpPr/>
            <p:nvPr/>
          </p:nvSpPr>
          <p:spPr bwMode="auto">
            <a:xfrm>
              <a:off x="355" y="2740"/>
              <a:ext cx="60" cy="63"/>
            </a:xfrm>
            <a:custGeom>
              <a:avLst/>
              <a:gdLst>
                <a:gd name="T0" fmla="*/ 5 w 37"/>
                <a:gd name="T1" fmla="*/ 39 h 39"/>
                <a:gd name="T2" fmla="*/ 32 w 37"/>
                <a:gd name="T3" fmla="*/ 39 h 39"/>
                <a:gd name="T4" fmla="*/ 37 w 37"/>
                <a:gd name="T5" fmla="*/ 33 h 39"/>
                <a:gd name="T6" fmla="*/ 37 w 37"/>
                <a:gd name="T7" fmla="*/ 6 h 39"/>
                <a:gd name="T8" fmla="*/ 32 w 37"/>
                <a:gd name="T9" fmla="*/ 0 h 39"/>
                <a:gd name="T10" fmla="*/ 5 w 37"/>
                <a:gd name="T11" fmla="*/ 0 h 39"/>
                <a:gd name="T12" fmla="*/ 0 w 37"/>
                <a:gd name="T13" fmla="*/ 6 h 39"/>
                <a:gd name="T14" fmla="*/ 0 w 37"/>
                <a:gd name="T15" fmla="*/ 33 h 39"/>
                <a:gd name="T16" fmla="*/ 5 w 37"/>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5" y="39"/>
                  </a:moveTo>
                  <a:cubicBezTo>
                    <a:pt x="32" y="39"/>
                    <a:pt x="32" y="39"/>
                    <a:pt x="32" y="39"/>
                  </a:cubicBezTo>
                  <a:cubicBezTo>
                    <a:pt x="34" y="39"/>
                    <a:pt x="37" y="36"/>
                    <a:pt x="37" y="33"/>
                  </a:cubicBezTo>
                  <a:cubicBezTo>
                    <a:pt x="37" y="6"/>
                    <a:pt x="37" y="6"/>
                    <a:pt x="37" y="6"/>
                  </a:cubicBezTo>
                  <a:cubicBezTo>
                    <a:pt x="37" y="3"/>
                    <a:pt x="34" y="0"/>
                    <a:pt x="32" y="0"/>
                  </a:cubicBezTo>
                  <a:cubicBezTo>
                    <a:pt x="5" y="0"/>
                    <a:pt x="5" y="0"/>
                    <a:pt x="5" y="0"/>
                  </a:cubicBezTo>
                  <a:cubicBezTo>
                    <a:pt x="2" y="0"/>
                    <a:pt x="0" y="3"/>
                    <a:pt x="0" y="6"/>
                  </a:cubicBezTo>
                  <a:cubicBezTo>
                    <a:pt x="0" y="33"/>
                    <a:pt x="0" y="33"/>
                    <a:pt x="0" y="33"/>
                  </a:cubicBezTo>
                  <a:cubicBezTo>
                    <a:pt x="0" y="36"/>
                    <a:pt x="2" y="39"/>
                    <a:pt x="5" y="39"/>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81"/>
            <p:cNvSpPr/>
            <p:nvPr/>
          </p:nvSpPr>
          <p:spPr bwMode="auto">
            <a:xfrm>
              <a:off x="428"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2" y="39"/>
                    <a:pt x="5" y="39"/>
                  </a:cubicBezTo>
                  <a:cubicBezTo>
                    <a:pt x="32" y="39"/>
                    <a:pt x="32" y="39"/>
                    <a:pt x="32" y="39"/>
                  </a:cubicBezTo>
                  <a:cubicBezTo>
                    <a:pt x="35" y="39"/>
                    <a:pt x="37" y="36"/>
                    <a:pt x="37" y="33"/>
                  </a:cubicBezTo>
                  <a:cubicBezTo>
                    <a:pt x="37" y="6"/>
                    <a:pt x="37" y="6"/>
                    <a:pt x="37" y="6"/>
                  </a:cubicBezTo>
                  <a:cubicBezTo>
                    <a:pt x="37" y="3"/>
                    <a:pt x="35" y="0"/>
                    <a:pt x="32"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82"/>
            <p:cNvSpPr/>
            <p:nvPr/>
          </p:nvSpPr>
          <p:spPr bwMode="auto">
            <a:xfrm>
              <a:off x="494"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2" y="39"/>
                    <a:pt x="5" y="39"/>
                  </a:cubicBezTo>
                  <a:cubicBezTo>
                    <a:pt x="32" y="39"/>
                    <a:pt x="32" y="39"/>
                    <a:pt x="32" y="39"/>
                  </a:cubicBezTo>
                  <a:cubicBezTo>
                    <a:pt x="35" y="39"/>
                    <a:pt x="37" y="36"/>
                    <a:pt x="37" y="33"/>
                  </a:cubicBezTo>
                  <a:cubicBezTo>
                    <a:pt x="37" y="6"/>
                    <a:pt x="37" y="6"/>
                    <a:pt x="37" y="6"/>
                  </a:cubicBezTo>
                  <a:cubicBezTo>
                    <a:pt x="37" y="3"/>
                    <a:pt x="35" y="0"/>
                    <a:pt x="32"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83"/>
            <p:cNvSpPr/>
            <p:nvPr/>
          </p:nvSpPr>
          <p:spPr bwMode="auto">
            <a:xfrm>
              <a:off x="564"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3" y="39"/>
                    <a:pt x="5" y="39"/>
                  </a:cubicBezTo>
                  <a:cubicBezTo>
                    <a:pt x="32" y="39"/>
                    <a:pt x="32" y="39"/>
                    <a:pt x="32" y="39"/>
                  </a:cubicBezTo>
                  <a:cubicBezTo>
                    <a:pt x="35" y="39"/>
                    <a:pt x="37" y="36"/>
                    <a:pt x="37" y="33"/>
                  </a:cubicBezTo>
                  <a:cubicBezTo>
                    <a:pt x="37" y="6"/>
                    <a:pt x="37" y="6"/>
                    <a:pt x="37" y="6"/>
                  </a:cubicBezTo>
                  <a:cubicBezTo>
                    <a:pt x="37" y="3"/>
                    <a:pt x="35" y="0"/>
                    <a:pt x="32" y="0"/>
                  </a:cubicBezTo>
                  <a:cubicBezTo>
                    <a:pt x="5" y="0"/>
                    <a:pt x="5" y="0"/>
                    <a:pt x="5" y="0"/>
                  </a:cubicBezTo>
                  <a:cubicBezTo>
                    <a:pt x="3"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84"/>
            <p:cNvSpPr/>
            <p:nvPr/>
          </p:nvSpPr>
          <p:spPr bwMode="auto">
            <a:xfrm>
              <a:off x="632" y="2740"/>
              <a:ext cx="59" cy="63"/>
            </a:xfrm>
            <a:custGeom>
              <a:avLst/>
              <a:gdLst>
                <a:gd name="T0" fmla="*/ 0 w 36"/>
                <a:gd name="T1" fmla="*/ 6 h 39"/>
                <a:gd name="T2" fmla="*/ 0 w 36"/>
                <a:gd name="T3" fmla="*/ 33 h 39"/>
                <a:gd name="T4" fmla="*/ 5 w 36"/>
                <a:gd name="T5" fmla="*/ 39 h 39"/>
                <a:gd name="T6" fmla="*/ 31 w 36"/>
                <a:gd name="T7" fmla="*/ 39 h 39"/>
                <a:gd name="T8" fmla="*/ 36 w 36"/>
                <a:gd name="T9" fmla="*/ 33 h 39"/>
                <a:gd name="T10" fmla="*/ 36 w 36"/>
                <a:gd name="T11" fmla="*/ 6 h 39"/>
                <a:gd name="T12" fmla="*/ 31 w 36"/>
                <a:gd name="T13" fmla="*/ 0 h 39"/>
                <a:gd name="T14" fmla="*/ 5 w 36"/>
                <a:gd name="T15" fmla="*/ 0 h 39"/>
                <a:gd name="T16" fmla="*/ 0 w 36"/>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9">
                  <a:moveTo>
                    <a:pt x="0" y="6"/>
                  </a:moveTo>
                  <a:cubicBezTo>
                    <a:pt x="0" y="33"/>
                    <a:pt x="0" y="33"/>
                    <a:pt x="0" y="33"/>
                  </a:cubicBezTo>
                  <a:cubicBezTo>
                    <a:pt x="0" y="36"/>
                    <a:pt x="2" y="39"/>
                    <a:pt x="5" y="39"/>
                  </a:cubicBezTo>
                  <a:cubicBezTo>
                    <a:pt x="31" y="39"/>
                    <a:pt x="31" y="39"/>
                    <a:pt x="31" y="39"/>
                  </a:cubicBezTo>
                  <a:cubicBezTo>
                    <a:pt x="34" y="39"/>
                    <a:pt x="36" y="36"/>
                    <a:pt x="36" y="33"/>
                  </a:cubicBezTo>
                  <a:cubicBezTo>
                    <a:pt x="36" y="6"/>
                    <a:pt x="36" y="6"/>
                    <a:pt x="36" y="6"/>
                  </a:cubicBezTo>
                  <a:cubicBezTo>
                    <a:pt x="36" y="3"/>
                    <a:pt x="34" y="0"/>
                    <a:pt x="31"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5"/>
            <p:cNvSpPr/>
            <p:nvPr/>
          </p:nvSpPr>
          <p:spPr bwMode="auto">
            <a:xfrm>
              <a:off x="700"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3" y="39"/>
                    <a:pt x="5" y="39"/>
                  </a:cubicBezTo>
                  <a:cubicBezTo>
                    <a:pt x="32" y="39"/>
                    <a:pt x="32" y="39"/>
                    <a:pt x="32" y="39"/>
                  </a:cubicBezTo>
                  <a:cubicBezTo>
                    <a:pt x="35" y="39"/>
                    <a:pt x="37" y="36"/>
                    <a:pt x="37" y="33"/>
                  </a:cubicBezTo>
                  <a:cubicBezTo>
                    <a:pt x="37" y="6"/>
                    <a:pt x="37" y="6"/>
                    <a:pt x="37" y="6"/>
                  </a:cubicBezTo>
                  <a:cubicBezTo>
                    <a:pt x="37" y="3"/>
                    <a:pt x="35" y="0"/>
                    <a:pt x="32" y="0"/>
                  </a:cubicBezTo>
                  <a:cubicBezTo>
                    <a:pt x="5" y="0"/>
                    <a:pt x="5" y="0"/>
                    <a:pt x="5" y="0"/>
                  </a:cubicBezTo>
                  <a:cubicBezTo>
                    <a:pt x="3"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86"/>
            <p:cNvSpPr/>
            <p:nvPr/>
          </p:nvSpPr>
          <p:spPr bwMode="auto">
            <a:xfrm>
              <a:off x="767" y="2740"/>
              <a:ext cx="60" cy="63"/>
            </a:xfrm>
            <a:custGeom>
              <a:avLst/>
              <a:gdLst>
                <a:gd name="T0" fmla="*/ 0 w 37"/>
                <a:gd name="T1" fmla="*/ 6 h 39"/>
                <a:gd name="T2" fmla="*/ 0 w 37"/>
                <a:gd name="T3" fmla="*/ 33 h 39"/>
                <a:gd name="T4" fmla="*/ 6 w 37"/>
                <a:gd name="T5" fmla="*/ 39 h 39"/>
                <a:gd name="T6" fmla="*/ 32 w 37"/>
                <a:gd name="T7" fmla="*/ 39 h 39"/>
                <a:gd name="T8" fmla="*/ 37 w 37"/>
                <a:gd name="T9" fmla="*/ 33 h 39"/>
                <a:gd name="T10" fmla="*/ 37 w 37"/>
                <a:gd name="T11" fmla="*/ 6 h 39"/>
                <a:gd name="T12" fmla="*/ 32 w 37"/>
                <a:gd name="T13" fmla="*/ 0 h 39"/>
                <a:gd name="T14" fmla="*/ 6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3" y="39"/>
                    <a:pt x="6" y="39"/>
                  </a:cubicBezTo>
                  <a:cubicBezTo>
                    <a:pt x="32" y="39"/>
                    <a:pt x="32" y="39"/>
                    <a:pt x="32" y="39"/>
                  </a:cubicBezTo>
                  <a:cubicBezTo>
                    <a:pt x="35" y="39"/>
                    <a:pt x="37" y="36"/>
                    <a:pt x="37" y="33"/>
                  </a:cubicBezTo>
                  <a:cubicBezTo>
                    <a:pt x="37" y="6"/>
                    <a:pt x="37" y="6"/>
                    <a:pt x="37" y="6"/>
                  </a:cubicBezTo>
                  <a:cubicBezTo>
                    <a:pt x="37" y="3"/>
                    <a:pt x="35" y="0"/>
                    <a:pt x="32" y="0"/>
                  </a:cubicBezTo>
                  <a:cubicBezTo>
                    <a:pt x="6" y="0"/>
                    <a:pt x="6" y="0"/>
                    <a:pt x="6" y="0"/>
                  </a:cubicBezTo>
                  <a:cubicBezTo>
                    <a:pt x="3"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87"/>
            <p:cNvSpPr/>
            <p:nvPr/>
          </p:nvSpPr>
          <p:spPr bwMode="auto">
            <a:xfrm>
              <a:off x="840"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2" y="39"/>
                    <a:pt x="5" y="39"/>
                  </a:cubicBezTo>
                  <a:cubicBezTo>
                    <a:pt x="32" y="39"/>
                    <a:pt x="32" y="39"/>
                    <a:pt x="32" y="39"/>
                  </a:cubicBezTo>
                  <a:cubicBezTo>
                    <a:pt x="34" y="39"/>
                    <a:pt x="37" y="36"/>
                    <a:pt x="37" y="33"/>
                  </a:cubicBezTo>
                  <a:cubicBezTo>
                    <a:pt x="37" y="6"/>
                    <a:pt x="37" y="6"/>
                    <a:pt x="37" y="6"/>
                  </a:cubicBezTo>
                  <a:cubicBezTo>
                    <a:pt x="37" y="3"/>
                    <a:pt x="34" y="0"/>
                    <a:pt x="32"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88"/>
            <p:cNvSpPr/>
            <p:nvPr/>
          </p:nvSpPr>
          <p:spPr bwMode="auto">
            <a:xfrm>
              <a:off x="906"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2" y="39"/>
                    <a:pt x="5" y="39"/>
                  </a:cubicBezTo>
                  <a:cubicBezTo>
                    <a:pt x="32" y="39"/>
                    <a:pt x="32" y="39"/>
                    <a:pt x="32" y="39"/>
                  </a:cubicBezTo>
                  <a:cubicBezTo>
                    <a:pt x="35" y="39"/>
                    <a:pt x="37" y="36"/>
                    <a:pt x="37" y="33"/>
                  </a:cubicBezTo>
                  <a:cubicBezTo>
                    <a:pt x="37" y="6"/>
                    <a:pt x="37" y="6"/>
                    <a:pt x="37" y="6"/>
                  </a:cubicBezTo>
                  <a:cubicBezTo>
                    <a:pt x="37" y="3"/>
                    <a:pt x="35" y="0"/>
                    <a:pt x="32"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89"/>
            <p:cNvSpPr/>
            <p:nvPr/>
          </p:nvSpPr>
          <p:spPr bwMode="auto">
            <a:xfrm>
              <a:off x="979"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2" y="39"/>
                    <a:pt x="5" y="39"/>
                  </a:cubicBezTo>
                  <a:cubicBezTo>
                    <a:pt x="32" y="39"/>
                    <a:pt x="32" y="39"/>
                    <a:pt x="32" y="39"/>
                  </a:cubicBezTo>
                  <a:cubicBezTo>
                    <a:pt x="34" y="39"/>
                    <a:pt x="37" y="36"/>
                    <a:pt x="37" y="33"/>
                  </a:cubicBezTo>
                  <a:cubicBezTo>
                    <a:pt x="37" y="6"/>
                    <a:pt x="37" y="6"/>
                    <a:pt x="37" y="6"/>
                  </a:cubicBezTo>
                  <a:cubicBezTo>
                    <a:pt x="37" y="3"/>
                    <a:pt x="34" y="0"/>
                    <a:pt x="32"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90"/>
            <p:cNvSpPr/>
            <p:nvPr/>
          </p:nvSpPr>
          <p:spPr bwMode="auto">
            <a:xfrm>
              <a:off x="1046"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2" y="39"/>
                    <a:pt x="5" y="39"/>
                  </a:cubicBezTo>
                  <a:cubicBezTo>
                    <a:pt x="32" y="39"/>
                    <a:pt x="32" y="39"/>
                    <a:pt x="32" y="39"/>
                  </a:cubicBezTo>
                  <a:cubicBezTo>
                    <a:pt x="35" y="39"/>
                    <a:pt x="37" y="36"/>
                    <a:pt x="37" y="33"/>
                  </a:cubicBezTo>
                  <a:cubicBezTo>
                    <a:pt x="37" y="6"/>
                    <a:pt x="37" y="6"/>
                    <a:pt x="37" y="6"/>
                  </a:cubicBezTo>
                  <a:cubicBezTo>
                    <a:pt x="37" y="3"/>
                    <a:pt x="35" y="0"/>
                    <a:pt x="32"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91"/>
            <p:cNvSpPr/>
            <p:nvPr/>
          </p:nvSpPr>
          <p:spPr bwMode="auto">
            <a:xfrm>
              <a:off x="1117" y="2740"/>
              <a:ext cx="58" cy="63"/>
            </a:xfrm>
            <a:custGeom>
              <a:avLst/>
              <a:gdLst>
                <a:gd name="T0" fmla="*/ 0 w 36"/>
                <a:gd name="T1" fmla="*/ 6 h 39"/>
                <a:gd name="T2" fmla="*/ 0 w 36"/>
                <a:gd name="T3" fmla="*/ 33 h 39"/>
                <a:gd name="T4" fmla="*/ 5 w 36"/>
                <a:gd name="T5" fmla="*/ 39 h 39"/>
                <a:gd name="T6" fmla="*/ 31 w 36"/>
                <a:gd name="T7" fmla="*/ 39 h 39"/>
                <a:gd name="T8" fmla="*/ 36 w 36"/>
                <a:gd name="T9" fmla="*/ 33 h 39"/>
                <a:gd name="T10" fmla="*/ 36 w 36"/>
                <a:gd name="T11" fmla="*/ 6 h 39"/>
                <a:gd name="T12" fmla="*/ 31 w 36"/>
                <a:gd name="T13" fmla="*/ 0 h 39"/>
                <a:gd name="T14" fmla="*/ 5 w 36"/>
                <a:gd name="T15" fmla="*/ 0 h 39"/>
                <a:gd name="T16" fmla="*/ 0 w 36"/>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9">
                  <a:moveTo>
                    <a:pt x="0" y="6"/>
                  </a:moveTo>
                  <a:cubicBezTo>
                    <a:pt x="0" y="33"/>
                    <a:pt x="0" y="33"/>
                    <a:pt x="0" y="33"/>
                  </a:cubicBezTo>
                  <a:cubicBezTo>
                    <a:pt x="0" y="36"/>
                    <a:pt x="2" y="39"/>
                    <a:pt x="5" y="39"/>
                  </a:cubicBezTo>
                  <a:cubicBezTo>
                    <a:pt x="31" y="39"/>
                    <a:pt x="31" y="39"/>
                    <a:pt x="31" y="39"/>
                  </a:cubicBezTo>
                  <a:cubicBezTo>
                    <a:pt x="34" y="39"/>
                    <a:pt x="36" y="36"/>
                    <a:pt x="36" y="33"/>
                  </a:cubicBezTo>
                  <a:cubicBezTo>
                    <a:pt x="36" y="6"/>
                    <a:pt x="36" y="6"/>
                    <a:pt x="36" y="6"/>
                  </a:cubicBezTo>
                  <a:cubicBezTo>
                    <a:pt x="36" y="3"/>
                    <a:pt x="34" y="0"/>
                    <a:pt x="31"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92"/>
            <p:cNvSpPr/>
            <p:nvPr/>
          </p:nvSpPr>
          <p:spPr bwMode="auto">
            <a:xfrm>
              <a:off x="1183" y="2740"/>
              <a:ext cx="60" cy="63"/>
            </a:xfrm>
            <a:custGeom>
              <a:avLst/>
              <a:gdLst>
                <a:gd name="T0" fmla="*/ 0 w 37"/>
                <a:gd name="T1" fmla="*/ 6 h 39"/>
                <a:gd name="T2" fmla="*/ 0 w 37"/>
                <a:gd name="T3" fmla="*/ 33 h 39"/>
                <a:gd name="T4" fmla="*/ 5 w 37"/>
                <a:gd name="T5" fmla="*/ 39 h 39"/>
                <a:gd name="T6" fmla="*/ 32 w 37"/>
                <a:gd name="T7" fmla="*/ 39 h 39"/>
                <a:gd name="T8" fmla="*/ 37 w 37"/>
                <a:gd name="T9" fmla="*/ 33 h 39"/>
                <a:gd name="T10" fmla="*/ 37 w 37"/>
                <a:gd name="T11" fmla="*/ 6 h 39"/>
                <a:gd name="T12" fmla="*/ 32 w 37"/>
                <a:gd name="T13" fmla="*/ 0 h 39"/>
                <a:gd name="T14" fmla="*/ 5 w 37"/>
                <a:gd name="T15" fmla="*/ 0 h 39"/>
                <a:gd name="T16" fmla="*/ 0 w 37"/>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6"/>
                  </a:moveTo>
                  <a:cubicBezTo>
                    <a:pt x="0" y="33"/>
                    <a:pt x="0" y="33"/>
                    <a:pt x="0" y="33"/>
                  </a:cubicBezTo>
                  <a:cubicBezTo>
                    <a:pt x="0" y="36"/>
                    <a:pt x="2" y="39"/>
                    <a:pt x="5" y="39"/>
                  </a:cubicBezTo>
                  <a:cubicBezTo>
                    <a:pt x="32" y="39"/>
                    <a:pt x="32" y="39"/>
                    <a:pt x="32" y="39"/>
                  </a:cubicBezTo>
                  <a:cubicBezTo>
                    <a:pt x="34" y="39"/>
                    <a:pt x="37" y="36"/>
                    <a:pt x="37" y="33"/>
                  </a:cubicBezTo>
                  <a:cubicBezTo>
                    <a:pt x="37" y="6"/>
                    <a:pt x="37" y="6"/>
                    <a:pt x="37" y="6"/>
                  </a:cubicBezTo>
                  <a:cubicBezTo>
                    <a:pt x="37" y="3"/>
                    <a:pt x="34" y="0"/>
                    <a:pt x="32" y="0"/>
                  </a:cubicBezTo>
                  <a:cubicBezTo>
                    <a:pt x="5" y="0"/>
                    <a:pt x="5" y="0"/>
                    <a:pt x="5" y="0"/>
                  </a:cubicBezTo>
                  <a:cubicBezTo>
                    <a:pt x="2" y="0"/>
                    <a:pt x="0" y="3"/>
                    <a:pt x="0" y="6"/>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Rectangle 93"/>
            <p:cNvSpPr>
              <a:spLocks noChangeArrowheads="1"/>
            </p:cNvSpPr>
            <p:nvPr/>
          </p:nvSpPr>
          <p:spPr bwMode="auto">
            <a:xfrm>
              <a:off x="1357" y="3404"/>
              <a:ext cx="279" cy="67"/>
            </a:xfrm>
            <a:prstGeom prst="rect">
              <a:avLst/>
            </a:prstGeom>
            <a:solidFill>
              <a:srgbClr val="FFD6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0" name="Freeform 94"/>
            <p:cNvSpPr/>
            <p:nvPr/>
          </p:nvSpPr>
          <p:spPr bwMode="auto">
            <a:xfrm>
              <a:off x="1205" y="2996"/>
              <a:ext cx="120" cy="397"/>
            </a:xfrm>
            <a:custGeom>
              <a:avLst/>
              <a:gdLst>
                <a:gd name="T0" fmla="*/ 71 w 74"/>
                <a:gd name="T1" fmla="*/ 238 h 245"/>
                <a:gd name="T2" fmla="*/ 71 w 74"/>
                <a:gd name="T3" fmla="*/ 131 h 245"/>
                <a:gd name="T4" fmla="*/ 48 w 74"/>
                <a:gd name="T5" fmla="*/ 80 h 245"/>
                <a:gd name="T6" fmla="*/ 8 w 74"/>
                <a:gd name="T7" fmla="*/ 43 h 245"/>
                <a:gd name="T8" fmla="*/ 6 w 74"/>
                <a:gd name="T9" fmla="*/ 77 h 245"/>
                <a:gd name="T10" fmla="*/ 0 w 74"/>
                <a:gd name="T11" fmla="*/ 165 h 245"/>
                <a:gd name="T12" fmla="*/ 74 w 74"/>
                <a:gd name="T13" fmla="*/ 245 h 245"/>
                <a:gd name="T14" fmla="*/ 71 w 74"/>
                <a:gd name="T15" fmla="*/ 238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245">
                  <a:moveTo>
                    <a:pt x="71" y="238"/>
                  </a:moveTo>
                  <a:cubicBezTo>
                    <a:pt x="71" y="131"/>
                    <a:pt x="71" y="131"/>
                    <a:pt x="71" y="131"/>
                  </a:cubicBezTo>
                  <a:cubicBezTo>
                    <a:pt x="37" y="131"/>
                    <a:pt x="45" y="111"/>
                    <a:pt x="48" y="80"/>
                  </a:cubicBezTo>
                  <a:cubicBezTo>
                    <a:pt x="51" y="51"/>
                    <a:pt x="25" y="0"/>
                    <a:pt x="8" y="43"/>
                  </a:cubicBezTo>
                  <a:cubicBezTo>
                    <a:pt x="18" y="50"/>
                    <a:pt x="25" y="79"/>
                    <a:pt x="6" y="77"/>
                  </a:cubicBezTo>
                  <a:cubicBezTo>
                    <a:pt x="0" y="165"/>
                    <a:pt x="0" y="165"/>
                    <a:pt x="0" y="165"/>
                  </a:cubicBezTo>
                  <a:cubicBezTo>
                    <a:pt x="26" y="189"/>
                    <a:pt x="48" y="221"/>
                    <a:pt x="74" y="245"/>
                  </a:cubicBezTo>
                  <a:cubicBezTo>
                    <a:pt x="72" y="243"/>
                    <a:pt x="71" y="240"/>
                    <a:pt x="71" y="238"/>
                  </a:cubicBezTo>
                  <a:close/>
                </a:path>
              </a:pathLst>
            </a:custGeom>
            <a:solidFill>
              <a:srgbClr val="FFD6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95"/>
            <p:cNvSpPr>
              <a:spLocks noEditPoints="1"/>
            </p:cNvSpPr>
            <p:nvPr/>
          </p:nvSpPr>
          <p:spPr bwMode="auto">
            <a:xfrm>
              <a:off x="1320" y="2829"/>
              <a:ext cx="353" cy="575"/>
            </a:xfrm>
            <a:custGeom>
              <a:avLst/>
              <a:gdLst>
                <a:gd name="T0" fmla="*/ 51 w 218"/>
                <a:gd name="T1" fmla="*/ 187 h 355"/>
                <a:gd name="T2" fmla="*/ 51 w 218"/>
                <a:gd name="T3" fmla="*/ 24 h 355"/>
                <a:gd name="T4" fmla="*/ 26 w 218"/>
                <a:gd name="T5" fmla="*/ 0 h 355"/>
                <a:gd name="T6" fmla="*/ 24 w 218"/>
                <a:gd name="T7" fmla="*/ 0 h 355"/>
                <a:gd name="T8" fmla="*/ 0 w 218"/>
                <a:gd name="T9" fmla="*/ 24 h 355"/>
                <a:gd name="T10" fmla="*/ 0 w 218"/>
                <a:gd name="T11" fmla="*/ 187 h 355"/>
                <a:gd name="T12" fmla="*/ 0 w 218"/>
                <a:gd name="T13" fmla="*/ 234 h 355"/>
                <a:gd name="T14" fmla="*/ 0 w 218"/>
                <a:gd name="T15" fmla="*/ 341 h 355"/>
                <a:gd name="T16" fmla="*/ 3 w 218"/>
                <a:gd name="T17" fmla="*/ 348 h 355"/>
                <a:gd name="T18" fmla="*/ 23 w 218"/>
                <a:gd name="T19" fmla="*/ 355 h 355"/>
                <a:gd name="T20" fmla="*/ 195 w 218"/>
                <a:gd name="T21" fmla="*/ 355 h 355"/>
                <a:gd name="T22" fmla="*/ 218 w 218"/>
                <a:gd name="T23" fmla="*/ 341 h 355"/>
                <a:gd name="T24" fmla="*/ 218 w 218"/>
                <a:gd name="T25" fmla="*/ 187 h 355"/>
                <a:gd name="T26" fmla="*/ 218 w 218"/>
                <a:gd name="T27" fmla="*/ 118 h 355"/>
                <a:gd name="T28" fmla="*/ 197 w 218"/>
                <a:gd name="T29" fmla="*/ 108 h 355"/>
                <a:gd name="T30" fmla="*/ 195 w 218"/>
                <a:gd name="T31" fmla="*/ 108 h 355"/>
                <a:gd name="T32" fmla="*/ 174 w 218"/>
                <a:gd name="T33" fmla="*/ 118 h 355"/>
                <a:gd name="T34" fmla="*/ 174 w 218"/>
                <a:gd name="T35" fmla="*/ 187 h 355"/>
                <a:gd name="T36" fmla="*/ 168 w 218"/>
                <a:gd name="T37" fmla="*/ 187 h 355"/>
                <a:gd name="T38" fmla="*/ 168 w 218"/>
                <a:gd name="T39" fmla="*/ 95 h 355"/>
                <a:gd name="T40" fmla="*/ 143 w 218"/>
                <a:gd name="T41" fmla="*/ 82 h 355"/>
                <a:gd name="T42" fmla="*/ 141 w 218"/>
                <a:gd name="T43" fmla="*/ 82 h 355"/>
                <a:gd name="T44" fmla="*/ 117 w 218"/>
                <a:gd name="T45" fmla="*/ 95 h 355"/>
                <a:gd name="T46" fmla="*/ 117 w 218"/>
                <a:gd name="T47" fmla="*/ 187 h 355"/>
                <a:gd name="T48" fmla="*/ 109 w 218"/>
                <a:gd name="T49" fmla="*/ 187 h 355"/>
                <a:gd name="T50" fmla="*/ 109 w 218"/>
                <a:gd name="T51" fmla="*/ 72 h 355"/>
                <a:gd name="T52" fmla="*/ 85 w 218"/>
                <a:gd name="T53" fmla="*/ 56 h 355"/>
                <a:gd name="T54" fmla="*/ 83 w 218"/>
                <a:gd name="T55" fmla="*/ 56 h 355"/>
                <a:gd name="T56" fmla="*/ 58 w 218"/>
                <a:gd name="T57" fmla="*/ 72 h 355"/>
                <a:gd name="T58" fmla="*/ 58 w 218"/>
                <a:gd name="T59" fmla="*/ 187 h 355"/>
                <a:gd name="T60" fmla="*/ 51 w 218"/>
                <a:gd name="T61" fmla="*/ 187 h 355"/>
                <a:gd name="T62" fmla="*/ 42 w 218"/>
                <a:gd name="T63" fmla="*/ 51 h 355"/>
                <a:gd name="T64" fmla="*/ 8 w 218"/>
                <a:gd name="T65" fmla="*/ 51 h 355"/>
                <a:gd name="T66" fmla="*/ 8 w 218"/>
                <a:gd name="T67" fmla="*/ 17 h 355"/>
                <a:gd name="T68" fmla="*/ 25 w 218"/>
                <a:gd name="T69" fmla="*/ 12 h 355"/>
                <a:gd name="T70" fmla="*/ 26 w 218"/>
                <a:gd name="T71" fmla="*/ 12 h 355"/>
                <a:gd name="T72" fmla="*/ 42 w 218"/>
                <a:gd name="T73" fmla="*/ 17 h 355"/>
                <a:gd name="T74" fmla="*/ 42 w 218"/>
                <a:gd name="T75" fmla="*/ 5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355">
                  <a:moveTo>
                    <a:pt x="51" y="187"/>
                  </a:moveTo>
                  <a:cubicBezTo>
                    <a:pt x="51" y="24"/>
                    <a:pt x="51" y="24"/>
                    <a:pt x="51" y="24"/>
                  </a:cubicBezTo>
                  <a:cubicBezTo>
                    <a:pt x="51" y="11"/>
                    <a:pt x="40" y="0"/>
                    <a:pt x="26" y="0"/>
                  </a:cubicBezTo>
                  <a:cubicBezTo>
                    <a:pt x="24" y="0"/>
                    <a:pt x="24" y="0"/>
                    <a:pt x="24" y="0"/>
                  </a:cubicBezTo>
                  <a:cubicBezTo>
                    <a:pt x="11" y="0"/>
                    <a:pt x="0" y="11"/>
                    <a:pt x="0" y="24"/>
                  </a:cubicBezTo>
                  <a:cubicBezTo>
                    <a:pt x="0" y="187"/>
                    <a:pt x="0" y="187"/>
                    <a:pt x="0" y="187"/>
                  </a:cubicBezTo>
                  <a:cubicBezTo>
                    <a:pt x="0" y="234"/>
                    <a:pt x="0" y="234"/>
                    <a:pt x="0" y="234"/>
                  </a:cubicBezTo>
                  <a:cubicBezTo>
                    <a:pt x="0" y="341"/>
                    <a:pt x="0" y="341"/>
                    <a:pt x="0" y="341"/>
                  </a:cubicBezTo>
                  <a:cubicBezTo>
                    <a:pt x="0" y="343"/>
                    <a:pt x="1" y="346"/>
                    <a:pt x="3" y="348"/>
                  </a:cubicBezTo>
                  <a:cubicBezTo>
                    <a:pt x="7" y="352"/>
                    <a:pt x="14" y="355"/>
                    <a:pt x="23" y="355"/>
                  </a:cubicBezTo>
                  <a:cubicBezTo>
                    <a:pt x="195" y="355"/>
                    <a:pt x="195" y="355"/>
                    <a:pt x="195" y="355"/>
                  </a:cubicBezTo>
                  <a:cubicBezTo>
                    <a:pt x="208" y="355"/>
                    <a:pt x="218" y="349"/>
                    <a:pt x="218" y="341"/>
                  </a:cubicBezTo>
                  <a:cubicBezTo>
                    <a:pt x="218" y="187"/>
                    <a:pt x="218" y="187"/>
                    <a:pt x="218" y="187"/>
                  </a:cubicBezTo>
                  <a:cubicBezTo>
                    <a:pt x="218" y="118"/>
                    <a:pt x="218" y="118"/>
                    <a:pt x="218" y="118"/>
                  </a:cubicBezTo>
                  <a:cubicBezTo>
                    <a:pt x="218" y="113"/>
                    <a:pt x="208" y="108"/>
                    <a:pt x="197" y="108"/>
                  </a:cubicBezTo>
                  <a:cubicBezTo>
                    <a:pt x="195" y="108"/>
                    <a:pt x="195" y="108"/>
                    <a:pt x="195" y="108"/>
                  </a:cubicBezTo>
                  <a:cubicBezTo>
                    <a:pt x="184" y="108"/>
                    <a:pt x="174" y="113"/>
                    <a:pt x="174" y="118"/>
                  </a:cubicBezTo>
                  <a:cubicBezTo>
                    <a:pt x="174" y="187"/>
                    <a:pt x="174" y="187"/>
                    <a:pt x="174" y="187"/>
                  </a:cubicBezTo>
                  <a:cubicBezTo>
                    <a:pt x="168" y="187"/>
                    <a:pt x="168" y="187"/>
                    <a:pt x="168" y="187"/>
                  </a:cubicBezTo>
                  <a:cubicBezTo>
                    <a:pt x="168" y="95"/>
                    <a:pt x="168" y="95"/>
                    <a:pt x="168" y="95"/>
                  </a:cubicBezTo>
                  <a:cubicBezTo>
                    <a:pt x="168" y="88"/>
                    <a:pt x="157" y="82"/>
                    <a:pt x="143" y="82"/>
                  </a:cubicBezTo>
                  <a:cubicBezTo>
                    <a:pt x="141" y="82"/>
                    <a:pt x="141" y="82"/>
                    <a:pt x="141" y="82"/>
                  </a:cubicBezTo>
                  <a:cubicBezTo>
                    <a:pt x="128" y="82"/>
                    <a:pt x="117" y="88"/>
                    <a:pt x="117" y="95"/>
                  </a:cubicBezTo>
                  <a:cubicBezTo>
                    <a:pt x="117" y="187"/>
                    <a:pt x="117" y="187"/>
                    <a:pt x="117" y="187"/>
                  </a:cubicBezTo>
                  <a:cubicBezTo>
                    <a:pt x="109" y="187"/>
                    <a:pt x="109" y="187"/>
                    <a:pt x="109" y="187"/>
                  </a:cubicBezTo>
                  <a:cubicBezTo>
                    <a:pt x="109" y="72"/>
                    <a:pt x="109" y="72"/>
                    <a:pt x="109" y="72"/>
                  </a:cubicBezTo>
                  <a:cubicBezTo>
                    <a:pt x="109" y="63"/>
                    <a:pt x="98" y="56"/>
                    <a:pt x="85" y="56"/>
                  </a:cubicBezTo>
                  <a:cubicBezTo>
                    <a:pt x="83" y="56"/>
                    <a:pt x="83" y="56"/>
                    <a:pt x="83" y="56"/>
                  </a:cubicBezTo>
                  <a:cubicBezTo>
                    <a:pt x="69" y="56"/>
                    <a:pt x="58" y="63"/>
                    <a:pt x="58" y="72"/>
                  </a:cubicBezTo>
                  <a:cubicBezTo>
                    <a:pt x="58" y="187"/>
                    <a:pt x="58" y="187"/>
                    <a:pt x="58" y="187"/>
                  </a:cubicBezTo>
                  <a:cubicBezTo>
                    <a:pt x="51" y="187"/>
                    <a:pt x="51" y="187"/>
                    <a:pt x="51" y="187"/>
                  </a:cubicBezTo>
                  <a:close/>
                  <a:moveTo>
                    <a:pt x="42" y="51"/>
                  </a:moveTo>
                  <a:cubicBezTo>
                    <a:pt x="8" y="51"/>
                    <a:pt x="8" y="51"/>
                    <a:pt x="8" y="51"/>
                  </a:cubicBezTo>
                  <a:cubicBezTo>
                    <a:pt x="8" y="17"/>
                    <a:pt x="8" y="17"/>
                    <a:pt x="8" y="17"/>
                  </a:cubicBezTo>
                  <a:cubicBezTo>
                    <a:pt x="8" y="14"/>
                    <a:pt x="16" y="12"/>
                    <a:pt x="25" y="12"/>
                  </a:cubicBezTo>
                  <a:cubicBezTo>
                    <a:pt x="26" y="12"/>
                    <a:pt x="26" y="12"/>
                    <a:pt x="26" y="12"/>
                  </a:cubicBezTo>
                  <a:cubicBezTo>
                    <a:pt x="35" y="12"/>
                    <a:pt x="42" y="14"/>
                    <a:pt x="42" y="17"/>
                  </a:cubicBezTo>
                  <a:lnTo>
                    <a:pt x="42" y="51"/>
                  </a:lnTo>
                  <a:close/>
                </a:path>
              </a:pathLst>
            </a:custGeom>
            <a:solidFill>
              <a:srgbClr val="FFD6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96"/>
            <p:cNvSpPr/>
            <p:nvPr/>
          </p:nvSpPr>
          <p:spPr bwMode="auto">
            <a:xfrm>
              <a:off x="1333" y="2848"/>
              <a:ext cx="55" cy="63"/>
            </a:xfrm>
            <a:custGeom>
              <a:avLst/>
              <a:gdLst>
                <a:gd name="T0" fmla="*/ 34 w 34"/>
                <a:gd name="T1" fmla="*/ 39 h 39"/>
                <a:gd name="T2" fmla="*/ 34 w 34"/>
                <a:gd name="T3" fmla="*/ 5 h 39"/>
                <a:gd name="T4" fmla="*/ 18 w 34"/>
                <a:gd name="T5" fmla="*/ 0 h 39"/>
                <a:gd name="T6" fmla="*/ 17 w 34"/>
                <a:gd name="T7" fmla="*/ 0 h 39"/>
                <a:gd name="T8" fmla="*/ 0 w 34"/>
                <a:gd name="T9" fmla="*/ 5 h 39"/>
                <a:gd name="T10" fmla="*/ 0 w 34"/>
                <a:gd name="T11" fmla="*/ 39 h 39"/>
                <a:gd name="T12" fmla="*/ 34 w 34"/>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34" h="39">
                  <a:moveTo>
                    <a:pt x="34" y="39"/>
                  </a:moveTo>
                  <a:cubicBezTo>
                    <a:pt x="34" y="5"/>
                    <a:pt x="34" y="5"/>
                    <a:pt x="34" y="5"/>
                  </a:cubicBezTo>
                  <a:cubicBezTo>
                    <a:pt x="34" y="2"/>
                    <a:pt x="27" y="0"/>
                    <a:pt x="18" y="0"/>
                  </a:cubicBezTo>
                  <a:cubicBezTo>
                    <a:pt x="17" y="0"/>
                    <a:pt x="17" y="0"/>
                    <a:pt x="17" y="0"/>
                  </a:cubicBezTo>
                  <a:cubicBezTo>
                    <a:pt x="8" y="0"/>
                    <a:pt x="0" y="2"/>
                    <a:pt x="0" y="5"/>
                  </a:cubicBezTo>
                  <a:cubicBezTo>
                    <a:pt x="0" y="39"/>
                    <a:pt x="0" y="39"/>
                    <a:pt x="0" y="39"/>
                  </a:cubicBezTo>
                  <a:lnTo>
                    <a:pt x="34" y="39"/>
                  </a:lnTo>
                  <a:close/>
                </a:path>
              </a:pathLst>
            </a:custGeom>
            <a:solidFill>
              <a:srgbClr val="F9E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97"/>
            <p:cNvSpPr/>
            <p:nvPr/>
          </p:nvSpPr>
          <p:spPr bwMode="auto">
            <a:xfrm>
              <a:off x="1214" y="3065"/>
              <a:ext cx="31" cy="59"/>
            </a:xfrm>
            <a:custGeom>
              <a:avLst/>
              <a:gdLst>
                <a:gd name="T0" fmla="*/ 0 w 19"/>
                <a:gd name="T1" fmla="*/ 34 h 36"/>
                <a:gd name="T2" fmla="*/ 2 w 19"/>
                <a:gd name="T3" fmla="*/ 0 h 36"/>
                <a:gd name="T4" fmla="*/ 0 w 19"/>
                <a:gd name="T5" fmla="*/ 34 h 36"/>
              </a:gdLst>
              <a:ahLst/>
              <a:cxnLst>
                <a:cxn ang="0">
                  <a:pos x="T0" y="T1"/>
                </a:cxn>
                <a:cxn ang="0">
                  <a:pos x="T2" y="T3"/>
                </a:cxn>
                <a:cxn ang="0">
                  <a:pos x="T4" y="T5"/>
                </a:cxn>
              </a:cxnLst>
              <a:rect l="0" t="0" r="r" b="b"/>
              <a:pathLst>
                <a:path w="19" h="36">
                  <a:moveTo>
                    <a:pt x="0" y="34"/>
                  </a:moveTo>
                  <a:cubicBezTo>
                    <a:pt x="19" y="36"/>
                    <a:pt x="12" y="7"/>
                    <a:pt x="2" y="0"/>
                  </a:cubicBezTo>
                  <a:lnTo>
                    <a:pt x="0" y="34"/>
                  </a:lnTo>
                  <a:close/>
                </a:path>
              </a:pathLst>
            </a:custGeom>
            <a:solidFill>
              <a:srgbClr val="F9E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98"/>
            <p:cNvSpPr>
              <a:spLocks noChangeArrowheads="1"/>
            </p:cNvSpPr>
            <p:nvPr/>
          </p:nvSpPr>
          <p:spPr bwMode="auto">
            <a:xfrm>
              <a:off x="1320" y="3471"/>
              <a:ext cx="353"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Rectangle 99"/>
            <p:cNvSpPr>
              <a:spLocks noChangeArrowheads="1"/>
            </p:cNvSpPr>
            <p:nvPr/>
          </p:nvSpPr>
          <p:spPr bwMode="auto">
            <a:xfrm>
              <a:off x="1320" y="3566"/>
              <a:ext cx="353" cy="77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6" name="Rectangle 100"/>
            <p:cNvSpPr>
              <a:spLocks noChangeArrowheads="1"/>
            </p:cNvSpPr>
            <p:nvPr/>
          </p:nvSpPr>
          <p:spPr bwMode="auto">
            <a:xfrm>
              <a:off x="558" y="3445"/>
              <a:ext cx="267" cy="63"/>
            </a:xfrm>
            <a:prstGeom prst="rect">
              <a:avLst/>
            </a:prstGeom>
            <a:solidFill>
              <a:srgbClr val="FFD6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7" name="Freeform 101"/>
            <p:cNvSpPr>
              <a:spLocks noEditPoints="1"/>
            </p:cNvSpPr>
            <p:nvPr/>
          </p:nvSpPr>
          <p:spPr bwMode="auto">
            <a:xfrm>
              <a:off x="522" y="2882"/>
              <a:ext cx="451" cy="563"/>
            </a:xfrm>
            <a:custGeom>
              <a:avLst/>
              <a:gdLst>
                <a:gd name="T0" fmla="*/ 42 w 278"/>
                <a:gd name="T1" fmla="*/ 78 h 347"/>
                <a:gd name="T2" fmla="*/ 42 w 278"/>
                <a:gd name="T3" fmla="*/ 186 h 347"/>
                <a:gd name="T4" fmla="*/ 48 w 278"/>
                <a:gd name="T5" fmla="*/ 186 h 347"/>
                <a:gd name="T6" fmla="*/ 48 w 278"/>
                <a:gd name="T7" fmla="*/ 57 h 347"/>
                <a:gd name="T8" fmla="*/ 72 w 278"/>
                <a:gd name="T9" fmla="*/ 38 h 347"/>
                <a:gd name="T10" fmla="*/ 74 w 278"/>
                <a:gd name="T11" fmla="*/ 38 h 347"/>
                <a:gd name="T12" fmla="*/ 97 w 278"/>
                <a:gd name="T13" fmla="*/ 57 h 347"/>
                <a:gd name="T14" fmla="*/ 97 w 278"/>
                <a:gd name="T15" fmla="*/ 186 h 347"/>
                <a:gd name="T16" fmla="*/ 105 w 278"/>
                <a:gd name="T17" fmla="*/ 186 h 347"/>
                <a:gd name="T18" fmla="*/ 105 w 278"/>
                <a:gd name="T19" fmla="*/ 23 h 347"/>
                <a:gd name="T20" fmla="*/ 128 w 278"/>
                <a:gd name="T21" fmla="*/ 0 h 347"/>
                <a:gd name="T22" fmla="*/ 130 w 278"/>
                <a:gd name="T23" fmla="*/ 0 h 347"/>
                <a:gd name="T24" fmla="*/ 153 w 278"/>
                <a:gd name="T25" fmla="*/ 23 h 347"/>
                <a:gd name="T26" fmla="*/ 153 w 278"/>
                <a:gd name="T27" fmla="*/ 186 h 347"/>
                <a:gd name="T28" fmla="*/ 161 w 278"/>
                <a:gd name="T29" fmla="*/ 186 h 347"/>
                <a:gd name="T30" fmla="*/ 161 w 278"/>
                <a:gd name="T31" fmla="*/ 48 h 347"/>
                <a:gd name="T32" fmla="*/ 184 w 278"/>
                <a:gd name="T33" fmla="*/ 28 h 347"/>
                <a:gd name="T34" fmla="*/ 186 w 278"/>
                <a:gd name="T35" fmla="*/ 28 h 347"/>
                <a:gd name="T36" fmla="*/ 209 w 278"/>
                <a:gd name="T37" fmla="*/ 48 h 347"/>
                <a:gd name="T38" fmla="*/ 209 w 278"/>
                <a:gd name="T39" fmla="*/ 186 h 347"/>
                <a:gd name="T40" fmla="*/ 209 w 278"/>
                <a:gd name="T41" fmla="*/ 230 h 347"/>
                <a:gd name="T42" fmla="*/ 231 w 278"/>
                <a:gd name="T43" fmla="*/ 182 h 347"/>
                <a:gd name="T44" fmla="*/ 270 w 278"/>
                <a:gd name="T45" fmla="*/ 146 h 347"/>
                <a:gd name="T46" fmla="*/ 272 w 278"/>
                <a:gd name="T47" fmla="*/ 179 h 347"/>
                <a:gd name="T48" fmla="*/ 278 w 278"/>
                <a:gd name="T49" fmla="*/ 263 h 347"/>
                <a:gd name="T50" fmla="*/ 187 w 278"/>
                <a:gd name="T51" fmla="*/ 347 h 347"/>
                <a:gd name="T52" fmla="*/ 22 w 278"/>
                <a:gd name="T53" fmla="*/ 347 h 347"/>
                <a:gd name="T54" fmla="*/ 0 w 278"/>
                <a:gd name="T55" fmla="*/ 333 h 347"/>
                <a:gd name="T56" fmla="*/ 0 w 278"/>
                <a:gd name="T57" fmla="*/ 186 h 347"/>
                <a:gd name="T58" fmla="*/ 0 w 278"/>
                <a:gd name="T59" fmla="*/ 78 h 347"/>
                <a:gd name="T60" fmla="*/ 21 w 278"/>
                <a:gd name="T61" fmla="*/ 63 h 347"/>
                <a:gd name="T62" fmla="*/ 22 w 278"/>
                <a:gd name="T63" fmla="*/ 63 h 347"/>
                <a:gd name="T64" fmla="*/ 42 w 278"/>
                <a:gd name="T65" fmla="*/ 78 h 347"/>
                <a:gd name="T66" fmla="*/ 169 w 278"/>
                <a:gd name="T67" fmla="*/ 71 h 347"/>
                <a:gd name="T68" fmla="*/ 201 w 278"/>
                <a:gd name="T69" fmla="*/ 71 h 347"/>
                <a:gd name="T70" fmla="*/ 201 w 278"/>
                <a:gd name="T71" fmla="*/ 42 h 347"/>
                <a:gd name="T72" fmla="*/ 186 w 278"/>
                <a:gd name="T73" fmla="*/ 38 h 347"/>
                <a:gd name="T74" fmla="*/ 184 w 278"/>
                <a:gd name="T75" fmla="*/ 38 h 347"/>
                <a:gd name="T76" fmla="*/ 169 w 278"/>
                <a:gd name="T77" fmla="*/ 42 h 347"/>
                <a:gd name="T78" fmla="*/ 169 w 278"/>
                <a:gd name="T79" fmla="*/ 71 h 347"/>
                <a:gd name="T80" fmla="*/ 113 w 278"/>
                <a:gd name="T81" fmla="*/ 48 h 347"/>
                <a:gd name="T82" fmla="*/ 145 w 278"/>
                <a:gd name="T83" fmla="*/ 48 h 347"/>
                <a:gd name="T84" fmla="*/ 145 w 278"/>
                <a:gd name="T85" fmla="*/ 16 h 347"/>
                <a:gd name="T86" fmla="*/ 129 w 278"/>
                <a:gd name="T87" fmla="*/ 12 h 347"/>
                <a:gd name="T88" fmla="*/ 128 w 278"/>
                <a:gd name="T89" fmla="*/ 12 h 347"/>
                <a:gd name="T90" fmla="*/ 113 w 278"/>
                <a:gd name="T91" fmla="*/ 16 h 347"/>
                <a:gd name="T92" fmla="*/ 113 w 278"/>
                <a:gd name="T93" fmla="*/ 48 h 347"/>
                <a:gd name="T94" fmla="*/ 57 w 278"/>
                <a:gd name="T95" fmla="*/ 78 h 347"/>
                <a:gd name="T96" fmla="*/ 89 w 278"/>
                <a:gd name="T97" fmla="*/ 78 h 347"/>
                <a:gd name="T98" fmla="*/ 89 w 278"/>
                <a:gd name="T99" fmla="*/ 51 h 347"/>
                <a:gd name="T100" fmla="*/ 73 w 278"/>
                <a:gd name="T101" fmla="*/ 48 h 347"/>
                <a:gd name="T102" fmla="*/ 72 w 278"/>
                <a:gd name="T103" fmla="*/ 48 h 347"/>
                <a:gd name="T104" fmla="*/ 57 w 278"/>
                <a:gd name="T105" fmla="*/ 51 h 347"/>
                <a:gd name="T106" fmla="*/ 57 w 278"/>
                <a:gd name="T107" fmla="*/ 78 h 347"/>
                <a:gd name="T108" fmla="*/ 8 w 278"/>
                <a:gd name="T109" fmla="*/ 100 h 347"/>
                <a:gd name="T110" fmla="*/ 35 w 278"/>
                <a:gd name="T111" fmla="*/ 100 h 347"/>
                <a:gd name="T112" fmla="*/ 35 w 278"/>
                <a:gd name="T113" fmla="*/ 74 h 347"/>
                <a:gd name="T114" fmla="*/ 22 w 278"/>
                <a:gd name="T115" fmla="*/ 71 h 347"/>
                <a:gd name="T116" fmla="*/ 21 w 278"/>
                <a:gd name="T117" fmla="*/ 71 h 347"/>
                <a:gd name="T118" fmla="*/ 8 w 278"/>
                <a:gd name="T119" fmla="*/ 74 h 347"/>
                <a:gd name="T120" fmla="*/ 8 w 278"/>
                <a:gd name="T121" fmla="*/ 1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8" h="347">
                  <a:moveTo>
                    <a:pt x="42" y="78"/>
                  </a:moveTo>
                  <a:cubicBezTo>
                    <a:pt x="42" y="186"/>
                    <a:pt x="42" y="186"/>
                    <a:pt x="42" y="186"/>
                  </a:cubicBezTo>
                  <a:cubicBezTo>
                    <a:pt x="48" y="186"/>
                    <a:pt x="48" y="186"/>
                    <a:pt x="48" y="186"/>
                  </a:cubicBezTo>
                  <a:cubicBezTo>
                    <a:pt x="48" y="57"/>
                    <a:pt x="48" y="57"/>
                    <a:pt x="48" y="57"/>
                  </a:cubicBezTo>
                  <a:cubicBezTo>
                    <a:pt x="48" y="46"/>
                    <a:pt x="59" y="38"/>
                    <a:pt x="72" y="38"/>
                  </a:cubicBezTo>
                  <a:cubicBezTo>
                    <a:pt x="74" y="38"/>
                    <a:pt x="74" y="38"/>
                    <a:pt x="74" y="38"/>
                  </a:cubicBezTo>
                  <a:cubicBezTo>
                    <a:pt x="87" y="38"/>
                    <a:pt x="97" y="46"/>
                    <a:pt x="97" y="57"/>
                  </a:cubicBezTo>
                  <a:cubicBezTo>
                    <a:pt x="97" y="186"/>
                    <a:pt x="97" y="186"/>
                    <a:pt x="97" y="186"/>
                  </a:cubicBezTo>
                  <a:cubicBezTo>
                    <a:pt x="105" y="186"/>
                    <a:pt x="105" y="186"/>
                    <a:pt x="105" y="186"/>
                  </a:cubicBezTo>
                  <a:cubicBezTo>
                    <a:pt x="105" y="23"/>
                    <a:pt x="105" y="23"/>
                    <a:pt x="105" y="23"/>
                  </a:cubicBezTo>
                  <a:cubicBezTo>
                    <a:pt x="105" y="10"/>
                    <a:pt x="115" y="0"/>
                    <a:pt x="128" y="0"/>
                  </a:cubicBezTo>
                  <a:cubicBezTo>
                    <a:pt x="130" y="0"/>
                    <a:pt x="130" y="0"/>
                    <a:pt x="130" y="0"/>
                  </a:cubicBezTo>
                  <a:cubicBezTo>
                    <a:pt x="143" y="0"/>
                    <a:pt x="153" y="10"/>
                    <a:pt x="153" y="23"/>
                  </a:cubicBezTo>
                  <a:cubicBezTo>
                    <a:pt x="153" y="186"/>
                    <a:pt x="153" y="186"/>
                    <a:pt x="153" y="186"/>
                  </a:cubicBezTo>
                  <a:cubicBezTo>
                    <a:pt x="161" y="186"/>
                    <a:pt x="161" y="186"/>
                    <a:pt x="161" y="186"/>
                  </a:cubicBezTo>
                  <a:cubicBezTo>
                    <a:pt x="161" y="48"/>
                    <a:pt x="161" y="48"/>
                    <a:pt x="161" y="48"/>
                  </a:cubicBezTo>
                  <a:cubicBezTo>
                    <a:pt x="161" y="37"/>
                    <a:pt x="171" y="28"/>
                    <a:pt x="184" y="28"/>
                  </a:cubicBezTo>
                  <a:cubicBezTo>
                    <a:pt x="186" y="28"/>
                    <a:pt x="186" y="28"/>
                    <a:pt x="186" y="28"/>
                  </a:cubicBezTo>
                  <a:cubicBezTo>
                    <a:pt x="199" y="28"/>
                    <a:pt x="209" y="37"/>
                    <a:pt x="209" y="48"/>
                  </a:cubicBezTo>
                  <a:cubicBezTo>
                    <a:pt x="209" y="186"/>
                    <a:pt x="209" y="186"/>
                    <a:pt x="209" y="186"/>
                  </a:cubicBezTo>
                  <a:cubicBezTo>
                    <a:pt x="209" y="230"/>
                    <a:pt x="209" y="230"/>
                    <a:pt x="209" y="230"/>
                  </a:cubicBezTo>
                  <a:cubicBezTo>
                    <a:pt x="241" y="230"/>
                    <a:pt x="234" y="212"/>
                    <a:pt x="231" y="182"/>
                  </a:cubicBezTo>
                  <a:cubicBezTo>
                    <a:pt x="229" y="154"/>
                    <a:pt x="253" y="105"/>
                    <a:pt x="270" y="146"/>
                  </a:cubicBezTo>
                  <a:cubicBezTo>
                    <a:pt x="260" y="153"/>
                    <a:pt x="254" y="180"/>
                    <a:pt x="272" y="179"/>
                  </a:cubicBezTo>
                  <a:cubicBezTo>
                    <a:pt x="278" y="263"/>
                    <a:pt x="278" y="263"/>
                    <a:pt x="278" y="263"/>
                  </a:cubicBezTo>
                  <a:cubicBezTo>
                    <a:pt x="257" y="282"/>
                    <a:pt x="215" y="347"/>
                    <a:pt x="187" y="347"/>
                  </a:cubicBezTo>
                  <a:cubicBezTo>
                    <a:pt x="22" y="347"/>
                    <a:pt x="22" y="347"/>
                    <a:pt x="22" y="347"/>
                  </a:cubicBezTo>
                  <a:cubicBezTo>
                    <a:pt x="10" y="347"/>
                    <a:pt x="0" y="340"/>
                    <a:pt x="0" y="333"/>
                  </a:cubicBezTo>
                  <a:cubicBezTo>
                    <a:pt x="0" y="186"/>
                    <a:pt x="0" y="186"/>
                    <a:pt x="0" y="186"/>
                  </a:cubicBezTo>
                  <a:cubicBezTo>
                    <a:pt x="0" y="78"/>
                    <a:pt x="0" y="78"/>
                    <a:pt x="0" y="78"/>
                  </a:cubicBezTo>
                  <a:cubicBezTo>
                    <a:pt x="0" y="70"/>
                    <a:pt x="10" y="63"/>
                    <a:pt x="21" y="63"/>
                  </a:cubicBezTo>
                  <a:cubicBezTo>
                    <a:pt x="22" y="63"/>
                    <a:pt x="22" y="63"/>
                    <a:pt x="22" y="63"/>
                  </a:cubicBezTo>
                  <a:cubicBezTo>
                    <a:pt x="33" y="63"/>
                    <a:pt x="42" y="70"/>
                    <a:pt x="42" y="78"/>
                  </a:cubicBezTo>
                  <a:close/>
                  <a:moveTo>
                    <a:pt x="169" y="71"/>
                  </a:moveTo>
                  <a:cubicBezTo>
                    <a:pt x="201" y="71"/>
                    <a:pt x="201" y="71"/>
                    <a:pt x="201" y="71"/>
                  </a:cubicBezTo>
                  <a:cubicBezTo>
                    <a:pt x="201" y="42"/>
                    <a:pt x="201" y="42"/>
                    <a:pt x="201" y="42"/>
                  </a:cubicBezTo>
                  <a:cubicBezTo>
                    <a:pt x="201" y="40"/>
                    <a:pt x="194" y="38"/>
                    <a:pt x="186" y="38"/>
                  </a:cubicBezTo>
                  <a:cubicBezTo>
                    <a:pt x="184" y="38"/>
                    <a:pt x="184" y="38"/>
                    <a:pt x="184" y="38"/>
                  </a:cubicBezTo>
                  <a:cubicBezTo>
                    <a:pt x="176" y="38"/>
                    <a:pt x="169" y="40"/>
                    <a:pt x="169" y="42"/>
                  </a:cubicBezTo>
                  <a:cubicBezTo>
                    <a:pt x="169" y="71"/>
                    <a:pt x="169" y="71"/>
                    <a:pt x="169" y="71"/>
                  </a:cubicBezTo>
                  <a:close/>
                  <a:moveTo>
                    <a:pt x="113" y="48"/>
                  </a:moveTo>
                  <a:cubicBezTo>
                    <a:pt x="145" y="48"/>
                    <a:pt x="145" y="48"/>
                    <a:pt x="145" y="48"/>
                  </a:cubicBezTo>
                  <a:cubicBezTo>
                    <a:pt x="145" y="16"/>
                    <a:pt x="145" y="16"/>
                    <a:pt x="145" y="16"/>
                  </a:cubicBezTo>
                  <a:cubicBezTo>
                    <a:pt x="145" y="14"/>
                    <a:pt x="138" y="12"/>
                    <a:pt x="129" y="12"/>
                  </a:cubicBezTo>
                  <a:cubicBezTo>
                    <a:pt x="128" y="12"/>
                    <a:pt x="128" y="12"/>
                    <a:pt x="128" y="12"/>
                  </a:cubicBezTo>
                  <a:cubicBezTo>
                    <a:pt x="120" y="12"/>
                    <a:pt x="113" y="14"/>
                    <a:pt x="113" y="16"/>
                  </a:cubicBezTo>
                  <a:cubicBezTo>
                    <a:pt x="113" y="48"/>
                    <a:pt x="113" y="48"/>
                    <a:pt x="113" y="48"/>
                  </a:cubicBezTo>
                  <a:close/>
                  <a:moveTo>
                    <a:pt x="57" y="78"/>
                  </a:moveTo>
                  <a:cubicBezTo>
                    <a:pt x="89" y="78"/>
                    <a:pt x="89" y="78"/>
                    <a:pt x="89" y="78"/>
                  </a:cubicBezTo>
                  <a:cubicBezTo>
                    <a:pt x="89" y="51"/>
                    <a:pt x="89" y="51"/>
                    <a:pt x="89" y="51"/>
                  </a:cubicBezTo>
                  <a:cubicBezTo>
                    <a:pt x="89" y="49"/>
                    <a:pt x="82" y="48"/>
                    <a:pt x="73" y="48"/>
                  </a:cubicBezTo>
                  <a:cubicBezTo>
                    <a:pt x="72" y="48"/>
                    <a:pt x="72" y="48"/>
                    <a:pt x="72" y="48"/>
                  </a:cubicBezTo>
                  <a:cubicBezTo>
                    <a:pt x="64" y="48"/>
                    <a:pt x="57" y="49"/>
                    <a:pt x="57" y="51"/>
                  </a:cubicBezTo>
                  <a:cubicBezTo>
                    <a:pt x="57" y="78"/>
                    <a:pt x="57" y="78"/>
                    <a:pt x="57" y="78"/>
                  </a:cubicBezTo>
                  <a:close/>
                  <a:moveTo>
                    <a:pt x="8" y="100"/>
                  </a:moveTo>
                  <a:cubicBezTo>
                    <a:pt x="35" y="100"/>
                    <a:pt x="35" y="100"/>
                    <a:pt x="35" y="100"/>
                  </a:cubicBezTo>
                  <a:cubicBezTo>
                    <a:pt x="35" y="74"/>
                    <a:pt x="35" y="74"/>
                    <a:pt x="35" y="74"/>
                  </a:cubicBezTo>
                  <a:cubicBezTo>
                    <a:pt x="35" y="72"/>
                    <a:pt x="29" y="71"/>
                    <a:pt x="22" y="71"/>
                  </a:cubicBezTo>
                  <a:cubicBezTo>
                    <a:pt x="21" y="71"/>
                    <a:pt x="21" y="71"/>
                    <a:pt x="21" y="71"/>
                  </a:cubicBezTo>
                  <a:cubicBezTo>
                    <a:pt x="14" y="71"/>
                    <a:pt x="8" y="72"/>
                    <a:pt x="8" y="74"/>
                  </a:cubicBezTo>
                  <a:lnTo>
                    <a:pt x="8" y="100"/>
                  </a:lnTo>
                  <a:close/>
                </a:path>
              </a:pathLst>
            </a:custGeom>
            <a:solidFill>
              <a:srgbClr val="FFD6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02"/>
            <p:cNvSpPr/>
            <p:nvPr/>
          </p:nvSpPr>
          <p:spPr bwMode="auto">
            <a:xfrm>
              <a:off x="535" y="2997"/>
              <a:ext cx="44" cy="47"/>
            </a:xfrm>
            <a:custGeom>
              <a:avLst/>
              <a:gdLst>
                <a:gd name="T0" fmla="*/ 27 w 27"/>
                <a:gd name="T1" fmla="*/ 3 h 29"/>
                <a:gd name="T2" fmla="*/ 27 w 27"/>
                <a:gd name="T3" fmla="*/ 29 h 29"/>
                <a:gd name="T4" fmla="*/ 0 w 27"/>
                <a:gd name="T5" fmla="*/ 29 h 29"/>
                <a:gd name="T6" fmla="*/ 0 w 27"/>
                <a:gd name="T7" fmla="*/ 3 h 29"/>
                <a:gd name="T8" fmla="*/ 13 w 27"/>
                <a:gd name="T9" fmla="*/ 0 h 29"/>
                <a:gd name="T10" fmla="*/ 14 w 27"/>
                <a:gd name="T11" fmla="*/ 0 h 29"/>
                <a:gd name="T12" fmla="*/ 27 w 27"/>
                <a:gd name="T13" fmla="*/ 3 h 29"/>
              </a:gdLst>
              <a:ahLst/>
              <a:cxnLst>
                <a:cxn ang="0">
                  <a:pos x="T0" y="T1"/>
                </a:cxn>
                <a:cxn ang="0">
                  <a:pos x="T2" y="T3"/>
                </a:cxn>
                <a:cxn ang="0">
                  <a:pos x="T4" y="T5"/>
                </a:cxn>
                <a:cxn ang="0">
                  <a:pos x="T6" y="T7"/>
                </a:cxn>
                <a:cxn ang="0">
                  <a:pos x="T8" y="T9"/>
                </a:cxn>
                <a:cxn ang="0">
                  <a:pos x="T10" y="T11"/>
                </a:cxn>
                <a:cxn ang="0">
                  <a:pos x="T12" y="T13"/>
                </a:cxn>
              </a:cxnLst>
              <a:rect l="0" t="0" r="r" b="b"/>
              <a:pathLst>
                <a:path w="27" h="29">
                  <a:moveTo>
                    <a:pt x="27" y="3"/>
                  </a:moveTo>
                  <a:cubicBezTo>
                    <a:pt x="27" y="29"/>
                    <a:pt x="27" y="29"/>
                    <a:pt x="27" y="29"/>
                  </a:cubicBezTo>
                  <a:cubicBezTo>
                    <a:pt x="0" y="29"/>
                    <a:pt x="0" y="29"/>
                    <a:pt x="0" y="29"/>
                  </a:cubicBezTo>
                  <a:cubicBezTo>
                    <a:pt x="0" y="3"/>
                    <a:pt x="0" y="3"/>
                    <a:pt x="0" y="3"/>
                  </a:cubicBezTo>
                  <a:cubicBezTo>
                    <a:pt x="0" y="1"/>
                    <a:pt x="6" y="0"/>
                    <a:pt x="13" y="0"/>
                  </a:cubicBezTo>
                  <a:cubicBezTo>
                    <a:pt x="14" y="0"/>
                    <a:pt x="14" y="0"/>
                    <a:pt x="14" y="0"/>
                  </a:cubicBezTo>
                  <a:cubicBezTo>
                    <a:pt x="21" y="0"/>
                    <a:pt x="27" y="1"/>
                    <a:pt x="27" y="3"/>
                  </a:cubicBezTo>
                  <a:close/>
                </a:path>
              </a:pathLst>
            </a:custGeom>
            <a:solidFill>
              <a:srgbClr val="F9E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03"/>
            <p:cNvSpPr/>
            <p:nvPr/>
          </p:nvSpPr>
          <p:spPr bwMode="auto">
            <a:xfrm>
              <a:off x="614" y="2960"/>
              <a:ext cx="52" cy="49"/>
            </a:xfrm>
            <a:custGeom>
              <a:avLst/>
              <a:gdLst>
                <a:gd name="T0" fmla="*/ 0 w 32"/>
                <a:gd name="T1" fmla="*/ 30 h 30"/>
                <a:gd name="T2" fmla="*/ 0 w 32"/>
                <a:gd name="T3" fmla="*/ 3 h 30"/>
                <a:gd name="T4" fmla="*/ 15 w 32"/>
                <a:gd name="T5" fmla="*/ 0 h 30"/>
                <a:gd name="T6" fmla="*/ 16 w 32"/>
                <a:gd name="T7" fmla="*/ 0 h 30"/>
                <a:gd name="T8" fmla="*/ 32 w 32"/>
                <a:gd name="T9" fmla="*/ 3 h 30"/>
                <a:gd name="T10" fmla="*/ 32 w 32"/>
                <a:gd name="T11" fmla="*/ 30 h 30"/>
                <a:gd name="T12" fmla="*/ 0 w 3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0" y="30"/>
                  </a:moveTo>
                  <a:cubicBezTo>
                    <a:pt x="0" y="3"/>
                    <a:pt x="0" y="3"/>
                    <a:pt x="0" y="3"/>
                  </a:cubicBezTo>
                  <a:cubicBezTo>
                    <a:pt x="0" y="1"/>
                    <a:pt x="7" y="0"/>
                    <a:pt x="15" y="0"/>
                  </a:cubicBezTo>
                  <a:cubicBezTo>
                    <a:pt x="16" y="0"/>
                    <a:pt x="16" y="0"/>
                    <a:pt x="16" y="0"/>
                  </a:cubicBezTo>
                  <a:cubicBezTo>
                    <a:pt x="25" y="0"/>
                    <a:pt x="32" y="1"/>
                    <a:pt x="32" y="3"/>
                  </a:cubicBezTo>
                  <a:cubicBezTo>
                    <a:pt x="32" y="30"/>
                    <a:pt x="32" y="30"/>
                    <a:pt x="32" y="30"/>
                  </a:cubicBezTo>
                  <a:lnTo>
                    <a:pt x="0" y="30"/>
                  </a:lnTo>
                  <a:close/>
                </a:path>
              </a:pathLst>
            </a:custGeom>
            <a:solidFill>
              <a:srgbClr val="F9E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04"/>
            <p:cNvSpPr/>
            <p:nvPr/>
          </p:nvSpPr>
          <p:spPr bwMode="auto">
            <a:xfrm>
              <a:off x="705" y="2902"/>
              <a:ext cx="52" cy="58"/>
            </a:xfrm>
            <a:custGeom>
              <a:avLst/>
              <a:gdLst>
                <a:gd name="T0" fmla="*/ 0 w 32"/>
                <a:gd name="T1" fmla="*/ 36 h 36"/>
                <a:gd name="T2" fmla="*/ 0 w 32"/>
                <a:gd name="T3" fmla="*/ 4 h 36"/>
                <a:gd name="T4" fmla="*/ 15 w 32"/>
                <a:gd name="T5" fmla="*/ 0 h 36"/>
                <a:gd name="T6" fmla="*/ 16 w 32"/>
                <a:gd name="T7" fmla="*/ 0 h 36"/>
                <a:gd name="T8" fmla="*/ 32 w 32"/>
                <a:gd name="T9" fmla="*/ 4 h 36"/>
                <a:gd name="T10" fmla="*/ 32 w 32"/>
                <a:gd name="T11" fmla="*/ 36 h 36"/>
                <a:gd name="T12" fmla="*/ 0 w 3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2" h="36">
                  <a:moveTo>
                    <a:pt x="0" y="36"/>
                  </a:moveTo>
                  <a:cubicBezTo>
                    <a:pt x="0" y="4"/>
                    <a:pt x="0" y="4"/>
                    <a:pt x="0" y="4"/>
                  </a:cubicBezTo>
                  <a:cubicBezTo>
                    <a:pt x="0" y="2"/>
                    <a:pt x="7" y="0"/>
                    <a:pt x="15" y="0"/>
                  </a:cubicBezTo>
                  <a:cubicBezTo>
                    <a:pt x="16" y="0"/>
                    <a:pt x="16" y="0"/>
                    <a:pt x="16" y="0"/>
                  </a:cubicBezTo>
                  <a:cubicBezTo>
                    <a:pt x="25" y="0"/>
                    <a:pt x="32" y="2"/>
                    <a:pt x="32" y="4"/>
                  </a:cubicBezTo>
                  <a:cubicBezTo>
                    <a:pt x="32" y="36"/>
                    <a:pt x="32" y="36"/>
                    <a:pt x="32" y="36"/>
                  </a:cubicBezTo>
                  <a:lnTo>
                    <a:pt x="0" y="36"/>
                  </a:lnTo>
                  <a:close/>
                </a:path>
              </a:pathLst>
            </a:custGeom>
            <a:solidFill>
              <a:srgbClr val="F9E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05"/>
            <p:cNvSpPr/>
            <p:nvPr/>
          </p:nvSpPr>
          <p:spPr bwMode="auto">
            <a:xfrm>
              <a:off x="796" y="2944"/>
              <a:ext cx="52" cy="53"/>
            </a:xfrm>
            <a:custGeom>
              <a:avLst/>
              <a:gdLst>
                <a:gd name="T0" fmla="*/ 0 w 32"/>
                <a:gd name="T1" fmla="*/ 33 h 33"/>
                <a:gd name="T2" fmla="*/ 0 w 32"/>
                <a:gd name="T3" fmla="*/ 4 h 33"/>
                <a:gd name="T4" fmla="*/ 15 w 32"/>
                <a:gd name="T5" fmla="*/ 0 h 33"/>
                <a:gd name="T6" fmla="*/ 17 w 32"/>
                <a:gd name="T7" fmla="*/ 0 h 33"/>
                <a:gd name="T8" fmla="*/ 32 w 32"/>
                <a:gd name="T9" fmla="*/ 4 h 33"/>
                <a:gd name="T10" fmla="*/ 32 w 32"/>
                <a:gd name="T11" fmla="*/ 33 h 33"/>
                <a:gd name="T12" fmla="*/ 0 w 3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0" y="33"/>
                  </a:moveTo>
                  <a:cubicBezTo>
                    <a:pt x="0" y="4"/>
                    <a:pt x="0" y="4"/>
                    <a:pt x="0" y="4"/>
                  </a:cubicBezTo>
                  <a:cubicBezTo>
                    <a:pt x="0" y="2"/>
                    <a:pt x="7" y="0"/>
                    <a:pt x="15" y="0"/>
                  </a:cubicBezTo>
                  <a:cubicBezTo>
                    <a:pt x="17" y="0"/>
                    <a:pt x="17" y="0"/>
                    <a:pt x="17" y="0"/>
                  </a:cubicBezTo>
                  <a:cubicBezTo>
                    <a:pt x="25" y="0"/>
                    <a:pt x="32" y="2"/>
                    <a:pt x="32" y="4"/>
                  </a:cubicBezTo>
                  <a:cubicBezTo>
                    <a:pt x="32" y="33"/>
                    <a:pt x="32" y="33"/>
                    <a:pt x="32" y="33"/>
                  </a:cubicBezTo>
                  <a:lnTo>
                    <a:pt x="0" y="33"/>
                  </a:lnTo>
                  <a:close/>
                </a:path>
              </a:pathLst>
            </a:custGeom>
            <a:solidFill>
              <a:srgbClr val="F9E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06"/>
            <p:cNvSpPr/>
            <p:nvPr/>
          </p:nvSpPr>
          <p:spPr bwMode="auto">
            <a:xfrm>
              <a:off x="934" y="3119"/>
              <a:ext cx="29" cy="55"/>
            </a:xfrm>
            <a:custGeom>
              <a:avLst/>
              <a:gdLst>
                <a:gd name="T0" fmla="*/ 18 w 18"/>
                <a:gd name="T1" fmla="*/ 33 h 34"/>
                <a:gd name="T2" fmla="*/ 16 w 18"/>
                <a:gd name="T3" fmla="*/ 0 h 34"/>
                <a:gd name="T4" fmla="*/ 18 w 18"/>
                <a:gd name="T5" fmla="*/ 33 h 34"/>
              </a:gdLst>
              <a:ahLst/>
              <a:cxnLst>
                <a:cxn ang="0">
                  <a:pos x="T0" y="T1"/>
                </a:cxn>
                <a:cxn ang="0">
                  <a:pos x="T2" y="T3"/>
                </a:cxn>
                <a:cxn ang="0">
                  <a:pos x="T4" y="T5"/>
                </a:cxn>
              </a:cxnLst>
              <a:rect l="0" t="0" r="r" b="b"/>
              <a:pathLst>
                <a:path w="18" h="34">
                  <a:moveTo>
                    <a:pt x="18" y="33"/>
                  </a:moveTo>
                  <a:cubicBezTo>
                    <a:pt x="0" y="34"/>
                    <a:pt x="6" y="7"/>
                    <a:pt x="16" y="0"/>
                  </a:cubicBezTo>
                  <a:lnTo>
                    <a:pt x="18" y="33"/>
                  </a:lnTo>
                  <a:close/>
                </a:path>
              </a:pathLst>
            </a:custGeom>
            <a:solidFill>
              <a:srgbClr val="F9E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Rectangle 107"/>
            <p:cNvSpPr>
              <a:spLocks noChangeArrowheads="1"/>
            </p:cNvSpPr>
            <p:nvPr/>
          </p:nvSpPr>
          <p:spPr bwMode="auto">
            <a:xfrm>
              <a:off x="522" y="3508"/>
              <a:ext cx="339" cy="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4" name="Rectangle 108"/>
            <p:cNvSpPr>
              <a:spLocks noChangeArrowheads="1"/>
            </p:cNvSpPr>
            <p:nvPr/>
          </p:nvSpPr>
          <p:spPr bwMode="auto">
            <a:xfrm>
              <a:off x="522" y="3591"/>
              <a:ext cx="339" cy="74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88"/>
                                        </p:tgtEl>
                                        <p:attrNameLst>
                                          <p:attrName>style.visibility</p:attrName>
                                        </p:attrNameLst>
                                      </p:cBhvr>
                                      <p:to>
                                        <p:strVal val="visible"/>
                                      </p:to>
                                    </p:set>
                                    <p:animScale>
                                      <p:cBhvr>
                                        <p:cTn id="12" dur="1000" decel="50000" fill="hold">
                                          <p:stCondLst>
                                            <p:cond delay="0"/>
                                          </p:stCondLst>
                                        </p:cTn>
                                        <p:tgtEl>
                                          <p:spTgt spid="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8"/>
                                        </p:tgtEl>
                                        <p:attrNameLst>
                                          <p:attrName>ppt_x</p:attrName>
                                          <p:attrName>ppt_y</p:attrName>
                                        </p:attrNameLst>
                                      </p:cBhvr>
                                    </p:animMotion>
                                    <p:animEffect transition="in" filter="fade">
                                      <p:cBhvr>
                                        <p:cTn id="14" dur="1000"/>
                                        <p:tgtEl>
                                          <p:spTgt spid="88"/>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95"/>
                                        </p:tgtEl>
                                        <p:attrNameLst>
                                          <p:attrName>style.visibility</p:attrName>
                                        </p:attrNameLst>
                                      </p:cBhvr>
                                      <p:to>
                                        <p:strVal val="visible"/>
                                      </p:to>
                                    </p:set>
                                    <p:animEffect transition="in" filter="wipe(left)">
                                      <p:cBhvr>
                                        <p:cTn id="18" dur="500"/>
                                        <p:tgtEl>
                                          <p:spTgt spid="195"/>
                                        </p:tgtEl>
                                      </p:cBhvr>
                                    </p:animEffect>
                                  </p:childTnLst>
                                </p:cTn>
                              </p:par>
                              <p:par>
                                <p:cTn id="19" presetID="53" presetClass="entr" presetSubtype="16" fill="hold" nodeType="withEffect">
                                  <p:stCondLst>
                                    <p:cond delay="0"/>
                                  </p:stCondLst>
                                  <p:childTnLst>
                                    <p:set>
                                      <p:cBhvr>
                                        <p:cTn id="20" dur="1" fill="hold">
                                          <p:stCondLst>
                                            <p:cond delay="0"/>
                                          </p:stCondLst>
                                        </p:cTn>
                                        <p:tgtEl>
                                          <p:spTgt spid="196"/>
                                        </p:tgtEl>
                                        <p:attrNameLst>
                                          <p:attrName>style.visibility</p:attrName>
                                        </p:attrNameLst>
                                      </p:cBhvr>
                                      <p:to>
                                        <p:strVal val="visible"/>
                                      </p:to>
                                    </p:set>
                                    <p:anim calcmode="lin" valueType="num">
                                      <p:cBhvr>
                                        <p:cTn id="21" dur="500" fill="hold"/>
                                        <p:tgtEl>
                                          <p:spTgt spid="196"/>
                                        </p:tgtEl>
                                        <p:attrNameLst>
                                          <p:attrName>ppt_w</p:attrName>
                                        </p:attrNameLst>
                                      </p:cBhvr>
                                      <p:tavLst>
                                        <p:tav tm="0">
                                          <p:val>
                                            <p:fltVal val="0"/>
                                          </p:val>
                                        </p:tav>
                                        <p:tav tm="100000">
                                          <p:val>
                                            <p:strVal val="#ppt_w"/>
                                          </p:val>
                                        </p:tav>
                                      </p:tavLst>
                                    </p:anim>
                                    <p:anim calcmode="lin" valueType="num">
                                      <p:cBhvr>
                                        <p:cTn id="22" dur="500" fill="hold"/>
                                        <p:tgtEl>
                                          <p:spTgt spid="196"/>
                                        </p:tgtEl>
                                        <p:attrNameLst>
                                          <p:attrName>ppt_h</p:attrName>
                                        </p:attrNameLst>
                                      </p:cBhvr>
                                      <p:tavLst>
                                        <p:tav tm="0">
                                          <p:val>
                                            <p:fltVal val="0"/>
                                          </p:val>
                                        </p:tav>
                                        <p:tav tm="100000">
                                          <p:val>
                                            <p:strVal val="#ppt_h"/>
                                          </p:val>
                                        </p:tav>
                                      </p:tavLst>
                                    </p:anim>
                                    <p:animEffect transition="in" filter="fade">
                                      <p:cBhvr>
                                        <p:cTn id="23" dur="500"/>
                                        <p:tgtEl>
                                          <p:spTgt spid="196"/>
                                        </p:tgtEl>
                                      </p:cBhvr>
                                    </p:animEffect>
                                  </p:childTnLst>
                                </p:cTn>
                              </p:par>
                              <p:par>
                                <p:cTn id="24" presetID="53" presetClass="entr" presetSubtype="16" fill="hold" nodeType="withEffect">
                                  <p:stCondLst>
                                    <p:cond delay="100"/>
                                  </p:stCondLst>
                                  <p:childTnLst>
                                    <p:set>
                                      <p:cBhvr>
                                        <p:cTn id="25" dur="1" fill="hold">
                                          <p:stCondLst>
                                            <p:cond delay="0"/>
                                          </p:stCondLst>
                                        </p:cTn>
                                        <p:tgtEl>
                                          <p:spTgt spid="84"/>
                                        </p:tgtEl>
                                        <p:attrNameLst>
                                          <p:attrName>style.visibility</p:attrName>
                                        </p:attrNameLst>
                                      </p:cBhvr>
                                      <p:to>
                                        <p:strVal val="visible"/>
                                      </p:to>
                                    </p:set>
                                    <p:anim calcmode="lin" valueType="num">
                                      <p:cBhvr>
                                        <p:cTn id="26" dur="500" fill="hold"/>
                                        <p:tgtEl>
                                          <p:spTgt spid="84"/>
                                        </p:tgtEl>
                                        <p:attrNameLst>
                                          <p:attrName>ppt_w</p:attrName>
                                        </p:attrNameLst>
                                      </p:cBhvr>
                                      <p:tavLst>
                                        <p:tav tm="0">
                                          <p:val>
                                            <p:fltVal val="0"/>
                                          </p:val>
                                        </p:tav>
                                        <p:tav tm="100000">
                                          <p:val>
                                            <p:strVal val="#ppt_w"/>
                                          </p:val>
                                        </p:tav>
                                      </p:tavLst>
                                    </p:anim>
                                    <p:anim calcmode="lin" valueType="num">
                                      <p:cBhvr>
                                        <p:cTn id="27" dur="500" fill="hold"/>
                                        <p:tgtEl>
                                          <p:spTgt spid="84"/>
                                        </p:tgtEl>
                                        <p:attrNameLst>
                                          <p:attrName>ppt_h</p:attrName>
                                        </p:attrNameLst>
                                      </p:cBhvr>
                                      <p:tavLst>
                                        <p:tav tm="0">
                                          <p:val>
                                            <p:fltVal val="0"/>
                                          </p:val>
                                        </p:tav>
                                        <p:tav tm="100000">
                                          <p:val>
                                            <p:strVal val="#ppt_h"/>
                                          </p:val>
                                        </p:tav>
                                      </p:tavLst>
                                    </p:anim>
                                    <p:animEffect transition="in" filter="fade">
                                      <p:cBhvr>
                                        <p:cTn id="28" dur="500"/>
                                        <p:tgtEl>
                                          <p:spTgt spid="84"/>
                                        </p:tgtEl>
                                      </p:cBhvr>
                                    </p:animEffect>
                                  </p:childTnLst>
                                </p:cTn>
                              </p:par>
                              <p:par>
                                <p:cTn id="29" presetID="53" presetClass="entr" presetSubtype="16" fill="hold" nodeType="withEffect">
                                  <p:stCondLst>
                                    <p:cond delay="200"/>
                                  </p:stCondLst>
                                  <p:childTnLst>
                                    <p:set>
                                      <p:cBhvr>
                                        <p:cTn id="30" dur="1" fill="hold">
                                          <p:stCondLst>
                                            <p:cond delay="0"/>
                                          </p:stCondLst>
                                        </p:cTn>
                                        <p:tgtEl>
                                          <p:spTgt spid="77"/>
                                        </p:tgtEl>
                                        <p:attrNameLst>
                                          <p:attrName>style.visibility</p:attrName>
                                        </p:attrNameLst>
                                      </p:cBhvr>
                                      <p:to>
                                        <p:strVal val="visible"/>
                                      </p:to>
                                    </p:set>
                                    <p:anim calcmode="lin" valueType="num">
                                      <p:cBhvr>
                                        <p:cTn id="31" dur="500" fill="hold"/>
                                        <p:tgtEl>
                                          <p:spTgt spid="77"/>
                                        </p:tgtEl>
                                        <p:attrNameLst>
                                          <p:attrName>ppt_w</p:attrName>
                                        </p:attrNameLst>
                                      </p:cBhvr>
                                      <p:tavLst>
                                        <p:tav tm="0">
                                          <p:val>
                                            <p:fltVal val="0"/>
                                          </p:val>
                                        </p:tav>
                                        <p:tav tm="100000">
                                          <p:val>
                                            <p:strVal val="#ppt_w"/>
                                          </p:val>
                                        </p:tav>
                                      </p:tavLst>
                                    </p:anim>
                                    <p:anim calcmode="lin" valueType="num">
                                      <p:cBhvr>
                                        <p:cTn id="32" dur="500" fill="hold"/>
                                        <p:tgtEl>
                                          <p:spTgt spid="77"/>
                                        </p:tgtEl>
                                        <p:attrNameLst>
                                          <p:attrName>ppt_h</p:attrName>
                                        </p:attrNameLst>
                                      </p:cBhvr>
                                      <p:tavLst>
                                        <p:tav tm="0">
                                          <p:val>
                                            <p:fltVal val="0"/>
                                          </p:val>
                                        </p:tav>
                                        <p:tav tm="100000">
                                          <p:val>
                                            <p:strVal val="#ppt_h"/>
                                          </p:val>
                                        </p:tav>
                                      </p:tavLst>
                                    </p:anim>
                                    <p:animEffect transition="in" filter="fade">
                                      <p:cBhvr>
                                        <p:cTn id="33" dur="500"/>
                                        <p:tgtEl>
                                          <p:spTgt spid="77"/>
                                        </p:tgtEl>
                                      </p:cBhvr>
                                    </p:animEffect>
                                  </p:childTnLst>
                                </p:cTn>
                              </p:par>
                              <p:par>
                                <p:cTn id="34" presetID="53" presetClass="entr" presetSubtype="16" fill="hold" nodeType="withEffect">
                                  <p:stCondLst>
                                    <p:cond delay="300"/>
                                  </p:stCondLst>
                                  <p:childTnLst>
                                    <p:set>
                                      <p:cBhvr>
                                        <p:cTn id="35" dur="1" fill="hold">
                                          <p:stCondLst>
                                            <p:cond delay="0"/>
                                          </p:stCondLst>
                                        </p:cTn>
                                        <p:tgtEl>
                                          <p:spTgt spid="80"/>
                                        </p:tgtEl>
                                        <p:attrNameLst>
                                          <p:attrName>style.visibility</p:attrName>
                                        </p:attrNameLst>
                                      </p:cBhvr>
                                      <p:to>
                                        <p:strVal val="visible"/>
                                      </p:to>
                                    </p:set>
                                    <p:anim calcmode="lin" valueType="num">
                                      <p:cBhvr>
                                        <p:cTn id="36" dur="500" fill="hold"/>
                                        <p:tgtEl>
                                          <p:spTgt spid="80"/>
                                        </p:tgtEl>
                                        <p:attrNameLst>
                                          <p:attrName>ppt_w</p:attrName>
                                        </p:attrNameLst>
                                      </p:cBhvr>
                                      <p:tavLst>
                                        <p:tav tm="0">
                                          <p:val>
                                            <p:fltVal val="0"/>
                                          </p:val>
                                        </p:tav>
                                        <p:tav tm="100000">
                                          <p:val>
                                            <p:strVal val="#ppt_w"/>
                                          </p:val>
                                        </p:tav>
                                      </p:tavLst>
                                    </p:anim>
                                    <p:anim calcmode="lin" valueType="num">
                                      <p:cBhvr>
                                        <p:cTn id="37" dur="500" fill="hold"/>
                                        <p:tgtEl>
                                          <p:spTgt spid="80"/>
                                        </p:tgtEl>
                                        <p:attrNameLst>
                                          <p:attrName>ppt_h</p:attrName>
                                        </p:attrNameLst>
                                      </p:cBhvr>
                                      <p:tavLst>
                                        <p:tav tm="0">
                                          <p:val>
                                            <p:fltVal val="0"/>
                                          </p:val>
                                        </p:tav>
                                        <p:tav tm="100000">
                                          <p:val>
                                            <p:strVal val="#ppt_h"/>
                                          </p:val>
                                        </p:tav>
                                      </p:tavLst>
                                    </p:anim>
                                    <p:animEffect transition="in" filter="fade">
                                      <p:cBhvr>
                                        <p:cTn id="38" dur="500"/>
                                        <p:tgtEl>
                                          <p:spTgt spid="80"/>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left)">
                                      <p:cBhvr>
                                        <p:cTn id="42" dur="500"/>
                                        <p:tgtEl>
                                          <p:spTgt spid="6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wipe(left)">
                                      <p:cBhvr>
                                        <p:cTn id="48" dur="500"/>
                                        <p:tgtEl>
                                          <p:spTgt spid="7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left)">
                                      <p:cBhvr>
                                        <p:cTn id="51" dur="500"/>
                                        <p:tgtEl>
                                          <p:spTgt spid="7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500"/>
                                        <p:tgtEl>
                                          <p:spTgt spid="6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left)">
                                      <p:cBhvr>
                                        <p:cTn id="57" dur="500"/>
                                        <p:tgtEl>
                                          <p:spTgt spid="6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left)">
                                      <p:cBhvr>
                                        <p:cTn id="60" dur="500"/>
                                        <p:tgtEl>
                                          <p:spTgt spid="6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wipe(left)">
                                      <p:cBhvr>
                                        <p:cTn id="6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 name="组合 233"/>
          <p:cNvGrpSpPr/>
          <p:nvPr/>
        </p:nvGrpSpPr>
        <p:grpSpPr>
          <a:xfrm>
            <a:off x="2611318" y="1308073"/>
            <a:ext cx="3627620" cy="4333462"/>
            <a:chOff x="2261947" y="1756576"/>
            <a:chExt cx="3627620" cy="4333462"/>
          </a:xfrm>
        </p:grpSpPr>
        <p:sp>
          <p:nvSpPr>
            <p:cNvPr id="52" name="Freeform 5"/>
            <p:cNvSpPr/>
            <p:nvPr/>
          </p:nvSpPr>
          <p:spPr bwMode="auto">
            <a:xfrm>
              <a:off x="4022027" y="3788134"/>
              <a:ext cx="107460" cy="2301904"/>
            </a:xfrm>
            <a:custGeom>
              <a:avLst/>
              <a:gdLst>
                <a:gd name="T0" fmla="*/ 20 w 40"/>
                <a:gd name="T1" fmla="*/ 860 h 860"/>
                <a:gd name="T2" fmla="*/ 0 w 40"/>
                <a:gd name="T3" fmla="*/ 840 h 860"/>
                <a:gd name="T4" fmla="*/ 0 w 40"/>
                <a:gd name="T5" fmla="*/ 20 h 860"/>
                <a:gd name="T6" fmla="*/ 20 w 40"/>
                <a:gd name="T7" fmla="*/ 0 h 860"/>
                <a:gd name="T8" fmla="*/ 40 w 40"/>
                <a:gd name="T9" fmla="*/ 20 h 860"/>
                <a:gd name="T10" fmla="*/ 40 w 40"/>
                <a:gd name="T11" fmla="*/ 840 h 860"/>
                <a:gd name="T12" fmla="*/ 20 w 40"/>
                <a:gd name="T13" fmla="*/ 860 h 860"/>
              </a:gdLst>
              <a:ahLst/>
              <a:cxnLst>
                <a:cxn ang="0">
                  <a:pos x="T0" y="T1"/>
                </a:cxn>
                <a:cxn ang="0">
                  <a:pos x="T2" y="T3"/>
                </a:cxn>
                <a:cxn ang="0">
                  <a:pos x="T4" y="T5"/>
                </a:cxn>
                <a:cxn ang="0">
                  <a:pos x="T6" y="T7"/>
                </a:cxn>
                <a:cxn ang="0">
                  <a:pos x="T8" y="T9"/>
                </a:cxn>
                <a:cxn ang="0">
                  <a:pos x="T10" y="T11"/>
                </a:cxn>
                <a:cxn ang="0">
                  <a:pos x="T12" y="T13"/>
                </a:cxn>
              </a:cxnLst>
              <a:rect l="0" t="0" r="r" b="b"/>
              <a:pathLst>
                <a:path w="40" h="860">
                  <a:moveTo>
                    <a:pt x="20" y="860"/>
                  </a:moveTo>
                  <a:cubicBezTo>
                    <a:pt x="9" y="860"/>
                    <a:pt x="0" y="851"/>
                    <a:pt x="0" y="840"/>
                  </a:cubicBezTo>
                  <a:cubicBezTo>
                    <a:pt x="0" y="20"/>
                    <a:pt x="0" y="20"/>
                    <a:pt x="0" y="20"/>
                  </a:cubicBezTo>
                  <a:cubicBezTo>
                    <a:pt x="0" y="9"/>
                    <a:pt x="9" y="0"/>
                    <a:pt x="20" y="0"/>
                  </a:cubicBezTo>
                  <a:cubicBezTo>
                    <a:pt x="31" y="0"/>
                    <a:pt x="40" y="9"/>
                    <a:pt x="40" y="20"/>
                  </a:cubicBezTo>
                  <a:cubicBezTo>
                    <a:pt x="40" y="840"/>
                    <a:pt x="40" y="840"/>
                    <a:pt x="40" y="840"/>
                  </a:cubicBezTo>
                  <a:cubicBezTo>
                    <a:pt x="40" y="851"/>
                    <a:pt x="31" y="860"/>
                    <a:pt x="20" y="860"/>
                  </a:cubicBezTo>
                </a:path>
              </a:pathLst>
            </a:cu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
            <p:cNvSpPr/>
            <p:nvPr/>
          </p:nvSpPr>
          <p:spPr bwMode="auto">
            <a:xfrm>
              <a:off x="4511818" y="3831118"/>
              <a:ext cx="770318" cy="2215936"/>
            </a:xfrm>
            <a:custGeom>
              <a:avLst/>
              <a:gdLst>
                <a:gd name="T0" fmla="*/ 272 w 288"/>
                <a:gd name="T1" fmla="*/ 825 h 828"/>
                <a:gd name="T2" fmla="*/ 247 w 288"/>
                <a:gd name="T3" fmla="*/ 812 h 828"/>
                <a:gd name="T4" fmla="*/ 4 w 288"/>
                <a:gd name="T5" fmla="*/ 28 h 828"/>
                <a:gd name="T6" fmla="*/ 17 w 288"/>
                <a:gd name="T7" fmla="*/ 3 h 828"/>
                <a:gd name="T8" fmla="*/ 42 w 288"/>
                <a:gd name="T9" fmla="*/ 16 h 828"/>
                <a:gd name="T10" fmla="*/ 285 w 288"/>
                <a:gd name="T11" fmla="*/ 800 h 828"/>
                <a:gd name="T12" fmla="*/ 272 w 288"/>
                <a:gd name="T13" fmla="*/ 825 h 828"/>
              </a:gdLst>
              <a:ahLst/>
              <a:cxnLst>
                <a:cxn ang="0">
                  <a:pos x="T0" y="T1"/>
                </a:cxn>
                <a:cxn ang="0">
                  <a:pos x="T2" y="T3"/>
                </a:cxn>
                <a:cxn ang="0">
                  <a:pos x="T4" y="T5"/>
                </a:cxn>
                <a:cxn ang="0">
                  <a:pos x="T6" y="T7"/>
                </a:cxn>
                <a:cxn ang="0">
                  <a:pos x="T8" y="T9"/>
                </a:cxn>
                <a:cxn ang="0">
                  <a:pos x="T10" y="T11"/>
                </a:cxn>
                <a:cxn ang="0">
                  <a:pos x="T12" y="T13"/>
                </a:cxn>
              </a:cxnLst>
              <a:rect l="0" t="0" r="r" b="b"/>
              <a:pathLst>
                <a:path w="288" h="828">
                  <a:moveTo>
                    <a:pt x="272" y="825"/>
                  </a:moveTo>
                  <a:cubicBezTo>
                    <a:pt x="261" y="828"/>
                    <a:pt x="250" y="822"/>
                    <a:pt x="247" y="812"/>
                  </a:cubicBezTo>
                  <a:cubicBezTo>
                    <a:pt x="4" y="28"/>
                    <a:pt x="4" y="28"/>
                    <a:pt x="4" y="28"/>
                  </a:cubicBezTo>
                  <a:cubicBezTo>
                    <a:pt x="0" y="18"/>
                    <a:pt x="6" y="6"/>
                    <a:pt x="17" y="3"/>
                  </a:cubicBezTo>
                  <a:cubicBezTo>
                    <a:pt x="27" y="0"/>
                    <a:pt x="39" y="6"/>
                    <a:pt x="42" y="16"/>
                  </a:cubicBezTo>
                  <a:cubicBezTo>
                    <a:pt x="285" y="800"/>
                    <a:pt x="285" y="800"/>
                    <a:pt x="285" y="800"/>
                  </a:cubicBezTo>
                  <a:cubicBezTo>
                    <a:pt x="288" y="810"/>
                    <a:pt x="282" y="822"/>
                    <a:pt x="272" y="825"/>
                  </a:cubicBezTo>
                </a:path>
              </a:pathLst>
            </a:cu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
            <p:cNvSpPr/>
            <p:nvPr/>
          </p:nvSpPr>
          <p:spPr bwMode="auto">
            <a:xfrm>
              <a:off x="2888608" y="3831118"/>
              <a:ext cx="770318" cy="2215936"/>
            </a:xfrm>
            <a:custGeom>
              <a:avLst/>
              <a:gdLst>
                <a:gd name="T0" fmla="*/ 16 w 288"/>
                <a:gd name="T1" fmla="*/ 825 h 828"/>
                <a:gd name="T2" fmla="*/ 42 w 288"/>
                <a:gd name="T3" fmla="*/ 812 h 828"/>
                <a:gd name="T4" fmla="*/ 285 w 288"/>
                <a:gd name="T5" fmla="*/ 28 h 828"/>
                <a:gd name="T6" fmla="*/ 271 w 288"/>
                <a:gd name="T7" fmla="*/ 3 h 828"/>
                <a:gd name="T8" fmla="*/ 246 w 288"/>
                <a:gd name="T9" fmla="*/ 16 h 828"/>
                <a:gd name="T10" fmla="*/ 3 w 288"/>
                <a:gd name="T11" fmla="*/ 800 h 828"/>
                <a:gd name="T12" fmla="*/ 16 w 288"/>
                <a:gd name="T13" fmla="*/ 825 h 828"/>
              </a:gdLst>
              <a:ahLst/>
              <a:cxnLst>
                <a:cxn ang="0">
                  <a:pos x="T0" y="T1"/>
                </a:cxn>
                <a:cxn ang="0">
                  <a:pos x="T2" y="T3"/>
                </a:cxn>
                <a:cxn ang="0">
                  <a:pos x="T4" y="T5"/>
                </a:cxn>
                <a:cxn ang="0">
                  <a:pos x="T6" y="T7"/>
                </a:cxn>
                <a:cxn ang="0">
                  <a:pos x="T8" y="T9"/>
                </a:cxn>
                <a:cxn ang="0">
                  <a:pos x="T10" y="T11"/>
                </a:cxn>
                <a:cxn ang="0">
                  <a:pos x="T12" y="T13"/>
                </a:cxn>
              </a:cxnLst>
              <a:rect l="0" t="0" r="r" b="b"/>
              <a:pathLst>
                <a:path w="288" h="828">
                  <a:moveTo>
                    <a:pt x="16" y="825"/>
                  </a:moveTo>
                  <a:cubicBezTo>
                    <a:pt x="27" y="828"/>
                    <a:pt x="38" y="822"/>
                    <a:pt x="42" y="812"/>
                  </a:cubicBezTo>
                  <a:cubicBezTo>
                    <a:pt x="285" y="28"/>
                    <a:pt x="285" y="28"/>
                    <a:pt x="285" y="28"/>
                  </a:cubicBezTo>
                  <a:cubicBezTo>
                    <a:pt x="288" y="18"/>
                    <a:pt x="282" y="6"/>
                    <a:pt x="271" y="3"/>
                  </a:cubicBezTo>
                  <a:cubicBezTo>
                    <a:pt x="261" y="0"/>
                    <a:pt x="250" y="6"/>
                    <a:pt x="246" y="16"/>
                  </a:cubicBezTo>
                  <a:cubicBezTo>
                    <a:pt x="3" y="800"/>
                    <a:pt x="3" y="800"/>
                    <a:pt x="3" y="800"/>
                  </a:cubicBezTo>
                  <a:cubicBezTo>
                    <a:pt x="0" y="810"/>
                    <a:pt x="6" y="822"/>
                    <a:pt x="16" y="825"/>
                  </a:cubicBezTo>
                </a:path>
              </a:pathLst>
            </a:cu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Rectangle 8"/>
            <p:cNvSpPr>
              <a:spLocks noChangeArrowheads="1"/>
            </p:cNvSpPr>
            <p:nvPr/>
          </p:nvSpPr>
          <p:spPr bwMode="auto">
            <a:xfrm>
              <a:off x="2345653" y="1997513"/>
              <a:ext cx="3461339" cy="23765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Freeform 9"/>
            <p:cNvSpPr/>
            <p:nvPr/>
          </p:nvSpPr>
          <p:spPr bwMode="auto">
            <a:xfrm>
              <a:off x="2261947" y="1856118"/>
              <a:ext cx="3627620" cy="192297"/>
            </a:xfrm>
            <a:custGeom>
              <a:avLst/>
              <a:gdLst>
                <a:gd name="T0" fmla="*/ 1356 w 1356"/>
                <a:gd name="T1" fmla="*/ 36 h 72"/>
                <a:gd name="T2" fmla="*/ 1297 w 1356"/>
                <a:gd name="T3" fmla="*/ 72 h 72"/>
                <a:gd name="T4" fmla="*/ 59 w 1356"/>
                <a:gd name="T5" fmla="*/ 72 h 72"/>
                <a:gd name="T6" fmla="*/ 0 w 1356"/>
                <a:gd name="T7" fmla="*/ 36 h 72"/>
                <a:gd name="T8" fmla="*/ 59 w 1356"/>
                <a:gd name="T9" fmla="*/ 0 h 72"/>
                <a:gd name="T10" fmla="*/ 1297 w 1356"/>
                <a:gd name="T11" fmla="*/ 0 h 72"/>
                <a:gd name="T12" fmla="*/ 1356 w 1356"/>
                <a:gd name="T13" fmla="*/ 36 h 72"/>
              </a:gdLst>
              <a:ahLst/>
              <a:cxnLst>
                <a:cxn ang="0">
                  <a:pos x="T0" y="T1"/>
                </a:cxn>
                <a:cxn ang="0">
                  <a:pos x="T2" y="T3"/>
                </a:cxn>
                <a:cxn ang="0">
                  <a:pos x="T4" y="T5"/>
                </a:cxn>
                <a:cxn ang="0">
                  <a:pos x="T6" y="T7"/>
                </a:cxn>
                <a:cxn ang="0">
                  <a:pos x="T8" y="T9"/>
                </a:cxn>
                <a:cxn ang="0">
                  <a:pos x="T10" y="T11"/>
                </a:cxn>
                <a:cxn ang="0">
                  <a:pos x="T12" y="T13"/>
                </a:cxn>
              </a:cxnLst>
              <a:rect l="0" t="0" r="r" b="b"/>
              <a:pathLst>
                <a:path w="1356" h="72">
                  <a:moveTo>
                    <a:pt x="1356" y="36"/>
                  </a:moveTo>
                  <a:cubicBezTo>
                    <a:pt x="1356" y="56"/>
                    <a:pt x="1329" y="72"/>
                    <a:pt x="1297" y="72"/>
                  </a:cubicBezTo>
                  <a:cubicBezTo>
                    <a:pt x="59" y="72"/>
                    <a:pt x="59" y="72"/>
                    <a:pt x="59" y="72"/>
                  </a:cubicBezTo>
                  <a:cubicBezTo>
                    <a:pt x="26" y="72"/>
                    <a:pt x="0" y="56"/>
                    <a:pt x="0" y="36"/>
                  </a:cubicBezTo>
                  <a:cubicBezTo>
                    <a:pt x="0" y="16"/>
                    <a:pt x="26" y="0"/>
                    <a:pt x="59" y="0"/>
                  </a:cubicBezTo>
                  <a:cubicBezTo>
                    <a:pt x="1297" y="0"/>
                    <a:pt x="1297" y="0"/>
                    <a:pt x="1297" y="0"/>
                  </a:cubicBezTo>
                  <a:cubicBezTo>
                    <a:pt x="1329" y="0"/>
                    <a:pt x="1356" y="16"/>
                    <a:pt x="1356" y="36"/>
                  </a:cubicBezTo>
                  <a:close/>
                </a:path>
              </a:pathLst>
            </a:cu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
            <p:cNvSpPr/>
            <p:nvPr/>
          </p:nvSpPr>
          <p:spPr bwMode="auto">
            <a:xfrm>
              <a:off x="2261947" y="4307335"/>
              <a:ext cx="3627620" cy="222838"/>
            </a:xfrm>
            <a:custGeom>
              <a:avLst/>
              <a:gdLst>
                <a:gd name="T0" fmla="*/ 1356 w 1356"/>
                <a:gd name="T1" fmla="*/ 42 h 83"/>
                <a:gd name="T2" fmla="*/ 1297 w 1356"/>
                <a:gd name="T3" fmla="*/ 83 h 83"/>
                <a:gd name="T4" fmla="*/ 59 w 1356"/>
                <a:gd name="T5" fmla="*/ 83 h 83"/>
                <a:gd name="T6" fmla="*/ 0 w 1356"/>
                <a:gd name="T7" fmla="*/ 42 h 83"/>
                <a:gd name="T8" fmla="*/ 59 w 1356"/>
                <a:gd name="T9" fmla="*/ 0 h 83"/>
                <a:gd name="T10" fmla="*/ 1297 w 1356"/>
                <a:gd name="T11" fmla="*/ 0 h 83"/>
                <a:gd name="T12" fmla="*/ 1356 w 1356"/>
                <a:gd name="T13" fmla="*/ 42 h 83"/>
              </a:gdLst>
              <a:ahLst/>
              <a:cxnLst>
                <a:cxn ang="0">
                  <a:pos x="T0" y="T1"/>
                </a:cxn>
                <a:cxn ang="0">
                  <a:pos x="T2" y="T3"/>
                </a:cxn>
                <a:cxn ang="0">
                  <a:pos x="T4" y="T5"/>
                </a:cxn>
                <a:cxn ang="0">
                  <a:pos x="T6" y="T7"/>
                </a:cxn>
                <a:cxn ang="0">
                  <a:pos x="T8" y="T9"/>
                </a:cxn>
                <a:cxn ang="0">
                  <a:pos x="T10" y="T11"/>
                </a:cxn>
                <a:cxn ang="0">
                  <a:pos x="T12" y="T13"/>
                </a:cxn>
              </a:cxnLst>
              <a:rect l="0" t="0" r="r" b="b"/>
              <a:pathLst>
                <a:path w="1356" h="83">
                  <a:moveTo>
                    <a:pt x="1356" y="42"/>
                  </a:moveTo>
                  <a:cubicBezTo>
                    <a:pt x="1356" y="65"/>
                    <a:pt x="1329" y="83"/>
                    <a:pt x="1297" y="83"/>
                  </a:cubicBezTo>
                  <a:cubicBezTo>
                    <a:pt x="59" y="83"/>
                    <a:pt x="59" y="83"/>
                    <a:pt x="59" y="83"/>
                  </a:cubicBezTo>
                  <a:cubicBezTo>
                    <a:pt x="26" y="83"/>
                    <a:pt x="0" y="65"/>
                    <a:pt x="0" y="42"/>
                  </a:cubicBezTo>
                  <a:cubicBezTo>
                    <a:pt x="0" y="18"/>
                    <a:pt x="26" y="0"/>
                    <a:pt x="59" y="0"/>
                  </a:cubicBezTo>
                  <a:cubicBezTo>
                    <a:pt x="1297" y="0"/>
                    <a:pt x="1297" y="0"/>
                    <a:pt x="1297" y="0"/>
                  </a:cubicBezTo>
                  <a:cubicBezTo>
                    <a:pt x="1329" y="0"/>
                    <a:pt x="1356" y="18"/>
                    <a:pt x="1356" y="42"/>
                  </a:cubicBezTo>
                  <a:close/>
                </a:path>
              </a:pathLst>
            </a:cu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11"/>
            <p:cNvSpPr>
              <a:spLocks noChangeArrowheads="1"/>
            </p:cNvSpPr>
            <p:nvPr/>
          </p:nvSpPr>
          <p:spPr bwMode="auto">
            <a:xfrm>
              <a:off x="3984699" y="1756576"/>
              <a:ext cx="179854" cy="179854"/>
            </a:xfrm>
            <a:prstGeom prst="ellipse">
              <a:avLst/>
            </a:pr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
            <p:cNvSpPr/>
            <p:nvPr/>
          </p:nvSpPr>
          <p:spPr bwMode="auto">
            <a:xfrm>
              <a:off x="2508540" y="3303999"/>
              <a:ext cx="1433176" cy="838187"/>
            </a:xfrm>
            <a:custGeom>
              <a:avLst/>
              <a:gdLst>
                <a:gd name="T0" fmla="*/ 5 w 1267"/>
                <a:gd name="T1" fmla="*/ 736 h 741"/>
                <a:gd name="T2" fmla="*/ 5 w 1267"/>
                <a:gd name="T3" fmla="*/ 741 h 741"/>
                <a:gd name="T4" fmla="*/ 1267 w 1267"/>
                <a:gd name="T5" fmla="*/ 741 h 741"/>
                <a:gd name="T6" fmla="*/ 1267 w 1267"/>
                <a:gd name="T7" fmla="*/ 0 h 741"/>
                <a:gd name="T8" fmla="*/ 0 w 1267"/>
                <a:gd name="T9" fmla="*/ 0 h 741"/>
                <a:gd name="T10" fmla="*/ 0 w 1267"/>
                <a:gd name="T11" fmla="*/ 741 h 741"/>
                <a:gd name="T12" fmla="*/ 5 w 1267"/>
                <a:gd name="T13" fmla="*/ 741 h 741"/>
                <a:gd name="T14" fmla="*/ 5 w 1267"/>
                <a:gd name="T15" fmla="*/ 736 h 741"/>
                <a:gd name="T16" fmla="*/ 9 w 1267"/>
                <a:gd name="T17" fmla="*/ 736 h 741"/>
                <a:gd name="T18" fmla="*/ 9 w 1267"/>
                <a:gd name="T19" fmla="*/ 12 h 741"/>
                <a:gd name="T20" fmla="*/ 1258 w 1267"/>
                <a:gd name="T21" fmla="*/ 12 h 741"/>
                <a:gd name="T22" fmla="*/ 1258 w 1267"/>
                <a:gd name="T23" fmla="*/ 731 h 741"/>
                <a:gd name="T24" fmla="*/ 5 w 1267"/>
                <a:gd name="T25" fmla="*/ 731 h 741"/>
                <a:gd name="T26" fmla="*/ 5 w 1267"/>
                <a:gd name="T27" fmla="*/ 736 h 741"/>
                <a:gd name="T28" fmla="*/ 9 w 1267"/>
                <a:gd name="T29" fmla="*/ 736 h 741"/>
                <a:gd name="T30" fmla="*/ 5 w 1267"/>
                <a:gd name="T31" fmla="*/ 736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7" h="741">
                  <a:moveTo>
                    <a:pt x="5" y="736"/>
                  </a:moveTo>
                  <a:lnTo>
                    <a:pt x="5" y="741"/>
                  </a:lnTo>
                  <a:lnTo>
                    <a:pt x="1267" y="741"/>
                  </a:lnTo>
                  <a:lnTo>
                    <a:pt x="1267" y="0"/>
                  </a:lnTo>
                  <a:lnTo>
                    <a:pt x="0" y="0"/>
                  </a:lnTo>
                  <a:lnTo>
                    <a:pt x="0" y="741"/>
                  </a:lnTo>
                  <a:lnTo>
                    <a:pt x="5" y="741"/>
                  </a:lnTo>
                  <a:lnTo>
                    <a:pt x="5" y="736"/>
                  </a:lnTo>
                  <a:lnTo>
                    <a:pt x="9" y="736"/>
                  </a:lnTo>
                  <a:lnTo>
                    <a:pt x="9" y="12"/>
                  </a:lnTo>
                  <a:lnTo>
                    <a:pt x="1258" y="12"/>
                  </a:lnTo>
                  <a:lnTo>
                    <a:pt x="1258" y="731"/>
                  </a:lnTo>
                  <a:lnTo>
                    <a:pt x="5" y="731"/>
                  </a:lnTo>
                  <a:lnTo>
                    <a:pt x="5" y="736"/>
                  </a:lnTo>
                  <a:lnTo>
                    <a:pt x="9" y="736"/>
                  </a:lnTo>
                  <a:lnTo>
                    <a:pt x="5" y="736"/>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Rectangle 13"/>
            <p:cNvSpPr>
              <a:spLocks noChangeArrowheads="1"/>
            </p:cNvSpPr>
            <p:nvPr/>
          </p:nvSpPr>
          <p:spPr bwMode="auto">
            <a:xfrm>
              <a:off x="2514196" y="3440869"/>
              <a:ext cx="1422995" cy="12443"/>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Freeform 14"/>
            <p:cNvSpPr/>
            <p:nvPr/>
          </p:nvSpPr>
          <p:spPr bwMode="auto">
            <a:xfrm>
              <a:off x="2514196" y="3440869"/>
              <a:ext cx="1422995" cy="12443"/>
            </a:xfrm>
            <a:custGeom>
              <a:avLst/>
              <a:gdLst>
                <a:gd name="T0" fmla="*/ 0 w 1258"/>
                <a:gd name="T1" fmla="*/ 11 h 11"/>
                <a:gd name="T2" fmla="*/ 1258 w 1258"/>
                <a:gd name="T3" fmla="*/ 11 h 11"/>
                <a:gd name="T4" fmla="*/ 1258 w 1258"/>
                <a:gd name="T5" fmla="*/ 0 h 11"/>
                <a:gd name="T6" fmla="*/ 0 w 1258"/>
                <a:gd name="T7" fmla="*/ 0 h 11"/>
              </a:gdLst>
              <a:ahLst/>
              <a:cxnLst>
                <a:cxn ang="0">
                  <a:pos x="T0" y="T1"/>
                </a:cxn>
                <a:cxn ang="0">
                  <a:pos x="T2" y="T3"/>
                </a:cxn>
                <a:cxn ang="0">
                  <a:pos x="T4" y="T5"/>
                </a:cxn>
                <a:cxn ang="0">
                  <a:pos x="T6" y="T7"/>
                </a:cxn>
              </a:cxnLst>
              <a:rect l="0" t="0" r="r" b="b"/>
              <a:pathLst>
                <a:path w="1258" h="11">
                  <a:moveTo>
                    <a:pt x="0" y="11"/>
                  </a:moveTo>
                  <a:lnTo>
                    <a:pt x="1258" y="11"/>
                  </a:lnTo>
                  <a:lnTo>
                    <a:pt x="125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Rectangle 15"/>
            <p:cNvSpPr>
              <a:spLocks noChangeArrowheads="1"/>
            </p:cNvSpPr>
            <p:nvPr/>
          </p:nvSpPr>
          <p:spPr bwMode="auto">
            <a:xfrm>
              <a:off x="2514196" y="3580001"/>
              <a:ext cx="1422995" cy="10181"/>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Freeform 16"/>
            <p:cNvSpPr/>
            <p:nvPr/>
          </p:nvSpPr>
          <p:spPr bwMode="auto">
            <a:xfrm>
              <a:off x="2514196" y="3580001"/>
              <a:ext cx="1422995" cy="10181"/>
            </a:xfrm>
            <a:custGeom>
              <a:avLst/>
              <a:gdLst>
                <a:gd name="T0" fmla="*/ 0 w 1258"/>
                <a:gd name="T1" fmla="*/ 9 h 9"/>
                <a:gd name="T2" fmla="*/ 1258 w 1258"/>
                <a:gd name="T3" fmla="*/ 9 h 9"/>
                <a:gd name="T4" fmla="*/ 1258 w 1258"/>
                <a:gd name="T5" fmla="*/ 0 h 9"/>
                <a:gd name="T6" fmla="*/ 0 w 1258"/>
                <a:gd name="T7" fmla="*/ 0 h 9"/>
              </a:gdLst>
              <a:ahLst/>
              <a:cxnLst>
                <a:cxn ang="0">
                  <a:pos x="T0" y="T1"/>
                </a:cxn>
                <a:cxn ang="0">
                  <a:pos x="T2" y="T3"/>
                </a:cxn>
                <a:cxn ang="0">
                  <a:pos x="T4" y="T5"/>
                </a:cxn>
                <a:cxn ang="0">
                  <a:pos x="T6" y="T7"/>
                </a:cxn>
              </a:cxnLst>
              <a:rect l="0" t="0" r="r" b="b"/>
              <a:pathLst>
                <a:path w="1258" h="9">
                  <a:moveTo>
                    <a:pt x="0" y="9"/>
                  </a:moveTo>
                  <a:lnTo>
                    <a:pt x="1258" y="9"/>
                  </a:lnTo>
                  <a:lnTo>
                    <a:pt x="125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Rectangle 17"/>
            <p:cNvSpPr>
              <a:spLocks noChangeArrowheads="1"/>
            </p:cNvSpPr>
            <p:nvPr/>
          </p:nvSpPr>
          <p:spPr bwMode="auto">
            <a:xfrm>
              <a:off x="2514196" y="3715740"/>
              <a:ext cx="1422995" cy="13574"/>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Freeform 18"/>
            <p:cNvSpPr/>
            <p:nvPr/>
          </p:nvSpPr>
          <p:spPr bwMode="auto">
            <a:xfrm>
              <a:off x="2514196" y="3715740"/>
              <a:ext cx="1422995" cy="13574"/>
            </a:xfrm>
            <a:custGeom>
              <a:avLst/>
              <a:gdLst>
                <a:gd name="T0" fmla="*/ 0 w 1258"/>
                <a:gd name="T1" fmla="*/ 12 h 12"/>
                <a:gd name="T2" fmla="*/ 1258 w 1258"/>
                <a:gd name="T3" fmla="*/ 12 h 12"/>
                <a:gd name="T4" fmla="*/ 1258 w 1258"/>
                <a:gd name="T5" fmla="*/ 0 h 12"/>
                <a:gd name="T6" fmla="*/ 0 w 1258"/>
                <a:gd name="T7" fmla="*/ 0 h 12"/>
              </a:gdLst>
              <a:ahLst/>
              <a:cxnLst>
                <a:cxn ang="0">
                  <a:pos x="T0" y="T1"/>
                </a:cxn>
                <a:cxn ang="0">
                  <a:pos x="T2" y="T3"/>
                </a:cxn>
                <a:cxn ang="0">
                  <a:pos x="T4" y="T5"/>
                </a:cxn>
                <a:cxn ang="0">
                  <a:pos x="T6" y="T7"/>
                </a:cxn>
              </a:cxnLst>
              <a:rect l="0" t="0" r="r" b="b"/>
              <a:pathLst>
                <a:path w="1258" h="12">
                  <a:moveTo>
                    <a:pt x="0" y="12"/>
                  </a:moveTo>
                  <a:lnTo>
                    <a:pt x="1258" y="12"/>
                  </a:lnTo>
                  <a:lnTo>
                    <a:pt x="125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Rectangle 19"/>
            <p:cNvSpPr>
              <a:spLocks noChangeArrowheads="1"/>
            </p:cNvSpPr>
            <p:nvPr/>
          </p:nvSpPr>
          <p:spPr bwMode="auto">
            <a:xfrm>
              <a:off x="2514196" y="3854872"/>
              <a:ext cx="1422995" cy="11312"/>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Freeform 20"/>
            <p:cNvSpPr/>
            <p:nvPr/>
          </p:nvSpPr>
          <p:spPr bwMode="auto">
            <a:xfrm>
              <a:off x="2514196" y="3854872"/>
              <a:ext cx="1422995" cy="11312"/>
            </a:xfrm>
            <a:custGeom>
              <a:avLst/>
              <a:gdLst>
                <a:gd name="T0" fmla="*/ 0 w 1258"/>
                <a:gd name="T1" fmla="*/ 10 h 10"/>
                <a:gd name="T2" fmla="*/ 1258 w 1258"/>
                <a:gd name="T3" fmla="*/ 10 h 10"/>
                <a:gd name="T4" fmla="*/ 1258 w 1258"/>
                <a:gd name="T5" fmla="*/ 0 h 10"/>
                <a:gd name="T6" fmla="*/ 0 w 1258"/>
                <a:gd name="T7" fmla="*/ 0 h 10"/>
              </a:gdLst>
              <a:ahLst/>
              <a:cxnLst>
                <a:cxn ang="0">
                  <a:pos x="T0" y="T1"/>
                </a:cxn>
                <a:cxn ang="0">
                  <a:pos x="T2" y="T3"/>
                </a:cxn>
                <a:cxn ang="0">
                  <a:pos x="T4" y="T5"/>
                </a:cxn>
                <a:cxn ang="0">
                  <a:pos x="T6" y="T7"/>
                </a:cxn>
              </a:cxnLst>
              <a:rect l="0" t="0" r="r" b="b"/>
              <a:pathLst>
                <a:path w="1258" h="10">
                  <a:moveTo>
                    <a:pt x="0" y="10"/>
                  </a:moveTo>
                  <a:lnTo>
                    <a:pt x="1258" y="10"/>
                  </a:lnTo>
                  <a:lnTo>
                    <a:pt x="125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Rectangle 21"/>
            <p:cNvSpPr>
              <a:spLocks noChangeArrowheads="1"/>
            </p:cNvSpPr>
            <p:nvPr/>
          </p:nvSpPr>
          <p:spPr bwMode="auto">
            <a:xfrm>
              <a:off x="2514196" y="3991742"/>
              <a:ext cx="1422995" cy="13574"/>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Freeform 22"/>
            <p:cNvSpPr/>
            <p:nvPr/>
          </p:nvSpPr>
          <p:spPr bwMode="auto">
            <a:xfrm>
              <a:off x="2514196" y="3991742"/>
              <a:ext cx="1422995" cy="13574"/>
            </a:xfrm>
            <a:custGeom>
              <a:avLst/>
              <a:gdLst>
                <a:gd name="T0" fmla="*/ 0 w 1258"/>
                <a:gd name="T1" fmla="*/ 12 h 12"/>
                <a:gd name="T2" fmla="*/ 1258 w 1258"/>
                <a:gd name="T3" fmla="*/ 12 h 12"/>
                <a:gd name="T4" fmla="*/ 1258 w 1258"/>
                <a:gd name="T5" fmla="*/ 0 h 12"/>
                <a:gd name="T6" fmla="*/ 0 w 1258"/>
                <a:gd name="T7" fmla="*/ 0 h 12"/>
              </a:gdLst>
              <a:ahLst/>
              <a:cxnLst>
                <a:cxn ang="0">
                  <a:pos x="T0" y="T1"/>
                </a:cxn>
                <a:cxn ang="0">
                  <a:pos x="T2" y="T3"/>
                </a:cxn>
                <a:cxn ang="0">
                  <a:pos x="T4" y="T5"/>
                </a:cxn>
                <a:cxn ang="0">
                  <a:pos x="T6" y="T7"/>
                </a:cxn>
              </a:cxnLst>
              <a:rect l="0" t="0" r="r" b="b"/>
              <a:pathLst>
                <a:path w="1258" h="12">
                  <a:moveTo>
                    <a:pt x="0" y="12"/>
                  </a:moveTo>
                  <a:lnTo>
                    <a:pt x="1258" y="12"/>
                  </a:lnTo>
                  <a:lnTo>
                    <a:pt x="125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Rectangle 23"/>
            <p:cNvSpPr>
              <a:spLocks noChangeArrowheads="1"/>
            </p:cNvSpPr>
            <p:nvPr/>
          </p:nvSpPr>
          <p:spPr bwMode="auto">
            <a:xfrm>
              <a:off x="3692861" y="3309655"/>
              <a:ext cx="13574" cy="826876"/>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Freeform 24"/>
            <p:cNvSpPr/>
            <p:nvPr/>
          </p:nvSpPr>
          <p:spPr bwMode="auto">
            <a:xfrm>
              <a:off x="3692861" y="3309655"/>
              <a:ext cx="13574" cy="826876"/>
            </a:xfrm>
            <a:custGeom>
              <a:avLst/>
              <a:gdLst>
                <a:gd name="T0" fmla="*/ 12 w 12"/>
                <a:gd name="T1" fmla="*/ 731 h 731"/>
                <a:gd name="T2" fmla="*/ 12 w 12"/>
                <a:gd name="T3" fmla="*/ 0 h 731"/>
                <a:gd name="T4" fmla="*/ 0 w 12"/>
                <a:gd name="T5" fmla="*/ 0 h 731"/>
                <a:gd name="T6" fmla="*/ 0 w 12"/>
                <a:gd name="T7" fmla="*/ 731 h 731"/>
              </a:gdLst>
              <a:ahLst/>
              <a:cxnLst>
                <a:cxn ang="0">
                  <a:pos x="T0" y="T1"/>
                </a:cxn>
                <a:cxn ang="0">
                  <a:pos x="T2" y="T3"/>
                </a:cxn>
                <a:cxn ang="0">
                  <a:pos x="T4" y="T5"/>
                </a:cxn>
                <a:cxn ang="0">
                  <a:pos x="T6" y="T7"/>
                </a:cxn>
              </a:cxnLst>
              <a:rect l="0" t="0" r="r" b="b"/>
              <a:pathLst>
                <a:path w="12" h="731">
                  <a:moveTo>
                    <a:pt x="12" y="731"/>
                  </a:moveTo>
                  <a:lnTo>
                    <a:pt x="12" y="0"/>
                  </a:lnTo>
                  <a:lnTo>
                    <a:pt x="0" y="0"/>
                  </a:lnTo>
                  <a:lnTo>
                    <a:pt x="0" y="7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Rectangle 25"/>
            <p:cNvSpPr>
              <a:spLocks noChangeArrowheads="1"/>
            </p:cNvSpPr>
            <p:nvPr/>
          </p:nvSpPr>
          <p:spPr bwMode="auto">
            <a:xfrm>
              <a:off x="3455318" y="3309655"/>
              <a:ext cx="13574" cy="826876"/>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Freeform 26"/>
            <p:cNvSpPr/>
            <p:nvPr/>
          </p:nvSpPr>
          <p:spPr bwMode="auto">
            <a:xfrm>
              <a:off x="3455318" y="3309655"/>
              <a:ext cx="13574" cy="826876"/>
            </a:xfrm>
            <a:custGeom>
              <a:avLst/>
              <a:gdLst>
                <a:gd name="T0" fmla="*/ 12 w 12"/>
                <a:gd name="T1" fmla="*/ 731 h 731"/>
                <a:gd name="T2" fmla="*/ 12 w 12"/>
                <a:gd name="T3" fmla="*/ 0 h 731"/>
                <a:gd name="T4" fmla="*/ 0 w 12"/>
                <a:gd name="T5" fmla="*/ 0 h 731"/>
                <a:gd name="T6" fmla="*/ 0 w 12"/>
                <a:gd name="T7" fmla="*/ 731 h 731"/>
              </a:gdLst>
              <a:ahLst/>
              <a:cxnLst>
                <a:cxn ang="0">
                  <a:pos x="T0" y="T1"/>
                </a:cxn>
                <a:cxn ang="0">
                  <a:pos x="T2" y="T3"/>
                </a:cxn>
                <a:cxn ang="0">
                  <a:pos x="T4" y="T5"/>
                </a:cxn>
                <a:cxn ang="0">
                  <a:pos x="T6" y="T7"/>
                </a:cxn>
              </a:cxnLst>
              <a:rect l="0" t="0" r="r" b="b"/>
              <a:pathLst>
                <a:path w="12" h="731">
                  <a:moveTo>
                    <a:pt x="12" y="731"/>
                  </a:moveTo>
                  <a:lnTo>
                    <a:pt x="12" y="0"/>
                  </a:lnTo>
                  <a:lnTo>
                    <a:pt x="0" y="0"/>
                  </a:lnTo>
                  <a:lnTo>
                    <a:pt x="0" y="7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Rectangle 27"/>
            <p:cNvSpPr>
              <a:spLocks noChangeArrowheads="1"/>
            </p:cNvSpPr>
            <p:nvPr/>
          </p:nvSpPr>
          <p:spPr bwMode="auto">
            <a:xfrm>
              <a:off x="3220037" y="3309655"/>
              <a:ext cx="10181" cy="826876"/>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Freeform 28"/>
            <p:cNvSpPr/>
            <p:nvPr/>
          </p:nvSpPr>
          <p:spPr bwMode="auto">
            <a:xfrm>
              <a:off x="3220037" y="3309655"/>
              <a:ext cx="10181" cy="826876"/>
            </a:xfrm>
            <a:custGeom>
              <a:avLst/>
              <a:gdLst>
                <a:gd name="T0" fmla="*/ 9 w 9"/>
                <a:gd name="T1" fmla="*/ 731 h 731"/>
                <a:gd name="T2" fmla="*/ 9 w 9"/>
                <a:gd name="T3" fmla="*/ 0 h 731"/>
                <a:gd name="T4" fmla="*/ 0 w 9"/>
                <a:gd name="T5" fmla="*/ 0 h 731"/>
                <a:gd name="T6" fmla="*/ 0 w 9"/>
                <a:gd name="T7" fmla="*/ 731 h 731"/>
              </a:gdLst>
              <a:ahLst/>
              <a:cxnLst>
                <a:cxn ang="0">
                  <a:pos x="T0" y="T1"/>
                </a:cxn>
                <a:cxn ang="0">
                  <a:pos x="T2" y="T3"/>
                </a:cxn>
                <a:cxn ang="0">
                  <a:pos x="T4" y="T5"/>
                </a:cxn>
                <a:cxn ang="0">
                  <a:pos x="T6" y="T7"/>
                </a:cxn>
              </a:cxnLst>
              <a:rect l="0" t="0" r="r" b="b"/>
              <a:pathLst>
                <a:path w="9" h="731">
                  <a:moveTo>
                    <a:pt x="9" y="731"/>
                  </a:moveTo>
                  <a:lnTo>
                    <a:pt x="9" y="0"/>
                  </a:lnTo>
                  <a:lnTo>
                    <a:pt x="0" y="0"/>
                  </a:lnTo>
                  <a:lnTo>
                    <a:pt x="0" y="7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Rectangle 29"/>
            <p:cNvSpPr>
              <a:spLocks noChangeArrowheads="1"/>
            </p:cNvSpPr>
            <p:nvPr/>
          </p:nvSpPr>
          <p:spPr bwMode="auto">
            <a:xfrm>
              <a:off x="2981363" y="3309655"/>
              <a:ext cx="13574" cy="826876"/>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Freeform 30"/>
            <p:cNvSpPr/>
            <p:nvPr/>
          </p:nvSpPr>
          <p:spPr bwMode="auto">
            <a:xfrm>
              <a:off x="2981363" y="3309655"/>
              <a:ext cx="13574" cy="826876"/>
            </a:xfrm>
            <a:custGeom>
              <a:avLst/>
              <a:gdLst>
                <a:gd name="T0" fmla="*/ 12 w 12"/>
                <a:gd name="T1" fmla="*/ 731 h 731"/>
                <a:gd name="T2" fmla="*/ 12 w 12"/>
                <a:gd name="T3" fmla="*/ 0 h 731"/>
                <a:gd name="T4" fmla="*/ 0 w 12"/>
                <a:gd name="T5" fmla="*/ 0 h 731"/>
                <a:gd name="T6" fmla="*/ 0 w 12"/>
                <a:gd name="T7" fmla="*/ 731 h 731"/>
              </a:gdLst>
              <a:ahLst/>
              <a:cxnLst>
                <a:cxn ang="0">
                  <a:pos x="T0" y="T1"/>
                </a:cxn>
                <a:cxn ang="0">
                  <a:pos x="T2" y="T3"/>
                </a:cxn>
                <a:cxn ang="0">
                  <a:pos x="T4" y="T5"/>
                </a:cxn>
                <a:cxn ang="0">
                  <a:pos x="T6" y="T7"/>
                </a:cxn>
              </a:cxnLst>
              <a:rect l="0" t="0" r="r" b="b"/>
              <a:pathLst>
                <a:path w="12" h="731">
                  <a:moveTo>
                    <a:pt x="12" y="731"/>
                  </a:moveTo>
                  <a:lnTo>
                    <a:pt x="12" y="0"/>
                  </a:lnTo>
                  <a:lnTo>
                    <a:pt x="0" y="0"/>
                  </a:lnTo>
                  <a:lnTo>
                    <a:pt x="0" y="7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Rectangle 31"/>
            <p:cNvSpPr>
              <a:spLocks noChangeArrowheads="1"/>
            </p:cNvSpPr>
            <p:nvPr/>
          </p:nvSpPr>
          <p:spPr bwMode="auto">
            <a:xfrm>
              <a:off x="2743820" y="3309655"/>
              <a:ext cx="13574" cy="826876"/>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2743820" y="3309655"/>
              <a:ext cx="13574" cy="826876"/>
            </a:xfrm>
            <a:custGeom>
              <a:avLst/>
              <a:gdLst>
                <a:gd name="T0" fmla="*/ 12 w 12"/>
                <a:gd name="T1" fmla="*/ 731 h 731"/>
                <a:gd name="T2" fmla="*/ 12 w 12"/>
                <a:gd name="T3" fmla="*/ 0 h 731"/>
                <a:gd name="T4" fmla="*/ 0 w 12"/>
                <a:gd name="T5" fmla="*/ 0 h 731"/>
                <a:gd name="T6" fmla="*/ 0 w 12"/>
                <a:gd name="T7" fmla="*/ 731 h 731"/>
              </a:gdLst>
              <a:ahLst/>
              <a:cxnLst>
                <a:cxn ang="0">
                  <a:pos x="T0" y="T1"/>
                </a:cxn>
                <a:cxn ang="0">
                  <a:pos x="T2" y="T3"/>
                </a:cxn>
                <a:cxn ang="0">
                  <a:pos x="T4" y="T5"/>
                </a:cxn>
                <a:cxn ang="0">
                  <a:pos x="T6" y="T7"/>
                </a:cxn>
              </a:cxnLst>
              <a:rect l="0" t="0" r="r" b="b"/>
              <a:pathLst>
                <a:path w="12" h="731">
                  <a:moveTo>
                    <a:pt x="12" y="731"/>
                  </a:moveTo>
                  <a:lnTo>
                    <a:pt x="12" y="0"/>
                  </a:lnTo>
                  <a:lnTo>
                    <a:pt x="0" y="0"/>
                  </a:lnTo>
                  <a:lnTo>
                    <a:pt x="0" y="7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3"/>
            <p:cNvSpPr/>
            <p:nvPr/>
          </p:nvSpPr>
          <p:spPr bwMode="auto">
            <a:xfrm>
              <a:off x="3372743" y="3529099"/>
              <a:ext cx="427577" cy="613087"/>
            </a:xfrm>
            <a:custGeom>
              <a:avLst/>
              <a:gdLst>
                <a:gd name="T0" fmla="*/ 0 w 378"/>
                <a:gd name="T1" fmla="*/ 542 h 542"/>
                <a:gd name="T2" fmla="*/ 189 w 378"/>
                <a:gd name="T3" fmla="*/ 0 h 542"/>
                <a:gd name="T4" fmla="*/ 378 w 378"/>
                <a:gd name="T5" fmla="*/ 542 h 542"/>
                <a:gd name="T6" fmla="*/ 0 w 378"/>
                <a:gd name="T7" fmla="*/ 542 h 542"/>
              </a:gdLst>
              <a:ahLst/>
              <a:cxnLst>
                <a:cxn ang="0">
                  <a:pos x="T0" y="T1"/>
                </a:cxn>
                <a:cxn ang="0">
                  <a:pos x="T2" y="T3"/>
                </a:cxn>
                <a:cxn ang="0">
                  <a:pos x="T4" y="T5"/>
                </a:cxn>
                <a:cxn ang="0">
                  <a:pos x="T6" y="T7"/>
                </a:cxn>
              </a:cxnLst>
              <a:rect l="0" t="0" r="r" b="b"/>
              <a:pathLst>
                <a:path w="378" h="542">
                  <a:moveTo>
                    <a:pt x="0" y="542"/>
                  </a:moveTo>
                  <a:lnTo>
                    <a:pt x="189" y="0"/>
                  </a:lnTo>
                  <a:lnTo>
                    <a:pt x="378" y="542"/>
                  </a:lnTo>
                  <a:lnTo>
                    <a:pt x="0" y="542"/>
                  </a:lnTo>
                  <a:close/>
                </a:path>
              </a:pathLst>
            </a:custGeom>
            <a:solidFill>
              <a:srgbClr val="055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
            <p:cNvSpPr/>
            <p:nvPr/>
          </p:nvSpPr>
          <p:spPr bwMode="auto">
            <a:xfrm>
              <a:off x="3155561" y="3638821"/>
              <a:ext cx="430971" cy="503365"/>
            </a:xfrm>
            <a:custGeom>
              <a:avLst/>
              <a:gdLst>
                <a:gd name="T0" fmla="*/ 0 w 381"/>
                <a:gd name="T1" fmla="*/ 445 h 445"/>
                <a:gd name="T2" fmla="*/ 189 w 381"/>
                <a:gd name="T3" fmla="*/ 0 h 445"/>
                <a:gd name="T4" fmla="*/ 381 w 381"/>
                <a:gd name="T5" fmla="*/ 445 h 445"/>
                <a:gd name="T6" fmla="*/ 0 w 381"/>
                <a:gd name="T7" fmla="*/ 445 h 445"/>
              </a:gdLst>
              <a:ahLst/>
              <a:cxnLst>
                <a:cxn ang="0">
                  <a:pos x="T0" y="T1"/>
                </a:cxn>
                <a:cxn ang="0">
                  <a:pos x="T2" y="T3"/>
                </a:cxn>
                <a:cxn ang="0">
                  <a:pos x="T4" y="T5"/>
                </a:cxn>
                <a:cxn ang="0">
                  <a:pos x="T6" y="T7"/>
                </a:cxn>
              </a:cxnLst>
              <a:rect l="0" t="0" r="r" b="b"/>
              <a:pathLst>
                <a:path w="381" h="445">
                  <a:moveTo>
                    <a:pt x="0" y="445"/>
                  </a:moveTo>
                  <a:lnTo>
                    <a:pt x="189" y="0"/>
                  </a:lnTo>
                  <a:lnTo>
                    <a:pt x="381" y="445"/>
                  </a:lnTo>
                  <a:lnTo>
                    <a:pt x="0" y="445"/>
                  </a:lnTo>
                  <a:close/>
                </a:path>
              </a:pathLst>
            </a:custGeom>
            <a:solidFill>
              <a:srgbClr val="F79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
            <p:cNvSpPr/>
            <p:nvPr/>
          </p:nvSpPr>
          <p:spPr bwMode="auto">
            <a:xfrm>
              <a:off x="2867117" y="3360556"/>
              <a:ext cx="427577" cy="781630"/>
            </a:xfrm>
            <a:custGeom>
              <a:avLst/>
              <a:gdLst>
                <a:gd name="T0" fmla="*/ 0 w 378"/>
                <a:gd name="T1" fmla="*/ 691 h 691"/>
                <a:gd name="T2" fmla="*/ 189 w 378"/>
                <a:gd name="T3" fmla="*/ 0 h 691"/>
                <a:gd name="T4" fmla="*/ 378 w 378"/>
                <a:gd name="T5" fmla="*/ 691 h 691"/>
                <a:gd name="T6" fmla="*/ 0 w 378"/>
                <a:gd name="T7" fmla="*/ 691 h 691"/>
              </a:gdLst>
              <a:ahLst/>
              <a:cxnLst>
                <a:cxn ang="0">
                  <a:pos x="T0" y="T1"/>
                </a:cxn>
                <a:cxn ang="0">
                  <a:pos x="T2" y="T3"/>
                </a:cxn>
                <a:cxn ang="0">
                  <a:pos x="T4" y="T5"/>
                </a:cxn>
                <a:cxn ang="0">
                  <a:pos x="T6" y="T7"/>
                </a:cxn>
              </a:cxnLst>
              <a:rect l="0" t="0" r="r" b="b"/>
              <a:pathLst>
                <a:path w="378" h="691">
                  <a:moveTo>
                    <a:pt x="0" y="691"/>
                  </a:moveTo>
                  <a:lnTo>
                    <a:pt x="189" y="0"/>
                  </a:lnTo>
                  <a:lnTo>
                    <a:pt x="378" y="691"/>
                  </a:lnTo>
                  <a:lnTo>
                    <a:pt x="0" y="691"/>
                  </a:lnTo>
                  <a:close/>
                </a:path>
              </a:pathLst>
            </a:custGeom>
            <a:solidFill>
              <a:srgbClr val="DF29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6"/>
            <p:cNvSpPr/>
            <p:nvPr/>
          </p:nvSpPr>
          <p:spPr bwMode="auto">
            <a:xfrm>
              <a:off x="2518720" y="3474804"/>
              <a:ext cx="428709" cy="667382"/>
            </a:xfrm>
            <a:custGeom>
              <a:avLst/>
              <a:gdLst>
                <a:gd name="T0" fmla="*/ 0 w 379"/>
                <a:gd name="T1" fmla="*/ 590 h 590"/>
                <a:gd name="T2" fmla="*/ 190 w 379"/>
                <a:gd name="T3" fmla="*/ 0 h 590"/>
                <a:gd name="T4" fmla="*/ 379 w 379"/>
                <a:gd name="T5" fmla="*/ 590 h 590"/>
                <a:gd name="T6" fmla="*/ 0 w 379"/>
                <a:gd name="T7" fmla="*/ 590 h 590"/>
              </a:gdLst>
              <a:ahLst/>
              <a:cxnLst>
                <a:cxn ang="0">
                  <a:pos x="T0" y="T1"/>
                </a:cxn>
                <a:cxn ang="0">
                  <a:pos x="T2" y="T3"/>
                </a:cxn>
                <a:cxn ang="0">
                  <a:pos x="T4" y="T5"/>
                </a:cxn>
                <a:cxn ang="0">
                  <a:pos x="T6" y="T7"/>
                </a:cxn>
              </a:cxnLst>
              <a:rect l="0" t="0" r="r" b="b"/>
              <a:pathLst>
                <a:path w="379" h="590">
                  <a:moveTo>
                    <a:pt x="0" y="590"/>
                  </a:moveTo>
                  <a:lnTo>
                    <a:pt x="190" y="0"/>
                  </a:lnTo>
                  <a:lnTo>
                    <a:pt x="379" y="590"/>
                  </a:lnTo>
                  <a:lnTo>
                    <a:pt x="0" y="590"/>
                  </a:lnTo>
                  <a:close/>
                </a:path>
              </a:pathLst>
            </a:custGeom>
            <a:solidFill>
              <a:srgbClr val="64D0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Rectangle 37"/>
            <p:cNvSpPr>
              <a:spLocks noChangeArrowheads="1"/>
            </p:cNvSpPr>
            <p:nvPr/>
          </p:nvSpPr>
          <p:spPr bwMode="auto">
            <a:xfrm>
              <a:off x="4110257" y="4136530"/>
              <a:ext cx="1444487" cy="15836"/>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 name="Rectangle 38"/>
            <p:cNvSpPr>
              <a:spLocks noChangeArrowheads="1"/>
            </p:cNvSpPr>
            <p:nvPr/>
          </p:nvSpPr>
          <p:spPr bwMode="auto">
            <a:xfrm>
              <a:off x="4110257" y="4018890"/>
              <a:ext cx="1444487" cy="15836"/>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Freeform 39"/>
            <p:cNvSpPr/>
            <p:nvPr/>
          </p:nvSpPr>
          <p:spPr bwMode="auto">
            <a:xfrm>
              <a:off x="4110257" y="3901249"/>
              <a:ext cx="1444487" cy="15836"/>
            </a:xfrm>
            <a:custGeom>
              <a:avLst/>
              <a:gdLst>
                <a:gd name="T0" fmla="*/ 1277 w 1277"/>
                <a:gd name="T1" fmla="*/ 0 h 14"/>
                <a:gd name="T2" fmla="*/ 0 w 1277"/>
                <a:gd name="T3" fmla="*/ 2 h 14"/>
                <a:gd name="T4" fmla="*/ 0 w 1277"/>
                <a:gd name="T5" fmla="*/ 14 h 14"/>
                <a:gd name="T6" fmla="*/ 1277 w 1277"/>
                <a:gd name="T7" fmla="*/ 14 h 14"/>
                <a:gd name="T8" fmla="*/ 1277 w 1277"/>
                <a:gd name="T9" fmla="*/ 0 h 14"/>
              </a:gdLst>
              <a:ahLst/>
              <a:cxnLst>
                <a:cxn ang="0">
                  <a:pos x="T0" y="T1"/>
                </a:cxn>
                <a:cxn ang="0">
                  <a:pos x="T2" y="T3"/>
                </a:cxn>
                <a:cxn ang="0">
                  <a:pos x="T4" y="T5"/>
                </a:cxn>
                <a:cxn ang="0">
                  <a:pos x="T6" y="T7"/>
                </a:cxn>
                <a:cxn ang="0">
                  <a:pos x="T8" y="T9"/>
                </a:cxn>
              </a:cxnLst>
              <a:rect l="0" t="0" r="r" b="b"/>
              <a:pathLst>
                <a:path w="1277" h="14">
                  <a:moveTo>
                    <a:pt x="1277" y="0"/>
                  </a:moveTo>
                  <a:lnTo>
                    <a:pt x="0" y="2"/>
                  </a:lnTo>
                  <a:lnTo>
                    <a:pt x="0" y="14"/>
                  </a:lnTo>
                  <a:lnTo>
                    <a:pt x="1277" y="14"/>
                  </a:lnTo>
                  <a:lnTo>
                    <a:pt x="1277" y="0"/>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0"/>
            <p:cNvSpPr/>
            <p:nvPr/>
          </p:nvSpPr>
          <p:spPr bwMode="auto">
            <a:xfrm>
              <a:off x="4110257" y="3783609"/>
              <a:ext cx="1444487" cy="15836"/>
            </a:xfrm>
            <a:custGeom>
              <a:avLst/>
              <a:gdLst>
                <a:gd name="T0" fmla="*/ 1277 w 1277"/>
                <a:gd name="T1" fmla="*/ 0 h 14"/>
                <a:gd name="T2" fmla="*/ 0 w 1277"/>
                <a:gd name="T3" fmla="*/ 2 h 14"/>
                <a:gd name="T4" fmla="*/ 0 w 1277"/>
                <a:gd name="T5" fmla="*/ 14 h 14"/>
                <a:gd name="T6" fmla="*/ 1277 w 1277"/>
                <a:gd name="T7" fmla="*/ 14 h 14"/>
                <a:gd name="T8" fmla="*/ 1277 w 1277"/>
                <a:gd name="T9" fmla="*/ 0 h 14"/>
              </a:gdLst>
              <a:ahLst/>
              <a:cxnLst>
                <a:cxn ang="0">
                  <a:pos x="T0" y="T1"/>
                </a:cxn>
                <a:cxn ang="0">
                  <a:pos x="T2" y="T3"/>
                </a:cxn>
                <a:cxn ang="0">
                  <a:pos x="T4" y="T5"/>
                </a:cxn>
                <a:cxn ang="0">
                  <a:pos x="T6" y="T7"/>
                </a:cxn>
                <a:cxn ang="0">
                  <a:pos x="T8" y="T9"/>
                </a:cxn>
              </a:cxnLst>
              <a:rect l="0" t="0" r="r" b="b"/>
              <a:pathLst>
                <a:path w="1277" h="14">
                  <a:moveTo>
                    <a:pt x="1277" y="0"/>
                  </a:moveTo>
                  <a:lnTo>
                    <a:pt x="0" y="2"/>
                  </a:lnTo>
                  <a:lnTo>
                    <a:pt x="0" y="14"/>
                  </a:lnTo>
                  <a:lnTo>
                    <a:pt x="1277" y="14"/>
                  </a:lnTo>
                  <a:lnTo>
                    <a:pt x="1277" y="0"/>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1"/>
            <p:cNvSpPr/>
            <p:nvPr/>
          </p:nvSpPr>
          <p:spPr bwMode="auto">
            <a:xfrm>
              <a:off x="4110257" y="3668231"/>
              <a:ext cx="1444487" cy="15836"/>
            </a:xfrm>
            <a:custGeom>
              <a:avLst/>
              <a:gdLst>
                <a:gd name="T0" fmla="*/ 1277 w 1277"/>
                <a:gd name="T1" fmla="*/ 0 h 14"/>
                <a:gd name="T2" fmla="*/ 0 w 1277"/>
                <a:gd name="T3" fmla="*/ 0 h 14"/>
                <a:gd name="T4" fmla="*/ 0 w 1277"/>
                <a:gd name="T5" fmla="*/ 14 h 14"/>
                <a:gd name="T6" fmla="*/ 1277 w 1277"/>
                <a:gd name="T7" fmla="*/ 12 h 14"/>
                <a:gd name="T8" fmla="*/ 1277 w 1277"/>
                <a:gd name="T9" fmla="*/ 0 h 14"/>
              </a:gdLst>
              <a:ahLst/>
              <a:cxnLst>
                <a:cxn ang="0">
                  <a:pos x="T0" y="T1"/>
                </a:cxn>
                <a:cxn ang="0">
                  <a:pos x="T2" y="T3"/>
                </a:cxn>
                <a:cxn ang="0">
                  <a:pos x="T4" y="T5"/>
                </a:cxn>
                <a:cxn ang="0">
                  <a:pos x="T6" y="T7"/>
                </a:cxn>
                <a:cxn ang="0">
                  <a:pos x="T8" y="T9"/>
                </a:cxn>
              </a:cxnLst>
              <a:rect l="0" t="0" r="r" b="b"/>
              <a:pathLst>
                <a:path w="1277" h="14">
                  <a:moveTo>
                    <a:pt x="1277" y="0"/>
                  </a:moveTo>
                  <a:lnTo>
                    <a:pt x="0" y="0"/>
                  </a:lnTo>
                  <a:lnTo>
                    <a:pt x="0" y="14"/>
                  </a:lnTo>
                  <a:lnTo>
                    <a:pt x="1277" y="12"/>
                  </a:lnTo>
                  <a:lnTo>
                    <a:pt x="1277" y="0"/>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2"/>
            <p:cNvSpPr/>
            <p:nvPr/>
          </p:nvSpPr>
          <p:spPr bwMode="auto">
            <a:xfrm>
              <a:off x="4110257" y="3550591"/>
              <a:ext cx="1444487" cy="15836"/>
            </a:xfrm>
            <a:custGeom>
              <a:avLst/>
              <a:gdLst>
                <a:gd name="T0" fmla="*/ 1277 w 1277"/>
                <a:gd name="T1" fmla="*/ 0 h 14"/>
                <a:gd name="T2" fmla="*/ 0 w 1277"/>
                <a:gd name="T3" fmla="*/ 0 h 14"/>
                <a:gd name="T4" fmla="*/ 0 w 1277"/>
                <a:gd name="T5" fmla="*/ 14 h 14"/>
                <a:gd name="T6" fmla="*/ 1277 w 1277"/>
                <a:gd name="T7" fmla="*/ 11 h 14"/>
                <a:gd name="T8" fmla="*/ 1277 w 1277"/>
                <a:gd name="T9" fmla="*/ 0 h 14"/>
              </a:gdLst>
              <a:ahLst/>
              <a:cxnLst>
                <a:cxn ang="0">
                  <a:pos x="T0" y="T1"/>
                </a:cxn>
                <a:cxn ang="0">
                  <a:pos x="T2" y="T3"/>
                </a:cxn>
                <a:cxn ang="0">
                  <a:pos x="T4" y="T5"/>
                </a:cxn>
                <a:cxn ang="0">
                  <a:pos x="T6" y="T7"/>
                </a:cxn>
                <a:cxn ang="0">
                  <a:pos x="T8" y="T9"/>
                </a:cxn>
              </a:cxnLst>
              <a:rect l="0" t="0" r="r" b="b"/>
              <a:pathLst>
                <a:path w="1277" h="14">
                  <a:moveTo>
                    <a:pt x="1277" y="0"/>
                  </a:moveTo>
                  <a:lnTo>
                    <a:pt x="0" y="0"/>
                  </a:lnTo>
                  <a:lnTo>
                    <a:pt x="0" y="14"/>
                  </a:lnTo>
                  <a:lnTo>
                    <a:pt x="1277" y="11"/>
                  </a:lnTo>
                  <a:lnTo>
                    <a:pt x="1277" y="0"/>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3"/>
            <p:cNvSpPr/>
            <p:nvPr/>
          </p:nvSpPr>
          <p:spPr bwMode="auto">
            <a:xfrm>
              <a:off x="4110257" y="3432950"/>
              <a:ext cx="1444487" cy="15836"/>
            </a:xfrm>
            <a:custGeom>
              <a:avLst/>
              <a:gdLst>
                <a:gd name="T0" fmla="*/ 1277 w 1277"/>
                <a:gd name="T1" fmla="*/ 0 h 14"/>
                <a:gd name="T2" fmla="*/ 0 w 1277"/>
                <a:gd name="T3" fmla="*/ 0 h 14"/>
                <a:gd name="T4" fmla="*/ 0 w 1277"/>
                <a:gd name="T5" fmla="*/ 14 h 14"/>
                <a:gd name="T6" fmla="*/ 1277 w 1277"/>
                <a:gd name="T7" fmla="*/ 11 h 14"/>
                <a:gd name="T8" fmla="*/ 1277 w 1277"/>
                <a:gd name="T9" fmla="*/ 0 h 14"/>
              </a:gdLst>
              <a:ahLst/>
              <a:cxnLst>
                <a:cxn ang="0">
                  <a:pos x="T0" y="T1"/>
                </a:cxn>
                <a:cxn ang="0">
                  <a:pos x="T2" y="T3"/>
                </a:cxn>
                <a:cxn ang="0">
                  <a:pos x="T4" y="T5"/>
                </a:cxn>
                <a:cxn ang="0">
                  <a:pos x="T6" y="T7"/>
                </a:cxn>
                <a:cxn ang="0">
                  <a:pos x="T8" y="T9"/>
                </a:cxn>
              </a:cxnLst>
              <a:rect l="0" t="0" r="r" b="b"/>
              <a:pathLst>
                <a:path w="1277" h="14">
                  <a:moveTo>
                    <a:pt x="1277" y="0"/>
                  </a:moveTo>
                  <a:lnTo>
                    <a:pt x="0" y="0"/>
                  </a:lnTo>
                  <a:lnTo>
                    <a:pt x="0" y="14"/>
                  </a:lnTo>
                  <a:lnTo>
                    <a:pt x="1277" y="11"/>
                  </a:lnTo>
                  <a:lnTo>
                    <a:pt x="1277" y="0"/>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Rectangle 44"/>
            <p:cNvSpPr>
              <a:spLocks noChangeArrowheads="1"/>
            </p:cNvSpPr>
            <p:nvPr/>
          </p:nvSpPr>
          <p:spPr bwMode="auto">
            <a:xfrm>
              <a:off x="4110257" y="3314179"/>
              <a:ext cx="1444487" cy="16968"/>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 name="Rectangle 45"/>
            <p:cNvSpPr>
              <a:spLocks noChangeArrowheads="1"/>
            </p:cNvSpPr>
            <p:nvPr/>
          </p:nvSpPr>
          <p:spPr bwMode="auto">
            <a:xfrm>
              <a:off x="4110257" y="3930659"/>
              <a:ext cx="160624" cy="221707"/>
            </a:xfrm>
            <a:prstGeom prst="rect">
              <a:avLst/>
            </a:prstGeom>
            <a:solidFill>
              <a:srgbClr val="055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 name="Rectangle 46"/>
            <p:cNvSpPr>
              <a:spLocks noChangeArrowheads="1"/>
            </p:cNvSpPr>
            <p:nvPr/>
          </p:nvSpPr>
          <p:spPr bwMode="auto">
            <a:xfrm>
              <a:off x="4295767" y="3833380"/>
              <a:ext cx="159493" cy="318986"/>
            </a:xfrm>
            <a:prstGeom prst="rect">
              <a:avLst/>
            </a:prstGeom>
            <a:solidFill>
              <a:srgbClr val="E260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47"/>
            <p:cNvSpPr/>
            <p:nvPr/>
          </p:nvSpPr>
          <p:spPr bwMode="auto">
            <a:xfrm>
              <a:off x="4480146" y="3609411"/>
              <a:ext cx="160624" cy="542955"/>
            </a:xfrm>
            <a:custGeom>
              <a:avLst/>
              <a:gdLst>
                <a:gd name="T0" fmla="*/ 0 w 142"/>
                <a:gd name="T1" fmla="*/ 0 h 480"/>
                <a:gd name="T2" fmla="*/ 139 w 142"/>
                <a:gd name="T3" fmla="*/ 0 h 480"/>
                <a:gd name="T4" fmla="*/ 142 w 142"/>
                <a:gd name="T5" fmla="*/ 480 h 480"/>
                <a:gd name="T6" fmla="*/ 0 w 142"/>
                <a:gd name="T7" fmla="*/ 480 h 480"/>
                <a:gd name="T8" fmla="*/ 0 w 142"/>
                <a:gd name="T9" fmla="*/ 0 h 480"/>
              </a:gdLst>
              <a:ahLst/>
              <a:cxnLst>
                <a:cxn ang="0">
                  <a:pos x="T0" y="T1"/>
                </a:cxn>
                <a:cxn ang="0">
                  <a:pos x="T2" y="T3"/>
                </a:cxn>
                <a:cxn ang="0">
                  <a:pos x="T4" y="T5"/>
                </a:cxn>
                <a:cxn ang="0">
                  <a:pos x="T6" y="T7"/>
                </a:cxn>
                <a:cxn ang="0">
                  <a:pos x="T8" y="T9"/>
                </a:cxn>
              </a:cxnLst>
              <a:rect l="0" t="0" r="r" b="b"/>
              <a:pathLst>
                <a:path w="142" h="480">
                  <a:moveTo>
                    <a:pt x="0" y="0"/>
                  </a:moveTo>
                  <a:lnTo>
                    <a:pt x="139" y="0"/>
                  </a:lnTo>
                  <a:lnTo>
                    <a:pt x="142" y="480"/>
                  </a:lnTo>
                  <a:lnTo>
                    <a:pt x="0" y="480"/>
                  </a:lnTo>
                  <a:lnTo>
                    <a:pt x="0" y="0"/>
                  </a:lnTo>
                  <a:close/>
                </a:path>
              </a:pathLst>
            </a:custGeom>
            <a:solidFill>
              <a:srgbClr val="055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8"/>
            <p:cNvSpPr/>
            <p:nvPr/>
          </p:nvSpPr>
          <p:spPr bwMode="auto">
            <a:xfrm>
              <a:off x="4664524" y="3684067"/>
              <a:ext cx="160624" cy="468299"/>
            </a:xfrm>
            <a:custGeom>
              <a:avLst/>
              <a:gdLst>
                <a:gd name="T0" fmla="*/ 0 w 142"/>
                <a:gd name="T1" fmla="*/ 0 h 414"/>
                <a:gd name="T2" fmla="*/ 139 w 142"/>
                <a:gd name="T3" fmla="*/ 0 h 414"/>
                <a:gd name="T4" fmla="*/ 142 w 142"/>
                <a:gd name="T5" fmla="*/ 414 h 414"/>
                <a:gd name="T6" fmla="*/ 0 w 142"/>
                <a:gd name="T7" fmla="*/ 414 h 414"/>
                <a:gd name="T8" fmla="*/ 0 w 142"/>
                <a:gd name="T9" fmla="*/ 0 h 414"/>
              </a:gdLst>
              <a:ahLst/>
              <a:cxnLst>
                <a:cxn ang="0">
                  <a:pos x="T0" y="T1"/>
                </a:cxn>
                <a:cxn ang="0">
                  <a:pos x="T2" y="T3"/>
                </a:cxn>
                <a:cxn ang="0">
                  <a:pos x="T4" y="T5"/>
                </a:cxn>
                <a:cxn ang="0">
                  <a:pos x="T6" y="T7"/>
                </a:cxn>
                <a:cxn ang="0">
                  <a:pos x="T8" y="T9"/>
                </a:cxn>
              </a:cxnLst>
              <a:rect l="0" t="0" r="r" b="b"/>
              <a:pathLst>
                <a:path w="142" h="414">
                  <a:moveTo>
                    <a:pt x="0" y="0"/>
                  </a:moveTo>
                  <a:lnTo>
                    <a:pt x="139" y="0"/>
                  </a:lnTo>
                  <a:lnTo>
                    <a:pt x="142" y="414"/>
                  </a:lnTo>
                  <a:lnTo>
                    <a:pt x="0" y="414"/>
                  </a:lnTo>
                  <a:lnTo>
                    <a:pt x="0" y="0"/>
                  </a:lnTo>
                  <a:close/>
                </a:path>
              </a:pathLst>
            </a:custGeom>
            <a:solidFill>
              <a:srgbClr val="E260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Rectangle 49"/>
            <p:cNvSpPr>
              <a:spLocks noChangeArrowheads="1"/>
            </p:cNvSpPr>
            <p:nvPr/>
          </p:nvSpPr>
          <p:spPr bwMode="auto">
            <a:xfrm>
              <a:off x="4848903" y="3917085"/>
              <a:ext cx="158362" cy="235281"/>
            </a:xfrm>
            <a:prstGeom prst="rect">
              <a:avLst/>
            </a:prstGeom>
            <a:solidFill>
              <a:srgbClr val="055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Freeform 50"/>
            <p:cNvSpPr/>
            <p:nvPr/>
          </p:nvSpPr>
          <p:spPr bwMode="auto">
            <a:xfrm>
              <a:off x="5027626" y="3828855"/>
              <a:ext cx="160624" cy="323511"/>
            </a:xfrm>
            <a:custGeom>
              <a:avLst/>
              <a:gdLst>
                <a:gd name="T0" fmla="*/ 0 w 142"/>
                <a:gd name="T1" fmla="*/ 0 h 286"/>
                <a:gd name="T2" fmla="*/ 140 w 142"/>
                <a:gd name="T3" fmla="*/ 0 h 286"/>
                <a:gd name="T4" fmla="*/ 142 w 142"/>
                <a:gd name="T5" fmla="*/ 286 h 286"/>
                <a:gd name="T6" fmla="*/ 0 w 142"/>
                <a:gd name="T7" fmla="*/ 286 h 286"/>
                <a:gd name="T8" fmla="*/ 0 w 142"/>
                <a:gd name="T9" fmla="*/ 0 h 286"/>
              </a:gdLst>
              <a:ahLst/>
              <a:cxnLst>
                <a:cxn ang="0">
                  <a:pos x="T0" y="T1"/>
                </a:cxn>
                <a:cxn ang="0">
                  <a:pos x="T2" y="T3"/>
                </a:cxn>
                <a:cxn ang="0">
                  <a:pos x="T4" y="T5"/>
                </a:cxn>
                <a:cxn ang="0">
                  <a:pos x="T6" y="T7"/>
                </a:cxn>
                <a:cxn ang="0">
                  <a:pos x="T8" y="T9"/>
                </a:cxn>
              </a:cxnLst>
              <a:rect l="0" t="0" r="r" b="b"/>
              <a:pathLst>
                <a:path w="142" h="286">
                  <a:moveTo>
                    <a:pt x="0" y="0"/>
                  </a:moveTo>
                  <a:lnTo>
                    <a:pt x="140" y="0"/>
                  </a:lnTo>
                  <a:lnTo>
                    <a:pt x="142" y="286"/>
                  </a:lnTo>
                  <a:lnTo>
                    <a:pt x="0" y="286"/>
                  </a:lnTo>
                  <a:lnTo>
                    <a:pt x="0" y="0"/>
                  </a:lnTo>
                  <a:close/>
                </a:path>
              </a:pathLst>
            </a:custGeom>
            <a:solidFill>
              <a:srgbClr val="E260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Rectangle 51"/>
            <p:cNvSpPr>
              <a:spLocks noChangeArrowheads="1"/>
            </p:cNvSpPr>
            <p:nvPr/>
          </p:nvSpPr>
          <p:spPr bwMode="auto">
            <a:xfrm>
              <a:off x="5213135" y="3684067"/>
              <a:ext cx="157231" cy="466036"/>
            </a:xfrm>
            <a:prstGeom prst="rect">
              <a:avLst/>
            </a:prstGeom>
            <a:solidFill>
              <a:srgbClr val="055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 name="Freeform 52"/>
            <p:cNvSpPr/>
            <p:nvPr/>
          </p:nvSpPr>
          <p:spPr bwMode="auto">
            <a:xfrm>
              <a:off x="5394120" y="3373000"/>
              <a:ext cx="160624" cy="777105"/>
            </a:xfrm>
            <a:custGeom>
              <a:avLst/>
              <a:gdLst>
                <a:gd name="T0" fmla="*/ 0 w 142"/>
                <a:gd name="T1" fmla="*/ 0 h 687"/>
                <a:gd name="T2" fmla="*/ 142 w 142"/>
                <a:gd name="T3" fmla="*/ 0 h 687"/>
                <a:gd name="T4" fmla="*/ 142 w 142"/>
                <a:gd name="T5" fmla="*/ 687 h 687"/>
                <a:gd name="T6" fmla="*/ 3 w 142"/>
                <a:gd name="T7" fmla="*/ 687 h 687"/>
                <a:gd name="T8" fmla="*/ 0 w 142"/>
                <a:gd name="T9" fmla="*/ 0 h 687"/>
              </a:gdLst>
              <a:ahLst/>
              <a:cxnLst>
                <a:cxn ang="0">
                  <a:pos x="T0" y="T1"/>
                </a:cxn>
                <a:cxn ang="0">
                  <a:pos x="T2" y="T3"/>
                </a:cxn>
                <a:cxn ang="0">
                  <a:pos x="T4" y="T5"/>
                </a:cxn>
                <a:cxn ang="0">
                  <a:pos x="T6" y="T7"/>
                </a:cxn>
                <a:cxn ang="0">
                  <a:pos x="T8" y="T9"/>
                </a:cxn>
              </a:cxnLst>
              <a:rect l="0" t="0" r="r" b="b"/>
              <a:pathLst>
                <a:path w="142" h="687">
                  <a:moveTo>
                    <a:pt x="0" y="0"/>
                  </a:moveTo>
                  <a:lnTo>
                    <a:pt x="142" y="0"/>
                  </a:lnTo>
                  <a:lnTo>
                    <a:pt x="142" y="687"/>
                  </a:lnTo>
                  <a:lnTo>
                    <a:pt x="3" y="687"/>
                  </a:lnTo>
                  <a:lnTo>
                    <a:pt x="0" y="0"/>
                  </a:lnTo>
                  <a:close/>
                </a:path>
              </a:pathLst>
            </a:custGeom>
            <a:solidFill>
              <a:srgbClr val="E260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60"/>
            <p:cNvSpPr>
              <a:spLocks noEditPoints="1"/>
            </p:cNvSpPr>
            <p:nvPr/>
          </p:nvSpPr>
          <p:spPr bwMode="auto">
            <a:xfrm>
              <a:off x="4699590" y="2193203"/>
              <a:ext cx="906057" cy="966008"/>
            </a:xfrm>
            <a:custGeom>
              <a:avLst/>
              <a:gdLst>
                <a:gd name="T0" fmla="*/ 2 w 339"/>
                <a:gd name="T1" fmla="*/ 162 h 361"/>
                <a:gd name="T2" fmla="*/ 19 w 339"/>
                <a:gd name="T3" fmla="*/ 124 h 361"/>
                <a:gd name="T4" fmla="*/ 9 w 339"/>
                <a:gd name="T5" fmla="*/ 182 h 361"/>
                <a:gd name="T6" fmla="*/ 50 w 339"/>
                <a:gd name="T7" fmla="*/ 279 h 361"/>
                <a:gd name="T8" fmla="*/ 85 w 339"/>
                <a:gd name="T9" fmla="*/ 275 h 361"/>
                <a:gd name="T10" fmla="*/ 113 w 339"/>
                <a:gd name="T11" fmla="*/ 290 h 361"/>
                <a:gd name="T12" fmla="*/ 148 w 339"/>
                <a:gd name="T13" fmla="*/ 311 h 361"/>
                <a:gd name="T14" fmla="*/ 271 w 339"/>
                <a:gd name="T15" fmla="*/ 293 h 361"/>
                <a:gd name="T16" fmla="*/ 170 w 339"/>
                <a:gd name="T17" fmla="*/ 305 h 361"/>
                <a:gd name="T18" fmla="*/ 162 w 339"/>
                <a:gd name="T19" fmla="*/ 270 h 361"/>
                <a:gd name="T20" fmla="*/ 147 w 339"/>
                <a:gd name="T21" fmla="*/ 248 h 361"/>
                <a:gd name="T22" fmla="*/ 105 w 339"/>
                <a:gd name="T23" fmla="*/ 256 h 361"/>
                <a:gd name="T24" fmla="*/ 85 w 339"/>
                <a:gd name="T25" fmla="*/ 269 h 361"/>
                <a:gd name="T26" fmla="*/ 63 w 339"/>
                <a:gd name="T27" fmla="*/ 253 h 361"/>
                <a:gd name="T28" fmla="*/ 62 w 339"/>
                <a:gd name="T29" fmla="*/ 225 h 361"/>
                <a:gd name="T30" fmla="*/ 60 w 339"/>
                <a:gd name="T31" fmla="*/ 198 h 361"/>
                <a:gd name="T32" fmla="*/ 61 w 339"/>
                <a:gd name="T33" fmla="*/ 188 h 361"/>
                <a:gd name="T34" fmla="*/ 34 w 339"/>
                <a:gd name="T35" fmla="*/ 185 h 361"/>
                <a:gd name="T36" fmla="*/ 33 w 339"/>
                <a:gd name="T37" fmla="*/ 205 h 361"/>
                <a:gd name="T38" fmla="*/ 20 w 339"/>
                <a:gd name="T39" fmla="*/ 184 h 361"/>
                <a:gd name="T40" fmla="*/ 29 w 339"/>
                <a:gd name="T41" fmla="*/ 183 h 361"/>
                <a:gd name="T42" fmla="*/ 30 w 339"/>
                <a:gd name="T43" fmla="*/ 166 h 361"/>
                <a:gd name="T44" fmla="*/ 11 w 339"/>
                <a:gd name="T45" fmla="*/ 150 h 361"/>
                <a:gd name="T46" fmla="*/ 29 w 339"/>
                <a:gd name="T47" fmla="*/ 148 h 361"/>
                <a:gd name="T48" fmla="*/ 57 w 339"/>
                <a:gd name="T49" fmla="*/ 167 h 361"/>
                <a:gd name="T50" fmla="*/ 59 w 339"/>
                <a:gd name="T51" fmla="*/ 132 h 361"/>
                <a:gd name="T52" fmla="*/ 53 w 339"/>
                <a:gd name="T53" fmla="*/ 111 h 361"/>
                <a:gd name="T54" fmla="*/ 41 w 339"/>
                <a:gd name="T55" fmla="*/ 102 h 361"/>
                <a:gd name="T56" fmla="*/ 121 w 339"/>
                <a:gd name="T57" fmla="*/ 29 h 361"/>
                <a:gd name="T58" fmla="*/ 130 w 339"/>
                <a:gd name="T59" fmla="*/ 41 h 361"/>
                <a:gd name="T60" fmla="*/ 123 w 339"/>
                <a:gd name="T61" fmla="*/ 57 h 361"/>
                <a:gd name="T62" fmla="*/ 111 w 339"/>
                <a:gd name="T63" fmla="*/ 89 h 361"/>
                <a:gd name="T64" fmla="*/ 90 w 339"/>
                <a:gd name="T65" fmla="*/ 116 h 361"/>
                <a:gd name="T66" fmla="*/ 104 w 339"/>
                <a:gd name="T67" fmla="*/ 140 h 361"/>
                <a:gd name="T68" fmla="*/ 87 w 339"/>
                <a:gd name="T69" fmla="*/ 140 h 361"/>
                <a:gd name="T70" fmla="*/ 103 w 339"/>
                <a:gd name="T71" fmla="*/ 155 h 361"/>
                <a:gd name="T72" fmla="*/ 118 w 339"/>
                <a:gd name="T73" fmla="*/ 176 h 361"/>
                <a:gd name="T74" fmla="*/ 132 w 339"/>
                <a:gd name="T75" fmla="*/ 153 h 361"/>
                <a:gd name="T76" fmla="*/ 134 w 339"/>
                <a:gd name="T77" fmla="*/ 147 h 361"/>
                <a:gd name="T78" fmla="*/ 142 w 339"/>
                <a:gd name="T79" fmla="*/ 146 h 361"/>
                <a:gd name="T80" fmla="*/ 157 w 339"/>
                <a:gd name="T81" fmla="*/ 142 h 361"/>
                <a:gd name="T82" fmla="*/ 124 w 339"/>
                <a:gd name="T83" fmla="*/ 173 h 361"/>
                <a:gd name="T84" fmla="*/ 146 w 339"/>
                <a:gd name="T85" fmla="*/ 220 h 361"/>
                <a:gd name="T86" fmla="*/ 177 w 339"/>
                <a:gd name="T87" fmla="*/ 210 h 361"/>
                <a:gd name="T88" fmla="*/ 232 w 339"/>
                <a:gd name="T89" fmla="*/ 227 h 361"/>
                <a:gd name="T90" fmla="*/ 201 w 339"/>
                <a:gd name="T91" fmla="*/ 157 h 361"/>
                <a:gd name="T92" fmla="*/ 181 w 339"/>
                <a:gd name="T93" fmla="*/ 157 h 361"/>
                <a:gd name="T94" fmla="*/ 183 w 339"/>
                <a:gd name="T95" fmla="*/ 136 h 361"/>
                <a:gd name="T96" fmla="*/ 199 w 339"/>
                <a:gd name="T97" fmla="*/ 126 h 361"/>
                <a:gd name="T98" fmla="*/ 225 w 339"/>
                <a:gd name="T99" fmla="*/ 129 h 361"/>
                <a:gd name="T100" fmla="*/ 235 w 339"/>
                <a:gd name="T101" fmla="*/ 112 h 361"/>
                <a:gd name="T102" fmla="*/ 244 w 339"/>
                <a:gd name="T103" fmla="*/ 112 h 361"/>
                <a:gd name="T104" fmla="*/ 243 w 339"/>
                <a:gd name="T105" fmla="*/ 77 h 361"/>
                <a:gd name="T106" fmla="*/ 236 w 339"/>
                <a:gd name="T107" fmla="*/ 61 h 361"/>
                <a:gd name="T108" fmla="*/ 242 w 339"/>
                <a:gd name="T109" fmla="*/ 60 h 361"/>
                <a:gd name="T110" fmla="*/ 290 w 339"/>
                <a:gd name="T111" fmla="*/ 97 h 361"/>
                <a:gd name="T112" fmla="*/ 298 w 339"/>
                <a:gd name="T113" fmla="*/ 126 h 361"/>
                <a:gd name="T114" fmla="*/ 306 w 339"/>
                <a:gd name="T115" fmla="*/ 1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 h="361">
                  <a:moveTo>
                    <a:pt x="276" y="66"/>
                  </a:moveTo>
                  <a:cubicBezTo>
                    <a:pt x="213" y="1"/>
                    <a:pt x="111" y="0"/>
                    <a:pt x="49" y="64"/>
                  </a:cubicBezTo>
                  <a:cubicBezTo>
                    <a:pt x="30" y="83"/>
                    <a:pt x="17" y="106"/>
                    <a:pt x="9" y="130"/>
                  </a:cubicBezTo>
                  <a:cubicBezTo>
                    <a:pt x="9" y="130"/>
                    <a:pt x="9" y="130"/>
                    <a:pt x="9" y="130"/>
                  </a:cubicBezTo>
                  <a:cubicBezTo>
                    <a:pt x="9" y="130"/>
                    <a:pt x="8" y="135"/>
                    <a:pt x="6" y="140"/>
                  </a:cubicBezTo>
                  <a:cubicBezTo>
                    <a:pt x="6" y="141"/>
                    <a:pt x="6" y="141"/>
                    <a:pt x="6" y="141"/>
                  </a:cubicBezTo>
                  <a:cubicBezTo>
                    <a:pt x="5" y="146"/>
                    <a:pt x="4" y="151"/>
                    <a:pt x="3" y="154"/>
                  </a:cubicBezTo>
                  <a:cubicBezTo>
                    <a:pt x="3" y="157"/>
                    <a:pt x="3" y="160"/>
                    <a:pt x="2" y="162"/>
                  </a:cubicBezTo>
                  <a:cubicBezTo>
                    <a:pt x="2" y="165"/>
                    <a:pt x="2" y="167"/>
                    <a:pt x="2" y="169"/>
                  </a:cubicBezTo>
                  <a:cubicBezTo>
                    <a:pt x="2" y="169"/>
                    <a:pt x="1" y="170"/>
                    <a:pt x="1" y="170"/>
                  </a:cubicBezTo>
                  <a:cubicBezTo>
                    <a:pt x="2" y="171"/>
                    <a:pt x="2" y="171"/>
                    <a:pt x="2" y="171"/>
                  </a:cubicBezTo>
                  <a:cubicBezTo>
                    <a:pt x="0" y="216"/>
                    <a:pt x="15" y="262"/>
                    <a:pt x="49" y="296"/>
                  </a:cubicBezTo>
                  <a:cubicBezTo>
                    <a:pt x="111" y="361"/>
                    <a:pt x="213" y="361"/>
                    <a:pt x="276" y="298"/>
                  </a:cubicBezTo>
                  <a:cubicBezTo>
                    <a:pt x="339" y="234"/>
                    <a:pt x="339" y="130"/>
                    <a:pt x="276" y="66"/>
                  </a:cubicBezTo>
                  <a:close/>
                  <a:moveTo>
                    <a:pt x="22" y="120"/>
                  </a:moveTo>
                  <a:cubicBezTo>
                    <a:pt x="22" y="120"/>
                    <a:pt x="20" y="122"/>
                    <a:pt x="19" y="124"/>
                  </a:cubicBezTo>
                  <a:cubicBezTo>
                    <a:pt x="20" y="122"/>
                    <a:pt x="20" y="120"/>
                    <a:pt x="21" y="118"/>
                  </a:cubicBezTo>
                  <a:cubicBezTo>
                    <a:pt x="21" y="119"/>
                    <a:pt x="22" y="119"/>
                    <a:pt x="22" y="120"/>
                  </a:cubicBezTo>
                  <a:close/>
                  <a:moveTo>
                    <a:pt x="13" y="143"/>
                  </a:moveTo>
                  <a:cubicBezTo>
                    <a:pt x="13" y="144"/>
                    <a:pt x="13" y="145"/>
                    <a:pt x="13" y="145"/>
                  </a:cubicBezTo>
                  <a:cubicBezTo>
                    <a:pt x="12" y="145"/>
                    <a:pt x="12" y="145"/>
                    <a:pt x="12" y="145"/>
                  </a:cubicBezTo>
                  <a:cubicBezTo>
                    <a:pt x="13" y="145"/>
                    <a:pt x="13" y="144"/>
                    <a:pt x="13" y="143"/>
                  </a:cubicBezTo>
                  <a:close/>
                  <a:moveTo>
                    <a:pt x="13" y="183"/>
                  </a:moveTo>
                  <a:cubicBezTo>
                    <a:pt x="13" y="182"/>
                    <a:pt x="10" y="182"/>
                    <a:pt x="9" y="182"/>
                  </a:cubicBezTo>
                  <a:cubicBezTo>
                    <a:pt x="9" y="181"/>
                    <a:pt x="9" y="179"/>
                    <a:pt x="9" y="178"/>
                  </a:cubicBezTo>
                  <a:cubicBezTo>
                    <a:pt x="11" y="180"/>
                    <a:pt x="13" y="181"/>
                    <a:pt x="13" y="180"/>
                  </a:cubicBezTo>
                  <a:cubicBezTo>
                    <a:pt x="13" y="180"/>
                    <a:pt x="15" y="182"/>
                    <a:pt x="15" y="183"/>
                  </a:cubicBezTo>
                  <a:cubicBezTo>
                    <a:pt x="15" y="184"/>
                    <a:pt x="13" y="184"/>
                    <a:pt x="13" y="183"/>
                  </a:cubicBezTo>
                  <a:close/>
                  <a:moveTo>
                    <a:pt x="54" y="291"/>
                  </a:moveTo>
                  <a:cubicBezTo>
                    <a:pt x="50" y="287"/>
                    <a:pt x="46" y="283"/>
                    <a:pt x="43" y="279"/>
                  </a:cubicBezTo>
                  <a:cubicBezTo>
                    <a:pt x="44" y="279"/>
                    <a:pt x="45" y="279"/>
                    <a:pt x="46" y="279"/>
                  </a:cubicBezTo>
                  <a:cubicBezTo>
                    <a:pt x="47" y="280"/>
                    <a:pt x="49" y="279"/>
                    <a:pt x="50" y="279"/>
                  </a:cubicBezTo>
                  <a:cubicBezTo>
                    <a:pt x="50" y="279"/>
                    <a:pt x="48" y="277"/>
                    <a:pt x="47" y="276"/>
                  </a:cubicBezTo>
                  <a:cubicBezTo>
                    <a:pt x="47" y="276"/>
                    <a:pt x="47" y="275"/>
                    <a:pt x="47" y="275"/>
                  </a:cubicBezTo>
                  <a:cubicBezTo>
                    <a:pt x="48" y="276"/>
                    <a:pt x="51" y="276"/>
                    <a:pt x="52" y="276"/>
                  </a:cubicBezTo>
                  <a:cubicBezTo>
                    <a:pt x="54" y="277"/>
                    <a:pt x="59" y="281"/>
                    <a:pt x="60" y="281"/>
                  </a:cubicBezTo>
                  <a:cubicBezTo>
                    <a:pt x="62" y="282"/>
                    <a:pt x="68" y="279"/>
                    <a:pt x="70" y="278"/>
                  </a:cubicBezTo>
                  <a:cubicBezTo>
                    <a:pt x="72" y="277"/>
                    <a:pt x="76" y="277"/>
                    <a:pt x="77" y="277"/>
                  </a:cubicBezTo>
                  <a:cubicBezTo>
                    <a:pt x="78" y="277"/>
                    <a:pt x="80" y="275"/>
                    <a:pt x="81" y="275"/>
                  </a:cubicBezTo>
                  <a:cubicBezTo>
                    <a:pt x="81" y="275"/>
                    <a:pt x="84" y="275"/>
                    <a:pt x="85" y="275"/>
                  </a:cubicBezTo>
                  <a:cubicBezTo>
                    <a:pt x="85" y="275"/>
                    <a:pt x="87" y="276"/>
                    <a:pt x="87" y="276"/>
                  </a:cubicBezTo>
                  <a:cubicBezTo>
                    <a:pt x="87" y="276"/>
                    <a:pt x="91" y="274"/>
                    <a:pt x="92" y="275"/>
                  </a:cubicBezTo>
                  <a:cubicBezTo>
                    <a:pt x="94" y="275"/>
                    <a:pt x="95" y="273"/>
                    <a:pt x="95" y="273"/>
                  </a:cubicBezTo>
                  <a:cubicBezTo>
                    <a:pt x="94" y="272"/>
                    <a:pt x="97" y="274"/>
                    <a:pt x="98" y="274"/>
                  </a:cubicBezTo>
                  <a:cubicBezTo>
                    <a:pt x="99" y="275"/>
                    <a:pt x="100" y="276"/>
                    <a:pt x="100" y="277"/>
                  </a:cubicBezTo>
                  <a:cubicBezTo>
                    <a:pt x="100" y="277"/>
                    <a:pt x="103" y="281"/>
                    <a:pt x="103" y="282"/>
                  </a:cubicBezTo>
                  <a:cubicBezTo>
                    <a:pt x="103" y="283"/>
                    <a:pt x="107" y="288"/>
                    <a:pt x="108" y="289"/>
                  </a:cubicBezTo>
                  <a:cubicBezTo>
                    <a:pt x="109" y="289"/>
                    <a:pt x="112" y="290"/>
                    <a:pt x="113" y="290"/>
                  </a:cubicBezTo>
                  <a:cubicBezTo>
                    <a:pt x="113" y="289"/>
                    <a:pt x="114" y="291"/>
                    <a:pt x="114" y="291"/>
                  </a:cubicBezTo>
                  <a:cubicBezTo>
                    <a:pt x="113" y="292"/>
                    <a:pt x="118" y="296"/>
                    <a:pt x="119" y="295"/>
                  </a:cubicBezTo>
                  <a:cubicBezTo>
                    <a:pt x="121" y="295"/>
                    <a:pt x="124" y="296"/>
                    <a:pt x="124" y="296"/>
                  </a:cubicBezTo>
                  <a:cubicBezTo>
                    <a:pt x="124" y="297"/>
                    <a:pt x="128" y="297"/>
                    <a:pt x="130" y="297"/>
                  </a:cubicBezTo>
                  <a:cubicBezTo>
                    <a:pt x="131" y="297"/>
                    <a:pt x="136" y="299"/>
                    <a:pt x="138" y="300"/>
                  </a:cubicBezTo>
                  <a:cubicBezTo>
                    <a:pt x="139" y="301"/>
                    <a:pt x="141" y="303"/>
                    <a:pt x="141" y="303"/>
                  </a:cubicBezTo>
                  <a:cubicBezTo>
                    <a:pt x="142" y="304"/>
                    <a:pt x="143" y="305"/>
                    <a:pt x="143" y="305"/>
                  </a:cubicBezTo>
                  <a:cubicBezTo>
                    <a:pt x="144" y="305"/>
                    <a:pt x="147" y="310"/>
                    <a:pt x="148" y="311"/>
                  </a:cubicBezTo>
                  <a:cubicBezTo>
                    <a:pt x="150" y="312"/>
                    <a:pt x="153" y="318"/>
                    <a:pt x="155" y="320"/>
                  </a:cubicBezTo>
                  <a:cubicBezTo>
                    <a:pt x="157" y="323"/>
                    <a:pt x="161" y="325"/>
                    <a:pt x="161" y="324"/>
                  </a:cubicBezTo>
                  <a:cubicBezTo>
                    <a:pt x="161" y="323"/>
                    <a:pt x="163" y="325"/>
                    <a:pt x="163" y="326"/>
                  </a:cubicBezTo>
                  <a:cubicBezTo>
                    <a:pt x="163" y="327"/>
                    <a:pt x="164" y="330"/>
                    <a:pt x="164" y="330"/>
                  </a:cubicBezTo>
                  <a:cubicBezTo>
                    <a:pt x="165" y="329"/>
                    <a:pt x="166" y="331"/>
                    <a:pt x="167" y="332"/>
                  </a:cubicBezTo>
                  <a:cubicBezTo>
                    <a:pt x="167" y="333"/>
                    <a:pt x="172" y="336"/>
                    <a:pt x="173" y="337"/>
                  </a:cubicBezTo>
                  <a:cubicBezTo>
                    <a:pt x="130" y="340"/>
                    <a:pt x="86" y="325"/>
                    <a:pt x="54" y="291"/>
                  </a:cubicBezTo>
                  <a:close/>
                  <a:moveTo>
                    <a:pt x="271" y="293"/>
                  </a:moveTo>
                  <a:cubicBezTo>
                    <a:pt x="247" y="317"/>
                    <a:pt x="217" y="332"/>
                    <a:pt x="185" y="336"/>
                  </a:cubicBezTo>
                  <a:cubicBezTo>
                    <a:pt x="184" y="336"/>
                    <a:pt x="182" y="334"/>
                    <a:pt x="182" y="333"/>
                  </a:cubicBezTo>
                  <a:cubicBezTo>
                    <a:pt x="182" y="332"/>
                    <a:pt x="182" y="330"/>
                    <a:pt x="182" y="329"/>
                  </a:cubicBezTo>
                  <a:cubicBezTo>
                    <a:pt x="182" y="329"/>
                    <a:pt x="179" y="326"/>
                    <a:pt x="179" y="326"/>
                  </a:cubicBezTo>
                  <a:cubicBezTo>
                    <a:pt x="178" y="326"/>
                    <a:pt x="176" y="323"/>
                    <a:pt x="174" y="322"/>
                  </a:cubicBezTo>
                  <a:cubicBezTo>
                    <a:pt x="173" y="321"/>
                    <a:pt x="174" y="317"/>
                    <a:pt x="173" y="316"/>
                  </a:cubicBezTo>
                  <a:cubicBezTo>
                    <a:pt x="172" y="315"/>
                    <a:pt x="173" y="311"/>
                    <a:pt x="173" y="310"/>
                  </a:cubicBezTo>
                  <a:cubicBezTo>
                    <a:pt x="173" y="309"/>
                    <a:pt x="171" y="305"/>
                    <a:pt x="170" y="305"/>
                  </a:cubicBezTo>
                  <a:cubicBezTo>
                    <a:pt x="169" y="304"/>
                    <a:pt x="170" y="302"/>
                    <a:pt x="170" y="302"/>
                  </a:cubicBezTo>
                  <a:cubicBezTo>
                    <a:pt x="171" y="301"/>
                    <a:pt x="171" y="300"/>
                    <a:pt x="171" y="300"/>
                  </a:cubicBezTo>
                  <a:cubicBezTo>
                    <a:pt x="172" y="300"/>
                    <a:pt x="171" y="298"/>
                    <a:pt x="171" y="297"/>
                  </a:cubicBezTo>
                  <a:cubicBezTo>
                    <a:pt x="171" y="296"/>
                    <a:pt x="168" y="292"/>
                    <a:pt x="169" y="291"/>
                  </a:cubicBezTo>
                  <a:cubicBezTo>
                    <a:pt x="169" y="290"/>
                    <a:pt x="167" y="287"/>
                    <a:pt x="167" y="287"/>
                  </a:cubicBezTo>
                  <a:cubicBezTo>
                    <a:pt x="166" y="286"/>
                    <a:pt x="165" y="283"/>
                    <a:pt x="165" y="283"/>
                  </a:cubicBezTo>
                  <a:cubicBezTo>
                    <a:pt x="165" y="282"/>
                    <a:pt x="166" y="278"/>
                    <a:pt x="167" y="277"/>
                  </a:cubicBezTo>
                  <a:cubicBezTo>
                    <a:pt x="167" y="277"/>
                    <a:pt x="163" y="272"/>
                    <a:pt x="162" y="270"/>
                  </a:cubicBezTo>
                  <a:cubicBezTo>
                    <a:pt x="161" y="268"/>
                    <a:pt x="159" y="265"/>
                    <a:pt x="159" y="265"/>
                  </a:cubicBezTo>
                  <a:cubicBezTo>
                    <a:pt x="158" y="264"/>
                    <a:pt x="159" y="263"/>
                    <a:pt x="159" y="263"/>
                  </a:cubicBezTo>
                  <a:cubicBezTo>
                    <a:pt x="159" y="262"/>
                    <a:pt x="157" y="260"/>
                    <a:pt x="157" y="259"/>
                  </a:cubicBezTo>
                  <a:cubicBezTo>
                    <a:pt x="157" y="258"/>
                    <a:pt x="157" y="255"/>
                    <a:pt x="156" y="254"/>
                  </a:cubicBezTo>
                  <a:cubicBezTo>
                    <a:pt x="156" y="254"/>
                    <a:pt x="155" y="253"/>
                    <a:pt x="154" y="251"/>
                  </a:cubicBezTo>
                  <a:cubicBezTo>
                    <a:pt x="154" y="251"/>
                    <a:pt x="154" y="251"/>
                    <a:pt x="153" y="250"/>
                  </a:cubicBezTo>
                  <a:cubicBezTo>
                    <a:pt x="152" y="249"/>
                    <a:pt x="152" y="249"/>
                    <a:pt x="152" y="249"/>
                  </a:cubicBezTo>
                  <a:cubicBezTo>
                    <a:pt x="150" y="248"/>
                    <a:pt x="147" y="247"/>
                    <a:pt x="147" y="248"/>
                  </a:cubicBezTo>
                  <a:cubicBezTo>
                    <a:pt x="147" y="249"/>
                    <a:pt x="144" y="249"/>
                    <a:pt x="143" y="249"/>
                  </a:cubicBezTo>
                  <a:cubicBezTo>
                    <a:pt x="142" y="250"/>
                    <a:pt x="140" y="251"/>
                    <a:pt x="139" y="252"/>
                  </a:cubicBezTo>
                  <a:cubicBezTo>
                    <a:pt x="139" y="252"/>
                    <a:pt x="136" y="253"/>
                    <a:pt x="134" y="253"/>
                  </a:cubicBezTo>
                  <a:cubicBezTo>
                    <a:pt x="133" y="254"/>
                    <a:pt x="131" y="255"/>
                    <a:pt x="131" y="255"/>
                  </a:cubicBezTo>
                  <a:cubicBezTo>
                    <a:pt x="130" y="255"/>
                    <a:pt x="126" y="253"/>
                    <a:pt x="124" y="253"/>
                  </a:cubicBezTo>
                  <a:cubicBezTo>
                    <a:pt x="121" y="254"/>
                    <a:pt x="116" y="254"/>
                    <a:pt x="115" y="253"/>
                  </a:cubicBezTo>
                  <a:cubicBezTo>
                    <a:pt x="114" y="253"/>
                    <a:pt x="109" y="254"/>
                    <a:pt x="108" y="254"/>
                  </a:cubicBezTo>
                  <a:cubicBezTo>
                    <a:pt x="106" y="255"/>
                    <a:pt x="105" y="256"/>
                    <a:pt x="105" y="256"/>
                  </a:cubicBezTo>
                  <a:cubicBezTo>
                    <a:pt x="105" y="257"/>
                    <a:pt x="102" y="256"/>
                    <a:pt x="100" y="256"/>
                  </a:cubicBezTo>
                  <a:cubicBezTo>
                    <a:pt x="99" y="256"/>
                    <a:pt x="97" y="257"/>
                    <a:pt x="98" y="258"/>
                  </a:cubicBezTo>
                  <a:cubicBezTo>
                    <a:pt x="98" y="258"/>
                    <a:pt x="97" y="259"/>
                    <a:pt x="96" y="259"/>
                  </a:cubicBezTo>
                  <a:cubicBezTo>
                    <a:pt x="95" y="259"/>
                    <a:pt x="95" y="261"/>
                    <a:pt x="95" y="261"/>
                  </a:cubicBezTo>
                  <a:cubicBezTo>
                    <a:pt x="94" y="262"/>
                    <a:pt x="95" y="266"/>
                    <a:pt x="95" y="267"/>
                  </a:cubicBezTo>
                  <a:cubicBezTo>
                    <a:pt x="95" y="268"/>
                    <a:pt x="93" y="268"/>
                    <a:pt x="92" y="268"/>
                  </a:cubicBezTo>
                  <a:cubicBezTo>
                    <a:pt x="92" y="269"/>
                    <a:pt x="91" y="271"/>
                    <a:pt x="91" y="272"/>
                  </a:cubicBezTo>
                  <a:cubicBezTo>
                    <a:pt x="90" y="273"/>
                    <a:pt x="86" y="271"/>
                    <a:pt x="85" y="269"/>
                  </a:cubicBezTo>
                  <a:cubicBezTo>
                    <a:pt x="84" y="267"/>
                    <a:pt x="80" y="266"/>
                    <a:pt x="79" y="267"/>
                  </a:cubicBezTo>
                  <a:cubicBezTo>
                    <a:pt x="78" y="268"/>
                    <a:pt x="75" y="265"/>
                    <a:pt x="74" y="264"/>
                  </a:cubicBezTo>
                  <a:cubicBezTo>
                    <a:pt x="73" y="263"/>
                    <a:pt x="70" y="264"/>
                    <a:pt x="70" y="265"/>
                  </a:cubicBezTo>
                  <a:cubicBezTo>
                    <a:pt x="69" y="265"/>
                    <a:pt x="69" y="268"/>
                    <a:pt x="70" y="269"/>
                  </a:cubicBezTo>
                  <a:cubicBezTo>
                    <a:pt x="70" y="270"/>
                    <a:pt x="64" y="273"/>
                    <a:pt x="61" y="269"/>
                  </a:cubicBezTo>
                  <a:cubicBezTo>
                    <a:pt x="59" y="265"/>
                    <a:pt x="58" y="260"/>
                    <a:pt x="58" y="259"/>
                  </a:cubicBezTo>
                  <a:cubicBezTo>
                    <a:pt x="58" y="258"/>
                    <a:pt x="61" y="255"/>
                    <a:pt x="62" y="254"/>
                  </a:cubicBezTo>
                  <a:cubicBezTo>
                    <a:pt x="63" y="254"/>
                    <a:pt x="63" y="253"/>
                    <a:pt x="63" y="253"/>
                  </a:cubicBezTo>
                  <a:cubicBezTo>
                    <a:pt x="63" y="252"/>
                    <a:pt x="66" y="250"/>
                    <a:pt x="67" y="250"/>
                  </a:cubicBezTo>
                  <a:cubicBezTo>
                    <a:pt x="68" y="249"/>
                    <a:pt x="72" y="251"/>
                    <a:pt x="73" y="251"/>
                  </a:cubicBezTo>
                  <a:cubicBezTo>
                    <a:pt x="75" y="251"/>
                    <a:pt x="72" y="248"/>
                    <a:pt x="72" y="247"/>
                  </a:cubicBezTo>
                  <a:cubicBezTo>
                    <a:pt x="71" y="246"/>
                    <a:pt x="69" y="245"/>
                    <a:pt x="69" y="245"/>
                  </a:cubicBezTo>
                  <a:cubicBezTo>
                    <a:pt x="68" y="245"/>
                    <a:pt x="66" y="239"/>
                    <a:pt x="66" y="237"/>
                  </a:cubicBezTo>
                  <a:cubicBezTo>
                    <a:pt x="67" y="236"/>
                    <a:pt x="66" y="232"/>
                    <a:pt x="66" y="232"/>
                  </a:cubicBezTo>
                  <a:cubicBezTo>
                    <a:pt x="65" y="232"/>
                    <a:pt x="66" y="230"/>
                    <a:pt x="66" y="230"/>
                  </a:cubicBezTo>
                  <a:cubicBezTo>
                    <a:pt x="66" y="229"/>
                    <a:pt x="63" y="226"/>
                    <a:pt x="62" y="225"/>
                  </a:cubicBezTo>
                  <a:cubicBezTo>
                    <a:pt x="62" y="224"/>
                    <a:pt x="63" y="220"/>
                    <a:pt x="63" y="219"/>
                  </a:cubicBezTo>
                  <a:cubicBezTo>
                    <a:pt x="64" y="218"/>
                    <a:pt x="62" y="216"/>
                    <a:pt x="62" y="216"/>
                  </a:cubicBezTo>
                  <a:cubicBezTo>
                    <a:pt x="61" y="216"/>
                    <a:pt x="61" y="212"/>
                    <a:pt x="62" y="210"/>
                  </a:cubicBezTo>
                  <a:cubicBezTo>
                    <a:pt x="63" y="209"/>
                    <a:pt x="65" y="209"/>
                    <a:pt x="64" y="209"/>
                  </a:cubicBezTo>
                  <a:cubicBezTo>
                    <a:pt x="65" y="209"/>
                    <a:pt x="65" y="206"/>
                    <a:pt x="65" y="205"/>
                  </a:cubicBezTo>
                  <a:cubicBezTo>
                    <a:pt x="66" y="204"/>
                    <a:pt x="63" y="203"/>
                    <a:pt x="63" y="203"/>
                  </a:cubicBezTo>
                  <a:cubicBezTo>
                    <a:pt x="62" y="203"/>
                    <a:pt x="60" y="201"/>
                    <a:pt x="61" y="201"/>
                  </a:cubicBezTo>
                  <a:cubicBezTo>
                    <a:pt x="61" y="200"/>
                    <a:pt x="60" y="198"/>
                    <a:pt x="60" y="198"/>
                  </a:cubicBezTo>
                  <a:cubicBezTo>
                    <a:pt x="59" y="198"/>
                    <a:pt x="62" y="196"/>
                    <a:pt x="62" y="194"/>
                  </a:cubicBezTo>
                  <a:cubicBezTo>
                    <a:pt x="63" y="192"/>
                    <a:pt x="65" y="195"/>
                    <a:pt x="65" y="197"/>
                  </a:cubicBezTo>
                  <a:cubicBezTo>
                    <a:pt x="65" y="199"/>
                    <a:pt x="68" y="199"/>
                    <a:pt x="68" y="198"/>
                  </a:cubicBezTo>
                  <a:cubicBezTo>
                    <a:pt x="68" y="198"/>
                    <a:pt x="69" y="198"/>
                    <a:pt x="70" y="198"/>
                  </a:cubicBezTo>
                  <a:cubicBezTo>
                    <a:pt x="70" y="198"/>
                    <a:pt x="70" y="197"/>
                    <a:pt x="71" y="196"/>
                  </a:cubicBezTo>
                  <a:cubicBezTo>
                    <a:pt x="72" y="196"/>
                    <a:pt x="71" y="194"/>
                    <a:pt x="71" y="194"/>
                  </a:cubicBezTo>
                  <a:cubicBezTo>
                    <a:pt x="70" y="193"/>
                    <a:pt x="68" y="193"/>
                    <a:pt x="67" y="193"/>
                  </a:cubicBezTo>
                  <a:cubicBezTo>
                    <a:pt x="66" y="192"/>
                    <a:pt x="62" y="188"/>
                    <a:pt x="61" y="188"/>
                  </a:cubicBezTo>
                  <a:cubicBezTo>
                    <a:pt x="60" y="187"/>
                    <a:pt x="58" y="187"/>
                    <a:pt x="57" y="187"/>
                  </a:cubicBezTo>
                  <a:cubicBezTo>
                    <a:pt x="57" y="188"/>
                    <a:pt x="54" y="186"/>
                    <a:pt x="53" y="186"/>
                  </a:cubicBezTo>
                  <a:cubicBezTo>
                    <a:pt x="52" y="186"/>
                    <a:pt x="51" y="185"/>
                    <a:pt x="51" y="184"/>
                  </a:cubicBezTo>
                  <a:cubicBezTo>
                    <a:pt x="50" y="184"/>
                    <a:pt x="46" y="184"/>
                    <a:pt x="45" y="183"/>
                  </a:cubicBezTo>
                  <a:cubicBezTo>
                    <a:pt x="44" y="183"/>
                    <a:pt x="43" y="183"/>
                    <a:pt x="44" y="184"/>
                  </a:cubicBezTo>
                  <a:cubicBezTo>
                    <a:pt x="44" y="184"/>
                    <a:pt x="43" y="186"/>
                    <a:pt x="42" y="186"/>
                  </a:cubicBezTo>
                  <a:cubicBezTo>
                    <a:pt x="42" y="187"/>
                    <a:pt x="39" y="185"/>
                    <a:pt x="38" y="184"/>
                  </a:cubicBezTo>
                  <a:cubicBezTo>
                    <a:pt x="37" y="183"/>
                    <a:pt x="35" y="185"/>
                    <a:pt x="34" y="185"/>
                  </a:cubicBezTo>
                  <a:cubicBezTo>
                    <a:pt x="33" y="185"/>
                    <a:pt x="32" y="187"/>
                    <a:pt x="31" y="187"/>
                  </a:cubicBezTo>
                  <a:cubicBezTo>
                    <a:pt x="30" y="186"/>
                    <a:pt x="29" y="187"/>
                    <a:pt x="28" y="188"/>
                  </a:cubicBezTo>
                  <a:cubicBezTo>
                    <a:pt x="28" y="188"/>
                    <a:pt x="34" y="194"/>
                    <a:pt x="36" y="196"/>
                  </a:cubicBezTo>
                  <a:cubicBezTo>
                    <a:pt x="37" y="198"/>
                    <a:pt x="37" y="201"/>
                    <a:pt x="37" y="201"/>
                  </a:cubicBezTo>
                  <a:cubicBezTo>
                    <a:pt x="36" y="201"/>
                    <a:pt x="38" y="202"/>
                    <a:pt x="38" y="202"/>
                  </a:cubicBezTo>
                  <a:cubicBezTo>
                    <a:pt x="38" y="201"/>
                    <a:pt x="39" y="205"/>
                    <a:pt x="40" y="206"/>
                  </a:cubicBezTo>
                  <a:cubicBezTo>
                    <a:pt x="41" y="207"/>
                    <a:pt x="38" y="207"/>
                    <a:pt x="37" y="206"/>
                  </a:cubicBezTo>
                  <a:cubicBezTo>
                    <a:pt x="36" y="205"/>
                    <a:pt x="33" y="205"/>
                    <a:pt x="33" y="205"/>
                  </a:cubicBezTo>
                  <a:cubicBezTo>
                    <a:pt x="34" y="206"/>
                    <a:pt x="32" y="206"/>
                    <a:pt x="32" y="207"/>
                  </a:cubicBezTo>
                  <a:cubicBezTo>
                    <a:pt x="32" y="207"/>
                    <a:pt x="28" y="208"/>
                    <a:pt x="27" y="208"/>
                  </a:cubicBezTo>
                  <a:cubicBezTo>
                    <a:pt x="26" y="208"/>
                    <a:pt x="22" y="206"/>
                    <a:pt x="22" y="206"/>
                  </a:cubicBezTo>
                  <a:cubicBezTo>
                    <a:pt x="21" y="206"/>
                    <a:pt x="21" y="206"/>
                    <a:pt x="20" y="205"/>
                  </a:cubicBezTo>
                  <a:cubicBezTo>
                    <a:pt x="20" y="205"/>
                    <a:pt x="20" y="201"/>
                    <a:pt x="20" y="200"/>
                  </a:cubicBezTo>
                  <a:cubicBezTo>
                    <a:pt x="20" y="199"/>
                    <a:pt x="19" y="195"/>
                    <a:pt x="19" y="193"/>
                  </a:cubicBezTo>
                  <a:cubicBezTo>
                    <a:pt x="19" y="192"/>
                    <a:pt x="18" y="190"/>
                    <a:pt x="18" y="190"/>
                  </a:cubicBezTo>
                  <a:cubicBezTo>
                    <a:pt x="18" y="190"/>
                    <a:pt x="20" y="185"/>
                    <a:pt x="20" y="184"/>
                  </a:cubicBezTo>
                  <a:cubicBezTo>
                    <a:pt x="21" y="183"/>
                    <a:pt x="19" y="180"/>
                    <a:pt x="18" y="179"/>
                  </a:cubicBezTo>
                  <a:cubicBezTo>
                    <a:pt x="18" y="178"/>
                    <a:pt x="16" y="177"/>
                    <a:pt x="15" y="177"/>
                  </a:cubicBezTo>
                  <a:cubicBezTo>
                    <a:pt x="14" y="177"/>
                    <a:pt x="16" y="176"/>
                    <a:pt x="17" y="176"/>
                  </a:cubicBezTo>
                  <a:cubicBezTo>
                    <a:pt x="18" y="175"/>
                    <a:pt x="18" y="173"/>
                    <a:pt x="19" y="173"/>
                  </a:cubicBezTo>
                  <a:cubicBezTo>
                    <a:pt x="20" y="172"/>
                    <a:pt x="23" y="172"/>
                    <a:pt x="24" y="171"/>
                  </a:cubicBezTo>
                  <a:cubicBezTo>
                    <a:pt x="24" y="171"/>
                    <a:pt x="24" y="171"/>
                    <a:pt x="26" y="174"/>
                  </a:cubicBezTo>
                  <a:cubicBezTo>
                    <a:pt x="29" y="177"/>
                    <a:pt x="29" y="177"/>
                    <a:pt x="29" y="177"/>
                  </a:cubicBezTo>
                  <a:cubicBezTo>
                    <a:pt x="27" y="181"/>
                    <a:pt x="29" y="184"/>
                    <a:pt x="29" y="183"/>
                  </a:cubicBezTo>
                  <a:cubicBezTo>
                    <a:pt x="30" y="182"/>
                    <a:pt x="36" y="180"/>
                    <a:pt x="38" y="180"/>
                  </a:cubicBezTo>
                  <a:cubicBezTo>
                    <a:pt x="40" y="179"/>
                    <a:pt x="38" y="177"/>
                    <a:pt x="38" y="176"/>
                  </a:cubicBezTo>
                  <a:cubicBezTo>
                    <a:pt x="38" y="175"/>
                    <a:pt x="35" y="173"/>
                    <a:pt x="35" y="173"/>
                  </a:cubicBezTo>
                  <a:cubicBezTo>
                    <a:pt x="34" y="172"/>
                    <a:pt x="36" y="171"/>
                    <a:pt x="37" y="171"/>
                  </a:cubicBezTo>
                  <a:cubicBezTo>
                    <a:pt x="38" y="171"/>
                    <a:pt x="37" y="169"/>
                    <a:pt x="37" y="169"/>
                  </a:cubicBezTo>
                  <a:cubicBezTo>
                    <a:pt x="38" y="168"/>
                    <a:pt x="36" y="166"/>
                    <a:pt x="36" y="166"/>
                  </a:cubicBezTo>
                  <a:cubicBezTo>
                    <a:pt x="36" y="165"/>
                    <a:pt x="34" y="166"/>
                    <a:pt x="34" y="165"/>
                  </a:cubicBezTo>
                  <a:cubicBezTo>
                    <a:pt x="33" y="165"/>
                    <a:pt x="31" y="166"/>
                    <a:pt x="30" y="166"/>
                  </a:cubicBezTo>
                  <a:cubicBezTo>
                    <a:pt x="29" y="167"/>
                    <a:pt x="27" y="165"/>
                    <a:pt x="28" y="165"/>
                  </a:cubicBezTo>
                  <a:cubicBezTo>
                    <a:pt x="28" y="164"/>
                    <a:pt x="25" y="163"/>
                    <a:pt x="25" y="163"/>
                  </a:cubicBezTo>
                  <a:cubicBezTo>
                    <a:pt x="24" y="162"/>
                    <a:pt x="21" y="164"/>
                    <a:pt x="21" y="164"/>
                  </a:cubicBezTo>
                  <a:cubicBezTo>
                    <a:pt x="20" y="165"/>
                    <a:pt x="18" y="164"/>
                    <a:pt x="17" y="164"/>
                  </a:cubicBezTo>
                  <a:cubicBezTo>
                    <a:pt x="17" y="164"/>
                    <a:pt x="14" y="167"/>
                    <a:pt x="14" y="167"/>
                  </a:cubicBezTo>
                  <a:cubicBezTo>
                    <a:pt x="13" y="168"/>
                    <a:pt x="10" y="167"/>
                    <a:pt x="10" y="169"/>
                  </a:cubicBezTo>
                  <a:cubicBezTo>
                    <a:pt x="10" y="169"/>
                    <a:pt x="9" y="169"/>
                    <a:pt x="9" y="170"/>
                  </a:cubicBezTo>
                  <a:cubicBezTo>
                    <a:pt x="9" y="163"/>
                    <a:pt x="10" y="157"/>
                    <a:pt x="11" y="150"/>
                  </a:cubicBezTo>
                  <a:cubicBezTo>
                    <a:pt x="12" y="150"/>
                    <a:pt x="12" y="150"/>
                    <a:pt x="12" y="150"/>
                  </a:cubicBezTo>
                  <a:cubicBezTo>
                    <a:pt x="13" y="150"/>
                    <a:pt x="13" y="149"/>
                    <a:pt x="13" y="149"/>
                  </a:cubicBezTo>
                  <a:cubicBezTo>
                    <a:pt x="14" y="149"/>
                    <a:pt x="16" y="147"/>
                    <a:pt x="17" y="147"/>
                  </a:cubicBezTo>
                  <a:cubicBezTo>
                    <a:pt x="18" y="147"/>
                    <a:pt x="16" y="149"/>
                    <a:pt x="15" y="150"/>
                  </a:cubicBezTo>
                  <a:cubicBezTo>
                    <a:pt x="14" y="151"/>
                    <a:pt x="16" y="153"/>
                    <a:pt x="17" y="152"/>
                  </a:cubicBezTo>
                  <a:cubicBezTo>
                    <a:pt x="18" y="152"/>
                    <a:pt x="21" y="150"/>
                    <a:pt x="21" y="150"/>
                  </a:cubicBezTo>
                  <a:cubicBezTo>
                    <a:pt x="20" y="149"/>
                    <a:pt x="23" y="148"/>
                    <a:pt x="24" y="147"/>
                  </a:cubicBezTo>
                  <a:cubicBezTo>
                    <a:pt x="25" y="146"/>
                    <a:pt x="29" y="148"/>
                    <a:pt x="29" y="148"/>
                  </a:cubicBezTo>
                  <a:cubicBezTo>
                    <a:pt x="30" y="148"/>
                    <a:pt x="32" y="150"/>
                    <a:pt x="33" y="151"/>
                  </a:cubicBezTo>
                  <a:cubicBezTo>
                    <a:pt x="33" y="152"/>
                    <a:pt x="36" y="151"/>
                    <a:pt x="36" y="150"/>
                  </a:cubicBezTo>
                  <a:cubicBezTo>
                    <a:pt x="36" y="150"/>
                    <a:pt x="37" y="151"/>
                    <a:pt x="36" y="152"/>
                  </a:cubicBezTo>
                  <a:cubicBezTo>
                    <a:pt x="36" y="152"/>
                    <a:pt x="38" y="154"/>
                    <a:pt x="39" y="153"/>
                  </a:cubicBezTo>
                  <a:cubicBezTo>
                    <a:pt x="41" y="153"/>
                    <a:pt x="41" y="155"/>
                    <a:pt x="41" y="156"/>
                  </a:cubicBezTo>
                  <a:cubicBezTo>
                    <a:pt x="41" y="157"/>
                    <a:pt x="43" y="158"/>
                    <a:pt x="43" y="159"/>
                  </a:cubicBezTo>
                  <a:cubicBezTo>
                    <a:pt x="43" y="160"/>
                    <a:pt x="49" y="162"/>
                    <a:pt x="51" y="164"/>
                  </a:cubicBezTo>
                  <a:cubicBezTo>
                    <a:pt x="54" y="166"/>
                    <a:pt x="57" y="167"/>
                    <a:pt x="57" y="167"/>
                  </a:cubicBezTo>
                  <a:cubicBezTo>
                    <a:pt x="58" y="166"/>
                    <a:pt x="60" y="165"/>
                    <a:pt x="60" y="165"/>
                  </a:cubicBezTo>
                  <a:cubicBezTo>
                    <a:pt x="61" y="165"/>
                    <a:pt x="61" y="164"/>
                    <a:pt x="61" y="163"/>
                  </a:cubicBezTo>
                  <a:cubicBezTo>
                    <a:pt x="61" y="162"/>
                    <a:pt x="61" y="160"/>
                    <a:pt x="60" y="159"/>
                  </a:cubicBezTo>
                  <a:cubicBezTo>
                    <a:pt x="60" y="157"/>
                    <a:pt x="56" y="152"/>
                    <a:pt x="56" y="151"/>
                  </a:cubicBezTo>
                  <a:cubicBezTo>
                    <a:pt x="56" y="150"/>
                    <a:pt x="58" y="149"/>
                    <a:pt x="58" y="148"/>
                  </a:cubicBezTo>
                  <a:cubicBezTo>
                    <a:pt x="58" y="147"/>
                    <a:pt x="59" y="145"/>
                    <a:pt x="59" y="144"/>
                  </a:cubicBezTo>
                  <a:cubicBezTo>
                    <a:pt x="59" y="144"/>
                    <a:pt x="60" y="140"/>
                    <a:pt x="60" y="138"/>
                  </a:cubicBezTo>
                  <a:cubicBezTo>
                    <a:pt x="60" y="137"/>
                    <a:pt x="59" y="133"/>
                    <a:pt x="59" y="132"/>
                  </a:cubicBezTo>
                  <a:cubicBezTo>
                    <a:pt x="59" y="131"/>
                    <a:pt x="59" y="132"/>
                    <a:pt x="57" y="132"/>
                  </a:cubicBezTo>
                  <a:cubicBezTo>
                    <a:pt x="56" y="132"/>
                    <a:pt x="56" y="131"/>
                    <a:pt x="56" y="131"/>
                  </a:cubicBezTo>
                  <a:cubicBezTo>
                    <a:pt x="56" y="130"/>
                    <a:pt x="59" y="129"/>
                    <a:pt x="60" y="128"/>
                  </a:cubicBezTo>
                  <a:cubicBezTo>
                    <a:pt x="61" y="128"/>
                    <a:pt x="61" y="125"/>
                    <a:pt x="60" y="125"/>
                  </a:cubicBezTo>
                  <a:cubicBezTo>
                    <a:pt x="59" y="125"/>
                    <a:pt x="59" y="125"/>
                    <a:pt x="60" y="125"/>
                  </a:cubicBezTo>
                  <a:cubicBezTo>
                    <a:pt x="60" y="125"/>
                    <a:pt x="59" y="123"/>
                    <a:pt x="58" y="123"/>
                  </a:cubicBezTo>
                  <a:cubicBezTo>
                    <a:pt x="58" y="123"/>
                    <a:pt x="58" y="118"/>
                    <a:pt x="56" y="117"/>
                  </a:cubicBezTo>
                  <a:cubicBezTo>
                    <a:pt x="54" y="115"/>
                    <a:pt x="53" y="112"/>
                    <a:pt x="53" y="111"/>
                  </a:cubicBezTo>
                  <a:cubicBezTo>
                    <a:pt x="54" y="111"/>
                    <a:pt x="52" y="109"/>
                    <a:pt x="51" y="109"/>
                  </a:cubicBezTo>
                  <a:cubicBezTo>
                    <a:pt x="50" y="110"/>
                    <a:pt x="50" y="109"/>
                    <a:pt x="50" y="108"/>
                  </a:cubicBezTo>
                  <a:cubicBezTo>
                    <a:pt x="50" y="108"/>
                    <a:pt x="49" y="105"/>
                    <a:pt x="48" y="105"/>
                  </a:cubicBezTo>
                  <a:cubicBezTo>
                    <a:pt x="48" y="105"/>
                    <a:pt x="49" y="103"/>
                    <a:pt x="48" y="103"/>
                  </a:cubicBezTo>
                  <a:cubicBezTo>
                    <a:pt x="48" y="102"/>
                    <a:pt x="49" y="99"/>
                    <a:pt x="50" y="99"/>
                  </a:cubicBezTo>
                  <a:cubicBezTo>
                    <a:pt x="50" y="98"/>
                    <a:pt x="49" y="96"/>
                    <a:pt x="48" y="97"/>
                  </a:cubicBezTo>
                  <a:cubicBezTo>
                    <a:pt x="48" y="97"/>
                    <a:pt x="46" y="99"/>
                    <a:pt x="45" y="98"/>
                  </a:cubicBezTo>
                  <a:cubicBezTo>
                    <a:pt x="44" y="98"/>
                    <a:pt x="42" y="101"/>
                    <a:pt x="41" y="102"/>
                  </a:cubicBezTo>
                  <a:cubicBezTo>
                    <a:pt x="41" y="103"/>
                    <a:pt x="39" y="100"/>
                    <a:pt x="40" y="99"/>
                  </a:cubicBezTo>
                  <a:cubicBezTo>
                    <a:pt x="41" y="98"/>
                    <a:pt x="38" y="97"/>
                    <a:pt x="37" y="98"/>
                  </a:cubicBezTo>
                  <a:cubicBezTo>
                    <a:pt x="36" y="99"/>
                    <a:pt x="33" y="101"/>
                    <a:pt x="33" y="102"/>
                  </a:cubicBezTo>
                  <a:cubicBezTo>
                    <a:pt x="32" y="103"/>
                    <a:pt x="31" y="103"/>
                    <a:pt x="30" y="104"/>
                  </a:cubicBezTo>
                  <a:cubicBezTo>
                    <a:pt x="30" y="104"/>
                    <a:pt x="28" y="108"/>
                    <a:pt x="26" y="110"/>
                  </a:cubicBezTo>
                  <a:cubicBezTo>
                    <a:pt x="25" y="110"/>
                    <a:pt x="25" y="111"/>
                    <a:pt x="24" y="112"/>
                  </a:cubicBezTo>
                  <a:cubicBezTo>
                    <a:pt x="31" y="96"/>
                    <a:pt x="41" y="82"/>
                    <a:pt x="54" y="69"/>
                  </a:cubicBezTo>
                  <a:cubicBezTo>
                    <a:pt x="73" y="49"/>
                    <a:pt x="97" y="36"/>
                    <a:pt x="121" y="29"/>
                  </a:cubicBezTo>
                  <a:cubicBezTo>
                    <a:pt x="121" y="30"/>
                    <a:pt x="121" y="30"/>
                    <a:pt x="121" y="30"/>
                  </a:cubicBezTo>
                  <a:cubicBezTo>
                    <a:pt x="122" y="30"/>
                    <a:pt x="123" y="30"/>
                    <a:pt x="124" y="29"/>
                  </a:cubicBezTo>
                  <a:cubicBezTo>
                    <a:pt x="128" y="28"/>
                    <a:pt x="132" y="27"/>
                    <a:pt x="136" y="26"/>
                  </a:cubicBezTo>
                  <a:cubicBezTo>
                    <a:pt x="136" y="27"/>
                    <a:pt x="136" y="27"/>
                    <a:pt x="136" y="27"/>
                  </a:cubicBezTo>
                  <a:cubicBezTo>
                    <a:pt x="137" y="28"/>
                    <a:pt x="135" y="30"/>
                    <a:pt x="135" y="31"/>
                  </a:cubicBezTo>
                  <a:cubicBezTo>
                    <a:pt x="136" y="32"/>
                    <a:pt x="135" y="33"/>
                    <a:pt x="134" y="33"/>
                  </a:cubicBezTo>
                  <a:cubicBezTo>
                    <a:pt x="134" y="33"/>
                    <a:pt x="133" y="36"/>
                    <a:pt x="132" y="37"/>
                  </a:cubicBezTo>
                  <a:cubicBezTo>
                    <a:pt x="131" y="38"/>
                    <a:pt x="130" y="41"/>
                    <a:pt x="130" y="41"/>
                  </a:cubicBezTo>
                  <a:cubicBezTo>
                    <a:pt x="130" y="42"/>
                    <a:pt x="130" y="44"/>
                    <a:pt x="130" y="45"/>
                  </a:cubicBezTo>
                  <a:cubicBezTo>
                    <a:pt x="130" y="45"/>
                    <a:pt x="130" y="48"/>
                    <a:pt x="129" y="48"/>
                  </a:cubicBezTo>
                  <a:cubicBezTo>
                    <a:pt x="129" y="49"/>
                    <a:pt x="131" y="51"/>
                    <a:pt x="132" y="50"/>
                  </a:cubicBezTo>
                  <a:cubicBezTo>
                    <a:pt x="133" y="50"/>
                    <a:pt x="131" y="51"/>
                    <a:pt x="130" y="51"/>
                  </a:cubicBezTo>
                  <a:cubicBezTo>
                    <a:pt x="129" y="52"/>
                    <a:pt x="129" y="54"/>
                    <a:pt x="130" y="54"/>
                  </a:cubicBezTo>
                  <a:cubicBezTo>
                    <a:pt x="130" y="55"/>
                    <a:pt x="129" y="55"/>
                    <a:pt x="128" y="54"/>
                  </a:cubicBezTo>
                  <a:cubicBezTo>
                    <a:pt x="127" y="54"/>
                    <a:pt x="125" y="55"/>
                    <a:pt x="126" y="56"/>
                  </a:cubicBezTo>
                  <a:cubicBezTo>
                    <a:pt x="126" y="56"/>
                    <a:pt x="124" y="57"/>
                    <a:pt x="123" y="57"/>
                  </a:cubicBezTo>
                  <a:cubicBezTo>
                    <a:pt x="123" y="57"/>
                    <a:pt x="123" y="62"/>
                    <a:pt x="123" y="63"/>
                  </a:cubicBezTo>
                  <a:cubicBezTo>
                    <a:pt x="123" y="65"/>
                    <a:pt x="120" y="69"/>
                    <a:pt x="119" y="70"/>
                  </a:cubicBezTo>
                  <a:cubicBezTo>
                    <a:pt x="118" y="70"/>
                    <a:pt x="119" y="73"/>
                    <a:pt x="120" y="72"/>
                  </a:cubicBezTo>
                  <a:cubicBezTo>
                    <a:pt x="121" y="72"/>
                    <a:pt x="119" y="74"/>
                    <a:pt x="118" y="75"/>
                  </a:cubicBezTo>
                  <a:cubicBezTo>
                    <a:pt x="117" y="76"/>
                    <a:pt x="115" y="81"/>
                    <a:pt x="115" y="82"/>
                  </a:cubicBezTo>
                  <a:cubicBezTo>
                    <a:pt x="114" y="84"/>
                    <a:pt x="113" y="84"/>
                    <a:pt x="112" y="83"/>
                  </a:cubicBezTo>
                  <a:cubicBezTo>
                    <a:pt x="112" y="83"/>
                    <a:pt x="110" y="84"/>
                    <a:pt x="110" y="84"/>
                  </a:cubicBezTo>
                  <a:cubicBezTo>
                    <a:pt x="109" y="84"/>
                    <a:pt x="111" y="88"/>
                    <a:pt x="111" y="89"/>
                  </a:cubicBezTo>
                  <a:cubicBezTo>
                    <a:pt x="111" y="90"/>
                    <a:pt x="108" y="88"/>
                    <a:pt x="106" y="89"/>
                  </a:cubicBezTo>
                  <a:cubicBezTo>
                    <a:pt x="104" y="90"/>
                    <a:pt x="100" y="91"/>
                    <a:pt x="99" y="91"/>
                  </a:cubicBezTo>
                  <a:cubicBezTo>
                    <a:pt x="98" y="92"/>
                    <a:pt x="95" y="92"/>
                    <a:pt x="94" y="92"/>
                  </a:cubicBezTo>
                  <a:cubicBezTo>
                    <a:pt x="93" y="92"/>
                    <a:pt x="91" y="93"/>
                    <a:pt x="90" y="94"/>
                  </a:cubicBezTo>
                  <a:cubicBezTo>
                    <a:pt x="90" y="94"/>
                    <a:pt x="89" y="98"/>
                    <a:pt x="89" y="99"/>
                  </a:cubicBezTo>
                  <a:cubicBezTo>
                    <a:pt x="89" y="100"/>
                    <a:pt x="88" y="101"/>
                    <a:pt x="88" y="101"/>
                  </a:cubicBezTo>
                  <a:cubicBezTo>
                    <a:pt x="88" y="102"/>
                    <a:pt x="88" y="106"/>
                    <a:pt x="88" y="108"/>
                  </a:cubicBezTo>
                  <a:cubicBezTo>
                    <a:pt x="88" y="110"/>
                    <a:pt x="89" y="115"/>
                    <a:pt x="90" y="116"/>
                  </a:cubicBezTo>
                  <a:cubicBezTo>
                    <a:pt x="90" y="117"/>
                    <a:pt x="89" y="118"/>
                    <a:pt x="89" y="119"/>
                  </a:cubicBezTo>
                  <a:cubicBezTo>
                    <a:pt x="90" y="120"/>
                    <a:pt x="90" y="120"/>
                    <a:pt x="90" y="120"/>
                  </a:cubicBezTo>
                  <a:cubicBezTo>
                    <a:pt x="90" y="121"/>
                    <a:pt x="89" y="125"/>
                    <a:pt x="90" y="127"/>
                  </a:cubicBezTo>
                  <a:cubicBezTo>
                    <a:pt x="91" y="128"/>
                    <a:pt x="95" y="131"/>
                    <a:pt x="96" y="132"/>
                  </a:cubicBezTo>
                  <a:cubicBezTo>
                    <a:pt x="97" y="133"/>
                    <a:pt x="100" y="134"/>
                    <a:pt x="100" y="133"/>
                  </a:cubicBezTo>
                  <a:cubicBezTo>
                    <a:pt x="101" y="133"/>
                    <a:pt x="103" y="135"/>
                    <a:pt x="103" y="135"/>
                  </a:cubicBezTo>
                  <a:cubicBezTo>
                    <a:pt x="103" y="136"/>
                    <a:pt x="104" y="136"/>
                    <a:pt x="105" y="137"/>
                  </a:cubicBezTo>
                  <a:cubicBezTo>
                    <a:pt x="105" y="137"/>
                    <a:pt x="104" y="139"/>
                    <a:pt x="104" y="140"/>
                  </a:cubicBezTo>
                  <a:cubicBezTo>
                    <a:pt x="103" y="141"/>
                    <a:pt x="104" y="143"/>
                    <a:pt x="104" y="144"/>
                  </a:cubicBezTo>
                  <a:cubicBezTo>
                    <a:pt x="105" y="145"/>
                    <a:pt x="103" y="147"/>
                    <a:pt x="103" y="148"/>
                  </a:cubicBezTo>
                  <a:cubicBezTo>
                    <a:pt x="103" y="147"/>
                    <a:pt x="102" y="147"/>
                    <a:pt x="102" y="146"/>
                  </a:cubicBezTo>
                  <a:cubicBezTo>
                    <a:pt x="102" y="145"/>
                    <a:pt x="100" y="144"/>
                    <a:pt x="100" y="144"/>
                  </a:cubicBezTo>
                  <a:cubicBezTo>
                    <a:pt x="99" y="144"/>
                    <a:pt x="96" y="141"/>
                    <a:pt x="94" y="141"/>
                  </a:cubicBezTo>
                  <a:cubicBezTo>
                    <a:pt x="93" y="140"/>
                    <a:pt x="91" y="140"/>
                    <a:pt x="90" y="140"/>
                  </a:cubicBezTo>
                  <a:cubicBezTo>
                    <a:pt x="90" y="140"/>
                    <a:pt x="89" y="139"/>
                    <a:pt x="89" y="138"/>
                  </a:cubicBezTo>
                  <a:cubicBezTo>
                    <a:pt x="89" y="138"/>
                    <a:pt x="87" y="139"/>
                    <a:pt x="87" y="140"/>
                  </a:cubicBezTo>
                  <a:cubicBezTo>
                    <a:pt x="87" y="141"/>
                    <a:pt x="90" y="144"/>
                    <a:pt x="91" y="145"/>
                  </a:cubicBezTo>
                  <a:cubicBezTo>
                    <a:pt x="91" y="147"/>
                    <a:pt x="94" y="147"/>
                    <a:pt x="94" y="147"/>
                  </a:cubicBezTo>
                  <a:cubicBezTo>
                    <a:pt x="95" y="147"/>
                    <a:pt x="96" y="148"/>
                    <a:pt x="96" y="149"/>
                  </a:cubicBezTo>
                  <a:cubicBezTo>
                    <a:pt x="95" y="150"/>
                    <a:pt x="97" y="153"/>
                    <a:pt x="98" y="153"/>
                  </a:cubicBezTo>
                  <a:cubicBezTo>
                    <a:pt x="99" y="153"/>
                    <a:pt x="99" y="155"/>
                    <a:pt x="99" y="156"/>
                  </a:cubicBezTo>
                  <a:cubicBezTo>
                    <a:pt x="99" y="156"/>
                    <a:pt x="101" y="154"/>
                    <a:pt x="102" y="152"/>
                  </a:cubicBezTo>
                  <a:cubicBezTo>
                    <a:pt x="104" y="151"/>
                    <a:pt x="105" y="151"/>
                    <a:pt x="105" y="151"/>
                  </a:cubicBezTo>
                  <a:cubicBezTo>
                    <a:pt x="105" y="151"/>
                    <a:pt x="103" y="154"/>
                    <a:pt x="103" y="155"/>
                  </a:cubicBezTo>
                  <a:cubicBezTo>
                    <a:pt x="104" y="156"/>
                    <a:pt x="103" y="158"/>
                    <a:pt x="103" y="159"/>
                  </a:cubicBezTo>
                  <a:cubicBezTo>
                    <a:pt x="104" y="160"/>
                    <a:pt x="105" y="160"/>
                    <a:pt x="106" y="159"/>
                  </a:cubicBezTo>
                  <a:cubicBezTo>
                    <a:pt x="106" y="158"/>
                    <a:pt x="109" y="160"/>
                    <a:pt x="110" y="160"/>
                  </a:cubicBezTo>
                  <a:cubicBezTo>
                    <a:pt x="111" y="160"/>
                    <a:pt x="112" y="161"/>
                    <a:pt x="112" y="162"/>
                  </a:cubicBezTo>
                  <a:cubicBezTo>
                    <a:pt x="112" y="163"/>
                    <a:pt x="109" y="165"/>
                    <a:pt x="108" y="166"/>
                  </a:cubicBezTo>
                  <a:cubicBezTo>
                    <a:pt x="107" y="168"/>
                    <a:pt x="108" y="172"/>
                    <a:pt x="109" y="173"/>
                  </a:cubicBezTo>
                  <a:cubicBezTo>
                    <a:pt x="110" y="174"/>
                    <a:pt x="113" y="176"/>
                    <a:pt x="114" y="177"/>
                  </a:cubicBezTo>
                  <a:cubicBezTo>
                    <a:pt x="115" y="177"/>
                    <a:pt x="118" y="176"/>
                    <a:pt x="118" y="176"/>
                  </a:cubicBezTo>
                  <a:cubicBezTo>
                    <a:pt x="119" y="175"/>
                    <a:pt x="121" y="173"/>
                    <a:pt x="122" y="173"/>
                  </a:cubicBezTo>
                  <a:cubicBezTo>
                    <a:pt x="122" y="172"/>
                    <a:pt x="121" y="168"/>
                    <a:pt x="120" y="167"/>
                  </a:cubicBezTo>
                  <a:cubicBezTo>
                    <a:pt x="119" y="165"/>
                    <a:pt x="119" y="161"/>
                    <a:pt x="119" y="159"/>
                  </a:cubicBezTo>
                  <a:cubicBezTo>
                    <a:pt x="119" y="158"/>
                    <a:pt x="121" y="156"/>
                    <a:pt x="122" y="154"/>
                  </a:cubicBezTo>
                  <a:cubicBezTo>
                    <a:pt x="122" y="153"/>
                    <a:pt x="124" y="156"/>
                    <a:pt x="125" y="157"/>
                  </a:cubicBezTo>
                  <a:cubicBezTo>
                    <a:pt x="127" y="159"/>
                    <a:pt x="129" y="156"/>
                    <a:pt x="128" y="155"/>
                  </a:cubicBezTo>
                  <a:cubicBezTo>
                    <a:pt x="126" y="154"/>
                    <a:pt x="126" y="153"/>
                    <a:pt x="127" y="153"/>
                  </a:cubicBezTo>
                  <a:cubicBezTo>
                    <a:pt x="127" y="154"/>
                    <a:pt x="131" y="152"/>
                    <a:pt x="132" y="153"/>
                  </a:cubicBezTo>
                  <a:cubicBezTo>
                    <a:pt x="133" y="153"/>
                    <a:pt x="134" y="155"/>
                    <a:pt x="134" y="155"/>
                  </a:cubicBezTo>
                  <a:cubicBezTo>
                    <a:pt x="133" y="156"/>
                    <a:pt x="135" y="157"/>
                    <a:pt x="136" y="157"/>
                  </a:cubicBezTo>
                  <a:cubicBezTo>
                    <a:pt x="136" y="157"/>
                    <a:pt x="135" y="154"/>
                    <a:pt x="135" y="153"/>
                  </a:cubicBezTo>
                  <a:cubicBezTo>
                    <a:pt x="135" y="152"/>
                    <a:pt x="135" y="150"/>
                    <a:pt x="134" y="150"/>
                  </a:cubicBezTo>
                  <a:cubicBezTo>
                    <a:pt x="134" y="151"/>
                    <a:pt x="133" y="149"/>
                    <a:pt x="134" y="149"/>
                  </a:cubicBezTo>
                  <a:cubicBezTo>
                    <a:pt x="135" y="149"/>
                    <a:pt x="130" y="147"/>
                    <a:pt x="128" y="147"/>
                  </a:cubicBezTo>
                  <a:cubicBezTo>
                    <a:pt x="126" y="147"/>
                    <a:pt x="127" y="147"/>
                    <a:pt x="131" y="147"/>
                  </a:cubicBezTo>
                  <a:cubicBezTo>
                    <a:pt x="131" y="147"/>
                    <a:pt x="131" y="147"/>
                    <a:pt x="134" y="147"/>
                  </a:cubicBezTo>
                  <a:cubicBezTo>
                    <a:pt x="135" y="148"/>
                    <a:pt x="136" y="148"/>
                    <a:pt x="137" y="148"/>
                  </a:cubicBezTo>
                  <a:cubicBezTo>
                    <a:pt x="138" y="149"/>
                    <a:pt x="138" y="149"/>
                    <a:pt x="138" y="149"/>
                  </a:cubicBezTo>
                  <a:cubicBezTo>
                    <a:pt x="138" y="149"/>
                    <a:pt x="140" y="151"/>
                    <a:pt x="141" y="151"/>
                  </a:cubicBezTo>
                  <a:cubicBezTo>
                    <a:pt x="141" y="152"/>
                    <a:pt x="143" y="152"/>
                    <a:pt x="144" y="151"/>
                  </a:cubicBezTo>
                  <a:cubicBezTo>
                    <a:pt x="145" y="151"/>
                    <a:pt x="145" y="150"/>
                    <a:pt x="145" y="151"/>
                  </a:cubicBezTo>
                  <a:cubicBezTo>
                    <a:pt x="145" y="151"/>
                    <a:pt x="147" y="152"/>
                    <a:pt x="148" y="151"/>
                  </a:cubicBezTo>
                  <a:cubicBezTo>
                    <a:pt x="148" y="150"/>
                    <a:pt x="147" y="148"/>
                    <a:pt x="146" y="149"/>
                  </a:cubicBezTo>
                  <a:cubicBezTo>
                    <a:pt x="145" y="150"/>
                    <a:pt x="143" y="147"/>
                    <a:pt x="142" y="146"/>
                  </a:cubicBezTo>
                  <a:cubicBezTo>
                    <a:pt x="141" y="145"/>
                    <a:pt x="141" y="144"/>
                    <a:pt x="141" y="143"/>
                  </a:cubicBezTo>
                  <a:cubicBezTo>
                    <a:pt x="141" y="143"/>
                    <a:pt x="143" y="146"/>
                    <a:pt x="143" y="146"/>
                  </a:cubicBezTo>
                  <a:cubicBezTo>
                    <a:pt x="144" y="147"/>
                    <a:pt x="145" y="147"/>
                    <a:pt x="146" y="148"/>
                  </a:cubicBezTo>
                  <a:cubicBezTo>
                    <a:pt x="146" y="148"/>
                    <a:pt x="146" y="148"/>
                    <a:pt x="147" y="148"/>
                  </a:cubicBezTo>
                  <a:cubicBezTo>
                    <a:pt x="150" y="147"/>
                    <a:pt x="150" y="147"/>
                    <a:pt x="150" y="147"/>
                  </a:cubicBezTo>
                  <a:cubicBezTo>
                    <a:pt x="151" y="145"/>
                    <a:pt x="154" y="143"/>
                    <a:pt x="155" y="143"/>
                  </a:cubicBezTo>
                  <a:cubicBezTo>
                    <a:pt x="155" y="144"/>
                    <a:pt x="157" y="142"/>
                    <a:pt x="156" y="141"/>
                  </a:cubicBezTo>
                  <a:cubicBezTo>
                    <a:pt x="155" y="141"/>
                    <a:pt x="156" y="141"/>
                    <a:pt x="157" y="142"/>
                  </a:cubicBezTo>
                  <a:cubicBezTo>
                    <a:pt x="157" y="142"/>
                    <a:pt x="158" y="146"/>
                    <a:pt x="158" y="147"/>
                  </a:cubicBezTo>
                  <a:cubicBezTo>
                    <a:pt x="159" y="148"/>
                    <a:pt x="154" y="152"/>
                    <a:pt x="152" y="154"/>
                  </a:cubicBezTo>
                  <a:cubicBezTo>
                    <a:pt x="150" y="155"/>
                    <a:pt x="148" y="159"/>
                    <a:pt x="148" y="160"/>
                  </a:cubicBezTo>
                  <a:cubicBezTo>
                    <a:pt x="148" y="161"/>
                    <a:pt x="143" y="162"/>
                    <a:pt x="141" y="163"/>
                  </a:cubicBezTo>
                  <a:cubicBezTo>
                    <a:pt x="139" y="163"/>
                    <a:pt x="136" y="162"/>
                    <a:pt x="135" y="162"/>
                  </a:cubicBezTo>
                  <a:cubicBezTo>
                    <a:pt x="135" y="162"/>
                    <a:pt x="134" y="161"/>
                    <a:pt x="134" y="160"/>
                  </a:cubicBezTo>
                  <a:cubicBezTo>
                    <a:pt x="133" y="160"/>
                    <a:pt x="130" y="163"/>
                    <a:pt x="129" y="164"/>
                  </a:cubicBezTo>
                  <a:cubicBezTo>
                    <a:pt x="129" y="166"/>
                    <a:pt x="124" y="171"/>
                    <a:pt x="124" y="173"/>
                  </a:cubicBezTo>
                  <a:cubicBezTo>
                    <a:pt x="123" y="175"/>
                    <a:pt x="121" y="176"/>
                    <a:pt x="120" y="176"/>
                  </a:cubicBezTo>
                  <a:cubicBezTo>
                    <a:pt x="120" y="177"/>
                    <a:pt x="120" y="180"/>
                    <a:pt x="120" y="181"/>
                  </a:cubicBezTo>
                  <a:cubicBezTo>
                    <a:pt x="120" y="182"/>
                    <a:pt x="121" y="185"/>
                    <a:pt x="123" y="188"/>
                  </a:cubicBezTo>
                  <a:cubicBezTo>
                    <a:pt x="123" y="188"/>
                    <a:pt x="123" y="188"/>
                    <a:pt x="124" y="191"/>
                  </a:cubicBezTo>
                  <a:cubicBezTo>
                    <a:pt x="125" y="193"/>
                    <a:pt x="125" y="193"/>
                    <a:pt x="125" y="193"/>
                  </a:cubicBezTo>
                  <a:cubicBezTo>
                    <a:pt x="125" y="196"/>
                    <a:pt x="127" y="202"/>
                    <a:pt x="128" y="203"/>
                  </a:cubicBezTo>
                  <a:cubicBezTo>
                    <a:pt x="128" y="205"/>
                    <a:pt x="134" y="211"/>
                    <a:pt x="136" y="214"/>
                  </a:cubicBezTo>
                  <a:cubicBezTo>
                    <a:pt x="138" y="216"/>
                    <a:pt x="144" y="219"/>
                    <a:pt x="146" y="220"/>
                  </a:cubicBezTo>
                  <a:cubicBezTo>
                    <a:pt x="148" y="220"/>
                    <a:pt x="153" y="220"/>
                    <a:pt x="155" y="220"/>
                  </a:cubicBezTo>
                  <a:cubicBezTo>
                    <a:pt x="157" y="220"/>
                    <a:pt x="160" y="216"/>
                    <a:pt x="161" y="215"/>
                  </a:cubicBezTo>
                  <a:cubicBezTo>
                    <a:pt x="162" y="214"/>
                    <a:pt x="162" y="212"/>
                    <a:pt x="161" y="210"/>
                  </a:cubicBezTo>
                  <a:cubicBezTo>
                    <a:pt x="161" y="210"/>
                    <a:pt x="161" y="210"/>
                    <a:pt x="163" y="209"/>
                  </a:cubicBezTo>
                  <a:cubicBezTo>
                    <a:pt x="164" y="208"/>
                    <a:pt x="164" y="208"/>
                    <a:pt x="164" y="208"/>
                  </a:cubicBezTo>
                  <a:cubicBezTo>
                    <a:pt x="165" y="209"/>
                    <a:pt x="168" y="208"/>
                    <a:pt x="169" y="207"/>
                  </a:cubicBezTo>
                  <a:cubicBezTo>
                    <a:pt x="169" y="207"/>
                    <a:pt x="171" y="205"/>
                    <a:pt x="171" y="205"/>
                  </a:cubicBezTo>
                  <a:cubicBezTo>
                    <a:pt x="171" y="204"/>
                    <a:pt x="176" y="208"/>
                    <a:pt x="177" y="210"/>
                  </a:cubicBezTo>
                  <a:cubicBezTo>
                    <a:pt x="178" y="211"/>
                    <a:pt x="184" y="215"/>
                    <a:pt x="185" y="216"/>
                  </a:cubicBezTo>
                  <a:cubicBezTo>
                    <a:pt x="187" y="217"/>
                    <a:pt x="192" y="219"/>
                    <a:pt x="193" y="220"/>
                  </a:cubicBezTo>
                  <a:cubicBezTo>
                    <a:pt x="195" y="222"/>
                    <a:pt x="198" y="227"/>
                    <a:pt x="199" y="229"/>
                  </a:cubicBezTo>
                  <a:cubicBezTo>
                    <a:pt x="201" y="230"/>
                    <a:pt x="207" y="233"/>
                    <a:pt x="209" y="234"/>
                  </a:cubicBezTo>
                  <a:cubicBezTo>
                    <a:pt x="211" y="235"/>
                    <a:pt x="214" y="238"/>
                    <a:pt x="215" y="238"/>
                  </a:cubicBezTo>
                  <a:cubicBezTo>
                    <a:pt x="216" y="239"/>
                    <a:pt x="222" y="242"/>
                    <a:pt x="225" y="243"/>
                  </a:cubicBezTo>
                  <a:cubicBezTo>
                    <a:pt x="227" y="244"/>
                    <a:pt x="232" y="239"/>
                    <a:pt x="233" y="237"/>
                  </a:cubicBezTo>
                  <a:cubicBezTo>
                    <a:pt x="233" y="235"/>
                    <a:pt x="232" y="229"/>
                    <a:pt x="232" y="227"/>
                  </a:cubicBezTo>
                  <a:cubicBezTo>
                    <a:pt x="232" y="225"/>
                    <a:pt x="230" y="222"/>
                    <a:pt x="229" y="221"/>
                  </a:cubicBezTo>
                  <a:cubicBezTo>
                    <a:pt x="229" y="220"/>
                    <a:pt x="229" y="218"/>
                    <a:pt x="229" y="217"/>
                  </a:cubicBezTo>
                  <a:cubicBezTo>
                    <a:pt x="230" y="217"/>
                    <a:pt x="225" y="209"/>
                    <a:pt x="224" y="206"/>
                  </a:cubicBezTo>
                  <a:cubicBezTo>
                    <a:pt x="224" y="203"/>
                    <a:pt x="219" y="195"/>
                    <a:pt x="216" y="193"/>
                  </a:cubicBezTo>
                  <a:cubicBezTo>
                    <a:pt x="214" y="190"/>
                    <a:pt x="210" y="185"/>
                    <a:pt x="209" y="183"/>
                  </a:cubicBezTo>
                  <a:cubicBezTo>
                    <a:pt x="208" y="182"/>
                    <a:pt x="208" y="178"/>
                    <a:pt x="208" y="177"/>
                  </a:cubicBezTo>
                  <a:cubicBezTo>
                    <a:pt x="208" y="176"/>
                    <a:pt x="206" y="168"/>
                    <a:pt x="206" y="166"/>
                  </a:cubicBezTo>
                  <a:cubicBezTo>
                    <a:pt x="205" y="163"/>
                    <a:pt x="202" y="158"/>
                    <a:pt x="201" y="157"/>
                  </a:cubicBezTo>
                  <a:cubicBezTo>
                    <a:pt x="200" y="157"/>
                    <a:pt x="197" y="158"/>
                    <a:pt x="197" y="159"/>
                  </a:cubicBezTo>
                  <a:cubicBezTo>
                    <a:pt x="197" y="160"/>
                    <a:pt x="196" y="162"/>
                    <a:pt x="195" y="163"/>
                  </a:cubicBezTo>
                  <a:cubicBezTo>
                    <a:pt x="194" y="163"/>
                    <a:pt x="189" y="161"/>
                    <a:pt x="188" y="161"/>
                  </a:cubicBezTo>
                  <a:cubicBezTo>
                    <a:pt x="186" y="161"/>
                    <a:pt x="181" y="158"/>
                    <a:pt x="180" y="158"/>
                  </a:cubicBezTo>
                  <a:cubicBezTo>
                    <a:pt x="178" y="157"/>
                    <a:pt x="175" y="157"/>
                    <a:pt x="174" y="157"/>
                  </a:cubicBezTo>
                  <a:cubicBezTo>
                    <a:pt x="173" y="157"/>
                    <a:pt x="171" y="154"/>
                    <a:pt x="170" y="154"/>
                  </a:cubicBezTo>
                  <a:cubicBezTo>
                    <a:pt x="169" y="153"/>
                    <a:pt x="171" y="153"/>
                    <a:pt x="172" y="154"/>
                  </a:cubicBezTo>
                  <a:cubicBezTo>
                    <a:pt x="174" y="155"/>
                    <a:pt x="179" y="156"/>
                    <a:pt x="181" y="157"/>
                  </a:cubicBezTo>
                  <a:cubicBezTo>
                    <a:pt x="183" y="157"/>
                    <a:pt x="189" y="159"/>
                    <a:pt x="191" y="160"/>
                  </a:cubicBezTo>
                  <a:cubicBezTo>
                    <a:pt x="192" y="161"/>
                    <a:pt x="196" y="156"/>
                    <a:pt x="197" y="154"/>
                  </a:cubicBezTo>
                  <a:cubicBezTo>
                    <a:pt x="197" y="152"/>
                    <a:pt x="198" y="149"/>
                    <a:pt x="197" y="148"/>
                  </a:cubicBezTo>
                  <a:cubicBezTo>
                    <a:pt x="197" y="148"/>
                    <a:pt x="198" y="145"/>
                    <a:pt x="198" y="143"/>
                  </a:cubicBezTo>
                  <a:cubicBezTo>
                    <a:pt x="198" y="142"/>
                    <a:pt x="196" y="139"/>
                    <a:pt x="196" y="138"/>
                  </a:cubicBezTo>
                  <a:cubicBezTo>
                    <a:pt x="196" y="137"/>
                    <a:pt x="193" y="135"/>
                    <a:pt x="191" y="135"/>
                  </a:cubicBezTo>
                  <a:cubicBezTo>
                    <a:pt x="190" y="135"/>
                    <a:pt x="187" y="136"/>
                    <a:pt x="187" y="137"/>
                  </a:cubicBezTo>
                  <a:cubicBezTo>
                    <a:pt x="187" y="138"/>
                    <a:pt x="184" y="136"/>
                    <a:pt x="183" y="136"/>
                  </a:cubicBezTo>
                  <a:cubicBezTo>
                    <a:pt x="182" y="136"/>
                    <a:pt x="179" y="136"/>
                    <a:pt x="179" y="136"/>
                  </a:cubicBezTo>
                  <a:cubicBezTo>
                    <a:pt x="178" y="136"/>
                    <a:pt x="178" y="134"/>
                    <a:pt x="178" y="134"/>
                  </a:cubicBezTo>
                  <a:cubicBezTo>
                    <a:pt x="178" y="133"/>
                    <a:pt x="183" y="133"/>
                    <a:pt x="185" y="133"/>
                  </a:cubicBezTo>
                  <a:cubicBezTo>
                    <a:pt x="187" y="133"/>
                    <a:pt x="191" y="134"/>
                    <a:pt x="191" y="135"/>
                  </a:cubicBezTo>
                  <a:cubicBezTo>
                    <a:pt x="192" y="135"/>
                    <a:pt x="194" y="132"/>
                    <a:pt x="194" y="131"/>
                  </a:cubicBezTo>
                  <a:cubicBezTo>
                    <a:pt x="194" y="131"/>
                    <a:pt x="195" y="130"/>
                    <a:pt x="196" y="130"/>
                  </a:cubicBezTo>
                  <a:cubicBezTo>
                    <a:pt x="196" y="130"/>
                    <a:pt x="196" y="130"/>
                    <a:pt x="197" y="129"/>
                  </a:cubicBezTo>
                  <a:cubicBezTo>
                    <a:pt x="199" y="126"/>
                    <a:pt x="199" y="126"/>
                    <a:pt x="199" y="126"/>
                  </a:cubicBezTo>
                  <a:cubicBezTo>
                    <a:pt x="201" y="127"/>
                    <a:pt x="203" y="127"/>
                    <a:pt x="203" y="128"/>
                  </a:cubicBezTo>
                  <a:cubicBezTo>
                    <a:pt x="204" y="128"/>
                    <a:pt x="206" y="129"/>
                    <a:pt x="206" y="128"/>
                  </a:cubicBezTo>
                  <a:cubicBezTo>
                    <a:pt x="207" y="128"/>
                    <a:pt x="209" y="129"/>
                    <a:pt x="210" y="130"/>
                  </a:cubicBezTo>
                  <a:cubicBezTo>
                    <a:pt x="210" y="130"/>
                    <a:pt x="215" y="131"/>
                    <a:pt x="216" y="132"/>
                  </a:cubicBezTo>
                  <a:cubicBezTo>
                    <a:pt x="218" y="133"/>
                    <a:pt x="221" y="134"/>
                    <a:pt x="222" y="135"/>
                  </a:cubicBezTo>
                  <a:cubicBezTo>
                    <a:pt x="223" y="135"/>
                    <a:pt x="225" y="137"/>
                    <a:pt x="226" y="137"/>
                  </a:cubicBezTo>
                  <a:cubicBezTo>
                    <a:pt x="226" y="138"/>
                    <a:pt x="228" y="138"/>
                    <a:pt x="229" y="137"/>
                  </a:cubicBezTo>
                  <a:cubicBezTo>
                    <a:pt x="229" y="136"/>
                    <a:pt x="226" y="131"/>
                    <a:pt x="225" y="129"/>
                  </a:cubicBezTo>
                  <a:cubicBezTo>
                    <a:pt x="224" y="127"/>
                    <a:pt x="224" y="125"/>
                    <a:pt x="224" y="124"/>
                  </a:cubicBezTo>
                  <a:cubicBezTo>
                    <a:pt x="223" y="123"/>
                    <a:pt x="223" y="123"/>
                    <a:pt x="223" y="123"/>
                  </a:cubicBezTo>
                  <a:cubicBezTo>
                    <a:pt x="223" y="122"/>
                    <a:pt x="224" y="121"/>
                    <a:pt x="224" y="120"/>
                  </a:cubicBezTo>
                  <a:cubicBezTo>
                    <a:pt x="224" y="120"/>
                    <a:pt x="222" y="116"/>
                    <a:pt x="222" y="115"/>
                  </a:cubicBezTo>
                  <a:cubicBezTo>
                    <a:pt x="222" y="114"/>
                    <a:pt x="222" y="111"/>
                    <a:pt x="223" y="110"/>
                  </a:cubicBezTo>
                  <a:cubicBezTo>
                    <a:pt x="223" y="109"/>
                    <a:pt x="227" y="109"/>
                    <a:pt x="228" y="110"/>
                  </a:cubicBezTo>
                  <a:cubicBezTo>
                    <a:pt x="229" y="110"/>
                    <a:pt x="231" y="112"/>
                    <a:pt x="231" y="112"/>
                  </a:cubicBezTo>
                  <a:cubicBezTo>
                    <a:pt x="232" y="112"/>
                    <a:pt x="234" y="113"/>
                    <a:pt x="235" y="112"/>
                  </a:cubicBezTo>
                  <a:cubicBezTo>
                    <a:pt x="236" y="111"/>
                    <a:pt x="238" y="112"/>
                    <a:pt x="238" y="113"/>
                  </a:cubicBezTo>
                  <a:cubicBezTo>
                    <a:pt x="239" y="113"/>
                    <a:pt x="241" y="113"/>
                    <a:pt x="242" y="114"/>
                  </a:cubicBezTo>
                  <a:cubicBezTo>
                    <a:pt x="243" y="114"/>
                    <a:pt x="245" y="116"/>
                    <a:pt x="245" y="116"/>
                  </a:cubicBezTo>
                  <a:cubicBezTo>
                    <a:pt x="245" y="117"/>
                    <a:pt x="247" y="119"/>
                    <a:pt x="248" y="119"/>
                  </a:cubicBezTo>
                  <a:cubicBezTo>
                    <a:pt x="249" y="120"/>
                    <a:pt x="255" y="120"/>
                    <a:pt x="257" y="120"/>
                  </a:cubicBezTo>
                  <a:cubicBezTo>
                    <a:pt x="259" y="120"/>
                    <a:pt x="256" y="117"/>
                    <a:pt x="255" y="116"/>
                  </a:cubicBezTo>
                  <a:cubicBezTo>
                    <a:pt x="254" y="116"/>
                    <a:pt x="250" y="116"/>
                    <a:pt x="248" y="115"/>
                  </a:cubicBezTo>
                  <a:cubicBezTo>
                    <a:pt x="247" y="115"/>
                    <a:pt x="245" y="113"/>
                    <a:pt x="244" y="112"/>
                  </a:cubicBezTo>
                  <a:cubicBezTo>
                    <a:pt x="244" y="111"/>
                    <a:pt x="246" y="111"/>
                    <a:pt x="247" y="110"/>
                  </a:cubicBezTo>
                  <a:cubicBezTo>
                    <a:pt x="249" y="110"/>
                    <a:pt x="250" y="111"/>
                    <a:pt x="251" y="111"/>
                  </a:cubicBezTo>
                  <a:cubicBezTo>
                    <a:pt x="251" y="111"/>
                    <a:pt x="253" y="105"/>
                    <a:pt x="250" y="102"/>
                  </a:cubicBezTo>
                  <a:cubicBezTo>
                    <a:pt x="248" y="100"/>
                    <a:pt x="246" y="95"/>
                    <a:pt x="246" y="95"/>
                  </a:cubicBezTo>
                  <a:cubicBezTo>
                    <a:pt x="245" y="94"/>
                    <a:pt x="244" y="93"/>
                    <a:pt x="244" y="94"/>
                  </a:cubicBezTo>
                  <a:cubicBezTo>
                    <a:pt x="243" y="94"/>
                    <a:pt x="242" y="91"/>
                    <a:pt x="243" y="90"/>
                  </a:cubicBezTo>
                  <a:cubicBezTo>
                    <a:pt x="244" y="89"/>
                    <a:pt x="244" y="83"/>
                    <a:pt x="243" y="81"/>
                  </a:cubicBezTo>
                  <a:cubicBezTo>
                    <a:pt x="243" y="79"/>
                    <a:pt x="243" y="77"/>
                    <a:pt x="243" y="77"/>
                  </a:cubicBezTo>
                  <a:cubicBezTo>
                    <a:pt x="243" y="77"/>
                    <a:pt x="241" y="73"/>
                    <a:pt x="240" y="71"/>
                  </a:cubicBezTo>
                  <a:cubicBezTo>
                    <a:pt x="239" y="70"/>
                    <a:pt x="236" y="69"/>
                    <a:pt x="235" y="68"/>
                  </a:cubicBezTo>
                  <a:cubicBezTo>
                    <a:pt x="234" y="68"/>
                    <a:pt x="232" y="67"/>
                    <a:pt x="231" y="67"/>
                  </a:cubicBezTo>
                  <a:cubicBezTo>
                    <a:pt x="231" y="67"/>
                    <a:pt x="229" y="65"/>
                    <a:pt x="229" y="65"/>
                  </a:cubicBezTo>
                  <a:cubicBezTo>
                    <a:pt x="228" y="64"/>
                    <a:pt x="229" y="63"/>
                    <a:pt x="229" y="62"/>
                  </a:cubicBezTo>
                  <a:cubicBezTo>
                    <a:pt x="229" y="62"/>
                    <a:pt x="229" y="60"/>
                    <a:pt x="228" y="59"/>
                  </a:cubicBezTo>
                  <a:cubicBezTo>
                    <a:pt x="227" y="59"/>
                    <a:pt x="229" y="59"/>
                    <a:pt x="230" y="59"/>
                  </a:cubicBezTo>
                  <a:cubicBezTo>
                    <a:pt x="231" y="59"/>
                    <a:pt x="235" y="62"/>
                    <a:pt x="236" y="61"/>
                  </a:cubicBezTo>
                  <a:cubicBezTo>
                    <a:pt x="237" y="61"/>
                    <a:pt x="236" y="55"/>
                    <a:pt x="233" y="53"/>
                  </a:cubicBezTo>
                  <a:cubicBezTo>
                    <a:pt x="231" y="51"/>
                    <a:pt x="229" y="47"/>
                    <a:pt x="229" y="46"/>
                  </a:cubicBezTo>
                  <a:cubicBezTo>
                    <a:pt x="229" y="45"/>
                    <a:pt x="229" y="42"/>
                    <a:pt x="228" y="39"/>
                  </a:cubicBezTo>
                  <a:cubicBezTo>
                    <a:pt x="233" y="42"/>
                    <a:pt x="238" y="44"/>
                    <a:pt x="242" y="47"/>
                  </a:cubicBezTo>
                  <a:cubicBezTo>
                    <a:pt x="242" y="48"/>
                    <a:pt x="242" y="50"/>
                    <a:pt x="242" y="51"/>
                  </a:cubicBezTo>
                  <a:cubicBezTo>
                    <a:pt x="242" y="52"/>
                    <a:pt x="241" y="56"/>
                    <a:pt x="241" y="57"/>
                  </a:cubicBezTo>
                  <a:cubicBezTo>
                    <a:pt x="241" y="58"/>
                    <a:pt x="242" y="59"/>
                    <a:pt x="242" y="60"/>
                  </a:cubicBezTo>
                  <a:cubicBezTo>
                    <a:pt x="242" y="60"/>
                    <a:pt x="242" y="60"/>
                    <a:pt x="242" y="60"/>
                  </a:cubicBezTo>
                  <a:cubicBezTo>
                    <a:pt x="242" y="60"/>
                    <a:pt x="243" y="62"/>
                    <a:pt x="244" y="62"/>
                  </a:cubicBezTo>
                  <a:cubicBezTo>
                    <a:pt x="245" y="62"/>
                    <a:pt x="244" y="59"/>
                    <a:pt x="244" y="58"/>
                  </a:cubicBezTo>
                  <a:cubicBezTo>
                    <a:pt x="244" y="57"/>
                    <a:pt x="245" y="56"/>
                    <a:pt x="246" y="56"/>
                  </a:cubicBezTo>
                  <a:cubicBezTo>
                    <a:pt x="246" y="56"/>
                    <a:pt x="247" y="54"/>
                    <a:pt x="247" y="53"/>
                  </a:cubicBezTo>
                  <a:cubicBezTo>
                    <a:pt x="247" y="52"/>
                    <a:pt x="247" y="51"/>
                    <a:pt x="246" y="50"/>
                  </a:cubicBezTo>
                  <a:cubicBezTo>
                    <a:pt x="255" y="56"/>
                    <a:pt x="263" y="63"/>
                    <a:pt x="271" y="71"/>
                  </a:cubicBezTo>
                  <a:cubicBezTo>
                    <a:pt x="278" y="78"/>
                    <a:pt x="285" y="86"/>
                    <a:pt x="290" y="95"/>
                  </a:cubicBezTo>
                  <a:cubicBezTo>
                    <a:pt x="290" y="95"/>
                    <a:pt x="290" y="96"/>
                    <a:pt x="290" y="97"/>
                  </a:cubicBezTo>
                  <a:cubicBezTo>
                    <a:pt x="290" y="97"/>
                    <a:pt x="289" y="99"/>
                    <a:pt x="288" y="99"/>
                  </a:cubicBezTo>
                  <a:cubicBezTo>
                    <a:pt x="287" y="99"/>
                    <a:pt x="288" y="100"/>
                    <a:pt x="288" y="101"/>
                  </a:cubicBezTo>
                  <a:cubicBezTo>
                    <a:pt x="288" y="101"/>
                    <a:pt x="289" y="102"/>
                    <a:pt x="289" y="101"/>
                  </a:cubicBezTo>
                  <a:cubicBezTo>
                    <a:pt x="289" y="100"/>
                    <a:pt x="291" y="100"/>
                    <a:pt x="293" y="100"/>
                  </a:cubicBezTo>
                  <a:cubicBezTo>
                    <a:pt x="296" y="103"/>
                    <a:pt x="298" y="108"/>
                    <a:pt x="300" y="112"/>
                  </a:cubicBezTo>
                  <a:cubicBezTo>
                    <a:pt x="299" y="113"/>
                    <a:pt x="298" y="115"/>
                    <a:pt x="298" y="116"/>
                  </a:cubicBezTo>
                  <a:cubicBezTo>
                    <a:pt x="299" y="117"/>
                    <a:pt x="298" y="120"/>
                    <a:pt x="297" y="121"/>
                  </a:cubicBezTo>
                  <a:cubicBezTo>
                    <a:pt x="297" y="122"/>
                    <a:pt x="298" y="125"/>
                    <a:pt x="298" y="126"/>
                  </a:cubicBezTo>
                  <a:cubicBezTo>
                    <a:pt x="299" y="127"/>
                    <a:pt x="297" y="128"/>
                    <a:pt x="297" y="129"/>
                  </a:cubicBezTo>
                  <a:cubicBezTo>
                    <a:pt x="296" y="130"/>
                    <a:pt x="296" y="133"/>
                    <a:pt x="297" y="133"/>
                  </a:cubicBezTo>
                  <a:cubicBezTo>
                    <a:pt x="297" y="134"/>
                    <a:pt x="297" y="134"/>
                    <a:pt x="296" y="134"/>
                  </a:cubicBezTo>
                  <a:cubicBezTo>
                    <a:pt x="296" y="134"/>
                    <a:pt x="296" y="134"/>
                    <a:pt x="296" y="136"/>
                  </a:cubicBezTo>
                  <a:cubicBezTo>
                    <a:pt x="296" y="138"/>
                    <a:pt x="296" y="138"/>
                    <a:pt x="296" y="138"/>
                  </a:cubicBezTo>
                  <a:cubicBezTo>
                    <a:pt x="297" y="140"/>
                    <a:pt x="298" y="144"/>
                    <a:pt x="298" y="145"/>
                  </a:cubicBezTo>
                  <a:cubicBezTo>
                    <a:pt x="297" y="146"/>
                    <a:pt x="300" y="149"/>
                    <a:pt x="302" y="151"/>
                  </a:cubicBezTo>
                  <a:cubicBezTo>
                    <a:pt x="303" y="152"/>
                    <a:pt x="305" y="153"/>
                    <a:pt x="306" y="153"/>
                  </a:cubicBezTo>
                  <a:cubicBezTo>
                    <a:pt x="306" y="153"/>
                    <a:pt x="306" y="153"/>
                    <a:pt x="307" y="154"/>
                  </a:cubicBezTo>
                  <a:cubicBezTo>
                    <a:pt x="309" y="156"/>
                    <a:pt x="309" y="156"/>
                    <a:pt x="309" y="156"/>
                  </a:cubicBezTo>
                  <a:cubicBezTo>
                    <a:pt x="311" y="158"/>
                    <a:pt x="313" y="158"/>
                    <a:pt x="314" y="158"/>
                  </a:cubicBezTo>
                  <a:cubicBezTo>
                    <a:pt x="314" y="158"/>
                    <a:pt x="314" y="158"/>
                    <a:pt x="314" y="158"/>
                  </a:cubicBezTo>
                  <a:cubicBezTo>
                    <a:pt x="322" y="206"/>
                    <a:pt x="307" y="256"/>
                    <a:pt x="271" y="293"/>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61"/>
            <p:cNvSpPr/>
            <p:nvPr/>
          </p:nvSpPr>
          <p:spPr bwMode="auto">
            <a:xfrm>
              <a:off x="4870395" y="27531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2"/>
            <p:cNvSpPr/>
            <p:nvPr/>
          </p:nvSpPr>
          <p:spPr bwMode="auto">
            <a:xfrm>
              <a:off x="5405432" y="2418303"/>
              <a:ext cx="18099" cy="21492"/>
            </a:xfrm>
            <a:custGeom>
              <a:avLst/>
              <a:gdLst>
                <a:gd name="T0" fmla="*/ 0 w 7"/>
                <a:gd name="T1" fmla="*/ 6 h 8"/>
                <a:gd name="T2" fmla="*/ 1 w 7"/>
                <a:gd name="T3" fmla="*/ 7 h 8"/>
                <a:gd name="T4" fmla="*/ 5 w 7"/>
                <a:gd name="T5" fmla="*/ 7 h 8"/>
                <a:gd name="T6" fmla="*/ 6 w 7"/>
                <a:gd name="T7" fmla="*/ 4 h 8"/>
                <a:gd name="T8" fmla="*/ 4 w 7"/>
                <a:gd name="T9" fmla="*/ 1 h 8"/>
                <a:gd name="T10" fmla="*/ 0 w 7"/>
                <a:gd name="T11" fmla="*/ 0 h 8"/>
                <a:gd name="T12" fmla="*/ 0 w 7"/>
                <a:gd name="T13" fmla="*/ 3 h 8"/>
                <a:gd name="T14" fmla="*/ 0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0" y="6"/>
                  </a:moveTo>
                  <a:cubicBezTo>
                    <a:pt x="1" y="7"/>
                    <a:pt x="1" y="8"/>
                    <a:pt x="1" y="7"/>
                  </a:cubicBezTo>
                  <a:cubicBezTo>
                    <a:pt x="2" y="7"/>
                    <a:pt x="4" y="7"/>
                    <a:pt x="5" y="7"/>
                  </a:cubicBezTo>
                  <a:cubicBezTo>
                    <a:pt x="5" y="7"/>
                    <a:pt x="5" y="5"/>
                    <a:pt x="6" y="4"/>
                  </a:cubicBezTo>
                  <a:cubicBezTo>
                    <a:pt x="7" y="3"/>
                    <a:pt x="5" y="0"/>
                    <a:pt x="4" y="1"/>
                  </a:cubicBezTo>
                  <a:cubicBezTo>
                    <a:pt x="3" y="1"/>
                    <a:pt x="1" y="0"/>
                    <a:pt x="0" y="0"/>
                  </a:cubicBezTo>
                  <a:cubicBezTo>
                    <a:pt x="0" y="1"/>
                    <a:pt x="0" y="2"/>
                    <a:pt x="0" y="3"/>
                  </a:cubicBezTo>
                  <a:cubicBezTo>
                    <a:pt x="1" y="4"/>
                    <a:pt x="0" y="6"/>
                    <a:pt x="0" y="6"/>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63"/>
            <p:cNvSpPr/>
            <p:nvPr/>
          </p:nvSpPr>
          <p:spPr bwMode="auto">
            <a:xfrm>
              <a:off x="5434842" y="2469205"/>
              <a:ext cx="23755" cy="26017"/>
            </a:xfrm>
            <a:custGeom>
              <a:avLst/>
              <a:gdLst>
                <a:gd name="T0" fmla="*/ 7 w 9"/>
                <a:gd name="T1" fmla="*/ 6 h 10"/>
                <a:gd name="T2" fmla="*/ 5 w 9"/>
                <a:gd name="T3" fmla="*/ 3 h 10"/>
                <a:gd name="T4" fmla="*/ 1 w 9"/>
                <a:gd name="T5" fmla="*/ 1 h 10"/>
                <a:gd name="T6" fmla="*/ 3 w 9"/>
                <a:gd name="T7" fmla="*/ 8 h 10"/>
                <a:gd name="T8" fmla="*/ 6 w 9"/>
                <a:gd name="T9" fmla="*/ 9 h 10"/>
                <a:gd name="T10" fmla="*/ 8 w 9"/>
                <a:gd name="T11" fmla="*/ 7 h 10"/>
                <a:gd name="T12" fmla="*/ 7 w 9"/>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6"/>
                  </a:moveTo>
                  <a:cubicBezTo>
                    <a:pt x="6" y="6"/>
                    <a:pt x="4" y="3"/>
                    <a:pt x="5" y="3"/>
                  </a:cubicBezTo>
                  <a:cubicBezTo>
                    <a:pt x="5" y="2"/>
                    <a:pt x="2" y="0"/>
                    <a:pt x="1" y="1"/>
                  </a:cubicBezTo>
                  <a:cubicBezTo>
                    <a:pt x="0" y="1"/>
                    <a:pt x="1" y="7"/>
                    <a:pt x="3" y="8"/>
                  </a:cubicBezTo>
                  <a:cubicBezTo>
                    <a:pt x="6" y="10"/>
                    <a:pt x="6" y="9"/>
                    <a:pt x="6" y="9"/>
                  </a:cubicBezTo>
                  <a:cubicBezTo>
                    <a:pt x="6" y="8"/>
                    <a:pt x="8" y="7"/>
                    <a:pt x="8" y="7"/>
                  </a:cubicBezTo>
                  <a:cubicBezTo>
                    <a:pt x="9" y="7"/>
                    <a:pt x="8" y="6"/>
                    <a:pt x="7" y="6"/>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64"/>
            <p:cNvSpPr/>
            <p:nvPr/>
          </p:nvSpPr>
          <p:spPr bwMode="auto">
            <a:xfrm>
              <a:off x="5405432" y="2469205"/>
              <a:ext cx="35066" cy="47509"/>
            </a:xfrm>
            <a:custGeom>
              <a:avLst/>
              <a:gdLst>
                <a:gd name="T0" fmla="*/ 13 w 13"/>
                <a:gd name="T1" fmla="*/ 13 h 18"/>
                <a:gd name="T2" fmla="*/ 13 w 13"/>
                <a:gd name="T3" fmla="*/ 12 h 18"/>
                <a:gd name="T4" fmla="*/ 12 w 13"/>
                <a:gd name="T5" fmla="*/ 9 h 18"/>
                <a:gd name="T6" fmla="*/ 9 w 13"/>
                <a:gd name="T7" fmla="*/ 5 h 18"/>
                <a:gd name="T8" fmla="*/ 6 w 13"/>
                <a:gd name="T9" fmla="*/ 1 h 18"/>
                <a:gd name="T10" fmla="*/ 1 w 13"/>
                <a:gd name="T11" fmla="*/ 0 h 18"/>
                <a:gd name="T12" fmla="*/ 3 w 13"/>
                <a:gd name="T13" fmla="*/ 11 h 18"/>
                <a:gd name="T14" fmla="*/ 6 w 13"/>
                <a:gd name="T15" fmla="*/ 17 h 18"/>
                <a:gd name="T16" fmla="*/ 12 w 13"/>
                <a:gd name="T17" fmla="*/ 15 h 18"/>
                <a:gd name="T18" fmla="*/ 13 w 13"/>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8">
                  <a:moveTo>
                    <a:pt x="13" y="13"/>
                  </a:moveTo>
                  <a:cubicBezTo>
                    <a:pt x="13" y="13"/>
                    <a:pt x="13" y="12"/>
                    <a:pt x="13" y="12"/>
                  </a:cubicBezTo>
                  <a:cubicBezTo>
                    <a:pt x="13" y="13"/>
                    <a:pt x="12" y="10"/>
                    <a:pt x="12" y="9"/>
                  </a:cubicBezTo>
                  <a:cubicBezTo>
                    <a:pt x="11" y="7"/>
                    <a:pt x="10" y="6"/>
                    <a:pt x="9" y="5"/>
                  </a:cubicBezTo>
                  <a:cubicBezTo>
                    <a:pt x="8" y="4"/>
                    <a:pt x="6" y="1"/>
                    <a:pt x="6" y="1"/>
                  </a:cubicBezTo>
                  <a:cubicBezTo>
                    <a:pt x="5" y="0"/>
                    <a:pt x="2" y="0"/>
                    <a:pt x="1" y="0"/>
                  </a:cubicBezTo>
                  <a:cubicBezTo>
                    <a:pt x="0" y="1"/>
                    <a:pt x="3" y="8"/>
                    <a:pt x="3" y="11"/>
                  </a:cubicBezTo>
                  <a:cubicBezTo>
                    <a:pt x="2" y="13"/>
                    <a:pt x="5" y="17"/>
                    <a:pt x="6" y="17"/>
                  </a:cubicBezTo>
                  <a:cubicBezTo>
                    <a:pt x="7" y="18"/>
                    <a:pt x="11" y="15"/>
                    <a:pt x="12" y="15"/>
                  </a:cubicBezTo>
                  <a:cubicBezTo>
                    <a:pt x="13" y="15"/>
                    <a:pt x="13" y="13"/>
                    <a:pt x="13" y="13"/>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65"/>
            <p:cNvSpPr/>
            <p:nvPr/>
          </p:nvSpPr>
          <p:spPr bwMode="auto">
            <a:xfrm>
              <a:off x="5421268" y="2522370"/>
              <a:ext cx="31672" cy="19230"/>
            </a:xfrm>
            <a:custGeom>
              <a:avLst/>
              <a:gdLst>
                <a:gd name="T0" fmla="*/ 12 w 12"/>
                <a:gd name="T1" fmla="*/ 0 h 7"/>
                <a:gd name="T2" fmla="*/ 3 w 12"/>
                <a:gd name="T3" fmla="*/ 3 h 7"/>
                <a:gd name="T4" fmla="*/ 1 w 12"/>
                <a:gd name="T5" fmla="*/ 6 h 7"/>
                <a:gd name="T6" fmla="*/ 9 w 12"/>
                <a:gd name="T7" fmla="*/ 2 h 7"/>
                <a:gd name="T8" fmla="*/ 12 w 12"/>
                <a:gd name="T9" fmla="*/ 0 h 7"/>
              </a:gdLst>
              <a:ahLst/>
              <a:cxnLst>
                <a:cxn ang="0">
                  <a:pos x="T0" y="T1"/>
                </a:cxn>
                <a:cxn ang="0">
                  <a:pos x="T2" y="T3"/>
                </a:cxn>
                <a:cxn ang="0">
                  <a:pos x="T4" y="T5"/>
                </a:cxn>
                <a:cxn ang="0">
                  <a:pos x="T6" y="T7"/>
                </a:cxn>
                <a:cxn ang="0">
                  <a:pos x="T8" y="T9"/>
                </a:cxn>
              </a:cxnLst>
              <a:rect l="0" t="0" r="r" b="b"/>
              <a:pathLst>
                <a:path w="12" h="7">
                  <a:moveTo>
                    <a:pt x="12" y="0"/>
                  </a:moveTo>
                  <a:cubicBezTo>
                    <a:pt x="11" y="0"/>
                    <a:pt x="4" y="2"/>
                    <a:pt x="3" y="3"/>
                  </a:cubicBezTo>
                  <a:cubicBezTo>
                    <a:pt x="1" y="3"/>
                    <a:pt x="0" y="6"/>
                    <a:pt x="1" y="6"/>
                  </a:cubicBezTo>
                  <a:cubicBezTo>
                    <a:pt x="1" y="7"/>
                    <a:pt x="7" y="3"/>
                    <a:pt x="9" y="2"/>
                  </a:cubicBezTo>
                  <a:cubicBezTo>
                    <a:pt x="11" y="1"/>
                    <a:pt x="12" y="0"/>
                    <a:pt x="12" y="0"/>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66"/>
            <p:cNvSpPr/>
            <p:nvPr/>
          </p:nvSpPr>
          <p:spPr bwMode="auto">
            <a:xfrm>
              <a:off x="5352267" y="2399073"/>
              <a:ext cx="10181" cy="13574"/>
            </a:xfrm>
            <a:custGeom>
              <a:avLst/>
              <a:gdLst>
                <a:gd name="T0" fmla="*/ 0 w 4"/>
                <a:gd name="T1" fmla="*/ 2 h 5"/>
                <a:gd name="T2" fmla="*/ 3 w 4"/>
                <a:gd name="T3" fmla="*/ 4 h 5"/>
                <a:gd name="T4" fmla="*/ 4 w 4"/>
                <a:gd name="T5" fmla="*/ 3 h 5"/>
                <a:gd name="T6" fmla="*/ 0 w 4"/>
                <a:gd name="T7" fmla="*/ 2 h 5"/>
              </a:gdLst>
              <a:ahLst/>
              <a:cxnLst>
                <a:cxn ang="0">
                  <a:pos x="T0" y="T1"/>
                </a:cxn>
                <a:cxn ang="0">
                  <a:pos x="T2" y="T3"/>
                </a:cxn>
                <a:cxn ang="0">
                  <a:pos x="T4" y="T5"/>
                </a:cxn>
                <a:cxn ang="0">
                  <a:pos x="T6" y="T7"/>
                </a:cxn>
              </a:cxnLst>
              <a:rect l="0" t="0" r="r" b="b"/>
              <a:pathLst>
                <a:path w="4" h="5">
                  <a:moveTo>
                    <a:pt x="0" y="2"/>
                  </a:moveTo>
                  <a:cubicBezTo>
                    <a:pt x="1" y="3"/>
                    <a:pt x="3" y="4"/>
                    <a:pt x="3" y="4"/>
                  </a:cubicBezTo>
                  <a:cubicBezTo>
                    <a:pt x="4" y="5"/>
                    <a:pt x="4" y="4"/>
                    <a:pt x="4" y="3"/>
                  </a:cubicBezTo>
                  <a:cubicBezTo>
                    <a:pt x="4" y="2"/>
                    <a:pt x="0" y="0"/>
                    <a:pt x="0" y="2"/>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67"/>
            <p:cNvSpPr/>
            <p:nvPr/>
          </p:nvSpPr>
          <p:spPr bwMode="auto">
            <a:xfrm>
              <a:off x="5376022" y="2412647"/>
              <a:ext cx="13574" cy="13574"/>
            </a:xfrm>
            <a:custGeom>
              <a:avLst/>
              <a:gdLst>
                <a:gd name="T0" fmla="*/ 4 w 5"/>
                <a:gd name="T1" fmla="*/ 1 h 5"/>
                <a:gd name="T2" fmla="*/ 1 w 5"/>
                <a:gd name="T3" fmla="*/ 1 h 5"/>
                <a:gd name="T4" fmla="*/ 4 w 5"/>
                <a:gd name="T5" fmla="*/ 5 h 5"/>
                <a:gd name="T6" fmla="*/ 4 w 5"/>
                <a:gd name="T7" fmla="*/ 1 h 5"/>
              </a:gdLst>
              <a:ahLst/>
              <a:cxnLst>
                <a:cxn ang="0">
                  <a:pos x="T0" y="T1"/>
                </a:cxn>
                <a:cxn ang="0">
                  <a:pos x="T2" y="T3"/>
                </a:cxn>
                <a:cxn ang="0">
                  <a:pos x="T4" y="T5"/>
                </a:cxn>
                <a:cxn ang="0">
                  <a:pos x="T6" y="T7"/>
                </a:cxn>
              </a:cxnLst>
              <a:rect l="0" t="0" r="r" b="b"/>
              <a:pathLst>
                <a:path w="5" h="5">
                  <a:moveTo>
                    <a:pt x="4" y="1"/>
                  </a:moveTo>
                  <a:cubicBezTo>
                    <a:pt x="4" y="0"/>
                    <a:pt x="2" y="0"/>
                    <a:pt x="1" y="1"/>
                  </a:cubicBezTo>
                  <a:cubicBezTo>
                    <a:pt x="0" y="2"/>
                    <a:pt x="3" y="5"/>
                    <a:pt x="4" y="5"/>
                  </a:cubicBezTo>
                  <a:cubicBezTo>
                    <a:pt x="5" y="5"/>
                    <a:pt x="4" y="3"/>
                    <a:pt x="4" y="1"/>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68"/>
            <p:cNvSpPr/>
            <p:nvPr/>
          </p:nvSpPr>
          <p:spPr bwMode="auto">
            <a:xfrm>
              <a:off x="5452941" y="2444320"/>
              <a:ext cx="16968" cy="16968"/>
            </a:xfrm>
            <a:custGeom>
              <a:avLst/>
              <a:gdLst>
                <a:gd name="T0" fmla="*/ 2 w 6"/>
                <a:gd name="T1" fmla="*/ 6 h 6"/>
                <a:gd name="T2" fmla="*/ 5 w 6"/>
                <a:gd name="T3" fmla="*/ 0 h 6"/>
                <a:gd name="T4" fmla="*/ 2 w 6"/>
                <a:gd name="T5" fmla="*/ 6 h 6"/>
              </a:gdLst>
              <a:ahLst/>
              <a:cxnLst>
                <a:cxn ang="0">
                  <a:pos x="T0" y="T1"/>
                </a:cxn>
                <a:cxn ang="0">
                  <a:pos x="T2" y="T3"/>
                </a:cxn>
                <a:cxn ang="0">
                  <a:pos x="T4" y="T5"/>
                </a:cxn>
              </a:cxnLst>
              <a:rect l="0" t="0" r="r" b="b"/>
              <a:pathLst>
                <a:path w="6" h="6">
                  <a:moveTo>
                    <a:pt x="2" y="6"/>
                  </a:moveTo>
                  <a:cubicBezTo>
                    <a:pt x="4" y="6"/>
                    <a:pt x="6" y="2"/>
                    <a:pt x="5" y="0"/>
                  </a:cubicBezTo>
                  <a:cubicBezTo>
                    <a:pt x="3" y="1"/>
                    <a:pt x="0" y="4"/>
                    <a:pt x="2" y="6"/>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69"/>
            <p:cNvSpPr/>
            <p:nvPr/>
          </p:nvSpPr>
          <p:spPr bwMode="auto">
            <a:xfrm>
              <a:off x="5362448" y="2524632"/>
              <a:ext cx="226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70"/>
            <p:cNvSpPr/>
            <p:nvPr/>
          </p:nvSpPr>
          <p:spPr bwMode="auto">
            <a:xfrm>
              <a:off x="5364710" y="2516714"/>
              <a:ext cx="48640" cy="19230"/>
            </a:xfrm>
            <a:custGeom>
              <a:avLst/>
              <a:gdLst>
                <a:gd name="T0" fmla="*/ 15 w 18"/>
                <a:gd name="T1" fmla="*/ 3 h 7"/>
                <a:gd name="T2" fmla="*/ 8 w 18"/>
                <a:gd name="T3" fmla="*/ 2 h 7"/>
                <a:gd name="T4" fmla="*/ 6 w 18"/>
                <a:gd name="T5" fmla="*/ 1 h 7"/>
                <a:gd name="T6" fmla="*/ 5 w 18"/>
                <a:gd name="T7" fmla="*/ 1 h 7"/>
                <a:gd name="T8" fmla="*/ 0 w 18"/>
                <a:gd name="T9" fmla="*/ 1 h 7"/>
                <a:gd name="T10" fmla="*/ 0 w 18"/>
                <a:gd name="T11" fmla="*/ 3 h 7"/>
                <a:gd name="T12" fmla="*/ 3 w 18"/>
                <a:gd name="T13" fmla="*/ 2 h 7"/>
                <a:gd name="T14" fmla="*/ 17 w 18"/>
                <a:gd name="T15" fmla="*/ 7 h 7"/>
                <a:gd name="T16" fmla="*/ 15 w 18"/>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15" y="3"/>
                  </a:moveTo>
                  <a:cubicBezTo>
                    <a:pt x="14" y="2"/>
                    <a:pt x="10" y="2"/>
                    <a:pt x="8" y="2"/>
                  </a:cubicBezTo>
                  <a:cubicBezTo>
                    <a:pt x="8" y="2"/>
                    <a:pt x="8" y="2"/>
                    <a:pt x="6" y="1"/>
                  </a:cubicBezTo>
                  <a:cubicBezTo>
                    <a:pt x="5" y="1"/>
                    <a:pt x="5" y="1"/>
                    <a:pt x="5" y="1"/>
                  </a:cubicBezTo>
                  <a:cubicBezTo>
                    <a:pt x="3" y="0"/>
                    <a:pt x="1" y="1"/>
                    <a:pt x="0" y="1"/>
                  </a:cubicBezTo>
                  <a:cubicBezTo>
                    <a:pt x="0" y="1"/>
                    <a:pt x="0" y="2"/>
                    <a:pt x="0" y="3"/>
                  </a:cubicBezTo>
                  <a:cubicBezTo>
                    <a:pt x="0" y="3"/>
                    <a:pt x="1" y="2"/>
                    <a:pt x="3" y="2"/>
                  </a:cubicBezTo>
                  <a:cubicBezTo>
                    <a:pt x="5" y="2"/>
                    <a:pt x="16" y="7"/>
                    <a:pt x="17" y="7"/>
                  </a:cubicBezTo>
                  <a:cubicBezTo>
                    <a:pt x="18" y="7"/>
                    <a:pt x="17" y="4"/>
                    <a:pt x="15" y="3"/>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71"/>
            <p:cNvSpPr/>
            <p:nvPr/>
          </p:nvSpPr>
          <p:spPr bwMode="auto">
            <a:xfrm>
              <a:off x="5311546" y="2543861"/>
              <a:ext cx="13574" cy="10181"/>
            </a:xfrm>
            <a:custGeom>
              <a:avLst/>
              <a:gdLst>
                <a:gd name="T0" fmla="*/ 5 w 5"/>
                <a:gd name="T1" fmla="*/ 3 h 4"/>
                <a:gd name="T2" fmla="*/ 1 w 5"/>
                <a:gd name="T3" fmla="*/ 0 h 4"/>
                <a:gd name="T4" fmla="*/ 0 w 5"/>
                <a:gd name="T5" fmla="*/ 3 h 4"/>
                <a:gd name="T6" fmla="*/ 5 w 5"/>
                <a:gd name="T7" fmla="*/ 3 h 4"/>
              </a:gdLst>
              <a:ahLst/>
              <a:cxnLst>
                <a:cxn ang="0">
                  <a:pos x="T0" y="T1"/>
                </a:cxn>
                <a:cxn ang="0">
                  <a:pos x="T2" y="T3"/>
                </a:cxn>
                <a:cxn ang="0">
                  <a:pos x="T4" y="T5"/>
                </a:cxn>
                <a:cxn ang="0">
                  <a:pos x="T6" y="T7"/>
                </a:cxn>
              </a:cxnLst>
              <a:rect l="0" t="0" r="r" b="b"/>
              <a:pathLst>
                <a:path w="5" h="4">
                  <a:moveTo>
                    <a:pt x="5" y="3"/>
                  </a:moveTo>
                  <a:cubicBezTo>
                    <a:pt x="5" y="2"/>
                    <a:pt x="2" y="1"/>
                    <a:pt x="1" y="0"/>
                  </a:cubicBezTo>
                  <a:cubicBezTo>
                    <a:pt x="0" y="0"/>
                    <a:pt x="0" y="1"/>
                    <a:pt x="0" y="3"/>
                  </a:cubicBezTo>
                  <a:cubicBezTo>
                    <a:pt x="1" y="4"/>
                    <a:pt x="5" y="3"/>
                    <a:pt x="5" y="3"/>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72"/>
            <p:cNvSpPr/>
            <p:nvPr/>
          </p:nvSpPr>
          <p:spPr bwMode="auto">
            <a:xfrm>
              <a:off x="5303628" y="2696568"/>
              <a:ext cx="42984" cy="58820"/>
            </a:xfrm>
            <a:custGeom>
              <a:avLst/>
              <a:gdLst>
                <a:gd name="T0" fmla="*/ 11 w 16"/>
                <a:gd name="T1" fmla="*/ 11 h 22"/>
                <a:gd name="T2" fmla="*/ 10 w 16"/>
                <a:gd name="T3" fmla="*/ 9 h 22"/>
                <a:gd name="T4" fmla="*/ 9 w 16"/>
                <a:gd name="T5" fmla="*/ 6 h 22"/>
                <a:gd name="T6" fmla="*/ 1 w 16"/>
                <a:gd name="T7" fmla="*/ 1 h 22"/>
                <a:gd name="T8" fmla="*/ 1 w 16"/>
                <a:gd name="T9" fmla="*/ 3 h 22"/>
                <a:gd name="T10" fmla="*/ 2 w 16"/>
                <a:gd name="T11" fmla="*/ 10 h 22"/>
                <a:gd name="T12" fmla="*/ 4 w 16"/>
                <a:gd name="T13" fmla="*/ 14 h 22"/>
                <a:gd name="T14" fmla="*/ 7 w 16"/>
                <a:gd name="T15" fmla="*/ 17 h 22"/>
                <a:gd name="T16" fmla="*/ 12 w 16"/>
                <a:gd name="T17" fmla="*/ 21 h 22"/>
                <a:gd name="T18" fmla="*/ 16 w 16"/>
                <a:gd name="T19" fmla="*/ 21 h 22"/>
                <a:gd name="T20" fmla="*/ 14 w 16"/>
                <a:gd name="T21" fmla="*/ 15 h 22"/>
                <a:gd name="T22" fmla="*/ 11 w 16"/>
                <a:gd name="T2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2">
                  <a:moveTo>
                    <a:pt x="11" y="11"/>
                  </a:moveTo>
                  <a:cubicBezTo>
                    <a:pt x="11" y="11"/>
                    <a:pt x="10" y="10"/>
                    <a:pt x="10" y="9"/>
                  </a:cubicBezTo>
                  <a:cubicBezTo>
                    <a:pt x="10" y="9"/>
                    <a:pt x="10" y="8"/>
                    <a:pt x="9" y="6"/>
                  </a:cubicBezTo>
                  <a:cubicBezTo>
                    <a:pt x="8" y="5"/>
                    <a:pt x="2" y="1"/>
                    <a:pt x="1" y="1"/>
                  </a:cubicBezTo>
                  <a:cubicBezTo>
                    <a:pt x="0" y="0"/>
                    <a:pt x="1" y="2"/>
                    <a:pt x="1" y="3"/>
                  </a:cubicBezTo>
                  <a:cubicBezTo>
                    <a:pt x="2" y="4"/>
                    <a:pt x="1" y="8"/>
                    <a:pt x="2" y="10"/>
                  </a:cubicBezTo>
                  <a:cubicBezTo>
                    <a:pt x="2" y="11"/>
                    <a:pt x="4" y="14"/>
                    <a:pt x="4" y="14"/>
                  </a:cubicBezTo>
                  <a:cubicBezTo>
                    <a:pt x="5" y="14"/>
                    <a:pt x="6" y="17"/>
                    <a:pt x="7" y="17"/>
                  </a:cubicBezTo>
                  <a:cubicBezTo>
                    <a:pt x="7" y="18"/>
                    <a:pt x="11" y="20"/>
                    <a:pt x="12" y="21"/>
                  </a:cubicBezTo>
                  <a:cubicBezTo>
                    <a:pt x="13" y="22"/>
                    <a:pt x="15" y="21"/>
                    <a:pt x="16" y="21"/>
                  </a:cubicBezTo>
                  <a:cubicBezTo>
                    <a:pt x="16" y="20"/>
                    <a:pt x="15" y="16"/>
                    <a:pt x="14" y="15"/>
                  </a:cubicBezTo>
                  <a:cubicBezTo>
                    <a:pt x="13" y="14"/>
                    <a:pt x="12" y="12"/>
                    <a:pt x="11" y="11"/>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73"/>
            <p:cNvSpPr/>
            <p:nvPr/>
          </p:nvSpPr>
          <p:spPr bwMode="auto">
            <a:xfrm>
              <a:off x="5207479" y="3052882"/>
              <a:ext cx="7918" cy="10181"/>
            </a:xfrm>
            <a:custGeom>
              <a:avLst/>
              <a:gdLst>
                <a:gd name="T0" fmla="*/ 1 w 3"/>
                <a:gd name="T1" fmla="*/ 4 h 4"/>
                <a:gd name="T2" fmla="*/ 3 w 3"/>
                <a:gd name="T3" fmla="*/ 3 h 4"/>
                <a:gd name="T4" fmla="*/ 1 w 3"/>
                <a:gd name="T5" fmla="*/ 4 h 4"/>
              </a:gdLst>
              <a:ahLst/>
              <a:cxnLst>
                <a:cxn ang="0">
                  <a:pos x="T0" y="T1"/>
                </a:cxn>
                <a:cxn ang="0">
                  <a:pos x="T2" y="T3"/>
                </a:cxn>
                <a:cxn ang="0">
                  <a:pos x="T4" y="T5"/>
                </a:cxn>
              </a:cxnLst>
              <a:rect l="0" t="0" r="r" b="b"/>
              <a:pathLst>
                <a:path w="3" h="4">
                  <a:moveTo>
                    <a:pt x="1" y="4"/>
                  </a:moveTo>
                  <a:cubicBezTo>
                    <a:pt x="2" y="4"/>
                    <a:pt x="2" y="3"/>
                    <a:pt x="3" y="3"/>
                  </a:cubicBezTo>
                  <a:cubicBezTo>
                    <a:pt x="1" y="0"/>
                    <a:pt x="0" y="3"/>
                    <a:pt x="1" y="4"/>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74"/>
            <p:cNvSpPr/>
            <p:nvPr/>
          </p:nvSpPr>
          <p:spPr bwMode="auto">
            <a:xfrm>
              <a:off x="4860214" y="2412647"/>
              <a:ext cx="47509" cy="35066"/>
            </a:xfrm>
            <a:custGeom>
              <a:avLst/>
              <a:gdLst>
                <a:gd name="T0" fmla="*/ 10 w 18"/>
                <a:gd name="T1" fmla="*/ 12 h 13"/>
                <a:gd name="T2" fmla="*/ 12 w 18"/>
                <a:gd name="T3" fmla="*/ 13 h 13"/>
                <a:gd name="T4" fmla="*/ 15 w 18"/>
                <a:gd name="T5" fmla="*/ 13 h 13"/>
                <a:gd name="T6" fmla="*/ 14 w 18"/>
                <a:gd name="T7" fmla="*/ 7 h 13"/>
                <a:gd name="T8" fmla="*/ 17 w 18"/>
                <a:gd name="T9" fmla="*/ 4 h 13"/>
                <a:gd name="T10" fmla="*/ 13 w 18"/>
                <a:gd name="T11" fmla="*/ 0 h 13"/>
                <a:gd name="T12" fmla="*/ 10 w 18"/>
                <a:gd name="T13" fmla="*/ 2 h 13"/>
                <a:gd name="T14" fmla="*/ 8 w 18"/>
                <a:gd name="T15" fmla="*/ 3 h 13"/>
                <a:gd name="T16" fmla="*/ 4 w 18"/>
                <a:gd name="T17" fmla="*/ 2 h 13"/>
                <a:gd name="T18" fmla="*/ 3 w 18"/>
                <a:gd name="T19" fmla="*/ 5 h 13"/>
                <a:gd name="T20" fmla="*/ 0 w 18"/>
                <a:gd name="T21" fmla="*/ 7 h 13"/>
                <a:gd name="T22" fmla="*/ 2 w 18"/>
                <a:gd name="T23" fmla="*/ 11 h 13"/>
                <a:gd name="T24" fmla="*/ 5 w 18"/>
                <a:gd name="T25" fmla="*/ 13 h 13"/>
                <a:gd name="T26" fmla="*/ 7 w 18"/>
                <a:gd name="T27" fmla="*/ 10 h 13"/>
                <a:gd name="T28" fmla="*/ 10 w 18"/>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3">
                  <a:moveTo>
                    <a:pt x="10" y="12"/>
                  </a:moveTo>
                  <a:cubicBezTo>
                    <a:pt x="10" y="13"/>
                    <a:pt x="11" y="13"/>
                    <a:pt x="12" y="13"/>
                  </a:cubicBezTo>
                  <a:cubicBezTo>
                    <a:pt x="13" y="12"/>
                    <a:pt x="15" y="13"/>
                    <a:pt x="15" y="13"/>
                  </a:cubicBezTo>
                  <a:cubicBezTo>
                    <a:pt x="16" y="12"/>
                    <a:pt x="15" y="9"/>
                    <a:pt x="14" y="7"/>
                  </a:cubicBezTo>
                  <a:cubicBezTo>
                    <a:pt x="13" y="6"/>
                    <a:pt x="16" y="5"/>
                    <a:pt x="17" y="4"/>
                  </a:cubicBezTo>
                  <a:cubicBezTo>
                    <a:pt x="18" y="4"/>
                    <a:pt x="15" y="0"/>
                    <a:pt x="13" y="0"/>
                  </a:cubicBezTo>
                  <a:cubicBezTo>
                    <a:pt x="12" y="1"/>
                    <a:pt x="11" y="2"/>
                    <a:pt x="10" y="2"/>
                  </a:cubicBezTo>
                  <a:cubicBezTo>
                    <a:pt x="9" y="2"/>
                    <a:pt x="8" y="2"/>
                    <a:pt x="8" y="3"/>
                  </a:cubicBezTo>
                  <a:cubicBezTo>
                    <a:pt x="7" y="3"/>
                    <a:pt x="5" y="1"/>
                    <a:pt x="4" y="2"/>
                  </a:cubicBezTo>
                  <a:cubicBezTo>
                    <a:pt x="3" y="2"/>
                    <a:pt x="2" y="5"/>
                    <a:pt x="3" y="5"/>
                  </a:cubicBezTo>
                  <a:cubicBezTo>
                    <a:pt x="4" y="6"/>
                    <a:pt x="1" y="6"/>
                    <a:pt x="0" y="7"/>
                  </a:cubicBezTo>
                  <a:cubicBezTo>
                    <a:pt x="0" y="9"/>
                    <a:pt x="2" y="11"/>
                    <a:pt x="2" y="11"/>
                  </a:cubicBezTo>
                  <a:cubicBezTo>
                    <a:pt x="3" y="11"/>
                    <a:pt x="5" y="12"/>
                    <a:pt x="5" y="13"/>
                  </a:cubicBezTo>
                  <a:cubicBezTo>
                    <a:pt x="6" y="13"/>
                    <a:pt x="7" y="11"/>
                    <a:pt x="7" y="10"/>
                  </a:cubicBezTo>
                  <a:cubicBezTo>
                    <a:pt x="8" y="9"/>
                    <a:pt x="10" y="11"/>
                    <a:pt x="10" y="12"/>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75"/>
            <p:cNvSpPr/>
            <p:nvPr/>
          </p:nvSpPr>
          <p:spPr bwMode="auto">
            <a:xfrm>
              <a:off x="4872657" y="2385500"/>
              <a:ext cx="27148" cy="24885"/>
            </a:xfrm>
            <a:custGeom>
              <a:avLst/>
              <a:gdLst>
                <a:gd name="T0" fmla="*/ 8 w 10"/>
                <a:gd name="T1" fmla="*/ 6 h 9"/>
                <a:gd name="T2" fmla="*/ 10 w 10"/>
                <a:gd name="T3" fmla="*/ 1 h 9"/>
                <a:gd name="T4" fmla="*/ 3 w 10"/>
                <a:gd name="T5" fmla="*/ 5 h 9"/>
                <a:gd name="T6" fmla="*/ 0 w 10"/>
                <a:gd name="T7" fmla="*/ 9 h 9"/>
                <a:gd name="T8" fmla="*/ 8 w 10"/>
                <a:gd name="T9" fmla="*/ 6 h 9"/>
              </a:gdLst>
              <a:ahLst/>
              <a:cxnLst>
                <a:cxn ang="0">
                  <a:pos x="T0" y="T1"/>
                </a:cxn>
                <a:cxn ang="0">
                  <a:pos x="T2" y="T3"/>
                </a:cxn>
                <a:cxn ang="0">
                  <a:pos x="T4" y="T5"/>
                </a:cxn>
                <a:cxn ang="0">
                  <a:pos x="T6" y="T7"/>
                </a:cxn>
                <a:cxn ang="0">
                  <a:pos x="T8" y="T9"/>
                </a:cxn>
              </a:cxnLst>
              <a:rect l="0" t="0" r="r" b="b"/>
              <a:pathLst>
                <a:path w="10" h="9">
                  <a:moveTo>
                    <a:pt x="8" y="6"/>
                  </a:moveTo>
                  <a:cubicBezTo>
                    <a:pt x="10" y="5"/>
                    <a:pt x="10" y="1"/>
                    <a:pt x="10" y="1"/>
                  </a:cubicBezTo>
                  <a:cubicBezTo>
                    <a:pt x="10" y="0"/>
                    <a:pt x="5" y="3"/>
                    <a:pt x="3" y="5"/>
                  </a:cubicBezTo>
                  <a:cubicBezTo>
                    <a:pt x="1" y="7"/>
                    <a:pt x="0" y="9"/>
                    <a:pt x="0" y="9"/>
                  </a:cubicBezTo>
                  <a:cubicBezTo>
                    <a:pt x="1" y="9"/>
                    <a:pt x="6" y="7"/>
                    <a:pt x="8" y="6"/>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76"/>
            <p:cNvSpPr/>
            <p:nvPr/>
          </p:nvSpPr>
          <p:spPr bwMode="auto">
            <a:xfrm>
              <a:off x="4939395" y="2592502"/>
              <a:ext cx="13574" cy="18099"/>
            </a:xfrm>
            <a:custGeom>
              <a:avLst/>
              <a:gdLst>
                <a:gd name="T0" fmla="*/ 4 w 5"/>
                <a:gd name="T1" fmla="*/ 2 h 7"/>
                <a:gd name="T2" fmla="*/ 0 w 5"/>
                <a:gd name="T3" fmla="*/ 1 h 7"/>
                <a:gd name="T4" fmla="*/ 0 w 5"/>
                <a:gd name="T5" fmla="*/ 4 h 7"/>
                <a:gd name="T6" fmla="*/ 2 w 5"/>
                <a:gd name="T7" fmla="*/ 6 h 7"/>
                <a:gd name="T8" fmla="*/ 4 w 5"/>
                <a:gd name="T9" fmla="*/ 5 h 7"/>
                <a:gd name="T10" fmla="*/ 4 w 5"/>
                <a:gd name="T11" fmla="*/ 2 h 7"/>
              </a:gdLst>
              <a:ahLst/>
              <a:cxnLst>
                <a:cxn ang="0">
                  <a:pos x="T0" y="T1"/>
                </a:cxn>
                <a:cxn ang="0">
                  <a:pos x="T2" y="T3"/>
                </a:cxn>
                <a:cxn ang="0">
                  <a:pos x="T4" y="T5"/>
                </a:cxn>
                <a:cxn ang="0">
                  <a:pos x="T6" y="T7"/>
                </a:cxn>
                <a:cxn ang="0">
                  <a:pos x="T8" y="T9"/>
                </a:cxn>
                <a:cxn ang="0">
                  <a:pos x="T10" y="T11"/>
                </a:cxn>
              </a:cxnLst>
              <a:rect l="0" t="0" r="r" b="b"/>
              <a:pathLst>
                <a:path w="5" h="7">
                  <a:moveTo>
                    <a:pt x="4" y="2"/>
                  </a:moveTo>
                  <a:cubicBezTo>
                    <a:pt x="4" y="2"/>
                    <a:pt x="0" y="0"/>
                    <a:pt x="0" y="1"/>
                  </a:cubicBezTo>
                  <a:cubicBezTo>
                    <a:pt x="0" y="1"/>
                    <a:pt x="1" y="3"/>
                    <a:pt x="0" y="4"/>
                  </a:cubicBezTo>
                  <a:cubicBezTo>
                    <a:pt x="0" y="4"/>
                    <a:pt x="1" y="6"/>
                    <a:pt x="2" y="6"/>
                  </a:cubicBezTo>
                  <a:cubicBezTo>
                    <a:pt x="3" y="7"/>
                    <a:pt x="4" y="5"/>
                    <a:pt x="4" y="5"/>
                  </a:cubicBezTo>
                  <a:cubicBezTo>
                    <a:pt x="5" y="4"/>
                    <a:pt x="5" y="3"/>
                    <a:pt x="4" y="2"/>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77"/>
            <p:cNvSpPr/>
            <p:nvPr/>
          </p:nvSpPr>
          <p:spPr bwMode="auto">
            <a:xfrm>
              <a:off x="4878313" y="2535944"/>
              <a:ext cx="31672" cy="27148"/>
            </a:xfrm>
            <a:custGeom>
              <a:avLst/>
              <a:gdLst>
                <a:gd name="T0" fmla="*/ 10 w 12"/>
                <a:gd name="T1" fmla="*/ 8 h 10"/>
                <a:gd name="T2" fmla="*/ 11 w 12"/>
                <a:gd name="T3" fmla="*/ 5 h 10"/>
                <a:gd name="T4" fmla="*/ 9 w 12"/>
                <a:gd name="T5" fmla="*/ 0 h 10"/>
                <a:gd name="T6" fmla="*/ 5 w 12"/>
                <a:gd name="T7" fmla="*/ 3 h 10"/>
                <a:gd name="T8" fmla="*/ 1 w 12"/>
                <a:gd name="T9" fmla="*/ 5 h 10"/>
                <a:gd name="T10" fmla="*/ 2 w 12"/>
                <a:gd name="T11" fmla="*/ 8 h 10"/>
                <a:gd name="T12" fmla="*/ 3 w 12"/>
                <a:gd name="T13" fmla="*/ 8 h 10"/>
                <a:gd name="T14" fmla="*/ 4 w 12"/>
                <a:gd name="T15" fmla="*/ 9 h 10"/>
                <a:gd name="T16" fmla="*/ 7 w 12"/>
                <a:gd name="T17" fmla="*/ 9 h 10"/>
                <a:gd name="T18" fmla="*/ 10 w 12"/>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10" y="8"/>
                  </a:moveTo>
                  <a:cubicBezTo>
                    <a:pt x="10" y="7"/>
                    <a:pt x="11" y="5"/>
                    <a:pt x="11" y="5"/>
                  </a:cubicBezTo>
                  <a:cubicBezTo>
                    <a:pt x="12" y="4"/>
                    <a:pt x="10" y="1"/>
                    <a:pt x="9" y="0"/>
                  </a:cubicBezTo>
                  <a:cubicBezTo>
                    <a:pt x="8" y="0"/>
                    <a:pt x="5" y="2"/>
                    <a:pt x="5" y="3"/>
                  </a:cubicBezTo>
                  <a:cubicBezTo>
                    <a:pt x="4" y="4"/>
                    <a:pt x="2" y="5"/>
                    <a:pt x="1" y="5"/>
                  </a:cubicBezTo>
                  <a:cubicBezTo>
                    <a:pt x="0" y="5"/>
                    <a:pt x="2" y="7"/>
                    <a:pt x="2" y="8"/>
                  </a:cubicBezTo>
                  <a:cubicBezTo>
                    <a:pt x="1" y="9"/>
                    <a:pt x="3" y="8"/>
                    <a:pt x="3" y="8"/>
                  </a:cubicBezTo>
                  <a:cubicBezTo>
                    <a:pt x="3" y="7"/>
                    <a:pt x="4" y="9"/>
                    <a:pt x="4" y="9"/>
                  </a:cubicBezTo>
                  <a:cubicBezTo>
                    <a:pt x="4" y="10"/>
                    <a:pt x="6" y="9"/>
                    <a:pt x="7" y="9"/>
                  </a:cubicBezTo>
                  <a:cubicBezTo>
                    <a:pt x="8" y="10"/>
                    <a:pt x="9" y="9"/>
                    <a:pt x="10" y="8"/>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8"/>
            <p:cNvSpPr/>
            <p:nvPr/>
          </p:nvSpPr>
          <p:spPr bwMode="auto">
            <a:xfrm>
              <a:off x="4982379" y="2332336"/>
              <a:ext cx="27148" cy="61082"/>
            </a:xfrm>
            <a:custGeom>
              <a:avLst/>
              <a:gdLst>
                <a:gd name="T0" fmla="*/ 8 w 10"/>
                <a:gd name="T1" fmla="*/ 22 h 23"/>
                <a:gd name="T2" fmla="*/ 10 w 10"/>
                <a:gd name="T3" fmla="*/ 21 h 23"/>
                <a:gd name="T4" fmla="*/ 5 w 10"/>
                <a:gd name="T5" fmla="*/ 17 h 23"/>
                <a:gd name="T6" fmla="*/ 5 w 10"/>
                <a:gd name="T7" fmla="*/ 10 h 23"/>
                <a:gd name="T8" fmla="*/ 7 w 10"/>
                <a:gd name="T9" fmla="*/ 2 h 23"/>
                <a:gd name="T10" fmla="*/ 4 w 10"/>
                <a:gd name="T11" fmla="*/ 1 h 23"/>
                <a:gd name="T12" fmla="*/ 4 w 10"/>
                <a:gd name="T13" fmla="*/ 2 h 23"/>
                <a:gd name="T14" fmla="*/ 1 w 10"/>
                <a:gd name="T15" fmla="*/ 9 h 23"/>
                <a:gd name="T16" fmla="*/ 0 w 10"/>
                <a:gd name="T17" fmla="*/ 15 h 23"/>
                <a:gd name="T18" fmla="*/ 3 w 10"/>
                <a:gd name="T19" fmla="*/ 22 h 23"/>
                <a:gd name="T20" fmla="*/ 8 w 10"/>
                <a:gd name="T21"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3">
                  <a:moveTo>
                    <a:pt x="8" y="22"/>
                  </a:moveTo>
                  <a:cubicBezTo>
                    <a:pt x="9" y="22"/>
                    <a:pt x="10" y="21"/>
                    <a:pt x="10" y="21"/>
                  </a:cubicBezTo>
                  <a:cubicBezTo>
                    <a:pt x="10" y="20"/>
                    <a:pt x="7" y="18"/>
                    <a:pt x="5" y="17"/>
                  </a:cubicBezTo>
                  <a:cubicBezTo>
                    <a:pt x="4" y="16"/>
                    <a:pt x="5" y="11"/>
                    <a:pt x="5" y="10"/>
                  </a:cubicBezTo>
                  <a:cubicBezTo>
                    <a:pt x="5" y="8"/>
                    <a:pt x="7" y="3"/>
                    <a:pt x="7" y="2"/>
                  </a:cubicBezTo>
                  <a:cubicBezTo>
                    <a:pt x="6" y="1"/>
                    <a:pt x="5" y="0"/>
                    <a:pt x="4" y="1"/>
                  </a:cubicBezTo>
                  <a:cubicBezTo>
                    <a:pt x="4" y="2"/>
                    <a:pt x="4" y="2"/>
                    <a:pt x="4" y="2"/>
                  </a:cubicBezTo>
                  <a:cubicBezTo>
                    <a:pt x="4" y="2"/>
                    <a:pt x="1" y="7"/>
                    <a:pt x="1" y="9"/>
                  </a:cubicBezTo>
                  <a:cubicBezTo>
                    <a:pt x="0" y="11"/>
                    <a:pt x="0" y="14"/>
                    <a:pt x="0" y="15"/>
                  </a:cubicBezTo>
                  <a:cubicBezTo>
                    <a:pt x="0" y="16"/>
                    <a:pt x="3" y="21"/>
                    <a:pt x="3" y="22"/>
                  </a:cubicBezTo>
                  <a:cubicBezTo>
                    <a:pt x="4" y="22"/>
                    <a:pt x="7" y="23"/>
                    <a:pt x="8" y="22"/>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79"/>
            <p:cNvSpPr/>
            <p:nvPr/>
          </p:nvSpPr>
          <p:spPr bwMode="auto">
            <a:xfrm>
              <a:off x="4950707" y="2322155"/>
              <a:ext cx="13574" cy="18099"/>
            </a:xfrm>
            <a:custGeom>
              <a:avLst/>
              <a:gdLst>
                <a:gd name="T0" fmla="*/ 5 w 5"/>
                <a:gd name="T1" fmla="*/ 3 h 7"/>
                <a:gd name="T2" fmla="*/ 2 w 5"/>
                <a:gd name="T3" fmla="*/ 7 h 7"/>
                <a:gd name="T4" fmla="*/ 5 w 5"/>
                <a:gd name="T5" fmla="*/ 3 h 7"/>
              </a:gdLst>
              <a:ahLst/>
              <a:cxnLst>
                <a:cxn ang="0">
                  <a:pos x="T0" y="T1"/>
                </a:cxn>
                <a:cxn ang="0">
                  <a:pos x="T2" y="T3"/>
                </a:cxn>
                <a:cxn ang="0">
                  <a:pos x="T4" y="T5"/>
                </a:cxn>
              </a:cxnLst>
              <a:rect l="0" t="0" r="r" b="b"/>
              <a:pathLst>
                <a:path w="5" h="7">
                  <a:moveTo>
                    <a:pt x="5" y="3"/>
                  </a:moveTo>
                  <a:cubicBezTo>
                    <a:pt x="2" y="0"/>
                    <a:pt x="0" y="4"/>
                    <a:pt x="2" y="7"/>
                  </a:cubicBezTo>
                  <a:cubicBezTo>
                    <a:pt x="5" y="7"/>
                    <a:pt x="3" y="4"/>
                    <a:pt x="5" y="3"/>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0"/>
            <p:cNvSpPr/>
            <p:nvPr/>
          </p:nvSpPr>
          <p:spPr bwMode="auto">
            <a:xfrm>
              <a:off x="4752754" y="2693174"/>
              <a:ext cx="15836" cy="19230"/>
            </a:xfrm>
            <a:custGeom>
              <a:avLst/>
              <a:gdLst>
                <a:gd name="T0" fmla="*/ 1 w 6"/>
                <a:gd name="T1" fmla="*/ 1 h 7"/>
                <a:gd name="T2" fmla="*/ 0 w 6"/>
                <a:gd name="T3" fmla="*/ 4 h 7"/>
                <a:gd name="T4" fmla="*/ 3 w 6"/>
                <a:gd name="T5" fmla="*/ 6 h 7"/>
                <a:gd name="T6" fmla="*/ 4 w 6"/>
                <a:gd name="T7" fmla="*/ 1 h 7"/>
                <a:gd name="T8" fmla="*/ 6 w 6"/>
                <a:gd name="T9" fmla="*/ 0 h 7"/>
                <a:gd name="T10" fmla="*/ 1 w 6"/>
                <a:gd name="T11" fmla="*/ 1 h 7"/>
              </a:gdLst>
              <a:ahLst/>
              <a:cxnLst>
                <a:cxn ang="0">
                  <a:pos x="T0" y="T1"/>
                </a:cxn>
                <a:cxn ang="0">
                  <a:pos x="T2" y="T3"/>
                </a:cxn>
                <a:cxn ang="0">
                  <a:pos x="T4" y="T5"/>
                </a:cxn>
                <a:cxn ang="0">
                  <a:pos x="T6" y="T7"/>
                </a:cxn>
                <a:cxn ang="0">
                  <a:pos x="T8" y="T9"/>
                </a:cxn>
                <a:cxn ang="0">
                  <a:pos x="T10" y="T11"/>
                </a:cxn>
              </a:cxnLst>
              <a:rect l="0" t="0" r="r" b="b"/>
              <a:pathLst>
                <a:path w="6" h="7">
                  <a:moveTo>
                    <a:pt x="1" y="1"/>
                  </a:moveTo>
                  <a:cubicBezTo>
                    <a:pt x="1" y="2"/>
                    <a:pt x="0" y="4"/>
                    <a:pt x="0" y="4"/>
                  </a:cubicBezTo>
                  <a:cubicBezTo>
                    <a:pt x="0" y="5"/>
                    <a:pt x="3" y="7"/>
                    <a:pt x="3" y="6"/>
                  </a:cubicBezTo>
                  <a:cubicBezTo>
                    <a:pt x="4" y="6"/>
                    <a:pt x="2" y="1"/>
                    <a:pt x="4" y="1"/>
                  </a:cubicBezTo>
                  <a:cubicBezTo>
                    <a:pt x="5" y="1"/>
                    <a:pt x="6" y="0"/>
                    <a:pt x="6" y="0"/>
                  </a:cubicBezTo>
                  <a:cubicBezTo>
                    <a:pt x="5" y="0"/>
                    <a:pt x="2" y="1"/>
                    <a:pt x="1" y="1"/>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1"/>
            <p:cNvSpPr/>
            <p:nvPr/>
          </p:nvSpPr>
          <p:spPr bwMode="auto">
            <a:xfrm>
              <a:off x="4950707" y="2851536"/>
              <a:ext cx="5656" cy="7918"/>
            </a:xfrm>
            <a:custGeom>
              <a:avLst/>
              <a:gdLst>
                <a:gd name="T0" fmla="*/ 1 w 2"/>
                <a:gd name="T1" fmla="*/ 0 h 3"/>
                <a:gd name="T2" fmla="*/ 0 w 2"/>
                <a:gd name="T3" fmla="*/ 3 h 3"/>
                <a:gd name="T4" fmla="*/ 2 w 2"/>
                <a:gd name="T5" fmla="*/ 1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3"/>
                    <a:pt x="0" y="3"/>
                  </a:cubicBezTo>
                  <a:cubicBezTo>
                    <a:pt x="1" y="3"/>
                    <a:pt x="2" y="2"/>
                    <a:pt x="2" y="1"/>
                  </a:cubicBezTo>
                  <a:cubicBezTo>
                    <a:pt x="2" y="0"/>
                    <a:pt x="1" y="0"/>
                    <a:pt x="1" y="0"/>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2"/>
            <p:cNvSpPr/>
            <p:nvPr/>
          </p:nvSpPr>
          <p:spPr bwMode="auto">
            <a:xfrm>
              <a:off x="4897542" y="2857192"/>
              <a:ext cx="50902" cy="29410"/>
            </a:xfrm>
            <a:custGeom>
              <a:avLst/>
              <a:gdLst>
                <a:gd name="T0" fmla="*/ 14 w 19"/>
                <a:gd name="T1" fmla="*/ 1 h 11"/>
                <a:gd name="T2" fmla="*/ 10 w 19"/>
                <a:gd name="T3" fmla="*/ 2 h 11"/>
                <a:gd name="T4" fmla="*/ 7 w 19"/>
                <a:gd name="T5" fmla="*/ 3 h 11"/>
                <a:gd name="T6" fmla="*/ 1 w 19"/>
                <a:gd name="T7" fmla="*/ 7 h 11"/>
                <a:gd name="T8" fmla="*/ 1 w 19"/>
                <a:gd name="T9" fmla="*/ 11 h 11"/>
                <a:gd name="T10" fmla="*/ 3 w 19"/>
                <a:gd name="T11" fmla="*/ 9 h 11"/>
                <a:gd name="T12" fmla="*/ 8 w 19"/>
                <a:gd name="T13" fmla="*/ 6 h 11"/>
                <a:gd name="T14" fmla="*/ 11 w 19"/>
                <a:gd name="T15" fmla="*/ 5 h 11"/>
                <a:gd name="T16" fmla="*/ 13 w 19"/>
                <a:gd name="T17" fmla="*/ 6 h 11"/>
                <a:gd name="T18" fmla="*/ 16 w 19"/>
                <a:gd name="T19" fmla="*/ 5 h 11"/>
                <a:gd name="T20" fmla="*/ 18 w 19"/>
                <a:gd name="T21" fmla="*/ 2 h 11"/>
                <a:gd name="T22" fmla="*/ 14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4" y="1"/>
                  </a:moveTo>
                  <a:cubicBezTo>
                    <a:pt x="13" y="2"/>
                    <a:pt x="11" y="2"/>
                    <a:pt x="10" y="2"/>
                  </a:cubicBezTo>
                  <a:cubicBezTo>
                    <a:pt x="10" y="2"/>
                    <a:pt x="7" y="3"/>
                    <a:pt x="7" y="3"/>
                  </a:cubicBezTo>
                  <a:cubicBezTo>
                    <a:pt x="6" y="3"/>
                    <a:pt x="3" y="6"/>
                    <a:pt x="1" y="7"/>
                  </a:cubicBezTo>
                  <a:cubicBezTo>
                    <a:pt x="0" y="8"/>
                    <a:pt x="0" y="10"/>
                    <a:pt x="1" y="11"/>
                  </a:cubicBezTo>
                  <a:cubicBezTo>
                    <a:pt x="1" y="11"/>
                    <a:pt x="3" y="10"/>
                    <a:pt x="3" y="9"/>
                  </a:cubicBezTo>
                  <a:cubicBezTo>
                    <a:pt x="3" y="8"/>
                    <a:pt x="6" y="6"/>
                    <a:pt x="8" y="6"/>
                  </a:cubicBezTo>
                  <a:cubicBezTo>
                    <a:pt x="9" y="7"/>
                    <a:pt x="10" y="6"/>
                    <a:pt x="11" y="5"/>
                  </a:cubicBezTo>
                  <a:cubicBezTo>
                    <a:pt x="11" y="4"/>
                    <a:pt x="12" y="6"/>
                    <a:pt x="13" y="6"/>
                  </a:cubicBezTo>
                  <a:cubicBezTo>
                    <a:pt x="14" y="6"/>
                    <a:pt x="16" y="5"/>
                    <a:pt x="16" y="5"/>
                  </a:cubicBezTo>
                  <a:cubicBezTo>
                    <a:pt x="17" y="5"/>
                    <a:pt x="17" y="3"/>
                    <a:pt x="18" y="2"/>
                  </a:cubicBezTo>
                  <a:cubicBezTo>
                    <a:pt x="19" y="2"/>
                    <a:pt x="15" y="0"/>
                    <a:pt x="14" y="1"/>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3"/>
            <p:cNvSpPr/>
            <p:nvPr/>
          </p:nvSpPr>
          <p:spPr bwMode="auto">
            <a:xfrm>
              <a:off x="4923559" y="2880946"/>
              <a:ext cx="7918" cy="7918"/>
            </a:xfrm>
            <a:custGeom>
              <a:avLst/>
              <a:gdLst>
                <a:gd name="T0" fmla="*/ 2 w 3"/>
                <a:gd name="T1" fmla="*/ 0 h 3"/>
                <a:gd name="T2" fmla="*/ 0 w 3"/>
                <a:gd name="T3" fmla="*/ 2 h 3"/>
                <a:gd name="T4" fmla="*/ 2 w 3"/>
                <a:gd name="T5" fmla="*/ 0 h 3"/>
                <a:gd name="T6" fmla="*/ 2 w 3"/>
                <a:gd name="T7" fmla="*/ 0 h 3"/>
              </a:gdLst>
              <a:ahLst/>
              <a:cxnLst>
                <a:cxn ang="0">
                  <a:pos x="T0" y="T1"/>
                </a:cxn>
                <a:cxn ang="0">
                  <a:pos x="T2" y="T3"/>
                </a:cxn>
                <a:cxn ang="0">
                  <a:pos x="T4" y="T5"/>
                </a:cxn>
                <a:cxn ang="0">
                  <a:pos x="T6" y="T7"/>
                </a:cxn>
              </a:cxnLst>
              <a:rect l="0" t="0" r="r" b="b"/>
              <a:pathLst>
                <a:path w="3" h="3">
                  <a:moveTo>
                    <a:pt x="2" y="0"/>
                  </a:moveTo>
                  <a:cubicBezTo>
                    <a:pt x="1" y="0"/>
                    <a:pt x="0" y="2"/>
                    <a:pt x="0" y="2"/>
                  </a:cubicBezTo>
                  <a:cubicBezTo>
                    <a:pt x="1" y="3"/>
                    <a:pt x="2" y="1"/>
                    <a:pt x="2" y="0"/>
                  </a:cubicBezTo>
                  <a:cubicBezTo>
                    <a:pt x="3" y="0"/>
                    <a:pt x="2" y="0"/>
                    <a:pt x="2" y="0"/>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4"/>
            <p:cNvSpPr/>
            <p:nvPr/>
          </p:nvSpPr>
          <p:spPr bwMode="auto">
            <a:xfrm>
              <a:off x="4902067" y="2859454"/>
              <a:ext cx="5656" cy="5656"/>
            </a:xfrm>
            <a:custGeom>
              <a:avLst/>
              <a:gdLst>
                <a:gd name="T0" fmla="*/ 1 w 2"/>
                <a:gd name="T1" fmla="*/ 0 h 2"/>
                <a:gd name="T2" fmla="*/ 1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0" y="0"/>
                    <a:pt x="0" y="1"/>
                    <a:pt x="1" y="2"/>
                  </a:cubicBezTo>
                  <a:cubicBezTo>
                    <a:pt x="2" y="2"/>
                    <a:pt x="2" y="2"/>
                    <a:pt x="2" y="2"/>
                  </a:cubicBezTo>
                  <a:cubicBezTo>
                    <a:pt x="2" y="1"/>
                    <a:pt x="1" y="0"/>
                    <a:pt x="1" y="0"/>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5"/>
            <p:cNvSpPr/>
            <p:nvPr/>
          </p:nvSpPr>
          <p:spPr bwMode="auto">
            <a:xfrm>
              <a:off x="4907723" y="2851536"/>
              <a:ext cx="7918" cy="7918"/>
            </a:xfrm>
            <a:custGeom>
              <a:avLst/>
              <a:gdLst>
                <a:gd name="T0" fmla="*/ 2 w 3"/>
                <a:gd name="T1" fmla="*/ 0 h 3"/>
                <a:gd name="T2" fmla="*/ 0 w 3"/>
                <a:gd name="T3" fmla="*/ 0 h 3"/>
                <a:gd name="T4" fmla="*/ 1 w 3"/>
                <a:gd name="T5" fmla="*/ 2 h 3"/>
                <a:gd name="T6" fmla="*/ 2 w 3"/>
                <a:gd name="T7" fmla="*/ 0 h 3"/>
              </a:gdLst>
              <a:ahLst/>
              <a:cxnLst>
                <a:cxn ang="0">
                  <a:pos x="T0" y="T1"/>
                </a:cxn>
                <a:cxn ang="0">
                  <a:pos x="T2" y="T3"/>
                </a:cxn>
                <a:cxn ang="0">
                  <a:pos x="T4" y="T5"/>
                </a:cxn>
                <a:cxn ang="0">
                  <a:pos x="T6" y="T7"/>
                </a:cxn>
              </a:cxnLst>
              <a:rect l="0" t="0" r="r" b="b"/>
              <a:pathLst>
                <a:path w="3" h="3">
                  <a:moveTo>
                    <a:pt x="2" y="0"/>
                  </a:moveTo>
                  <a:cubicBezTo>
                    <a:pt x="2" y="0"/>
                    <a:pt x="1" y="0"/>
                    <a:pt x="0" y="0"/>
                  </a:cubicBezTo>
                  <a:cubicBezTo>
                    <a:pt x="0" y="1"/>
                    <a:pt x="1" y="1"/>
                    <a:pt x="1" y="2"/>
                  </a:cubicBezTo>
                  <a:cubicBezTo>
                    <a:pt x="2" y="3"/>
                    <a:pt x="3" y="0"/>
                    <a:pt x="2" y="0"/>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6"/>
            <p:cNvSpPr/>
            <p:nvPr/>
          </p:nvSpPr>
          <p:spPr bwMode="auto">
            <a:xfrm>
              <a:off x="4919035" y="2851536"/>
              <a:ext cx="12443" cy="7918"/>
            </a:xfrm>
            <a:custGeom>
              <a:avLst/>
              <a:gdLst>
                <a:gd name="T0" fmla="*/ 2 w 5"/>
                <a:gd name="T1" fmla="*/ 2 h 3"/>
                <a:gd name="T2" fmla="*/ 4 w 5"/>
                <a:gd name="T3" fmla="*/ 2 h 3"/>
                <a:gd name="T4" fmla="*/ 4 w 5"/>
                <a:gd name="T5" fmla="*/ 0 h 3"/>
                <a:gd name="T6" fmla="*/ 1 w 5"/>
                <a:gd name="T7" fmla="*/ 0 h 3"/>
                <a:gd name="T8" fmla="*/ 1 w 5"/>
                <a:gd name="T9" fmla="*/ 2 h 3"/>
                <a:gd name="T10" fmla="*/ 2 w 5"/>
                <a:gd name="T11" fmla="*/ 2 h 3"/>
              </a:gdLst>
              <a:ahLst/>
              <a:cxnLst>
                <a:cxn ang="0">
                  <a:pos x="T0" y="T1"/>
                </a:cxn>
                <a:cxn ang="0">
                  <a:pos x="T2" y="T3"/>
                </a:cxn>
                <a:cxn ang="0">
                  <a:pos x="T4" y="T5"/>
                </a:cxn>
                <a:cxn ang="0">
                  <a:pos x="T6" y="T7"/>
                </a:cxn>
                <a:cxn ang="0">
                  <a:pos x="T8" y="T9"/>
                </a:cxn>
                <a:cxn ang="0">
                  <a:pos x="T10" y="T11"/>
                </a:cxn>
              </a:cxnLst>
              <a:rect l="0" t="0" r="r" b="b"/>
              <a:pathLst>
                <a:path w="5" h="3">
                  <a:moveTo>
                    <a:pt x="2" y="2"/>
                  </a:moveTo>
                  <a:cubicBezTo>
                    <a:pt x="3" y="2"/>
                    <a:pt x="4" y="3"/>
                    <a:pt x="4" y="2"/>
                  </a:cubicBezTo>
                  <a:cubicBezTo>
                    <a:pt x="5" y="1"/>
                    <a:pt x="4" y="0"/>
                    <a:pt x="4" y="0"/>
                  </a:cubicBezTo>
                  <a:cubicBezTo>
                    <a:pt x="3" y="1"/>
                    <a:pt x="1" y="0"/>
                    <a:pt x="1" y="0"/>
                  </a:cubicBezTo>
                  <a:cubicBezTo>
                    <a:pt x="0" y="0"/>
                    <a:pt x="1" y="2"/>
                    <a:pt x="1" y="2"/>
                  </a:cubicBezTo>
                  <a:cubicBezTo>
                    <a:pt x="2" y="3"/>
                    <a:pt x="2" y="3"/>
                    <a:pt x="2" y="2"/>
                  </a:cubicBezTo>
                  <a:close/>
                </a:path>
              </a:pathLst>
            </a:custGeom>
            <a:solidFill>
              <a:srgbClr val="064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98"/>
            <p:cNvSpPr/>
            <p:nvPr/>
          </p:nvSpPr>
          <p:spPr bwMode="auto">
            <a:xfrm>
              <a:off x="4022027" y="5806117"/>
              <a:ext cx="107460" cy="283921"/>
            </a:xfrm>
            <a:custGeom>
              <a:avLst/>
              <a:gdLst>
                <a:gd name="T0" fmla="*/ 20 w 40"/>
                <a:gd name="T1" fmla="*/ 0 h 106"/>
                <a:gd name="T2" fmla="*/ 0 w 40"/>
                <a:gd name="T3" fmla="*/ 0 h 106"/>
                <a:gd name="T4" fmla="*/ 0 w 40"/>
                <a:gd name="T5" fmla="*/ 86 h 106"/>
                <a:gd name="T6" fmla="*/ 20 w 40"/>
                <a:gd name="T7" fmla="*/ 106 h 106"/>
                <a:gd name="T8" fmla="*/ 40 w 40"/>
                <a:gd name="T9" fmla="*/ 86 h 106"/>
                <a:gd name="T10" fmla="*/ 40 w 40"/>
                <a:gd name="T11" fmla="*/ 0 h 106"/>
                <a:gd name="T12" fmla="*/ 20 w 40"/>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40" h="106">
                  <a:moveTo>
                    <a:pt x="20" y="0"/>
                  </a:moveTo>
                  <a:cubicBezTo>
                    <a:pt x="13" y="0"/>
                    <a:pt x="6" y="0"/>
                    <a:pt x="0" y="0"/>
                  </a:cubicBezTo>
                  <a:cubicBezTo>
                    <a:pt x="0" y="86"/>
                    <a:pt x="0" y="86"/>
                    <a:pt x="0" y="86"/>
                  </a:cubicBezTo>
                  <a:cubicBezTo>
                    <a:pt x="0" y="97"/>
                    <a:pt x="9" y="106"/>
                    <a:pt x="20" y="106"/>
                  </a:cubicBezTo>
                  <a:cubicBezTo>
                    <a:pt x="31" y="106"/>
                    <a:pt x="40" y="97"/>
                    <a:pt x="40" y="86"/>
                  </a:cubicBezTo>
                  <a:cubicBezTo>
                    <a:pt x="40" y="0"/>
                    <a:pt x="40" y="0"/>
                    <a:pt x="40" y="0"/>
                  </a:cubicBezTo>
                  <a:cubicBezTo>
                    <a:pt x="33" y="0"/>
                    <a:pt x="27" y="0"/>
                    <a:pt x="20" y="0"/>
                  </a:cubicBezTo>
                </a:path>
              </a:pathLst>
            </a:custGeom>
            <a:solidFill>
              <a:srgbClr val="364F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99"/>
            <p:cNvSpPr/>
            <p:nvPr/>
          </p:nvSpPr>
          <p:spPr bwMode="auto">
            <a:xfrm>
              <a:off x="5121511" y="5844576"/>
              <a:ext cx="160624" cy="197953"/>
            </a:xfrm>
            <a:custGeom>
              <a:avLst/>
              <a:gdLst>
                <a:gd name="T0" fmla="*/ 0 w 60"/>
                <a:gd name="T1" fmla="*/ 0 h 74"/>
                <a:gd name="T2" fmla="*/ 19 w 60"/>
                <a:gd name="T3" fmla="*/ 60 h 74"/>
                <a:gd name="T4" fmla="*/ 38 w 60"/>
                <a:gd name="T5" fmla="*/ 74 h 74"/>
                <a:gd name="T6" fmla="*/ 44 w 60"/>
                <a:gd name="T7" fmla="*/ 73 h 74"/>
                <a:gd name="T8" fmla="*/ 57 w 60"/>
                <a:gd name="T9" fmla="*/ 48 h 74"/>
                <a:gd name="T10" fmla="*/ 43 w 60"/>
                <a:gd name="T11" fmla="*/ 3 h 74"/>
                <a:gd name="T12" fmla="*/ 0 w 60"/>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60" h="74">
                  <a:moveTo>
                    <a:pt x="0" y="0"/>
                  </a:moveTo>
                  <a:cubicBezTo>
                    <a:pt x="19" y="60"/>
                    <a:pt x="19" y="60"/>
                    <a:pt x="19" y="60"/>
                  </a:cubicBezTo>
                  <a:cubicBezTo>
                    <a:pt x="21" y="68"/>
                    <a:pt x="29" y="74"/>
                    <a:pt x="38" y="74"/>
                  </a:cubicBezTo>
                  <a:cubicBezTo>
                    <a:pt x="40" y="74"/>
                    <a:pt x="42" y="74"/>
                    <a:pt x="44" y="73"/>
                  </a:cubicBezTo>
                  <a:cubicBezTo>
                    <a:pt x="54" y="70"/>
                    <a:pt x="60" y="58"/>
                    <a:pt x="57" y="48"/>
                  </a:cubicBezTo>
                  <a:cubicBezTo>
                    <a:pt x="43" y="3"/>
                    <a:pt x="43" y="3"/>
                    <a:pt x="43" y="3"/>
                  </a:cubicBezTo>
                  <a:cubicBezTo>
                    <a:pt x="29" y="2"/>
                    <a:pt x="15" y="1"/>
                    <a:pt x="0" y="0"/>
                  </a:cubicBezTo>
                </a:path>
              </a:pathLst>
            </a:custGeom>
            <a:solidFill>
              <a:srgbClr val="364F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00"/>
            <p:cNvSpPr/>
            <p:nvPr/>
          </p:nvSpPr>
          <p:spPr bwMode="auto">
            <a:xfrm>
              <a:off x="2888608" y="5841183"/>
              <a:ext cx="160624" cy="201346"/>
            </a:xfrm>
            <a:custGeom>
              <a:avLst/>
              <a:gdLst>
                <a:gd name="T0" fmla="*/ 60 w 60"/>
                <a:gd name="T1" fmla="*/ 0 h 75"/>
                <a:gd name="T2" fmla="*/ 17 w 60"/>
                <a:gd name="T3" fmla="*/ 4 h 75"/>
                <a:gd name="T4" fmla="*/ 3 w 60"/>
                <a:gd name="T5" fmla="*/ 49 h 75"/>
                <a:gd name="T6" fmla="*/ 16 w 60"/>
                <a:gd name="T7" fmla="*/ 74 h 75"/>
                <a:gd name="T8" fmla="*/ 22 w 60"/>
                <a:gd name="T9" fmla="*/ 75 h 75"/>
                <a:gd name="T10" fmla="*/ 42 w 60"/>
                <a:gd name="T11" fmla="*/ 61 h 75"/>
                <a:gd name="T12" fmla="*/ 60 w 60"/>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60" h="75">
                  <a:moveTo>
                    <a:pt x="60" y="0"/>
                  </a:moveTo>
                  <a:cubicBezTo>
                    <a:pt x="46" y="1"/>
                    <a:pt x="31" y="2"/>
                    <a:pt x="17" y="4"/>
                  </a:cubicBezTo>
                  <a:cubicBezTo>
                    <a:pt x="3" y="49"/>
                    <a:pt x="3" y="49"/>
                    <a:pt x="3" y="49"/>
                  </a:cubicBezTo>
                  <a:cubicBezTo>
                    <a:pt x="0" y="59"/>
                    <a:pt x="6" y="71"/>
                    <a:pt x="16" y="74"/>
                  </a:cubicBezTo>
                  <a:cubicBezTo>
                    <a:pt x="18" y="75"/>
                    <a:pt x="20" y="75"/>
                    <a:pt x="22" y="75"/>
                  </a:cubicBezTo>
                  <a:cubicBezTo>
                    <a:pt x="31" y="75"/>
                    <a:pt x="39" y="69"/>
                    <a:pt x="42" y="61"/>
                  </a:cubicBezTo>
                  <a:cubicBezTo>
                    <a:pt x="60" y="0"/>
                    <a:pt x="60" y="0"/>
                    <a:pt x="60" y="0"/>
                  </a:cubicBezTo>
                </a:path>
              </a:pathLst>
            </a:custGeom>
            <a:solidFill>
              <a:srgbClr val="364F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标题 4"/>
            <p:cNvSpPr txBox="1"/>
            <p:nvPr/>
          </p:nvSpPr>
          <p:spPr>
            <a:xfrm>
              <a:off x="2426482" y="2319834"/>
              <a:ext cx="2347764"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sz="2400" dirty="0">
                  <a:solidFill>
                    <a:schemeClr val="tx1">
                      <a:lumMod val="75000"/>
                      <a:lumOff val="25000"/>
                    </a:schemeClr>
                  </a:solidFill>
                </a:rPr>
                <a:t>企业利润分析</a:t>
              </a:r>
              <a:endParaRPr lang="en-US" altLang="zh-CN" sz="2400" dirty="0">
                <a:solidFill>
                  <a:schemeClr val="tx1">
                    <a:lumMod val="75000"/>
                    <a:lumOff val="25000"/>
                  </a:schemeClr>
                </a:solidFill>
              </a:endParaRPr>
            </a:p>
            <a:p>
              <a:r>
                <a:rPr lang="en-US" altLang="zh-CN" sz="1800" dirty="0">
                  <a:solidFill>
                    <a:schemeClr val="tx1">
                      <a:lumMod val="75000"/>
                      <a:lumOff val="25000"/>
                    </a:schemeClr>
                  </a:solidFill>
                </a:rPr>
                <a:t>PROFIT ANALYSIS</a:t>
              </a:r>
              <a:endParaRPr lang="zh-CN" altLang="en-US" sz="1800" dirty="0">
                <a:solidFill>
                  <a:schemeClr val="tx1">
                    <a:lumMod val="75000"/>
                    <a:lumOff val="25000"/>
                  </a:schemeClr>
                </a:solidFill>
              </a:endParaRPr>
            </a:p>
          </p:txBody>
        </p:sp>
      </p:grpSp>
      <p:grpSp>
        <p:nvGrpSpPr>
          <p:cNvPr id="235" name="组合 234"/>
          <p:cNvGrpSpPr/>
          <p:nvPr/>
        </p:nvGrpSpPr>
        <p:grpSpPr>
          <a:xfrm>
            <a:off x="527728" y="1049039"/>
            <a:ext cx="3121992" cy="4627561"/>
            <a:chOff x="178357" y="1497542"/>
            <a:chExt cx="3121992" cy="4627561"/>
          </a:xfrm>
        </p:grpSpPr>
        <p:sp>
          <p:nvSpPr>
            <p:cNvPr id="184" name="Freeform 155"/>
            <p:cNvSpPr/>
            <p:nvPr/>
          </p:nvSpPr>
          <p:spPr bwMode="auto">
            <a:xfrm>
              <a:off x="1726911" y="3060800"/>
              <a:ext cx="1022566" cy="901532"/>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Rectangle 156"/>
            <p:cNvSpPr>
              <a:spLocks noChangeArrowheads="1"/>
            </p:cNvSpPr>
            <p:nvPr/>
          </p:nvSpPr>
          <p:spPr bwMode="auto">
            <a:xfrm>
              <a:off x="954330" y="2851536"/>
              <a:ext cx="449070" cy="115378"/>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6" name="Freeform 157"/>
            <p:cNvSpPr/>
            <p:nvPr/>
          </p:nvSpPr>
          <p:spPr bwMode="auto">
            <a:xfrm>
              <a:off x="526753" y="1821053"/>
              <a:ext cx="791810" cy="1110796"/>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58"/>
            <p:cNvSpPr/>
            <p:nvPr/>
          </p:nvSpPr>
          <p:spPr bwMode="auto">
            <a:xfrm>
              <a:off x="1242776" y="2916012"/>
              <a:ext cx="78050" cy="1357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59"/>
            <p:cNvSpPr/>
            <p:nvPr/>
          </p:nvSpPr>
          <p:spPr bwMode="auto">
            <a:xfrm>
              <a:off x="1203185" y="1821053"/>
              <a:ext cx="611956" cy="1108533"/>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60"/>
            <p:cNvSpPr/>
            <p:nvPr/>
          </p:nvSpPr>
          <p:spPr bwMode="auto">
            <a:xfrm>
              <a:off x="1146627" y="4363893"/>
              <a:ext cx="409479" cy="1645833"/>
            </a:xfrm>
            <a:custGeom>
              <a:avLst/>
              <a:gdLst>
                <a:gd name="T0" fmla="*/ 102 w 362"/>
                <a:gd name="T1" fmla="*/ 1455 h 1455"/>
                <a:gd name="T2" fmla="*/ 312 w 362"/>
                <a:gd name="T3" fmla="*/ 1455 h 1455"/>
                <a:gd name="T4" fmla="*/ 362 w 362"/>
                <a:gd name="T5" fmla="*/ 0 h 1455"/>
                <a:gd name="T6" fmla="*/ 0 w 362"/>
                <a:gd name="T7" fmla="*/ 0 h 1455"/>
                <a:gd name="T8" fmla="*/ 102 w 362"/>
                <a:gd name="T9" fmla="*/ 1455 h 1455"/>
              </a:gdLst>
              <a:ahLst/>
              <a:cxnLst>
                <a:cxn ang="0">
                  <a:pos x="T0" y="T1"/>
                </a:cxn>
                <a:cxn ang="0">
                  <a:pos x="T2" y="T3"/>
                </a:cxn>
                <a:cxn ang="0">
                  <a:pos x="T4" y="T5"/>
                </a:cxn>
                <a:cxn ang="0">
                  <a:pos x="T6" y="T7"/>
                </a:cxn>
                <a:cxn ang="0">
                  <a:pos x="T8" y="T9"/>
                </a:cxn>
              </a:cxnLst>
              <a:rect l="0" t="0" r="r" b="b"/>
              <a:pathLst>
                <a:path w="362" h="1455">
                  <a:moveTo>
                    <a:pt x="102" y="1455"/>
                  </a:moveTo>
                  <a:lnTo>
                    <a:pt x="312" y="1455"/>
                  </a:lnTo>
                  <a:lnTo>
                    <a:pt x="362" y="0"/>
                  </a:lnTo>
                  <a:lnTo>
                    <a:pt x="0" y="0"/>
                  </a:lnTo>
                  <a:lnTo>
                    <a:pt x="102" y="1455"/>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61"/>
            <p:cNvSpPr/>
            <p:nvPr/>
          </p:nvSpPr>
          <p:spPr bwMode="auto">
            <a:xfrm>
              <a:off x="1146627" y="4363893"/>
              <a:ext cx="409479" cy="1645833"/>
            </a:xfrm>
            <a:custGeom>
              <a:avLst/>
              <a:gdLst>
                <a:gd name="T0" fmla="*/ 102 w 362"/>
                <a:gd name="T1" fmla="*/ 1455 h 1455"/>
                <a:gd name="T2" fmla="*/ 312 w 362"/>
                <a:gd name="T3" fmla="*/ 1455 h 1455"/>
                <a:gd name="T4" fmla="*/ 362 w 362"/>
                <a:gd name="T5" fmla="*/ 0 h 1455"/>
                <a:gd name="T6" fmla="*/ 0 w 362"/>
                <a:gd name="T7" fmla="*/ 0 h 1455"/>
                <a:gd name="T8" fmla="*/ 102 w 362"/>
                <a:gd name="T9" fmla="*/ 1455 h 1455"/>
              </a:gdLst>
              <a:ahLst/>
              <a:cxnLst>
                <a:cxn ang="0">
                  <a:pos x="T0" y="T1"/>
                </a:cxn>
                <a:cxn ang="0">
                  <a:pos x="T2" y="T3"/>
                </a:cxn>
                <a:cxn ang="0">
                  <a:pos x="T4" y="T5"/>
                </a:cxn>
                <a:cxn ang="0">
                  <a:pos x="T6" y="T7"/>
                </a:cxn>
                <a:cxn ang="0">
                  <a:pos x="T8" y="T9"/>
                </a:cxn>
              </a:cxnLst>
              <a:rect l="0" t="0" r="r" b="b"/>
              <a:pathLst>
                <a:path w="362" h="1455">
                  <a:moveTo>
                    <a:pt x="102" y="1455"/>
                  </a:moveTo>
                  <a:lnTo>
                    <a:pt x="312" y="1455"/>
                  </a:lnTo>
                  <a:lnTo>
                    <a:pt x="362" y="0"/>
                  </a:lnTo>
                  <a:lnTo>
                    <a:pt x="0" y="0"/>
                  </a:lnTo>
                  <a:lnTo>
                    <a:pt x="102" y="14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62"/>
            <p:cNvSpPr/>
            <p:nvPr/>
          </p:nvSpPr>
          <p:spPr bwMode="auto">
            <a:xfrm>
              <a:off x="801625" y="4363893"/>
              <a:ext cx="409479" cy="1645833"/>
            </a:xfrm>
            <a:custGeom>
              <a:avLst/>
              <a:gdLst>
                <a:gd name="T0" fmla="*/ 260 w 362"/>
                <a:gd name="T1" fmla="*/ 1455 h 1455"/>
                <a:gd name="T2" fmla="*/ 50 w 362"/>
                <a:gd name="T3" fmla="*/ 1455 h 1455"/>
                <a:gd name="T4" fmla="*/ 0 w 362"/>
                <a:gd name="T5" fmla="*/ 0 h 1455"/>
                <a:gd name="T6" fmla="*/ 362 w 362"/>
                <a:gd name="T7" fmla="*/ 0 h 1455"/>
                <a:gd name="T8" fmla="*/ 260 w 362"/>
                <a:gd name="T9" fmla="*/ 1455 h 1455"/>
              </a:gdLst>
              <a:ahLst/>
              <a:cxnLst>
                <a:cxn ang="0">
                  <a:pos x="T0" y="T1"/>
                </a:cxn>
                <a:cxn ang="0">
                  <a:pos x="T2" y="T3"/>
                </a:cxn>
                <a:cxn ang="0">
                  <a:pos x="T4" y="T5"/>
                </a:cxn>
                <a:cxn ang="0">
                  <a:pos x="T6" y="T7"/>
                </a:cxn>
                <a:cxn ang="0">
                  <a:pos x="T8" y="T9"/>
                </a:cxn>
              </a:cxnLst>
              <a:rect l="0" t="0" r="r" b="b"/>
              <a:pathLst>
                <a:path w="362" h="1455">
                  <a:moveTo>
                    <a:pt x="260" y="1455"/>
                  </a:moveTo>
                  <a:lnTo>
                    <a:pt x="50" y="1455"/>
                  </a:lnTo>
                  <a:lnTo>
                    <a:pt x="0" y="0"/>
                  </a:lnTo>
                  <a:lnTo>
                    <a:pt x="362" y="0"/>
                  </a:lnTo>
                  <a:lnTo>
                    <a:pt x="260" y="1455"/>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63"/>
            <p:cNvSpPr/>
            <p:nvPr/>
          </p:nvSpPr>
          <p:spPr bwMode="auto">
            <a:xfrm>
              <a:off x="801625" y="4363893"/>
              <a:ext cx="409479" cy="1645833"/>
            </a:xfrm>
            <a:custGeom>
              <a:avLst/>
              <a:gdLst>
                <a:gd name="T0" fmla="*/ 260 w 362"/>
                <a:gd name="T1" fmla="*/ 1455 h 1455"/>
                <a:gd name="T2" fmla="*/ 50 w 362"/>
                <a:gd name="T3" fmla="*/ 1455 h 1455"/>
                <a:gd name="T4" fmla="*/ 0 w 362"/>
                <a:gd name="T5" fmla="*/ 0 h 1455"/>
                <a:gd name="T6" fmla="*/ 362 w 362"/>
                <a:gd name="T7" fmla="*/ 0 h 1455"/>
                <a:gd name="T8" fmla="*/ 260 w 362"/>
                <a:gd name="T9" fmla="*/ 1455 h 1455"/>
              </a:gdLst>
              <a:ahLst/>
              <a:cxnLst>
                <a:cxn ang="0">
                  <a:pos x="T0" y="T1"/>
                </a:cxn>
                <a:cxn ang="0">
                  <a:pos x="T2" y="T3"/>
                </a:cxn>
                <a:cxn ang="0">
                  <a:pos x="T4" y="T5"/>
                </a:cxn>
                <a:cxn ang="0">
                  <a:pos x="T6" y="T7"/>
                </a:cxn>
                <a:cxn ang="0">
                  <a:pos x="T8" y="T9"/>
                </a:cxn>
              </a:cxnLst>
              <a:rect l="0" t="0" r="r" b="b"/>
              <a:pathLst>
                <a:path w="362" h="1455">
                  <a:moveTo>
                    <a:pt x="260" y="1455"/>
                  </a:moveTo>
                  <a:lnTo>
                    <a:pt x="50" y="1455"/>
                  </a:lnTo>
                  <a:lnTo>
                    <a:pt x="0" y="0"/>
                  </a:lnTo>
                  <a:lnTo>
                    <a:pt x="362" y="0"/>
                  </a:lnTo>
                  <a:lnTo>
                    <a:pt x="260" y="14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Rectangle 164"/>
            <p:cNvSpPr>
              <a:spLocks noChangeArrowheads="1"/>
            </p:cNvSpPr>
            <p:nvPr/>
          </p:nvSpPr>
          <p:spPr bwMode="auto">
            <a:xfrm>
              <a:off x="767690" y="3060800"/>
              <a:ext cx="809908" cy="791810"/>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4" name="Rectangle 165"/>
            <p:cNvSpPr>
              <a:spLocks noChangeArrowheads="1"/>
            </p:cNvSpPr>
            <p:nvPr/>
          </p:nvSpPr>
          <p:spPr bwMode="auto">
            <a:xfrm>
              <a:off x="1069708" y="2966914"/>
              <a:ext cx="205871" cy="117640"/>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5" name="Freeform 166"/>
            <p:cNvSpPr/>
            <p:nvPr/>
          </p:nvSpPr>
          <p:spPr bwMode="auto">
            <a:xfrm>
              <a:off x="1048217" y="3060800"/>
              <a:ext cx="248854" cy="1303092"/>
            </a:xfrm>
            <a:custGeom>
              <a:avLst/>
              <a:gdLst>
                <a:gd name="T0" fmla="*/ 0 w 220"/>
                <a:gd name="T1" fmla="*/ 1057 h 1152"/>
                <a:gd name="T2" fmla="*/ 111 w 220"/>
                <a:gd name="T3" fmla="*/ 1152 h 1152"/>
                <a:gd name="T4" fmla="*/ 220 w 220"/>
                <a:gd name="T5" fmla="*/ 1057 h 1152"/>
                <a:gd name="T6" fmla="*/ 142 w 220"/>
                <a:gd name="T7" fmla="*/ 0 h 1152"/>
                <a:gd name="T8" fmla="*/ 78 w 220"/>
                <a:gd name="T9" fmla="*/ 0 h 1152"/>
                <a:gd name="T10" fmla="*/ 0 w 220"/>
                <a:gd name="T11" fmla="*/ 1057 h 1152"/>
              </a:gdLst>
              <a:ahLst/>
              <a:cxnLst>
                <a:cxn ang="0">
                  <a:pos x="T0" y="T1"/>
                </a:cxn>
                <a:cxn ang="0">
                  <a:pos x="T2" y="T3"/>
                </a:cxn>
                <a:cxn ang="0">
                  <a:pos x="T4" y="T5"/>
                </a:cxn>
                <a:cxn ang="0">
                  <a:pos x="T6" y="T7"/>
                </a:cxn>
                <a:cxn ang="0">
                  <a:pos x="T8" y="T9"/>
                </a:cxn>
                <a:cxn ang="0">
                  <a:pos x="T10" y="T11"/>
                </a:cxn>
              </a:cxnLst>
              <a:rect l="0" t="0" r="r" b="b"/>
              <a:pathLst>
                <a:path w="220" h="1152">
                  <a:moveTo>
                    <a:pt x="0" y="1057"/>
                  </a:moveTo>
                  <a:lnTo>
                    <a:pt x="111" y="1152"/>
                  </a:lnTo>
                  <a:lnTo>
                    <a:pt x="220" y="1057"/>
                  </a:lnTo>
                  <a:lnTo>
                    <a:pt x="142" y="0"/>
                  </a:lnTo>
                  <a:lnTo>
                    <a:pt x="78" y="0"/>
                  </a:lnTo>
                  <a:lnTo>
                    <a:pt x="0" y="1057"/>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67"/>
            <p:cNvSpPr/>
            <p:nvPr/>
          </p:nvSpPr>
          <p:spPr bwMode="auto">
            <a:xfrm>
              <a:off x="1238251" y="2966914"/>
              <a:ext cx="231887" cy="160624"/>
            </a:xfrm>
            <a:custGeom>
              <a:avLst/>
              <a:gdLst>
                <a:gd name="T0" fmla="*/ 45 w 205"/>
                <a:gd name="T1" fmla="*/ 142 h 142"/>
                <a:gd name="T2" fmla="*/ 205 w 205"/>
                <a:gd name="T3" fmla="*/ 83 h 142"/>
                <a:gd name="T4" fmla="*/ 205 w 205"/>
                <a:gd name="T5" fmla="*/ 0 h 142"/>
                <a:gd name="T6" fmla="*/ 0 w 205"/>
                <a:gd name="T7" fmla="*/ 0 h 142"/>
                <a:gd name="T8" fmla="*/ 45 w 205"/>
                <a:gd name="T9" fmla="*/ 142 h 142"/>
              </a:gdLst>
              <a:ahLst/>
              <a:cxnLst>
                <a:cxn ang="0">
                  <a:pos x="T0" y="T1"/>
                </a:cxn>
                <a:cxn ang="0">
                  <a:pos x="T2" y="T3"/>
                </a:cxn>
                <a:cxn ang="0">
                  <a:pos x="T4" y="T5"/>
                </a:cxn>
                <a:cxn ang="0">
                  <a:pos x="T6" y="T7"/>
                </a:cxn>
                <a:cxn ang="0">
                  <a:pos x="T8" y="T9"/>
                </a:cxn>
              </a:cxnLst>
              <a:rect l="0" t="0" r="r" b="b"/>
              <a:pathLst>
                <a:path w="205" h="142">
                  <a:moveTo>
                    <a:pt x="45" y="142"/>
                  </a:moveTo>
                  <a:lnTo>
                    <a:pt x="205" y="83"/>
                  </a:lnTo>
                  <a:lnTo>
                    <a:pt x="205" y="0"/>
                  </a:lnTo>
                  <a:lnTo>
                    <a:pt x="0" y="0"/>
                  </a:lnTo>
                  <a:lnTo>
                    <a:pt x="45" y="142"/>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68"/>
            <p:cNvSpPr/>
            <p:nvPr/>
          </p:nvSpPr>
          <p:spPr bwMode="auto">
            <a:xfrm>
              <a:off x="874019" y="2966914"/>
              <a:ext cx="233018" cy="160624"/>
            </a:xfrm>
            <a:custGeom>
              <a:avLst/>
              <a:gdLst>
                <a:gd name="T0" fmla="*/ 161 w 206"/>
                <a:gd name="T1" fmla="*/ 142 h 142"/>
                <a:gd name="T2" fmla="*/ 0 w 206"/>
                <a:gd name="T3" fmla="*/ 83 h 142"/>
                <a:gd name="T4" fmla="*/ 0 w 206"/>
                <a:gd name="T5" fmla="*/ 0 h 142"/>
                <a:gd name="T6" fmla="*/ 206 w 206"/>
                <a:gd name="T7" fmla="*/ 0 h 142"/>
                <a:gd name="T8" fmla="*/ 161 w 206"/>
                <a:gd name="T9" fmla="*/ 142 h 142"/>
              </a:gdLst>
              <a:ahLst/>
              <a:cxnLst>
                <a:cxn ang="0">
                  <a:pos x="T0" y="T1"/>
                </a:cxn>
                <a:cxn ang="0">
                  <a:pos x="T2" y="T3"/>
                </a:cxn>
                <a:cxn ang="0">
                  <a:pos x="T4" y="T5"/>
                </a:cxn>
                <a:cxn ang="0">
                  <a:pos x="T6" y="T7"/>
                </a:cxn>
                <a:cxn ang="0">
                  <a:pos x="T8" y="T9"/>
                </a:cxn>
              </a:cxnLst>
              <a:rect l="0" t="0" r="r" b="b"/>
              <a:pathLst>
                <a:path w="206" h="142">
                  <a:moveTo>
                    <a:pt x="161" y="142"/>
                  </a:moveTo>
                  <a:lnTo>
                    <a:pt x="0" y="83"/>
                  </a:lnTo>
                  <a:lnTo>
                    <a:pt x="0" y="0"/>
                  </a:lnTo>
                  <a:lnTo>
                    <a:pt x="206" y="0"/>
                  </a:lnTo>
                  <a:lnTo>
                    <a:pt x="161" y="142"/>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69"/>
            <p:cNvSpPr/>
            <p:nvPr/>
          </p:nvSpPr>
          <p:spPr bwMode="auto">
            <a:xfrm>
              <a:off x="178357" y="3060800"/>
              <a:ext cx="489791" cy="1477290"/>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70"/>
            <p:cNvSpPr/>
            <p:nvPr/>
          </p:nvSpPr>
          <p:spPr bwMode="auto">
            <a:xfrm>
              <a:off x="280161" y="4518861"/>
              <a:ext cx="286183" cy="211527"/>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71"/>
            <p:cNvSpPr/>
            <p:nvPr/>
          </p:nvSpPr>
          <p:spPr bwMode="auto">
            <a:xfrm>
              <a:off x="1133053" y="3060800"/>
              <a:ext cx="746563" cy="1528193"/>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055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72"/>
            <p:cNvSpPr/>
            <p:nvPr/>
          </p:nvSpPr>
          <p:spPr bwMode="auto">
            <a:xfrm>
              <a:off x="1133053" y="3009898"/>
              <a:ext cx="516939" cy="803121"/>
            </a:xfrm>
            <a:custGeom>
              <a:avLst/>
              <a:gdLst>
                <a:gd name="T0" fmla="*/ 244 w 457"/>
                <a:gd name="T1" fmla="*/ 355 h 710"/>
                <a:gd name="T2" fmla="*/ 0 w 457"/>
                <a:gd name="T3" fmla="*/ 710 h 710"/>
                <a:gd name="T4" fmla="*/ 308 w 457"/>
                <a:gd name="T5" fmla="*/ 0 h 710"/>
                <a:gd name="T6" fmla="*/ 457 w 457"/>
                <a:gd name="T7" fmla="*/ 45 h 710"/>
                <a:gd name="T8" fmla="*/ 358 w 457"/>
                <a:gd name="T9" fmla="*/ 189 h 710"/>
                <a:gd name="T10" fmla="*/ 251 w 457"/>
                <a:gd name="T11" fmla="*/ 343 h 710"/>
                <a:gd name="T12" fmla="*/ 244 w 457"/>
                <a:gd name="T13" fmla="*/ 355 h 710"/>
              </a:gdLst>
              <a:ahLst/>
              <a:cxnLst>
                <a:cxn ang="0">
                  <a:pos x="T0" y="T1"/>
                </a:cxn>
                <a:cxn ang="0">
                  <a:pos x="T2" y="T3"/>
                </a:cxn>
                <a:cxn ang="0">
                  <a:pos x="T4" y="T5"/>
                </a:cxn>
                <a:cxn ang="0">
                  <a:pos x="T6" y="T7"/>
                </a:cxn>
                <a:cxn ang="0">
                  <a:pos x="T8" y="T9"/>
                </a:cxn>
                <a:cxn ang="0">
                  <a:pos x="T10" y="T11"/>
                </a:cxn>
                <a:cxn ang="0">
                  <a:pos x="T12" y="T13"/>
                </a:cxn>
              </a:cxnLst>
              <a:rect l="0" t="0" r="r" b="b"/>
              <a:pathLst>
                <a:path w="457" h="710">
                  <a:moveTo>
                    <a:pt x="244" y="355"/>
                  </a:moveTo>
                  <a:lnTo>
                    <a:pt x="0" y="710"/>
                  </a:lnTo>
                  <a:lnTo>
                    <a:pt x="308" y="0"/>
                  </a:lnTo>
                  <a:lnTo>
                    <a:pt x="457" y="45"/>
                  </a:lnTo>
                  <a:lnTo>
                    <a:pt x="358" y="189"/>
                  </a:lnTo>
                  <a:lnTo>
                    <a:pt x="251" y="343"/>
                  </a:lnTo>
                  <a:lnTo>
                    <a:pt x="244" y="355"/>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73"/>
            <p:cNvSpPr/>
            <p:nvPr/>
          </p:nvSpPr>
          <p:spPr bwMode="auto">
            <a:xfrm>
              <a:off x="464540" y="3060800"/>
              <a:ext cx="746563" cy="1528193"/>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034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74"/>
            <p:cNvSpPr/>
            <p:nvPr/>
          </p:nvSpPr>
          <p:spPr bwMode="auto">
            <a:xfrm>
              <a:off x="695296" y="3009898"/>
              <a:ext cx="515807" cy="803121"/>
            </a:xfrm>
            <a:custGeom>
              <a:avLst/>
              <a:gdLst>
                <a:gd name="T0" fmla="*/ 0 w 456"/>
                <a:gd name="T1" fmla="*/ 45 h 710"/>
                <a:gd name="T2" fmla="*/ 149 w 456"/>
                <a:gd name="T3" fmla="*/ 0 h 710"/>
                <a:gd name="T4" fmla="*/ 456 w 456"/>
                <a:gd name="T5" fmla="*/ 710 h 710"/>
                <a:gd name="T6" fmla="*/ 99 w 456"/>
                <a:gd name="T7" fmla="*/ 189 h 710"/>
                <a:gd name="T8" fmla="*/ 0 w 456"/>
                <a:gd name="T9" fmla="*/ 45 h 710"/>
              </a:gdLst>
              <a:ahLst/>
              <a:cxnLst>
                <a:cxn ang="0">
                  <a:pos x="T0" y="T1"/>
                </a:cxn>
                <a:cxn ang="0">
                  <a:pos x="T2" y="T3"/>
                </a:cxn>
                <a:cxn ang="0">
                  <a:pos x="T4" y="T5"/>
                </a:cxn>
                <a:cxn ang="0">
                  <a:pos x="T6" y="T7"/>
                </a:cxn>
                <a:cxn ang="0">
                  <a:pos x="T8" y="T9"/>
                </a:cxn>
              </a:cxnLst>
              <a:rect l="0" t="0" r="r" b="b"/>
              <a:pathLst>
                <a:path w="456" h="710">
                  <a:moveTo>
                    <a:pt x="0" y="45"/>
                  </a:moveTo>
                  <a:lnTo>
                    <a:pt x="149" y="0"/>
                  </a:lnTo>
                  <a:lnTo>
                    <a:pt x="456" y="710"/>
                  </a:lnTo>
                  <a:lnTo>
                    <a:pt x="99" y="189"/>
                  </a:lnTo>
                  <a:lnTo>
                    <a:pt x="0" y="45"/>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75"/>
            <p:cNvSpPr/>
            <p:nvPr/>
          </p:nvSpPr>
          <p:spPr bwMode="auto">
            <a:xfrm>
              <a:off x="579918" y="2348172"/>
              <a:ext cx="78050" cy="78050"/>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76"/>
            <p:cNvSpPr/>
            <p:nvPr/>
          </p:nvSpPr>
          <p:spPr bwMode="auto">
            <a:xfrm>
              <a:off x="1685058" y="2348172"/>
              <a:ext cx="74656" cy="78050"/>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77"/>
            <p:cNvSpPr/>
            <p:nvPr/>
          </p:nvSpPr>
          <p:spPr bwMode="auto">
            <a:xfrm>
              <a:off x="571999" y="2348172"/>
              <a:ext cx="74656" cy="78050"/>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78"/>
            <p:cNvSpPr/>
            <p:nvPr/>
          </p:nvSpPr>
          <p:spPr bwMode="auto">
            <a:xfrm>
              <a:off x="595754" y="1497542"/>
              <a:ext cx="1140206" cy="821220"/>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79"/>
            <p:cNvSpPr/>
            <p:nvPr/>
          </p:nvSpPr>
          <p:spPr bwMode="auto">
            <a:xfrm>
              <a:off x="648918" y="5964479"/>
              <a:ext cx="446807" cy="16062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0"/>
                    <a:pt x="85" y="0"/>
                    <a:pt x="84" y="0"/>
                  </a:cubicBezTo>
                  <a:cubicBezTo>
                    <a:pt x="82" y="0"/>
                    <a:pt x="81" y="0"/>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cubicBezTo>
                    <a:pt x="87" y="1"/>
                    <a:pt x="87" y="1"/>
                    <a:pt x="87" y="1"/>
                  </a:cubicBezTo>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80"/>
            <p:cNvSpPr/>
            <p:nvPr/>
          </p:nvSpPr>
          <p:spPr bwMode="auto">
            <a:xfrm>
              <a:off x="1262005" y="5964479"/>
              <a:ext cx="446807" cy="16062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0"/>
                    <a:pt x="83" y="0"/>
                    <a:pt x="84" y="0"/>
                  </a:cubicBezTo>
                  <a:cubicBezTo>
                    <a:pt x="85" y="0"/>
                    <a:pt x="86" y="0"/>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cubicBezTo>
                    <a:pt x="80" y="1"/>
                    <a:pt x="80" y="1"/>
                    <a:pt x="80" y="1"/>
                  </a:cubicBezTo>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81"/>
            <p:cNvSpPr/>
            <p:nvPr/>
          </p:nvSpPr>
          <p:spPr bwMode="auto">
            <a:xfrm>
              <a:off x="1301596" y="4128612"/>
              <a:ext cx="407216" cy="96149"/>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82"/>
            <p:cNvSpPr/>
            <p:nvPr/>
          </p:nvSpPr>
          <p:spPr bwMode="auto">
            <a:xfrm>
              <a:off x="636476" y="4128612"/>
              <a:ext cx="406086" cy="96149"/>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83"/>
            <p:cNvSpPr/>
            <p:nvPr/>
          </p:nvSpPr>
          <p:spPr bwMode="auto">
            <a:xfrm>
              <a:off x="2567360" y="2982750"/>
              <a:ext cx="732989" cy="200215"/>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84"/>
            <p:cNvSpPr/>
            <p:nvPr/>
          </p:nvSpPr>
          <p:spPr bwMode="auto">
            <a:xfrm>
              <a:off x="1061791" y="2469205"/>
              <a:ext cx="139133" cy="127821"/>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85"/>
            <p:cNvSpPr/>
            <p:nvPr/>
          </p:nvSpPr>
          <p:spPr bwMode="auto">
            <a:xfrm>
              <a:off x="801625" y="2134383"/>
              <a:ext cx="201346" cy="486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15" name="Picture 1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06" y="2230531"/>
              <a:ext cx="240937" cy="24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 name="Oval 187"/>
            <p:cNvSpPr>
              <a:spLocks noChangeArrowheads="1"/>
            </p:cNvSpPr>
            <p:nvPr/>
          </p:nvSpPr>
          <p:spPr bwMode="auto">
            <a:xfrm>
              <a:off x="817461" y="2257679"/>
              <a:ext cx="193428" cy="194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17" name="Picture 1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609" y="2287089"/>
              <a:ext cx="136870" cy="13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Oval 189"/>
            <p:cNvSpPr>
              <a:spLocks noChangeArrowheads="1"/>
            </p:cNvSpPr>
            <p:nvPr/>
          </p:nvSpPr>
          <p:spPr bwMode="auto">
            <a:xfrm>
              <a:off x="917003" y="2308581"/>
              <a:ext cx="23755" cy="2601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90"/>
            <p:cNvSpPr/>
            <p:nvPr/>
          </p:nvSpPr>
          <p:spPr bwMode="auto">
            <a:xfrm>
              <a:off x="1340055" y="2134383"/>
              <a:ext cx="200215" cy="486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20" name="Picture 1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251" y="2230531"/>
              <a:ext cx="240937" cy="24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 name="Oval 192"/>
            <p:cNvSpPr>
              <a:spLocks noChangeArrowheads="1"/>
            </p:cNvSpPr>
            <p:nvPr/>
          </p:nvSpPr>
          <p:spPr bwMode="auto">
            <a:xfrm>
              <a:off x="1331006" y="2257679"/>
              <a:ext cx="193428" cy="194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22" name="Picture 1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5891" y="2287089"/>
              <a:ext cx="135739" cy="13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 name="Oval 194"/>
            <p:cNvSpPr>
              <a:spLocks noChangeArrowheads="1"/>
            </p:cNvSpPr>
            <p:nvPr/>
          </p:nvSpPr>
          <p:spPr bwMode="auto">
            <a:xfrm>
              <a:off x="1398875" y="2308581"/>
              <a:ext cx="26017" cy="2601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24" name="Picture 1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249" y="2624174"/>
              <a:ext cx="425315" cy="16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 name="Freeform 196"/>
            <p:cNvSpPr>
              <a:spLocks noEditPoints="1"/>
            </p:cNvSpPr>
            <p:nvPr/>
          </p:nvSpPr>
          <p:spPr bwMode="auto">
            <a:xfrm>
              <a:off x="652312" y="2195465"/>
              <a:ext cx="1040664" cy="324642"/>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01"/>
            <p:cNvSpPr/>
            <p:nvPr/>
          </p:nvSpPr>
          <p:spPr bwMode="auto">
            <a:xfrm>
              <a:off x="1259743" y="5962216"/>
              <a:ext cx="210395" cy="47509"/>
            </a:xfrm>
            <a:custGeom>
              <a:avLst/>
              <a:gdLst>
                <a:gd name="T0" fmla="*/ 0 w 79"/>
                <a:gd name="T1" fmla="*/ 0 h 18"/>
                <a:gd name="T2" fmla="*/ 1 w 79"/>
                <a:gd name="T3" fmla="*/ 18 h 18"/>
                <a:gd name="T4" fmla="*/ 1 w 79"/>
                <a:gd name="T5" fmla="*/ 2 h 18"/>
                <a:gd name="T6" fmla="*/ 79 w 79"/>
                <a:gd name="T7" fmla="*/ 2 h 18"/>
                <a:gd name="T8" fmla="*/ 0 w 79"/>
                <a:gd name="T9" fmla="*/ 0 h 18"/>
              </a:gdLst>
              <a:ahLst/>
              <a:cxnLst>
                <a:cxn ang="0">
                  <a:pos x="T0" y="T1"/>
                </a:cxn>
                <a:cxn ang="0">
                  <a:pos x="T2" y="T3"/>
                </a:cxn>
                <a:cxn ang="0">
                  <a:pos x="T4" y="T5"/>
                </a:cxn>
                <a:cxn ang="0">
                  <a:pos x="T6" y="T7"/>
                </a:cxn>
                <a:cxn ang="0">
                  <a:pos x="T8" y="T9"/>
                </a:cxn>
              </a:cxnLst>
              <a:rect l="0" t="0" r="r" b="b"/>
              <a:pathLst>
                <a:path w="79" h="18">
                  <a:moveTo>
                    <a:pt x="0" y="0"/>
                  </a:moveTo>
                  <a:cubicBezTo>
                    <a:pt x="1" y="18"/>
                    <a:pt x="1" y="18"/>
                    <a:pt x="1" y="18"/>
                  </a:cubicBezTo>
                  <a:cubicBezTo>
                    <a:pt x="1" y="2"/>
                    <a:pt x="1" y="2"/>
                    <a:pt x="1" y="2"/>
                  </a:cubicBezTo>
                  <a:cubicBezTo>
                    <a:pt x="79" y="2"/>
                    <a:pt x="79" y="2"/>
                    <a:pt x="79" y="2"/>
                  </a:cubicBezTo>
                  <a:cubicBezTo>
                    <a:pt x="53" y="1"/>
                    <a:pt x="27" y="1"/>
                    <a:pt x="0"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02"/>
            <p:cNvSpPr/>
            <p:nvPr/>
          </p:nvSpPr>
          <p:spPr bwMode="auto">
            <a:xfrm>
              <a:off x="1010888" y="5964479"/>
              <a:ext cx="88230" cy="45246"/>
            </a:xfrm>
            <a:custGeom>
              <a:avLst/>
              <a:gdLst>
                <a:gd name="T0" fmla="*/ 33 w 33"/>
                <a:gd name="T1" fmla="*/ 0 h 17"/>
                <a:gd name="T2" fmla="*/ 0 w 33"/>
                <a:gd name="T3" fmla="*/ 1 h 17"/>
                <a:gd name="T4" fmla="*/ 32 w 33"/>
                <a:gd name="T5" fmla="*/ 1 h 17"/>
                <a:gd name="T6" fmla="*/ 32 w 33"/>
                <a:gd name="T7" fmla="*/ 17 h 17"/>
                <a:gd name="T8" fmla="*/ 33 w 33"/>
                <a:gd name="T9" fmla="*/ 0 h 17"/>
              </a:gdLst>
              <a:ahLst/>
              <a:cxnLst>
                <a:cxn ang="0">
                  <a:pos x="T0" y="T1"/>
                </a:cxn>
                <a:cxn ang="0">
                  <a:pos x="T2" y="T3"/>
                </a:cxn>
                <a:cxn ang="0">
                  <a:pos x="T4" y="T5"/>
                </a:cxn>
                <a:cxn ang="0">
                  <a:pos x="T6" y="T7"/>
                </a:cxn>
                <a:cxn ang="0">
                  <a:pos x="T8" y="T9"/>
                </a:cxn>
              </a:cxnLst>
              <a:rect l="0" t="0" r="r" b="b"/>
              <a:pathLst>
                <a:path w="33" h="17">
                  <a:moveTo>
                    <a:pt x="33" y="0"/>
                  </a:moveTo>
                  <a:cubicBezTo>
                    <a:pt x="22" y="0"/>
                    <a:pt x="11" y="0"/>
                    <a:pt x="0" y="1"/>
                  </a:cubicBezTo>
                  <a:cubicBezTo>
                    <a:pt x="32" y="1"/>
                    <a:pt x="32" y="1"/>
                    <a:pt x="32" y="1"/>
                  </a:cubicBezTo>
                  <a:cubicBezTo>
                    <a:pt x="32" y="17"/>
                    <a:pt x="32" y="17"/>
                    <a:pt x="32" y="17"/>
                  </a:cubicBezTo>
                  <a:cubicBezTo>
                    <a:pt x="33" y="0"/>
                    <a:pt x="33" y="0"/>
                    <a:pt x="33"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03"/>
            <p:cNvSpPr/>
            <p:nvPr/>
          </p:nvSpPr>
          <p:spPr bwMode="auto">
            <a:xfrm>
              <a:off x="648918" y="5966741"/>
              <a:ext cx="446807" cy="158362"/>
            </a:xfrm>
            <a:custGeom>
              <a:avLst/>
              <a:gdLst>
                <a:gd name="T0" fmla="*/ 167 w 167"/>
                <a:gd name="T1" fmla="*/ 0 h 59"/>
                <a:gd name="T2" fmla="*/ 135 w 167"/>
                <a:gd name="T3" fmla="*/ 0 h 59"/>
                <a:gd name="T4" fmla="*/ 57 w 167"/>
                <a:gd name="T5" fmla="*/ 3 h 59"/>
                <a:gd name="T6" fmla="*/ 0 w 167"/>
                <a:gd name="T7" fmla="*/ 59 h 59"/>
                <a:gd name="T8" fmla="*/ 167 w 167"/>
                <a:gd name="T9" fmla="*/ 59 h 59"/>
                <a:gd name="T10" fmla="*/ 167 w 167"/>
                <a:gd name="T11" fmla="*/ 16 h 59"/>
                <a:gd name="T12" fmla="*/ 167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167" y="0"/>
                  </a:moveTo>
                  <a:cubicBezTo>
                    <a:pt x="135" y="0"/>
                    <a:pt x="135" y="0"/>
                    <a:pt x="135" y="0"/>
                  </a:cubicBezTo>
                  <a:cubicBezTo>
                    <a:pt x="108" y="0"/>
                    <a:pt x="82" y="1"/>
                    <a:pt x="57" y="3"/>
                  </a:cubicBezTo>
                  <a:cubicBezTo>
                    <a:pt x="24" y="11"/>
                    <a:pt x="0" y="33"/>
                    <a:pt x="0" y="59"/>
                  </a:cubicBezTo>
                  <a:cubicBezTo>
                    <a:pt x="167" y="59"/>
                    <a:pt x="167" y="59"/>
                    <a:pt x="167" y="59"/>
                  </a:cubicBezTo>
                  <a:cubicBezTo>
                    <a:pt x="167" y="16"/>
                    <a:pt x="167" y="16"/>
                    <a:pt x="167" y="16"/>
                  </a:cubicBezTo>
                  <a:cubicBezTo>
                    <a:pt x="167" y="0"/>
                    <a:pt x="167" y="0"/>
                    <a:pt x="167"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04"/>
            <p:cNvSpPr/>
            <p:nvPr/>
          </p:nvSpPr>
          <p:spPr bwMode="auto">
            <a:xfrm>
              <a:off x="1262005" y="5966741"/>
              <a:ext cx="446807" cy="158362"/>
            </a:xfrm>
            <a:custGeom>
              <a:avLst/>
              <a:gdLst>
                <a:gd name="T0" fmla="*/ 78 w 167"/>
                <a:gd name="T1" fmla="*/ 0 h 59"/>
                <a:gd name="T2" fmla="*/ 0 w 167"/>
                <a:gd name="T3" fmla="*/ 0 h 59"/>
                <a:gd name="T4" fmla="*/ 0 w 167"/>
                <a:gd name="T5" fmla="*/ 16 h 59"/>
                <a:gd name="T6" fmla="*/ 0 w 167"/>
                <a:gd name="T7" fmla="*/ 59 h 59"/>
                <a:gd name="T8" fmla="*/ 167 w 167"/>
                <a:gd name="T9" fmla="*/ 59 h 59"/>
                <a:gd name="T10" fmla="*/ 95 w 167"/>
                <a:gd name="T11" fmla="*/ 0 h 59"/>
                <a:gd name="T12" fmla="*/ 78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78" y="0"/>
                  </a:moveTo>
                  <a:cubicBezTo>
                    <a:pt x="0" y="0"/>
                    <a:pt x="0" y="0"/>
                    <a:pt x="0" y="0"/>
                  </a:cubicBezTo>
                  <a:cubicBezTo>
                    <a:pt x="0" y="16"/>
                    <a:pt x="0" y="16"/>
                    <a:pt x="0" y="16"/>
                  </a:cubicBezTo>
                  <a:cubicBezTo>
                    <a:pt x="0" y="59"/>
                    <a:pt x="0" y="59"/>
                    <a:pt x="0" y="59"/>
                  </a:cubicBezTo>
                  <a:cubicBezTo>
                    <a:pt x="167" y="59"/>
                    <a:pt x="167" y="59"/>
                    <a:pt x="167" y="59"/>
                  </a:cubicBezTo>
                  <a:cubicBezTo>
                    <a:pt x="167" y="29"/>
                    <a:pt x="136" y="4"/>
                    <a:pt x="95" y="0"/>
                  </a:cubicBezTo>
                  <a:cubicBezTo>
                    <a:pt x="89" y="0"/>
                    <a:pt x="84" y="0"/>
                    <a:pt x="78"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40"/>
          <p:cNvSpPr>
            <a:spLocks noEditPoints="1"/>
          </p:cNvSpPr>
          <p:nvPr/>
        </p:nvSpPr>
        <p:spPr bwMode="auto">
          <a:xfrm>
            <a:off x="6802332" y="2554097"/>
            <a:ext cx="286366" cy="357640"/>
          </a:xfrm>
          <a:custGeom>
            <a:avLst/>
            <a:gdLst>
              <a:gd name="T0" fmla="*/ 13 w 160"/>
              <a:gd name="T1" fmla="*/ 200 h 200"/>
              <a:gd name="T2" fmla="*/ 0 w 160"/>
              <a:gd name="T3" fmla="*/ 12 h 200"/>
              <a:gd name="T4" fmla="*/ 147 w 160"/>
              <a:gd name="T5" fmla="*/ 0 h 200"/>
              <a:gd name="T6" fmla="*/ 160 w 160"/>
              <a:gd name="T7" fmla="*/ 187 h 200"/>
              <a:gd name="T8" fmla="*/ 108 w 160"/>
              <a:gd name="T9" fmla="*/ 180 h 200"/>
              <a:gd name="T10" fmla="*/ 132 w 160"/>
              <a:gd name="T11" fmla="*/ 188 h 200"/>
              <a:gd name="T12" fmla="*/ 140 w 160"/>
              <a:gd name="T13" fmla="*/ 164 h 200"/>
              <a:gd name="T14" fmla="*/ 116 w 160"/>
              <a:gd name="T15" fmla="*/ 156 h 200"/>
              <a:gd name="T16" fmla="*/ 108 w 160"/>
              <a:gd name="T17" fmla="*/ 180 h 200"/>
              <a:gd name="T18" fmla="*/ 116 w 160"/>
              <a:gd name="T19" fmla="*/ 144 h 200"/>
              <a:gd name="T20" fmla="*/ 140 w 160"/>
              <a:gd name="T21" fmla="*/ 136 h 200"/>
              <a:gd name="T22" fmla="*/ 132 w 160"/>
              <a:gd name="T23" fmla="*/ 112 h 200"/>
              <a:gd name="T24" fmla="*/ 108 w 160"/>
              <a:gd name="T25" fmla="*/ 120 h 200"/>
              <a:gd name="T26" fmla="*/ 108 w 160"/>
              <a:gd name="T27" fmla="*/ 92 h 200"/>
              <a:gd name="T28" fmla="*/ 132 w 160"/>
              <a:gd name="T29" fmla="*/ 100 h 200"/>
              <a:gd name="T30" fmla="*/ 140 w 160"/>
              <a:gd name="T31" fmla="*/ 76 h 200"/>
              <a:gd name="T32" fmla="*/ 116 w 160"/>
              <a:gd name="T33" fmla="*/ 68 h 200"/>
              <a:gd name="T34" fmla="*/ 108 w 160"/>
              <a:gd name="T35" fmla="*/ 92 h 200"/>
              <a:gd name="T36" fmla="*/ 72 w 160"/>
              <a:gd name="T37" fmla="*/ 188 h 200"/>
              <a:gd name="T38" fmla="*/ 96 w 160"/>
              <a:gd name="T39" fmla="*/ 180 h 200"/>
              <a:gd name="T40" fmla="*/ 88 w 160"/>
              <a:gd name="T41" fmla="*/ 156 h 200"/>
              <a:gd name="T42" fmla="*/ 64 w 160"/>
              <a:gd name="T43" fmla="*/ 164 h 200"/>
              <a:gd name="T44" fmla="*/ 64 w 160"/>
              <a:gd name="T45" fmla="*/ 136 h 200"/>
              <a:gd name="T46" fmla="*/ 88 w 160"/>
              <a:gd name="T47" fmla="*/ 144 h 200"/>
              <a:gd name="T48" fmla="*/ 96 w 160"/>
              <a:gd name="T49" fmla="*/ 120 h 200"/>
              <a:gd name="T50" fmla="*/ 72 w 160"/>
              <a:gd name="T51" fmla="*/ 112 h 200"/>
              <a:gd name="T52" fmla="*/ 64 w 160"/>
              <a:gd name="T53" fmla="*/ 136 h 200"/>
              <a:gd name="T54" fmla="*/ 72 w 160"/>
              <a:gd name="T55" fmla="*/ 100 h 200"/>
              <a:gd name="T56" fmla="*/ 96 w 160"/>
              <a:gd name="T57" fmla="*/ 92 h 200"/>
              <a:gd name="T58" fmla="*/ 88 w 160"/>
              <a:gd name="T59" fmla="*/ 68 h 200"/>
              <a:gd name="T60" fmla="*/ 64 w 160"/>
              <a:gd name="T61" fmla="*/ 76 h 200"/>
              <a:gd name="T62" fmla="*/ 20 w 160"/>
              <a:gd name="T63" fmla="*/ 180 h 200"/>
              <a:gd name="T64" fmla="*/ 44 w 160"/>
              <a:gd name="T65" fmla="*/ 188 h 200"/>
              <a:gd name="T66" fmla="*/ 52 w 160"/>
              <a:gd name="T67" fmla="*/ 164 h 200"/>
              <a:gd name="T68" fmla="*/ 28 w 160"/>
              <a:gd name="T69" fmla="*/ 156 h 200"/>
              <a:gd name="T70" fmla="*/ 20 w 160"/>
              <a:gd name="T71" fmla="*/ 180 h 200"/>
              <a:gd name="T72" fmla="*/ 28 w 160"/>
              <a:gd name="T73" fmla="*/ 144 h 200"/>
              <a:gd name="T74" fmla="*/ 52 w 160"/>
              <a:gd name="T75" fmla="*/ 136 h 200"/>
              <a:gd name="T76" fmla="*/ 44 w 160"/>
              <a:gd name="T77" fmla="*/ 112 h 200"/>
              <a:gd name="T78" fmla="*/ 20 w 160"/>
              <a:gd name="T79" fmla="*/ 120 h 200"/>
              <a:gd name="T80" fmla="*/ 20 w 160"/>
              <a:gd name="T81" fmla="*/ 92 h 200"/>
              <a:gd name="T82" fmla="*/ 44 w 160"/>
              <a:gd name="T83" fmla="*/ 100 h 200"/>
              <a:gd name="T84" fmla="*/ 52 w 160"/>
              <a:gd name="T85" fmla="*/ 76 h 200"/>
              <a:gd name="T86" fmla="*/ 28 w 160"/>
              <a:gd name="T87" fmla="*/ 68 h 200"/>
              <a:gd name="T88" fmla="*/ 20 w 160"/>
              <a:gd name="T89" fmla="*/ 92 h 200"/>
              <a:gd name="T90" fmla="*/ 20 w 160"/>
              <a:gd name="T91" fmla="*/ 20 h 200"/>
              <a:gd name="T92" fmla="*/ 140 w 160"/>
              <a:gd name="T93"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00">
                <a:moveTo>
                  <a:pt x="147" y="200"/>
                </a:moveTo>
                <a:cubicBezTo>
                  <a:pt x="13" y="200"/>
                  <a:pt x="13" y="200"/>
                  <a:pt x="13" y="200"/>
                </a:cubicBezTo>
                <a:cubicBezTo>
                  <a:pt x="7" y="200"/>
                  <a:pt x="0" y="194"/>
                  <a:pt x="0" y="187"/>
                </a:cubicBezTo>
                <a:cubicBezTo>
                  <a:pt x="0" y="12"/>
                  <a:pt x="0" y="12"/>
                  <a:pt x="0" y="12"/>
                </a:cubicBezTo>
                <a:cubicBezTo>
                  <a:pt x="0" y="6"/>
                  <a:pt x="5" y="0"/>
                  <a:pt x="12" y="0"/>
                </a:cubicBezTo>
                <a:cubicBezTo>
                  <a:pt x="147" y="0"/>
                  <a:pt x="147" y="0"/>
                  <a:pt x="147" y="0"/>
                </a:cubicBezTo>
                <a:cubicBezTo>
                  <a:pt x="154" y="0"/>
                  <a:pt x="160" y="6"/>
                  <a:pt x="160" y="12"/>
                </a:cubicBezTo>
                <a:cubicBezTo>
                  <a:pt x="160" y="187"/>
                  <a:pt x="160" y="187"/>
                  <a:pt x="160" y="187"/>
                </a:cubicBezTo>
                <a:cubicBezTo>
                  <a:pt x="160" y="194"/>
                  <a:pt x="154" y="200"/>
                  <a:pt x="147" y="200"/>
                </a:cubicBezTo>
                <a:close/>
                <a:moveTo>
                  <a:pt x="108" y="180"/>
                </a:moveTo>
                <a:cubicBezTo>
                  <a:pt x="108" y="184"/>
                  <a:pt x="111" y="188"/>
                  <a:pt x="116" y="188"/>
                </a:cubicBezTo>
                <a:cubicBezTo>
                  <a:pt x="132" y="188"/>
                  <a:pt x="132" y="188"/>
                  <a:pt x="132" y="188"/>
                </a:cubicBezTo>
                <a:cubicBezTo>
                  <a:pt x="136" y="188"/>
                  <a:pt x="140" y="184"/>
                  <a:pt x="140" y="180"/>
                </a:cubicBezTo>
                <a:cubicBezTo>
                  <a:pt x="140" y="164"/>
                  <a:pt x="140" y="164"/>
                  <a:pt x="140" y="164"/>
                </a:cubicBezTo>
                <a:cubicBezTo>
                  <a:pt x="140" y="160"/>
                  <a:pt x="136" y="156"/>
                  <a:pt x="132" y="156"/>
                </a:cubicBezTo>
                <a:cubicBezTo>
                  <a:pt x="116" y="156"/>
                  <a:pt x="116" y="156"/>
                  <a:pt x="116" y="156"/>
                </a:cubicBezTo>
                <a:cubicBezTo>
                  <a:pt x="111" y="156"/>
                  <a:pt x="108" y="160"/>
                  <a:pt x="108" y="164"/>
                </a:cubicBezTo>
                <a:lnTo>
                  <a:pt x="108" y="180"/>
                </a:lnTo>
                <a:close/>
                <a:moveTo>
                  <a:pt x="108" y="136"/>
                </a:moveTo>
                <a:cubicBezTo>
                  <a:pt x="108" y="140"/>
                  <a:pt x="111" y="144"/>
                  <a:pt x="116" y="144"/>
                </a:cubicBezTo>
                <a:cubicBezTo>
                  <a:pt x="132" y="144"/>
                  <a:pt x="132" y="144"/>
                  <a:pt x="132" y="144"/>
                </a:cubicBezTo>
                <a:cubicBezTo>
                  <a:pt x="136" y="144"/>
                  <a:pt x="140" y="140"/>
                  <a:pt x="140" y="136"/>
                </a:cubicBezTo>
                <a:cubicBezTo>
                  <a:pt x="140" y="120"/>
                  <a:pt x="140" y="120"/>
                  <a:pt x="140" y="120"/>
                </a:cubicBezTo>
                <a:cubicBezTo>
                  <a:pt x="140" y="116"/>
                  <a:pt x="136" y="112"/>
                  <a:pt x="132" y="112"/>
                </a:cubicBezTo>
                <a:cubicBezTo>
                  <a:pt x="116" y="112"/>
                  <a:pt x="116" y="112"/>
                  <a:pt x="116" y="112"/>
                </a:cubicBezTo>
                <a:cubicBezTo>
                  <a:pt x="111" y="112"/>
                  <a:pt x="108" y="116"/>
                  <a:pt x="108" y="120"/>
                </a:cubicBezTo>
                <a:lnTo>
                  <a:pt x="108" y="136"/>
                </a:lnTo>
                <a:close/>
                <a:moveTo>
                  <a:pt x="108" y="92"/>
                </a:moveTo>
                <a:cubicBezTo>
                  <a:pt x="108" y="96"/>
                  <a:pt x="111" y="100"/>
                  <a:pt x="116" y="100"/>
                </a:cubicBezTo>
                <a:cubicBezTo>
                  <a:pt x="132" y="100"/>
                  <a:pt x="132" y="100"/>
                  <a:pt x="132" y="100"/>
                </a:cubicBezTo>
                <a:cubicBezTo>
                  <a:pt x="136" y="100"/>
                  <a:pt x="140" y="96"/>
                  <a:pt x="140" y="92"/>
                </a:cubicBezTo>
                <a:cubicBezTo>
                  <a:pt x="140" y="76"/>
                  <a:pt x="140" y="76"/>
                  <a:pt x="140" y="76"/>
                </a:cubicBezTo>
                <a:cubicBezTo>
                  <a:pt x="140" y="72"/>
                  <a:pt x="136" y="68"/>
                  <a:pt x="132" y="68"/>
                </a:cubicBezTo>
                <a:cubicBezTo>
                  <a:pt x="116" y="68"/>
                  <a:pt x="116" y="68"/>
                  <a:pt x="116" y="68"/>
                </a:cubicBezTo>
                <a:cubicBezTo>
                  <a:pt x="111" y="68"/>
                  <a:pt x="108" y="72"/>
                  <a:pt x="108" y="76"/>
                </a:cubicBezTo>
                <a:lnTo>
                  <a:pt x="108" y="92"/>
                </a:lnTo>
                <a:close/>
                <a:moveTo>
                  <a:pt x="64" y="180"/>
                </a:moveTo>
                <a:cubicBezTo>
                  <a:pt x="64" y="184"/>
                  <a:pt x="67" y="188"/>
                  <a:pt x="72" y="188"/>
                </a:cubicBezTo>
                <a:cubicBezTo>
                  <a:pt x="88" y="188"/>
                  <a:pt x="88" y="188"/>
                  <a:pt x="88" y="188"/>
                </a:cubicBezTo>
                <a:cubicBezTo>
                  <a:pt x="92" y="188"/>
                  <a:pt x="96" y="184"/>
                  <a:pt x="96" y="180"/>
                </a:cubicBezTo>
                <a:cubicBezTo>
                  <a:pt x="96" y="164"/>
                  <a:pt x="96" y="164"/>
                  <a:pt x="96" y="164"/>
                </a:cubicBezTo>
                <a:cubicBezTo>
                  <a:pt x="96" y="160"/>
                  <a:pt x="92" y="156"/>
                  <a:pt x="88" y="156"/>
                </a:cubicBezTo>
                <a:cubicBezTo>
                  <a:pt x="72" y="156"/>
                  <a:pt x="72" y="156"/>
                  <a:pt x="72" y="156"/>
                </a:cubicBezTo>
                <a:cubicBezTo>
                  <a:pt x="67" y="156"/>
                  <a:pt x="64" y="160"/>
                  <a:pt x="64" y="164"/>
                </a:cubicBezTo>
                <a:lnTo>
                  <a:pt x="64" y="180"/>
                </a:lnTo>
                <a:close/>
                <a:moveTo>
                  <a:pt x="64" y="136"/>
                </a:moveTo>
                <a:cubicBezTo>
                  <a:pt x="64" y="140"/>
                  <a:pt x="67" y="144"/>
                  <a:pt x="72" y="144"/>
                </a:cubicBezTo>
                <a:cubicBezTo>
                  <a:pt x="88" y="144"/>
                  <a:pt x="88" y="144"/>
                  <a:pt x="88" y="144"/>
                </a:cubicBezTo>
                <a:cubicBezTo>
                  <a:pt x="92" y="144"/>
                  <a:pt x="96" y="140"/>
                  <a:pt x="96" y="136"/>
                </a:cubicBezTo>
                <a:cubicBezTo>
                  <a:pt x="96" y="120"/>
                  <a:pt x="96" y="120"/>
                  <a:pt x="96" y="120"/>
                </a:cubicBezTo>
                <a:cubicBezTo>
                  <a:pt x="96" y="116"/>
                  <a:pt x="92" y="112"/>
                  <a:pt x="88" y="112"/>
                </a:cubicBezTo>
                <a:cubicBezTo>
                  <a:pt x="72" y="112"/>
                  <a:pt x="72" y="112"/>
                  <a:pt x="72" y="112"/>
                </a:cubicBezTo>
                <a:cubicBezTo>
                  <a:pt x="67" y="112"/>
                  <a:pt x="64" y="116"/>
                  <a:pt x="64" y="120"/>
                </a:cubicBezTo>
                <a:lnTo>
                  <a:pt x="64" y="136"/>
                </a:lnTo>
                <a:close/>
                <a:moveTo>
                  <a:pt x="64" y="92"/>
                </a:moveTo>
                <a:cubicBezTo>
                  <a:pt x="64" y="96"/>
                  <a:pt x="67" y="100"/>
                  <a:pt x="72" y="100"/>
                </a:cubicBezTo>
                <a:cubicBezTo>
                  <a:pt x="88" y="100"/>
                  <a:pt x="88" y="100"/>
                  <a:pt x="88" y="100"/>
                </a:cubicBezTo>
                <a:cubicBezTo>
                  <a:pt x="92" y="100"/>
                  <a:pt x="96" y="96"/>
                  <a:pt x="96" y="92"/>
                </a:cubicBezTo>
                <a:cubicBezTo>
                  <a:pt x="96" y="76"/>
                  <a:pt x="96" y="76"/>
                  <a:pt x="96" y="76"/>
                </a:cubicBezTo>
                <a:cubicBezTo>
                  <a:pt x="96" y="72"/>
                  <a:pt x="92" y="68"/>
                  <a:pt x="88" y="68"/>
                </a:cubicBezTo>
                <a:cubicBezTo>
                  <a:pt x="72" y="68"/>
                  <a:pt x="72" y="68"/>
                  <a:pt x="72" y="68"/>
                </a:cubicBezTo>
                <a:cubicBezTo>
                  <a:pt x="67" y="68"/>
                  <a:pt x="64" y="72"/>
                  <a:pt x="64" y="76"/>
                </a:cubicBezTo>
                <a:lnTo>
                  <a:pt x="64" y="92"/>
                </a:lnTo>
                <a:close/>
                <a:moveTo>
                  <a:pt x="20" y="180"/>
                </a:moveTo>
                <a:cubicBezTo>
                  <a:pt x="20" y="184"/>
                  <a:pt x="23" y="188"/>
                  <a:pt x="28" y="188"/>
                </a:cubicBezTo>
                <a:cubicBezTo>
                  <a:pt x="44" y="188"/>
                  <a:pt x="44" y="188"/>
                  <a:pt x="44" y="188"/>
                </a:cubicBezTo>
                <a:cubicBezTo>
                  <a:pt x="48" y="188"/>
                  <a:pt x="52" y="184"/>
                  <a:pt x="52" y="180"/>
                </a:cubicBezTo>
                <a:cubicBezTo>
                  <a:pt x="52" y="164"/>
                  <a:pt x="52" y="164"/>
                  <a:pt x="52" y="164"/>
                </a:cubicBezTo>
                <a:cubicBezTo>
                  <a:pt x="52" y="160"/>
                  <a:pt x="48" y="156"/>
                  <a:pt x="44" y="156"/>
                </a:cubicBezTo>
                <a:cubicBezTo>
                  <a:pt x="28" y="156"/>
                  <a:pt x="28" y="156"/>
                  <a:pt x="28" y="156"/>
                </a:cubicBezTo>
                <a:cubicBezTo>
                  <a:pt x="23" y="156"/>
                  <a:pt x="20" y="160"/>
                  <a:pt x="20" y="164"/>
                </a:cubicBezTo>
                <a:lnTo>
                  <a:pt x="20" y="180"/>
                </a:lnTo>
                <a:close/>
                <a:moveTo>
                  <a:pt x="20" y="136"/>
                </a:moveTo>
                <a:cubicBezTo>
                  <a:pt x="20" y="140"/>
                  <a:pt x="23" y="144"/>
                  <a:pt x="28" y="144"/>
                </a:cubicBezTo>
                <a:cubicBezTo>
                  <a:pt x="44" y="144"/>
                  <a:pt x="44" y="144"/>
                  <a:pt x="44" y="144"/>
                </a:cubicBezTo>
                <a:cubicBezTo>
                  <a:pt x="48" y="144"/>
                  <a:pt x="52" y="140"/>
                  <a:pt x="52" y="136"/>
                </a:cubicBezTo>
                <a:cubicBezTo>
                  <a:pt x="52" y="120"/>
                  <a:pt x="52" y="120"/>
                  <a:pt x="52" y="120"/>
                </a:cubicBezTo>
                <a:cubicBezTo>
                  <a:pt x="52" y="116"/>
                  <a:pt x="48" y="112"/>
                  <a:pt x="44" y="112"/>
                </a:cubicBezTo>
                <a:cubicBezTo>
                  <a:pt x="28" y="112"/>
                  <a:pt x="28" y="112"/>
                  <a:pt x="28" y="112"/>
                </a:cubicBezTo>
                <a:cubicBezTo>
                  <a:pt x="23" y="112"/>
                  <a:pt x="20" y="116"/>
                  <a:pt x="20" y="120"/>
                </a:cubicBezTo>
                <a:lnTo>
                  <a:pt x="20" y="136"/>
                </a:lnTo>
                <a:close/>
                <a:moveTo>
                  <a:pt x="20" y="92"/>
                </a:moveTo>
                <a:cubicBezTo>
                  <a:pt x="20" y="96"/>
                  <a:pt x="23" y="100"/>
                  <a:pt x="28" y="100"/>
                </a:cubicBezTo>
                <a:cubicBezTo>
                  <a:pt x="44" y="100"/>
                  <a:pt x="44" y="100"/>
                  <a:pt x="44" y="100"/>
                </a:cubicBezTo>
                <a:cubicBezTo>
                  <a:pt x="48" y="100"/>
                  <a:pt x="52" y="96"/>
                  <a:pt x="52" y="92"/>
                </a:cubicBezTo>
                <a:cubicBezTo>
                  <a:pt x="52" y="76"/>
                  <a:pt x="52" y="76"/>
                  <a:pt x="52" y="76"/>
                </a:cubicBezTo>
                <a:cubicBezTo>
                  <a:pt x="52" y="72"/>
                  <a:pt x="48" y="68"/>
                  <a:pt x="44" y="68"/>
                </a:cubicBezTo>
                <a:cubicBezTo>
                  <a:pt x="28" y="68"/>
                  <a:pt x="28" y="68"/>
                  <a:pt x="28" y="68"/>
                </a:cubicBezTo>
                <a:cubicBezTo>
                  <a:pt x="23" y="68"/>
                  <a:pt x="20" y="72"/>
                  <a:pt x="20" y="76"/>
                </a:cubicBezTo>
                <a:lnTo>
                  <a:pt x="20" y="92"/>
                </a:lnTo>
                <a:close/>
                <a:moveTo>
                  <a:pt x="140" y="20"/>
                </a:moveTo>
                <a:cubicBezTo>
                  <a:pt x="20" y="20"/>
                  <a:pt x="20" y="20"/>
                  <a:pt x="20" y="20"/>
                </a:cubicBezTo>
                <a:cubicBezTo>
                  <a:pt x="20" y="52"/>
                  <a:pt x="20" y="52"/>
                  <a:pt x="20" y="52"/>
                </a:cubicBezTo>
                <a:cubicBezTo>
                  <a:pt x="140" y="52"/>
                  <a:pt x="140" y="52"/>
                  <a:pt x="140" y="52"/>
                </a:cubicBezTo>
                <a:lnTo>
                  <a:pt x="140" y="20"/>
                </a:lnTo>
                <a:close/>
              </a:path>
            </a:pathLst>
          </a:custGeom>
          <a:solidFill>
            <a:schemeClr val="bg1">
              <a:lumMod val="95000"/>
              <a:alpha val="90000"/>
            </a:schemeClr>
          </a:solidFill>
          <a:ln>
            <a:noFill/>
          </a:ln>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sp>
        <p:nvSpPr>
          <p:cNvPr id="237" name="Freeform 142"/>
          <p:cNvSpPr>
            <a:spLocks noEditPoints="1"/>
          </p:cNvSpPr>
          <p:nvPr/>
        </p:nvSpPr>
        <p:spPr bwMode="auto">
          <a:xfrm>
            <a:off x="6802332" y="3904819"/>
            <a:ext cx="257093" cy="357640"/>
          </a:xfrm>
          <a:custGeom>
            <a:avLst/>
            <a:gdLst>
              <a:gd name="T0" fmla="*/ 140 w 144"/>
              <a:gd name="T1" fmla="*/ 184 h 200"/>
              <a:gd name="T2" fmla="*/ 144 w 144"/>
              <a:gd name="T3" fmla="*/ 188 h 200"/>
              <a:gd name="T4" fmla="*/ 144 w 144"/>
              <a:gd name="T5" fmla="*/ 200 h 200"/>
              <a:gd name="T6" fmla="*/ 0 w 144"/>
              <a:gd name="T7" fmla="*/ 200 h 200"/>
              <a:gd name="T8" fmla="*/ 0 w 144"/>
              <a:gd name="T9" fmla="*/ 188 h 200"/>
              <a:gd name="T10" fmla="*/ 4 w 144"/>
              <a:gd name="T11" fmla="*/ 184 h 200"/>
              <a:gd name="T12" fmla="*/ 16 w 144"/>
              <a:gd name="T13" fmla="*/ 184 h 200"/>
              <a:gd name="T14" fmla="*/ 49 w 144"/>
              <a:gd name="T15" fmla="*/ 100 h 200"/>
              <a:gd name="T16" fmla="*/ 16 w 144"/>
              <a:gd name="T17" fmla="*/ 16 h 200"/>
              <a:gd name="T18" fmla="*/ 4 w 144"/>
              <a:gd name="T19" fmla="*/ 16 h 200"/>
              <a:gd name="T20" fmla="*/ 0 w 144"/>
              <a:gd name="T21" fmla="*/ 12 h 200"/>
              <a:gd name="T22" fmla="*/ 0 w 144"/>
              <a:gd name="T23" fmla="*/ 0 h 200"/>
              <a:gd name="T24" fmla="*/ 144 w 144"/>
              <a:gd name="T25" fmla="*/ 0 h 200"/>
              <a:gd name="T26" fmla="*/ 144 w 144"/>
              <a:gd name="T27" fmla="*/ 12 h 200"/>
              <a:gd name="T28" fmla="*/ 140 w 144"/>
              <a:gd name="T29" fmla="*/ 16 h 200"/>
              <a:gd name="T30" fmla="*/ 126 w 144"/>
              <a:gd name="T31" fmla="*/ 16 h 200"/>
              <a:gd name="T32" fmla="*/ 93 w 144"/>
              <a:gd name="T33" fmla="*/ 100 h 200"/>
              <a:gd name="T34" fmla="*/ 126 w 144"/>
              <a:gd name="T35" fmla="*/ 184 h 200"/>
              <a:gd name="T36" fmla="*/ 140 w 144"/>
              <a:gd name="T37" fmla="*/ 184 h 200"/>
              <a:gd name="T38" fmla="*/ 83 w 144"/>
              <a:gd name="T39" fmla="*/ 100 h 200"/>
              <a:gd name="T40" fmla="*/ 116 w 144"/>
              <a:gd name="T41" fmla="*/ 16 h 200"/>
              <a:gd name="T42" fmla="*/ 26 w 144"/>
              <a:gd name="T43" fmla="*/ 16 h 200"/>
              <a:gd name="T44" fmla="*/ 60 w 144"/>
              <a:gd name="T45" fmla="*/ 100 h 200"/>
              <a:gd name="T46" fmla="*/ 27 w 144"/>
              <a:gd name="T47" fmla="*/ 184 h 200"/>
              <a:gd name="T48" fmla="*/ 32 w 144"/>
              <a:gd name="T49" fmla="*/ 184 h 200"/>
              <a:gd name="T50" fmla="*/ 46 w 144"/>
              <a:gd name="T51" fmla="*/ 171 h 200"/>
              <a:gd name="T52" fmla="*/ 55 w 144"/>
              <a:gd name="T53" fmla="*/ 166 h 200"/>
              <a:gd name="T54" fmla="*/ 67 w 144"/>
              <a:gd name="T55" fmla="*/ 160 h 200"/>
              <a:gd name="T56" fmla="*/ 71 w 144"/>
              <a:gd name="T57" fmla="*/ 152 h 200"/>
              <a:gd name="T58" fmla="*/ 75 w 144"/>
              <a:gd name="T59" fmla="*/ 160 h 200"/>
              <a:gd name="T60" fmla="*/ 86 w 144"/>
              <a:gd name="T61" fmla="*/ 166 h 200"/>
              <a:gd name="T62" fmla="*/ 96 w 144"/>
              <a:gd name="T63" fmla="*/ 171 h 200"/>
              <a:gd name="T64" fmla="*/ 109 w 144"/>
              <a:gd name="T65" fmla="*/ 184 h 200"/>
              <a:gd name="T66" fmla="*/ 116 w 144"/>
              <a:gd name="T67" fmla="*/ 184 h 200"/>
              <a:gd name="T68" fmla="*/ 83 w 144"/>
              <a:gd name="T69" fmla="*/ 100 h 200"/>
              <a:gd name="T70" fmla="*/ 75 w 144"/>
              <a:gd name="T71" fmla="*/ 89 h 200"/>
              <a:gd name="T72" fmla="*/ 73 w 144"/>
              <a:gd name="T73" fmla="*/ 99 h 200"/>
              <a:gd name="T74" fmla="*/ 72 w 144"/>
              <a:gd name="T75" fmla="*/ 106 h 200"/>
              <a:gd name="T76" fmla="*/ 71 w 144"/>
              <a:gd name="T77" fmla="*/ 99 h 200"/>
              <a:gd name="T78" fmla="*/ 68 w 144"/>
              <a:gd name="T79" fmla="*/ 89 h 200"/>
              <a:gd name="T80" fmla="*/ 61 w 144"/>
              <a:gd name="T81" fmla="*/ 79 h 200"/>
              <a:gd name="T82" fmla="*/ 52 w 144"/>
              <a:gd name="T83" fmla="*/ 69 h 200"/>
              <a:gd name="T84" fmla="*/ 39 w 144"/>
              <a:gd name="T85" fmla="*/ 55 h 200"/>
              <a:gd name="T86" fmla="*/ 72 w 144"/>
              <a:gd name="T87" fmla="*/ 65 h 200"/>
              <a:gd name="T88" fmla="*/ 104 w 144"/>
              <a:gd name="T89" fmla="*/ 55 h 200"/>
              <a:gd name="T90" fmla="*/ 92 w 144"/>
              <a:gd name="T91" fmla="*/ 69 h 200"/>
              <a:gd name="T92" fmla="*/ 83 w 144"/>
              <a:gd name="T93" fmla="*/ 79 h 200"/>
              <a:gd name="T94" fmla="*/ 75 w 144"/>
              <a:gd name="T95" fmla="*/ 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00">
                <a:moveTo>
                  <a:pt x="140" y="184"/>
                </a:moveTo>
                <a:cubicBezTo>
                  <a:pt x="142" y="184"/>
                  <a:pt x="144" y="186"/>
                  <a:pt x="144" y="188"/>
                </a:cubicBezTo>
                <a:cubicBezTo>
                  <a:pt x="144" y="190"/>
                  <a:pt x="144" y="200"/>
                  <a:pt x="144" y="200"/>
                </a:cubicBezTo>
                <a:cubicBezTo>
                  <a:pt x="0" y="200"/>
                  <a:pt x="0" y="200"/>
                  <a:pt x="0" y="200"/>
                </a:cubicBezTo>
                <a:cubicBezTo>
                  <a:pt x="0" y="200"/>
                  <a:pt x="0" y="190"/>
                  <a:pt x="0" y="188"/>
                </a:cubicBezTo>
                <a:cubicBezTo>
                  <a:pt x="0" y="186"/>
                  <a:pt x="2" y="184"/>
                  <a:pt x="4" y="184"/>
                </a:cubicBezTo>
                <a:cubicBezTo>
                  <a:pt x="16" y="184"/>
                  <a:pt x="16" y="184"/>
                  <a:pt x="16" y="184"/>
                </a:cubicBezTo>
                <a:cubicBezTo>
                  <a:pt x="17" y="135"/>
                  <a:pt x="49" y="120"/>
                  <a:pt x="49" y="100"/>
                </a:cubicBezTo>
                <a:cubicBezTo>
                  <a:pt x="49" y="80"/>
                  <a:pt x="16" y="79"/>
                  <a:pt x="16" y="16"/>
                </a:cubicBezTo>
                <a:cubicBezTo>
                  <a:pt x="4" y="16"/>
                  <a:pt x="4" y="16"/>
                  <a:pt x="4" y="16"/>
                </a:cubicBezTo>
                <a:cubicBezTo>
                  <a:pt x="2" y="16"/>
                  <a:pt x="0" y="14"/>
                  <a:pt x="0" y="12"/>
                </a:cubicBezTo>
                <a:cubicBezTo>
                  <a:pt x="0" y="10"/>
                  <a:pt x="0" y="0"/>
                  <a:pt x="0" y="0"/>
                </a:cubicBezTo>
                <a:cubicBezTo>
                  <a:pt x="144" y="0"/>
                  <a:pt x="144" y="0"/>
                  <a:pt x="144" y="0"/>
                </a:cubicBezTo>
                <a:cubicBezTo>
                  <a:pt x="144" y="0"/>
                  <a:pt x="144" y="10"/>
                  <a:pt x="144" y="12"/>
                </a:cubicBezTo>
                <a:cubicBezTo>
                  <a:pt x="144" y="14"/>
                  <a:pt x="142" y="16"/>
                  <a:pt x="140" y="16"/>
                </a:cubicBezTo>
                <a:cubicBezTo>
                  <a:pt x="126" y="16"/>
                  <a:pt x="126" y="16"/>
                  <a:pt x="126" y="16"/>
                </a:cubicBezTo>
                <a:cubicBezTo>
                  <a:pt x="126" y="79"/>
                  <a:pt x="93" y="80"/>
                  <a:pt x="93" y="100"/>
                </a:cubicBezTo>
                <a:cubicBezTo>
                  <a:pt x="93" y="120"/>
                  <a:pt x="125" y="135"/>
                  <a:pt x="126" y="184"/>
                </a:cubicBezTo>
                <a:lnTo>
                  <a:pt x="140" y="184"/>
                </a:lnTo>
                <a:close/>
                <a:moveTo>
                  <a:pt x="83" y="100"/>
                </a:moveTo>
                <a:cubicBezTo>
                  <a:pt x="83" y="80"/>
                  <a:pt x="115" y="79"/>
                  <a:pt x="116" y="16"/>
                </a:cubicBezTo>
                <a:cubicBezTo>
                  <a:pt x="26" y="16"/>
                  <a:pt x="26" y="16"/>
                  <a:pt x="26" y="16"/>
                </a:cubicBezTo>
                <a:cubicBezTo>
                  <a:pt x="27" y="79"/>
                  <a:pt x="60" y="80"/>
                  <a:pt x="60" y="100"/>
                </a:cubicBezTo>
                <a:cubicBezTo>
                  <a:pt x="60" y="119"/>
                  <a:pt x="27" y="134"/>
                  <a:pt x="27" y="184"/>
                </a:cubicBezTo>
                <a:cubicBezTo>
                  <a:pt x="32" y="184"/>
                  <a:pt x="32" y="184"/>
                  <a:pt x="32" y="184"/>
                </a:cubicBezTo>
                <a:cubicBezTo>
                  <a:pt x="34" y="180"/>
                  <a:pt x="38" y="175"/>
                  <a:pt x="46" y="171"/>
                </a:cubicBezTo>
                <a:cubicBezTo>
                  <a:pt x="55" y="166"/>
                  <a:pt x="55" y="166"/>
                  <a:pt x="55" y="166"/>
                </a:cubicBezTo>
                <a:cubicBezTo>
                  <a:pt x="62" y="163"/>
                  <a:pt x="65" y="161"/>
                  <a:pt x="67" y="160"/>
                </a:cubicBezTo>
                <a:cubicBezTo>
                  <a:pt x="68" y="159"/>
                  <a:pt x="69" y="156"/>
                  <a:pt x="71" y="152"/>
                </a:cubicBezTo>
                <a:cubicBezTo>
                  <a:pt x="72" y="156"/>
                  <a:pt x="74" y="159"/>
                  <a:pt x="75" y="160"/>
                </a:cubicBezTo>
                <a:cubicBezTo>
                  <a:pt x="76" y="161"/>
                  <a:pt x="80" y="163"/>
                  <a:pt x="86" y="166"/>
                </a:cubicBezTo>
                <a:cubicBezTo>
                  <a:pt x="96" y="171"/>
                  <a:pt x="96" y="171"/>
                  <a:pt x="96" y="171"/>
                </a:cubicBezTo>
                <a:cubicBezTo>
                  <a:pt x="103" y="175"/>
                  <a:pt x="108" y="180"/>
                  <a:pt x="109" y="184"/>
                </a:cubicBezTo>
                <a:cubicBezTo>
                  <a:pt x="116" y="184"/>
                  <a:pt x="116" y="184"/>
                  <a:pt x="116" y="184"/>
                </a:cubicBezTo>
                <a:cubicBezTo>
                  <a:pt x="115" y="134"/>
                  <a:pt x="83" y="119"/>
                  <a:pt x="83" y="100"/>
                </a:cubicBezTo>
                <a:close/>
                <a:moveTo>
                  <a:pt x="75" y="89"/>
                </a:moveTo>
                <a:cubicBezTo>
                  <a:pt x="74" y="91"/>
                  <a:pt x="73" y="94"/>
                  <a:pt x="73" y="99"/>
                </a:cubicBezTo>
                <a:cubicBezTo>
                  <a:pt x="73" y="100"/>
                  <a:pt x="72" y="103"/>
                  <a:pt x="72" y="106"/>
                </a:cubicBezTo>
                <a:cubicBezTo>
                  <a:pt x="71" y="103"/>
                  <a:pt x="71" y="100"/>
                  <a:pt x="71" y="99"/>
                </a:cubicBezTo>
                <a:cubicBezTo>
                  <a:pt x="70" y="94"/>
                  <a:pt x="69" y="91"/>
                  <a:pt x="68" y="89"/>
                </a:cubicBezTo>
                <a:cubicBezTo>
                  <a:pt x="68" y="87"/>
                  <a:pt x="65" y="84"/>
                  <a:pt x="61" y="79"/>
                </a:cubicBezTo>
                <a:cubicBezTo>
                  <a:pt x="52" y="69"/>
                  <a:pt x="52" y="69"/>
                  <a:pt x="52" y="69"/>
                </a:cubicBezTo>
                <a:cubicBezTo>
                  <a:pt x="45" y="63"/>
                  <a:pt x="41" y="58"/>
                  <a:pt x="39" y="55"/>
                </a:cubicBezTo>
                <a:cubicBezTo>
                  <a:pt x="50" y="62"/>
                  <a:pt x="61" y="65"/>
                  <a:pt x="72" y="65"/>
                </a:cubicBezTo>
                <a:cubicBezTo>
                  <a:pt x="82" y="65"/>
                  <a:pt x="93" y="62"/>
                  <a:pt x="104" y="55"/>
                </a:cubicBezTo>
                <a:cubicBezTo>
                  <a:pt x="102" y="58"/>
                  <a:pt x="98" y="63"/>
                  <a:pt x="92" y="69"/>
                </a:cubicBezTo>
                <a:cubicBezTo>
                  <a:pt x="83" y="79"/>
                  <a:pt x="83" y="79"/>
                  <a:pt x="83" y="79"/>
                </a:cubicBezTo>
                <a:cubicBezTo>
                  <a:pt x="78" y="84"/>
                  <a:pt x="76" y="87"/>
                  <a:pt x="75" y="89"/>
                </a:cubicBezTo>
                <a:close/>
              </a:path>
            </a:pathLst>
          </a:custGeom>
          <a:solidFill>
            <a:schemeClr val="bg1">
              <a:lumMod val="95000"/>
              <a:alpha val="90000"/>
            </a:schemeClr>
          </a:solidFill>
          <a:ln>
            <a:noFill/>
          </a:ln>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cs typeface="+mn-ea"/>
              <a:sym typeface="+mn-lt"/>
            </a:endParaRPr>
          </a:p>
        </p:txBody>
      </p:sp>
      <p:sp>
        <p:nvSpPr>
          <p:cNvPr id="238" name="AutoShape 59"/>
          <p:cNvSpPr/>
          <p:nvPr/>
        </p:nvSpPr>
        <p:spPr bwMode="auto">
          <a:xfrm>
            <a:off x="6802332" y="5255540"/>
            <a:ext cx="332022" cy="3314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lumMod val="95000"/>
              <a:alpha val="90000"/>
            </a:schemeClr>
          </a:solid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grpSp>
        <p:nvGrpSpPr>
          <p:cNvPr id="239" name="组合 238"/>
          <p:cNvGrpSpPr/>
          <p:nvPr/>
        </p:nvGrpSpPr>
        <p:grpSpPr>
          <a:xfrm>
            <a:off x="6802332" y="1228993"/>
            <a:ext cx="331455" cy="332022"/>
            <a:chOff x="6113210" y="7202122"/>
            <a:chExt cx="366050" cy="366676"/>
          </a:xfrm>
          <a:solidFill>
            <a:schemeClr val="bg1">
              <a:lumMod val="95000"/>
              <a:alpha val="90000"/>
            </a:schemeClr>
          </a:solidFill>
        </p:grpSpPr>
        <p:sp>
          <p:nvSpPr>
            <p:cNvPr id="240" name="AutoShape 18"/>
            <p:cNvSpPr/>
            <p:nvPr/>
          </p:nvSpPr>
          <p:spPr bwMode="auto">
            <a:xfrm>
              <a:off x="6113210" y="7202122"/>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1" name="AutoShape 19"/>
            <p:cNvSpPr/>
            <p:nvPr/>
          </p:nvSpPr>
          <p:spPr bwMode="auto">
            <a:xfrm>
              <a:off x="6193303" y="733978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2" name="AutoShape 20"/>
            <p:cNvSpPr/>
            <p:nvPr/>
          </p:nvSpPr>
          <p:spPr bwMode="auto">
            <a:xfrm>
              <a:off x="6193303" y="739672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3" name="AutoShape 21"/>
            <p:cNvSpPr/>
            <p:nvPr/>
          </p:nvSpPr>
          <p:spPr bwMode="auto">
            <a:xfrm>
              <a:off x="6193303" y="745429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4" name="AutoShape 22"/>
            <p:cNvSpPr/>
            <p:nvPr/>
          </p:nvSpPr>
          <p:spPr bwMode="auto">
            <a:xfrm>
              <a:off x="6273396" y="745429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5" name="AutoShape 23"/>
            <p:cNvSpPr/>
            <p:nvPr/>
          </p:nvSpPr>
          <p:spPr bwMode="auto">
            <a:xfrm>
              <a:off x="6273396" y="739672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6" name="AutoShape 24"/>
            <p:cNvSpPr/>
            <p:nvPr/>
          </p:nvSpPr>
          <p:spPr bwMode="auto">
            <a:xfrm>
              <a:off x="6273396" y="733978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7" name="AutoShape 25"/>
            <p:cNvSpPr/>
            <p:nvPr/>
          </p:nvSpPr>
          <p:spPr bwMode="auto">
            <a:xfrm>
              <a:off x="6353490" y="745429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8" name="AutoShape 26"/>
            <p:cNvSpPr/>
            <p:nvPr/>
          </p:nvSpPr>
          <p:spPr bwMode="auto">
            <a:xfrm>
              <a:off x="6353490" y="739672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sp>
          <p:nvSpPr>
            <p:cNvPr id="249" name="AutoShape 27"/>
            <p:cNvSpPr/>
            <p:nvPr/>
          </p:nvSpPr>
          <p:spPr bwMode="auto">
            <a:xfrm>
              <a:off x="6353490" y="733978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schemeClr val="bg1"/>
                </a:solidFill>
                <a:effectLst>
                  <a:outerShdw blurRad="38100" dist="38100" dir="2700000" algn="tl">
                    <a:srgbClr val="000000"/>
                  </a:outerShdw>
                </a:effectLst>
                <a:uLnTx/>
                <a:uFillTx/>
                <a:cs typeface="+mn-ea"/>
                <a:sym typeface="+mn-lt"/>
              </a:endParaRPr>
            </a:p>
          </p:txBody>
        </p:sp>
      </p:grpSp>
      <p:cxnSp>
        <p:nvCxnSpPr>
          <p:cNvPr id="250" name="直接连接符 249"/>
          <p:cNvCxnSpPr/>
          <p:nvPr/>
        </p:nvCxnSpPr>
        <p:spPr>
          <a:xfrm>
            <a:off x="7363637" y="1175955"/>
            <a:ext cx="0" cy="576696"/>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a:off x="7363637" y="2528505"/>
            <a:ext cx="0" cy="576696"/>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a:off x="7363637" y="3862005"/>
            <a:ext cx="0" cy="576696"/>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a:off x="7363637" y="5147880"/>
            <a:ext cx="0" cy="576696"/>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54" name="组合 253"/>
          <p:cNvGrpSpPr/>
          <p:nvPr/>
        </p:nvGrpSpPr>
        <p:grpSpPr>
          <a:xfrm>
            <a:off x="7605569" y="928915"/>
            <a:ext cx="3676927" cy="1118023"/>
            <a:chOff x="6377851" y="1038415"/>
            <a:chExt cx="4550387" cy="1118023"/>
          </a:xfrm>
        </p:grpSpPr>
        <p:sp>
          <p:nvSpPr>
            <p:cNvPr id="255" name="矩形 254"/>
            <p:cNvSpPr/>
            <p:nvPr/>
          </p:nvSpPr>
          <p:spPr>
            <a:xfrm>
              <a:off x="6377851" y="1038415"/>
              <a:ext cx="3522011" cy="338554"/>
            </a:xfrm>
            <a:prstGeom prst="rect">
              <a:avLst/>
            </a:prstGeom>
          </p:spPr>
          <p:txBody>
            <a:bodyPr wrap="square">
              <a:spAutoFit/>
            </a:bodyPr>
            <a:lstStyle/>
            <a:p>
              <a:r>
                <a:rPr lang="en-US" altLang="zh-CN" sz="1600" b="1" dirty="0">
                  <a:solidFill>
                    <a:schemeClr val="bg1"/>
                  </a:solidFill>
                  <a:latin typeface="Calibri" panose="020F0502020204030204" pitchFamily="34" charset="0"/>
                  <a:ea typeface="Roboto" panose="02000000000000000000" pitchFamily="2" charset="0"/>
                </a:rPr>
                <a:t>ADD YOUR TEXT HERE</a:t>
              </a:r>
            </a:p>
          </p:txBody>
        </p:sp>
        <p:sp>
          <p:nvSpPr>
            <p:cNvPr id="256" name="文本框 8"/>
            <p:cNvSpPr txBox="1"/>
            <p:nvPr/>
          </p:nvSpPr>
          <p:spPr>
            <a:xfrm>
              <a:off x="6377852" y="1251575"/>
              <a:ext cx="4550386" cy="904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solidFill>
                  <a:latin typeface="Calibri" panose="020F0502020204030204" pitchFamily="34" charset="0"/>
                </a:rPr>
                <a:t>Insert you awesome clever slogan or theme in this area awesome clever slogan or theme in this world short of ambition. It would probably be a kinder world: with out demands, without </a:t>
              </a:r>
              <a:endParaRPr lang="zh-CN" altLang="en-US" sz="1200" dirty="0">
                <a:solidFill>
                  <a:schemeClr val="bg1"/>
                </a:solidFill>
                <a:latin typeface="Calibri" panose="020F0502020204030204" pitchFamily="34" charset="0"/>
              </a:endParaRPr>
            </a:p>
          </p:txBody>
        </p:sp>
      </p:grpSp>
      <p:grpSp>
        <p:nvGrpSpPr>
          <p:cNvPr id="257" name="组合 256"/>
          <p:cNvGrpSpPr/>
          <p:nvPr/>
        </p:nvGrpSpPr>
        <p:grpSpPr>
          <a:xfrm>
            <a:off x="7605569" y="2300515"/>
            <a:ext cx="3676927" cy="1118023"/>
            <a:chOff x="6377851" y="1038415"/>
            <a:chExt cx="4550387" cy="1118023"/>
          </a:xfrm>
        </p:grpSpPr>
        <p:sp>
          <p:nvSpPr>
            <p:cNvPr id="258" name="矩形 257"/>
            <p:cNvSpPr/>
            <p:nvPr/>
          </p:nvSpPr>
          <p:spPr>
            <a:xfrm>
              <a:off x="6377851" y="1038415"/>
              <a:ext cx="3522011" cy="338554"/>
            </a:xfrm>
            <a:prstGeom prst="rect">
              <a:avLst/>
            </a:prstGeom>
          </p:spPr>
          <p:txBody>
            <a:bodyPr wrap="square">
              <a:spAutoFit/>
            </a:bodyPr>
            <a:lstStyle/>
            <a:p>
              <a:r>
                <a:rPr lang="en-US" altLang="zh-CN" sz="1600" b="1" dirty="0">
                  <a:solidFill>
                    <a:schemeClr val="bg1"/>
                  </a:solidFill>
                  <a:latin typeface="Calibri" panose="020F0502020204030204" pitchFamily="34" charset="0"/>
                  <a:ea typeface="Roboto" panose="02000000000000000000" pitchFamily="2" charset="0"/>
                </a:rPr>
                <a:t>ADD YOUR TEXT HERE</a:t>
              </a:r>
            </a:p>
          </p:txBody>
        </p:sp>
        <p:sp>
          <p:nvSpPr>
            <p:cNvPr id="259" name="文本框 8"/>
            <p:cNvSpPr txBox="1"/>
            <p:nvPr/>
          </p:nvSpPr>
          <p:spPr>
            <a:xfrm>
              <a:off x="6377852" y="1251575"/>
              <a:ext cx="4550386" cy="904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solidFill>
                  <a:latin typeface="Calibri" panose="020F0502020204030204" pitchFamily="34" charset="0"/>
                </a:rPr>
                <a:t>Insert you awesome clever slogan or theme in this area awesome clever slogan or theme in this world short of ambition. It would probably be a kinder world: with out demands, without </a:t>
              </a:r>
              <a:endParaRPr lang="zh-CN" altLang="en-US" sz="1200" dirty="0">
                <a:solidFill>
                  <a:schemeClr val="bg1"/>
                </a:solidFill>
                <a:latin typeface="Calibri" panose="020F0502020204030204" pitchFamily="34" charset="0"/>
              </a:endParaRPr>
            </a:p>
          </p:txBody>
        </p:sp>
      </p:grpSp>
      <p:grpSp>
        <p:nvGrpSpPr>
          <p:cNvPr id="260" name="组合 259"/>
          <p:cNvGrpSpPr/>
          <p:nvPr/>
        </p:nvGrpSpPr>
        <p:grpSpPr>
          <a:xfrm>
            <a:off x="7605569" y="3643540"/>
            <a:ext cx="3676927" cy="1118023"/>
            <a:chOff x="6377851" y="1038415"/>
            <a:chExt cx="4550387" cy="1118023"/>
          </a:xfrm>
        </p:grpSpPr>
        <p:sp>
          <p:nvSpPr>
            <p:cNvPr id="261" name="矩形 260"/>
            <p:cNvSpPr/>
            <p:nvPr/>
          </p:nvSpPr>
          <p:spPr>
            <a:xfrm>
              <a:off x="6377851" y="1038415"/>
              <a:ext cx="3522011" cy="338554"/>
            </a:xfrm>
            <a:prstGeom prst="rect">
              <a:avLst/>
            </a:prstGeom>
          </p:spPr>
          <p:txBody>
            <a:bodyPr wrap="square">
              <a:spAutoFit/>
            </a:bodyPr>
            <a:lstStyle/>
            <a:p>
              <a:r>
                <a:rPr lang="en-US" altLang="zh-CN" sz="1600" b="1" dirty="0">
                  <a:solidFill>
                    <a:schemeClr val="bg1"/>
                  </a:solidFill>
                  <a:latin typeface="Calibri" panose="020F0502020204030204" pitchFamily="34" charset="0"/>
                  <a:ea typeface="Roboto" panose="02000000000000000000" pitchFamily="2" charset="0"/>
                </a:rPr>
                <a:t>ADD YOUR TEXT HERE</a:t>
              </a:r>
            </a:p>
          </p:txBody>
        </p:sp>
        <p:sp>
          <p:nvSpPr>
            <p:cNvPr id="262" name="文本框 8"/>
            <p:cNvSpPr txBox="1"/>
            <p:nvPr/>
          </p:nvSpPr>
          <p:spPr>
            <a:xfrm>
              <a:off x="6377852" y="1251575"/>
              <a:ext cx="4550386" cy="904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solidFill>
                  <a:latin typeface="Calibri" panose="020F0502020204030204" pitchFamily="34" charset="0"/>
                </a:rPr>
                <a:t>Insert you awesome clever slogan or theme in this area awesome clever slogan or theme in this world short of ambition. It would probably be a kinder world: with out demands, without </a:t>
              </a:r>
              <a:endParaRPr lang="zh-CN" altLang="en-US" sz="1200" dirty="0">
                <a:solidFill>
                  <a:schemeClr val="bg1"/>
                </a:solidFill>
                <a:latin typeface="Calibri" panose="020F0502020204030204" pitchFamily="34" charset="0"/>
              </a:endParaRPr>
            </a:p>
          </p:txBody>
        </p:sp>
      </p:grpSp>
      <p:grpSp>
        <p:nvGrpSpPr>
          <p:cNvPr id="263" name="组合 262"/>
          <p:cNvGrpSpPr/>
          <p:nvPr/>
        </p:nvGrpSpPr>
        <p:grpSpPr>
          <a:xfrm>
            <a:off x="7605569" y="4957990"/>
            <a:ext cx="3676927" cy="1118023"/>
            <a:chOff x="6377851" y="1038415"/>
            <a:chExt cx="4550387" cy="1118023"/>
          </a:xfrm>
        </p:grpSpPr>
        <p:sp>
          <p:nvSpPr>
            <p:cNvPr id="264" name="矩形 263"/>
            <p:cNvSpPr/>
            <p:nvPr/>
          </p:nvSpPr>
          <p:spPr>
            <a:xfrm>
              <a:off x="6377851" y="1038415"/>
              <a:ext cx="3522011" cy="338554"/>
            </a:xfrm>
            <a:prstGeom prst="rect">
              <a:avLst/>
            </a:prstGeom>
          </p:spPr>
          <p:txBody>
            <a:bodyPr wrap="square">
              <a:spAutoFit/>
            </a:bodyPr>
            <a:lstStyle/>
            <a:p>
              <a:r>
                <a:rPr lang="en-US" altLang="zh-CN" sz="1600" b="1" dirty="0">
                  <a:solidFill>
                    <a:schemeClr val="bg1"/>
                  </a:solidFill>
                  <a:latin typeface="Calibri" panose="020F0502020204030204" pitchFamily="34" charset="0"/>
                  <a:ea typeface="Roboto" panose="02000000000000000000" pitchFamily="2" charset="0"/>
                </a:rPr>
                <a:t>ADD YOUR TEXT HERE</a:t>
              </a:r>
            </a:p>
          </p:txBody>
        </p:sp>
        <p:sp>
          <p:nvSpPr>
            <p:cNvPr id="265" name="文本框 8"/>
            <p:cNvSpPr txBox="1"/>
            <p:nvPr/>
          </p:nvSpPr>
          <p:spPr>
            <a:xfrm>
              <a:off x="6377852" y="1251575"/>
              <a:ext cx="4550386" cy="904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solidFill>
                  <a:latin typeface="Calibri" panose="020F0502020204030204" pitchFamily="34" charset="0"/>
                </a:rPr>
                <a:t>Insert you awesome clever slogan or theme in this area awesome clever slogan or theme in this world short of ambition. It would probably be a kinder world: with out demands, without </a:t>
              </a:r>
              <a:endParaRPr lang="zh-CN" altLang="en-US" sz="1200" dirty="0">
                <a:solidFill>
                  <a:schemeClr val="bg1"/>
                </a:solidFill>
                <a:latin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anim calcmode="lin" valueType="num">
                                      <p:cBhvr>
                                        <p:cTn id="8" dur="1000" fill="hold"/>
                                        <p:tgtEl>
                                          <p:spTgt spid="234"/>
                                        </p:tgtEl>
                                        <p:attrNameLst>
                                          <p:attrName>ppt_x</p:attrName>
                                        </p:attrNameLst>
                                      </p:cBhvr>
                                      <p:tavLst>
                                        <p:tav tm="0">
                                          <p:val>
                                            <p:strVal val="#ppt_x"/>
                                          </p:val>
                                        </p:tav>
                                        <p:tav tm="100000">
                                          <p:val>
                                            <p:strVal val="#ppt_x"/>
                                          </p:val>
                                        </p:tav>
                                      </p:tavLst>
                                    </p:anim>
                                    <p:anim calcmode="lin" valueType="num">
                                      <p:cBhvr>
                                        <p:cTn id="9" dur="1000" fill="hold"/>
                                        <p:tgtEl>
                                          <p:spTgt spid="2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35"/>
                                        </p:tgtEl>
                                        <p:attrNameLst>
                                          <p:attrName>style.visibility</p:attrName>
                                        </p:attrNameLst>
                                      </p:cBhvr>
                                      <p:to>
                                        <p:strVal val="visible"/>
                                      </p:to>
                                    </p:set>
                                    <p:animEffect transition="in" filter="randombar(horizontal)">
                                      <p:cBhvr>
                                        <p:cTn id="13" dur="500"/>
                                        <p:tgtEl>
                                          <p:spTgt spid="23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500" fill="hold"/>
                                        <p:tgtEl>
                                          <p:spTgt spid="236"/>
                                        </p:tgtEl>
                                        <p:attrNameLst>
                                          <p:attrName>ppt_w</p:attrName>
                                        </p:attrNameLst>
                                      </p:cBhvr>
                                      <p:tavLst>
                                        <p:tav tm="0">
                                          <p:val>
                                            <p:fltVal val="0"/>
                                          </p:val>
                                        </p:tav>
                                        <p:tav tm="100000">
                                          <p:val>
                                            <p:strVal val="#ppt_w"/>
                                          </p:val>
                                        </p:tav>
                                      </p:tavLst>
                                    </p:anim>
                                    <p:anim calcmode="lin" valueType="num">
                                      <p:cBhvr>
                                        <p:cTn id="18" dur="500" fill="hold"/>
                                        <p:tgtEl>
                                          <p:spTgt spid="236"/>
                                        </p:tgtEl>
                                        <p:attrNameLst>
                                          <p:attrName>ppt_h</p:attrName>
                                        </p:attrNameLst>
                                      </p:cBhvr>
                                      <p:tavLst>
                                        <p:tav tm="0">
                                          <p:val>
                                            <p:fltVal val="0"/>
                                          </p:val>
                                        </p:tav>
                                        <p:tav tm="100000">
                                          <p:val>
                                            <p:strVal val="#ppt_h"/>
                                          </p:val>
                                        </p:tav>
                                      </p:tavLst>
                                    </p:anim>
                                    <p:animEffect transition="in" filter="fade">
                                      <p:cBhvr>
                                        <p:cTn id="19" dur="500"/>
                                        <p:tgtEl>
                                          <p:spTgt spid="23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7"/>
                                        </p:tgtEl>
                                        <p:attrNameLst>
                                          <p:attrName>style.visibility</p:attrName>
                                        </p:attrNameLst>
                                      </p:cBhvr>
                                      <p:to>
                                        <p:strVal val="visible"/>
                                      </p:to>
                                    </p:set>
                                    <p:anim calcmode="lin" valueType="num">
                                      <p:cBhvr>
                                        <p:cTn id="22" dur="500" fill="hold"/>
                                        <p:tgtEl>
                                          <p:spTgt spid="237"/>
                                        </p:tgtEl>
                                        <p:attrNameLst>
                                          <p:attrName>ppt_w</p:attrName>
                                        </p:attrNameLst>
                                      </p:cBhvr>
                                      <p:tavLst>
                                        <p:tav tm="0">
                                          <p:val>
                                            <p:fltVal val="0"/>
                                          </p:val>
                                        </p:tav>
                                        <p:tav tm="100000">
                                          <p:val>
                                            <p:strVal val="#ppt_w"/>
                                          </p:val>
                                        </p:tav>
                                      </p:tavLst>
                                    </p:anim>
                                    <p:anim calcmode="lin" valueType="num">
                                      <p:cBhvr>
                                        <p:cTn id="23" dur="500" fill="hold"/>
                                        <p:tgtEl>
                                          <p:spTgt spid="237"/>
                                        </p:tgtEl>
                                        <p:attrNameLst>
                                          <p:attrName>ppt_h</p:attrName>
                                        </p:attrNameLst>
                                      </p:cBhvr>
                                      <p:tavLst>
                                        <p:tav tm="0">
                                          <p:val>
                                            <p:fltVal val="0"/>
                                          </p:val>
                                        </p:tav>
                                        <p:tav tm="100000">
                                          <p:val>
                                            <p:strVal val="#ppt_h"/>
                                          </p:val>
                                        </p:tav>
                                      </p:tavLst>
                                    </p:anim>
                                    <p:animEffect transition="in" filter="fade">
                                      <p:cBhvr>
                                        <p:cTn id="24" dur="500"/>
                                        <p:tgtEl>
                                          <p:spTgt spid="2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8"/>
                                        </p:tgtEl>
                                        <p:attrNameLst>
                                          <p:attrName>style.visibility</p:attrName>
                                        </p:attrNameLst>
                                      </p:cBhvr>
                                      <p:to>
                                        <p:strVal val="visible"/>
                                      </p:to>
                                    </p:set>
                                    <p:anim calcmode="lin" valueType="num">
                                      <p:cBhvr>
                                        <p:cTn id="27" dur="500" fill="hold"/>
                                        <p:tgtEl>
                                          <p:spTgt spid="238"/>
                                        </p:tgtEl>
                                        <p:attrNameLst>
                                          <p:attrName>ppt_w</p:attrName>
                                        </p:attrNameLst>
                                      </p:cBhvr>
                                      <p:tavLst>
                                        <p:tav tm="0">
                                          <p:val>
                                            <p:fltVal val="0"/>
                                          </p:val>
                                        </p:tav>
                                        <p:tav tm="100000">
                                          <p:val>
                                            <p:strVal val="#ppt_w"/>
                                          </p:val>
                                        </p:tav>
                                      </p:tavLst>
                                    </p:anim>
                                    <p:anim calcmode="lin" valueType="num">
                                      <p:cBhvr>
                                        <p:cTn id="28" dur="500" fill="hold"/>
                                        <p:tgtEl>
                                          <p:spTgt spid="238"/>
                                        </p:tgtEl>
                                        <p:attrNameLst>
                                          <p:attrName>ppt_h</p:attrName>
                                        </p:attrNameLst>
                                      </p:cBhvr>
                                      <p:tavLst>
                                        <p:tav tm="0">
                                          <p:val>
                                            <p:fltVal val="0"/>
                                          </p:val>
                                        </p:tav>
                                        <p:tav tm="100000">
                                          <p:val>
                                            <p:strVal val="#ppt_h"/>
                                          </p:val>
                                        </p:tav>
                                      </p:tavLst>
                                    </p:anim>
                                    <p:animEffect transition="in" filter="fade">
                                      <p:cBhvr>
                                        <p:cTn id="29" dur="500"/>
                                        <p:tgtEl>
                                          <p:spTgt spid="238"/>
                                        </p:tgtEl>
                                      </p:cBhvr>
                                    </p:animEffect>
                                  </p:childTnLst>
                                </p:cTn>
                              </p:par>
                              <p:par>
                                <p:cTn id="30" presetID="53" presetClass="entr" presetSubtype="16" fill="hold" nodeType="withEffect">
                                  <p:stCondLst>
                                    <p:cond delay="0"/>
                                  </p:stCondLst>
                                  <p:childTnLst>
                                    <p:set>
                                      <p:cBhvr>
                                        <p:cTn id="31" dur="1" fill="hold">
                                          <p:stCondLst>
                                            <p:cond delay="0"/>
                                          </p:stCondLst>
                                        </p:cTn>
                                        <p:tgtEl>
                                          <p:spTgt spid="239"/>
                                        </p:tgtEl>
                                        <p:attrNameLst>
                                          <p:attrName>style.visibility</p:attrName>
                                        </p:attrNameLst>
                                      </p:cBhvr>
                                      <p:to>
                                        <p:strVal val="visible"/>
                                      </p:to>
                                    </p:set>
                                    <p:anim calcmode="lin" valueType="num">
                                      <p:cBhvr>
                                        <p:cTn id="32" dur="500" fill="hold"/>
                                        <p:tgtEl>
                                          <p:spTgt spid="239"/>
                                        </p:tgtEl>
                                        <p:attrNameLst>
                                          <p:attrName>ppt_w</p:attrName>
                                        </p:attrNameLst>
                                      </p:cBhvr>
                                      <p:tavLst>
                                        <p:tav tm="0">
                                          <p:val>
                                            <p:fltVal val="0"/>
                                          </p:val>
                                        </p:tav>
                                        <p:tav tm="100000">
                                          <p:val>
                                            <p:strVal val="#ppt_w"/>
                                          </p:val>
                                        </p:tav>
                                      </p:tavLst>
                                    </p:anim>
                                    <p:anim calcmode="lin" valueType="num">
                                      <p:cBhvr>
                                        <p:cTn id="33" dur="500" fill="hold"/>
                                        <p:tgtEl>
                                          <p:spTgt spid="239"/>
                                        </p:tgtEl>
                                        <p:attrNameLst>
                                          <p:attrName>ppt_h</p:attrName>
                                        </p:attrNameLst>
                                      </p:cBhvr>
                                      <p:tavLst>
                                        <p:tav tm="0">
                                          <p:val>
                                            <p:fltVal val="0"/>
                                          </p:val>
                                        </p:tav>
                                        <p:tav tm="100000">
                                          <p:val>
                                            <p:strVal val="#ppt_h"/>
                                          </p:val>
                                        </p:tav>
                                      </p:tavLst>
                                    </p:anim>
                                    <p:animEffect transition="in" filter="fade">
                                      <p:cBhvr>
                                        <p:cTn id="34" dur="500"/>
                                        <p:tgtEl>
                                          <p:spTgt spid="239"/>
                                        </p:tgtEl>
                                      </p:cBhvr>
                                    </p:animEffect>
                                  </p:childTnLst>
                                </p:cTn>
                              </p:par>
                            </p:childTnLst>
                          </p:cTn>
                        </p:par>
                        <p:par>
                          <p:cTn id="35" fill="hold">
                            <p:stCondLst>
                              <p:cond delay="2000"/>
                            </p:stCondLst>
                            <p:childTnLst>
                              <p:par>
                                <p:cTn id="36" presetID="2" presetClass="entr" presetSubtype="4" fill="hold" nodeType="afterEffect">
                                  <p:stCondLst>
                                    <p:cond delay="0"/>
                                  </p:stCondLst>
                                  <p:childTnLst>
                                    <p:set>
                                      <p:cBhvr>
                                        <p:cTn id="37" dur="1" fill="hold">
                                          <p:stCondLst>
                                            <p:cond delay="0"/>
                                          </p:stCondLst>
                                        </p:cTn>
                                        <p:tgtEl>
                                          <p:spTgt spid="250"/>
                                        </p:tgtEl>
                                        <p:attrNameLst>
                                          <p:attrName>style.visibility</p:attrName>
                                        </p:attrNameLst>
                                      </p:cBhvr>
                                      <p:to>
                                        <p:strVal val="visible"/>
                                      </p:to>
                                    </p:set>
                                    <p:anim calcmode="lin" valueType="num">
                                      <p:cBhvr additive="base">
                                        <p:cTn id="38" dur="500" fill="hold"/>
                                        <p:tgtEl>
                                          <p:spTgt spid="250"/>
                                        </p:tgtEl>
                                        <p:attrNameLst>
                                          <p:attrName>ppt_x</p:attrName>
                                        </p:attrNameLst>
                                      </p:cBhvr>
                                      <p:tavLst>
                                        <p:tav tm="0">
                                          <p:val>
                                            <p:strVal val="#ppt_x"/>
                                          </p:val>
                                        </p:tav>
                                        <p:tav tm="100000">
                                          <p:val>
                                            <p:strVal val="#ppt_x"/>
                                          </p:val>
                                        </p:tav>
                                      </p:tavLst>
                                    </p:anim>
                                    <p:anim calcmode="lin" valueType="num">
                                      <p:cBhvr additive="base">
                                        <p:cTn id="39" dur="500" fill="hold"/>
                                        <p:tgtEl>
                                          <p:spTgt spid="250"/>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51"/>
                                        </p:tgtEl>
                                        <p:attrNameLst>
                                          <p:attrName>style.visibility</p:attrName>
                                        </p:attrNameLst>
                                      </p:cBhvr>
                                      <p:to>
                                        <p:strVal val="visible"/>
                                      </p:to>
                                    </p:set>
                                    <p:anim calcmode="lin" valueType="num">
                                      <p:cBhvr additive="base">
                                        <p:cTn id="42" dur="500" fill="hold"/>
                                        <p:tgtEl>
                                          <p:spTgt spid="251"/>
                                        </p:tgtEl>
                                        <p:attrNameLst>
                                          <p:attrName>ppt_x</p:attrName>
                                        </p:attrNameLst>
                                      </p:cBhvr>
                                      <p:tavLst>
                                        <p:tav tm="0">
                                          <p:val>
                                            <p:strVal val="#ppt_x"/>
                                          </p:val>
                                        </p:tav>
                                        <p:tav tm="100000">
                                          <p:val>
                                            <p:strVal val="#ppt_x"/>
                                          </p:val>
                                        </p:tav>
                                      </p:tavLst>
                                    </p:anim>
                                    <p:anim calcmode="lin" valueType="num">
                                      <p:cBhvr additive="base">
                                        <p:cTn id="43" dur="500" fill="hold"/>
                                        <p:tgtEl>
                                          <p:spTgt spid="25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52"/>
                                        </p:tgtEl>
                                        <p:attrNameLst>
                                          <p:attrName>style.visibility</p:attrName>
                                        </p:attrNameLst>
                                      </p:cBhvr>
                                      <p:to>
                                        <p:strVal val="visible"/>
                                      </p:to>
                                    </p:set>
                                    <p:anim calcmode="lin" valueType="num">
                                      <p:cBhvr additive="base">
                                        <p:cTn id="46" dur="500" fill="hold"/>
                                        <p:tgtEl>
                                          <p:spTgt spid="252"/>
                                        </p:tgtEl>
                                        <p:attrNameLst>
                                          <p:attrName>ppt_x</p:attrName>
                                        </p:attrNameLst>
                                      </p:cBhvr>
                                      <p:tavLst>
                                        <p:tav tm="0">
                                          <p:val>
                                            <p:strVal val="#ppt_x"/>
                                          </p:val>
                                        </p:tav>
                                        <p:tav tm="100000">
                                          <p:val>
                                            <p:strVal val="#ppt_x"/>
                                          </p:val>
                                        </p:tav>
                                      </p:tavLst>
                                    </p:anim>
                                    <p:anim calcmode="lin" valueType="num">
                                      <p:cBhvr additive="base">
                                        <p:cTn id="47" dur="500" fill="hold"/>
                                        <p:tgtEl>
                                          <p:spTgt spid="252"/>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53"/>
                                        </p:tgtEl>
                                        <p:attrNameLst>
                                          <p:attrName>style.visibility</p:attrName>
                                        </p:attrNameLst>
                                      </p:cBhvr>
                                      <p:to>
                                        <p:strVal val="visible"/>
                                      </p:to>
                                    </p:set>
                                    <p:anim calcmode="lin" valueType="num">
                                      <p:cBhvr additive="base">
                                        <p:cTn id="50" dur="500" fill="hold"/>
                                        <p:tgtEl>
                                          <p:spTgt spid="253"/>
                                        </p:tgtEl>
                                        <p:attrNameLst>
                                          <p:attrName>ppt_x</p:attrName>
                                        </p:attrNameLst>
                                      </p:cBhvr>
                                      <p:tavLst>
                                        <p:tav tm="0">
                                          <p:val>
                                            <p:strVal val="#ppt_x"/>
                                          </p:val>
                                        </p:tav>
                                        <p:tav tm="100000">
                                          <p:val>
                                            <p:strVal val="#ppt_x"/>
                                          </p:val>
                                        </p:tav>
                                      </p:tavLst>
                                    </p:anim>
                                    <p:anim calcmode="lin" valueType="num">
                                      <p:cBhvr additive="base">
                                        <p:cTn id="51" dur="500" fill="hold"/>
                                        <p:tgtEl>
                                          <p:spTgt spid="253"/>
                                        </p:tgtEl>
                                        <p:attrNameLst>
                                          <p:attrName>ppt_y</p:attrName>
                                        </p:attrNameLst>
                                      </p:cBhvr>
                                      <p:tavLst>
                                        <p:tav tm="0">
                                          <p:val>
                                            <p:strVal val="1+#ppt_h/2"/>
                                          </p:val>
                                        </p:tav>
                                        <p:tav tm="100000">
                                          <p:val>
                                            <p:strVal val="#ppt_y"/>
                                          </p:val>
                                        </p:tav>
                                      </p:tavLst>
                                    </p:anim>
                                  </p:childTnLst>
                                </p:cTn>
                              </p:par>
                            </p:childTnLst>
                          </p:cTn>
                        </p:par>
                        <p:par>
                          <p:cTn id="52" fill="hold">
                            <p:stCondLst>
                              <p:cond delay="2500"/>
                            </p:stCondLst>
                            <p:childTnLst>
                              <p:par>
                                <p:cTn id="53" presetID="22" presetClass="entr" presetSubtype="1" fill="hold" nodeType="afterEffect">
                                  <p:stCondLst>
                                    <p:cond delay="0"/>
                                  </p:stCondLst>
                                  <p:childTnLst>
                                    <p:set>
                                      <p:cBhvr>
                                        <p:cTn id="54" dur="1" fill="hold">
                                          <p:stCondLst>
                                            <p:cond delay="0"/>
                                          </p:stCondLst>
                                        </p:cTn>
                                        <p:tgtEl>
                                          <p:spTgt spid="254"/>
                                        </p:tgtEl>
                                        <p:attrNameLst>
                                          <p:attrName>style.visibility</p:attrName>
                                        </p:attrNameLst>
                                      </p:cBhvr>
                                      <p:to>
                                        <p:strVal val="visible"/>
                                      </p:to>
                                    </p:set>
                                    <p:animEffect transition="in" filter="wipe(up)">
                                      <p:cBhvr>
                                        <p:cTn id="55" dur="500"/>
                                        <p:tgtEl>
                                          <p:spTgt spid="254"/>
                                        </p:tgtEl>
                                      </p:cBhvr>
                                    </p:animEffect>
                                  </p:childTnLst>
                                </p:cTn>
                              </p:par>
                              <p:par>
                                <p:cTn id="56" presetID="22" presetClass="entr" presetSubtype="1" fill="hold" nodeType="withEffect">
                                  <p:stCondLst>
                                    <p:cond delay="100"/>
                                  </p:stCondLst>
                                  <p:childTnLst>
                                    <p:set>
                                      <p:cBhvr>
                                        <p:cTn id="57" dur="1" fill="hold">
                                          <p:stCondLst>
                                            <p:cond delay="0"/>
                                          </p:stCondLst>
                                        </p:cTn>
                                        <p:tgtEl>
                                          <p:spTgt spid="257"/>
                                        </p:tgtEl>
                                        <p:attrNameLst>
                                          <p:attrName>style.visibility</p:attrName>
                                        </p:attrNameLst>
                                      </p:cBhvr>
                                      <p:to>
                                        <p:strVal val="visible"/>
                                      </p:to>
                                    </p:set>
                                    <p:animEffect transition="in" filter="wipe(up)">
                                      <p:cBhvr>
                                        <p:cTn id="58" dur="500"/>
                                        <p:tgtEl>
                                          <p:spTgt spid="257"/>
                                        </p:tgtEl>
                                      </p:cBhvr>
                                    </p:animEffect>
                                  </p:childTnLst>
                                </p:cTn>
                              </p:par>
                              <p:par>
                                <p:cTn id="59" presetID="22" presetClass="entr" presetSubtype="1" fill="hold" nodeType="withEffect">
                                  <p:stCondLst>
                                    <p:cond delay="200"/>
                                  </p:stCondLst>
                                  <p:childTnLst>
                                    <p:set>
                                      <p:cBhvr>
                                        <p:cTn id="60" dur="1" fill="hold">
                                          <p:stCondLst>
                                            <p:cond delay="0"/>
                                          </p:stCondLst>
                                        </p:cTn>
                                        <p:tgtEl>
                                          <p:spTgt spid="260"/>
                                        </p:tgtEl>
                                        <p:attrNameLst>
                                          <p:attrName>style.visibility</p:attrName>
                                        </p:attrNameLst>
                                      </p:cBhvr>
                                      <p:to>
                                        <p:strVal val="visible"/>
                                      </p:to>
                                    </p:set>
                                    <p:animEffect transition="in" filter="wipe(up)">
                                      <p:cBhvr>
                                        <p:cTn id="61" dur="500"/>
                                        <p:tgtEl>
                                          <p:spTgt spid="260"/>
                                        </p:tgtEl>
                                      </p:cBhvr>
                                    </p:animEffect>
                                  </p:childTnLst>
                                </p:cTn>
                              </p:par>
                              <p:par>
                                <p:cTn id="62" presetID="22" presetClass="entr" presetSubtype="1" fill="hold" nodeType="withEffect">
                                  <p:stCondLst>
                                    <p:cond delay="300"/>
                                  </p:stCondLst>
                                  <p:childTnLst>
                                    <p:set>
                                      <p:cBhvr>
                                        <p:cTn id="63" dur="1" fill="hold">
                                          <p:stCondLst>
                                            <p:cond delay="0"/>
                                          </p:stCondLst>
                                        </p:cTn>
                                        <p:tgtEl>
                                          <p:spTgt spid="263"/>
                                        </p:tgtEl>
                                        <p:attrNameLst>
                                          <p:attrName>style.visibility</p:attrName>
                                        </p:attrNameLst>
                                      </p:cBhvr>
                                      <p:to>
                                        <p:strVal val="visible"/>
                                      </p:to>
                                    </p:set>
                                    <p:animEffect transition="in" filter="wipe(up)">
                                      <p:cBhvr>
                                        <p:cTn id="64"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P spid="237" grpId="0" animBg="1"/>
      <p:bldP spid="2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p:cNvSpPr txBox="1"/>
          <p:nvPr/>
        </p:nvSpPr>
        <p:spPr>
          <a:xfrm>
            <a:off x="1640263" y="5120151"/>
            <a:ext cx="6572312" cy="406144"/>
          </a:xfrm>
          <a:prstGeom prst="rect">
            <a:avLst/>
          </a:prstGeom>
        </p:spPr>
        <p:txBody>
          <a:bodyPr vert="horz" lIns="91440" tIns="45720" rIns="91440" bIns="45720" rtlCol="0" anchor="ctr">
            <a:noAutofit/>
          </a:bodyPr>
          <a:lstStyle>
            <a:defPPr>
              <a:defRPr lang="zh-CN"/>
            </a:defPPr>
            <a:lvl1pPr defTabSz="914400">
              <a:spcBef>
                <a:spcPct val="0"/>
              </a:spcBef>
              <a:buNone/>
              <a:defRPr sz="2800" b="1">
                <a:solidFill>
                  <a:srgbClr val="2C3637"/>
                </a:solidFill>
                <a:latin typeface="微软雅黑" panose="020B0503020204020204" pitchFamily="34" charset="-122"/>
                <a:ea typeface="微软雅黑" panose="020B0503020204020204" pitchFamily="34" charset="-122"/>
                <a:cs typeface="+mj-cs"/>
              </a:defRPr>
            </a:lvl1pPr>
          </a:lstStyle>
          <a:p>
            <a:r>
              <a:rPr lang="zh-CN" altLang="en-US" b="0" dirty="0">
                <a:solidFill>
                  <a:schemeClr val="bg1"/>
                </a:solidFill>
              </a:rPr>
              <a:t>企业利润分析  </a:t>
            </a:r>
            <a:r>
              <a:rPr lang="en-US" altLang="zh-CN" b="0" dirty="0">
                <a:solidFill>
                  <a:schemeClr val="bg1"/>
                </a:solidFill>
              </a:rPr>
              <a:t>|  </a:t>
            </a:r>
            <a:r>
              <a:rPr lang="en-US" altLang="zh-CN" sz="2000" b="0" dirty="0">
                <a:solidFill>
                  <a:schemeClr val="bg1"/>
                </a:solidFill>
              </a:rPr>
              <a:t>PROFIT ANALYSIS</a:t>
            </a:r>
            <a:endParaRPr lang="zh-CN" altLang="en-US" sz="2000" b="0" dirty="0">
              <a:solidFill>
                <a:schemeClr val="bg1"/>
              </a:solidFill>
            </a:endParaRPr>
          </a:p>
        </p:txBody>
      </p:sp>
      <p:grpSp>
        <p:nvGrpSpPr>
          <p:cNvPr id="3" name="组合 2"/>
          <p:cNvGrpSpPr/>
          <p:nvPr/>
        </p:nvGrpSpPr>
        <p:grpSpPr>
          <a:xfrm>
            <a:off x="562057" y="563191"/>
            <a:ext cx="288032" cy="288032"/>
            <a:chOff x="624979" y="908720"/>
            <a:chExt cx="288032" cy="288032"/>
          </a:xfrm>
        </p:grpSpPr>
        <p:cxnSp>
          <p:nvCxnSpPr>
            <p:cNvPr id="4" name="直接连接符 3"/>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41" name="Freeform 5"/>
          <p:cNvSpPr/>
          <p:nvPr/>
        </p:nvSpPr>
        <p:spPr bwMode="auto">
          <a:xfrm>
            <a:off x="634065" y="5389342"/>
            <a:ext cx="2012397" cy="1164286"/>
          </a:xfrm>
          <a:custGeom>
            <a:avLst/>
            <a:gdLst>
              <a:gd name="T0" fmla="*/ 534 w 627"/>
              <a:gd name="T1" fmla="*/ 147 h 362"/>
              <a:gd name="T2" fmla="*/ 514 w 627"/>
              <a:gd name="T3" fmla="*/ 149 h 362"/>
              <a:gd name="T4" fmla="*/ 432 w 627"/>
              <a:gd name="T5" fmla="*/ 76 h 362"/>
              <a:gd name="T6" fmla="*/ 405 w 627"/>
              <a:gd name="T7" fmla="*/ 80 h 362"/>
              <a:gd name="T8" fmla="*/ 298 w 627"/>
              <a:gd name="T9" fmla="*/ 0 h 362"/>
              <a:gd name="T10" fmla="*/ 189 w 627"/>
              <a:gd name="T11" fmla="*/ 84 h 362"/>
              <a:gd name="T12" fmla="*/ 171 w 627"/>
              <a:gd name="T13" fmla="*/ 82 h 362"/>
              <a:gd name="T14" fmla="*/ 89 w 627"/>
              <a:gd name="T15" fmla="*/ 161 h 362"/>
              <a:gd name="T16" fmla="*/ 89 w 627"/>
              <a:gd name="T17" fmla="*/ 161 h 362"/>
              <a:gd name="T18" fmla="*/ 0 w 627"/>
              <a:gd name="T19" fmla="*/ 249 h 362"/>
              <a:gd name="T20" fmla="*/ 89 w 627"/>
              <a:gd name="T21" fmla="*/ 338 h 362"/>
              <a:gd name="T22" fmla="*/ 132 w 627"/>
              <a:gd name="T23" fmla="*/ 327 h 362"/>
              <a:gd name="T24" fmla="*/ 210 w 627"/>
              <a:gd name="T25" fmla="*/ 359 h 362"/>
              <a:gd name="T26" fmla="*/ 271 w 627"/>
              <a:gd name="T27" fmla="*/ 341 h 362"/>
              <a:gd name="T28" fmla="*/ 323 w 627"/>
              <a:gd name="T29" fmla="*/ 359 h 362"/>
              <a:gd name="T30" fmla="*/ 369 w 627"/>
              <a:gd name="T31" fmla="*/ 345 h 362"/>
              <a:gd name="T32" fmla="*/ 429 w 627"/>
              <a:gd name="T33" fmla="*/ 362 h 362"/>
              <a:gd name="T34" fmla="*/ 508 w 627"/>
              <a:gd name="T35" fmla="*/ 330 h 362"/>
              <a:gd name="T36" fmla="*/ 534 w 627"/>
              <a:gd name="T37" fmla="*/ 334 h 362"/>
              <a:gd name="T38" fmla="*/ 627 w 627"/>
              <a:gd name="T39" fmla="*/ 240 h 362"/>
              <a:gd name="T40" fmla="*/ 534 w 627"/>
              <a:gd name="T41" fmla="*/ 14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7" h="362">
                <a:moveTo>
                  <a:pt x="534" y="147"/>
                </a:moveTo>
                <a:cubicBezTo>
                  <a:pt x="527" y="147"/>
                  <a:pt x="520" y="148"/>
                  <a:pt x="514" y="149"/>
                </a:cubicBezTo>
                <a:cubicBezTo>
                  <a:pt x="509" y="108"/>
                  <a:pt x="474" y="76"/>
                  <a:pt x="432" y="76"/>
                </a:cubicBezTo>
                <a:cubicBezTo>
                  <a:pt x="422" y="76"/>
                  <a:pt x="414" y="77"/>
                  <a:pt x="405" y="80"/>
                </a:cubicBezTo>
                <a:cubicBezTo>
                  <a:pt x="391" y="34"/>
                  <a:pt x="348" y="0"/>
                  <a:pt x="298" y="0"/>
                </a:cubicBezTo>
                <a:cubicBezTo>
                  <a:pt x="246" y="0"/>
                  <a:pt x="202" y="36"/>
                  <a:pt x="189" y="84"/>
                </a:cubicBezTo>
                <a:cubicBezTo>
                  <a:pt x="183" y="82"/>
                  <a:pt x="177" y="82"/>
                  <a:pt x="171" y="82"/>
                </a:cubicBezTo>
                <a:cubicBezTo>
                  <a:pt x="127" y="82"/>
                  <a:pt x="91" y="117"/>
                  <a:pt x="89" y="161"/>
                </a:cubicBezTo>
                <a:cubicBezTo>
                  <a:pt x="89" y="161"/>
                  <a:pt x="89" y="161"/>
                  <a:pt x="89" y="161"/>
                </a:cubicBezTo>
                <a:cubicBezTo>
                  <a:pt x="40" y="161"/>
                  <a:pt x="0" y="200"/>
                  <a:pt x="0" y="249"/>
                </a:cubicBezTo>
                <a:cubicBezTo>
                  <a:pt x="0" y="298"/>
                  <a:pt x="40" y="338"/>
                  <a:pt x="89" y="338"/>
                </a:cubicBezTo>
                <a:cubicBezTo>
                  <a:pt x="104" y="338"/>
                  <a:pt x="119" y="334"/>
                  <a:pt x="132" y="327"/>
                </a:cubicBezTo>
                <a:cubicBezTo>
                  <a:pt x="152" y="347"/>
                  <a:pt x="180" y="359"/>
                  <a:pt x="210" y="359"/>
                </a:cubicBezTo>
                <a:cubicBezTo>
                  <a:pt x="233" y="359"/>
                  <a:pt x="254" y="352"/>
                  <a:pt x="271" y="341"/>
                </a:cubicBezTo>
                <a:cubicBezTo>
                  <a:pt x="285" y="352"/>
                  <a:pt x="303" y="359"/>
                  <a:pt x="323" y="359"/>
                </a:cubicBezTo>
                <a:cubicBezTo>
                  <a:pt x="340" y="359"/>
                  <a:pt x="356" y="354"/>
                  <a:pt x="369" y="345"/>
                </a:cubicBezTo>
                <a:cubicBezTo>
                  <a:pt x="387" y="355"/>
                  <a:pt x="407" y="362"/>
                  <a:pt x="429" y="362"/>
                </a:cubicBezTo>
                <a:cubicBezTo>
                  <a:pt x="460" y="362"/>
                  <a:pt x="487" y="350"/>
                  <a:pt x="508" y="330"/>
                </a:cubicBezTo>
                <a:cubicBezTo>
                  <a:pt x="516" y="332"/>
                  <a:pt x="525" y="334"/>
                  <a:pt x="534" y="334"/>
                </a:cubicBezTo>
                <a:cubicBezTo>
                  <a:pt x="585" y="334"/>
                  <a:pt x="627" y="292"/>
                  <a:pt x="627" y="240"/>
                </a:cubicBezTo>
                <a:cubicBezTo>
                  <a:pt x="627" y="189"/>
                  <a:pt x="585" y="147"/>
                  <a:pt x="534"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
          <p:cNvSpPr/>
          <p:nvPr/>
        </p:nvSpPr>
        <p:spPr bwMode="auto">
          <a:xfrm>
            <a:off x="9381994" y="4192704"/>
            <a:ext cx="1511672" cy="896961"/>
          </a:xfrm>
          <a:custGeom>
            <a:avLst/>
            <a:gdLst>
              <a:gd name="T0" fmla="*/ 471 w 471"/>
              <a:gd name="T1" fmla="*/ 180 h 279"/>
              <a:gd name="T2" fmla="*/ 402 w 471"/>
              <a:gd name="T3" fmla="*/ 109 h 279"/>
              <a:gd name="T4" fmla="*/ 403 w 471"/>
              <a:gd name="T5" fmla="*/ 98 h 279"/>
              <a:gd name="T6" fmla="*/ 347 w 471"/>
              <a:gd name="T7" fmla="*/ 42 h 279"/>
              <a:gd name="T8" fmla="*/ 316 w 471"/>
              <a:gd name="T9" fmla="*/ 51 h 279"/>
              <a:gd name="T10" fmla="*/ 238 w 471"/>
              <a:gd name="T11" fmla="*/ 0 h 279"/>
              <a:gd name="T12" fmla="*/ 155 w 471"/>
              <a:gd name="T13" fmla="*/ 64 h 279"/>
              <a:gd name="T14" fmla="*/ 131 w 471"/>
              <a:gd name="T15" fmla="*/ 60 h 279"/>
              <a:gd name="T16" fmla="*/ 68 w 471"/>
              <a:gd name="T17" fmla="*/ 119 h 279"/>
              <a:gd name="T18" fmla="*/ 68 w 471"/>
              <a:gd name="T19" fmla="*/ 119 h 279"/>
              <a:gd name="T20" fmla="*/ 0 w 471"/>
              <a:gd name="T21" fmla="*/ 187 h 279"/>
              <a:gd name="T22" fmla="*/ 68 w 471"/>
              <a:gd name="T23" fmla="*/ 255 h 279"/>
              <a:gd name="T24" fmla="*/ 107 w 471"/>
              <a:gd name="T25" fmla="*/ 242 h 279"/>
              <a:gd name="T26" fmla="*/ 177 w 471"/>
              <a:gd name="T27" fmla="*/ 278 h 279"/>
              <a:gd name="T28" fmla="*/ 238 w 471"/>
              <a:gd name="T29" fmla="*/ 251 h 279"/>
              <a:gd name="T30" fmla="*/ 239 w 471"/>
              <a:gd name="T31" fmla="*/ 251 h 279"/>
              <a:gd name="T32" fmla="*/ 287 w 471"/>
              <a:gd name="T33" fmla="*/ 279 h 279"/>
              <a:gd name="T34" fmla="*/ 335 w 471"/>
              <a:gd name="T35" fmla="*/ 252 h 279"/>
              <a:gd name="T36" fmla="*/ 367 w 471"/>
              <a:gd name="T37" fmla="*/ 260 h 279"/>
              <a:gd name="T38" fmla="*/ 400 w 471"/>
              <a:gd name="T39" fmla="*/ 251 h 279"/>
              <a:gd name="T40" fmla="*/ 471 w 471"/>
              <a:gd name="T41" fmla="*/ 18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1" h="279">
                <a:moveTo>
                  <a:pt x="471" y="180"/>
                </a:moveTo>
                <a:cubicBezTo>
                  <a:pt x="471" y="142"/>
                  <a:pt x="440" y="110"/>
                  <a:pt x="402" y="109"/>
                </a:cubicBezTo>
                <a:cubicBezTo>
                  <a:pt x="403" y="105"/>
                  <a:pt x="403" y="102"/>
                  <a:pt x="403" y="98"/>
                </a:cubicBezTo>
                <a:cubicBezTo>
                  <a:pt x="403" y="67"/>
                  <a:pt x="378" y="42"/>
                  <a:pt x="347" y="42"/>
                </a:cubicBezTo>
                <a:cubicBezTo>
                  <a:pt x="336" y="42"/>
                  <a:pt x="325" y="45"/>
                  <a:pt x="316" y="51"/>
                </a:cubicBezTo>
                <a:cubicBezTo>
                  <a:pt x="303" y="21"/>
                  <a:pt x="273" y="0"/>
                  <a:pt x="238" y="0"/>
                </a:cubicBezTo>
                <a:cubicBezTo>
                  <a:pt x="198" y="0"/>
                  <a:pt x="164" y="28"/>
                  <a:pt x="155" y="64"/>
                </a:cubicBezTo>
                <a:cubicBezTo>
                  <a:pt x="147" y="62"/>
                  <a:pt x="140" y="60"/>
                  <a:pt x="131" y="60"/>
                </a:cubicBezTo>
                <a:cubicBezTo>
                  <a:pt x="98" y="60"/>
                  <a:pt x="71" y="86"/>
                  <a:pt x="68" y="119"/>
                </a:cubicBezTo>
                <a:cubicBezTo>
                  <a:pt x="68" y="119"/>
                  <a:pt x="68" y="119"/>
                  <a:pt x="68" y="119"/>
                </a:cubicBezTo>
                <a:cubicBezTo>
                  <a:pt x="31" y="119"/>
                  <a:pt x="0" y="149"/>
                  <a:pt x="0" y="187"/>
                </a:cubicBezTo>
                <a:cubicBezTo>
                  <a:pt x="0" y="224"/>
                  <a:pt x="31" y="255"/>
                  <a:pt x="68" y="255"/>
                </a:cubicBezTo>
                <a:cubicBezTo>
                  <a:pt x="83" y="255"/>
                  <a:pt x="96" y="250"/>
                  <a:pt x="107" y="242"/>
                </a:cubicBezTo>
                <a:cubicBezTo>
                  <a:pt x="123" y="264"/>
                  <a:pt x="148" y="278"/>
                  <a:pt x="177" y="278"/>
                </a:cubicBezTo>
                <a:cubicBezTo>
                  <a:pt x="201" y="278"/>
                  <a:pt x="223" y="268"/>
                  <a:pt x="238" y="251"/>
                </a:cubicBezTo>
                <a:cubicBezTo>
                  <a:pt x="239" y="251"/>
                  <a:pt x="239" y="251"/>
                  <a:pt x="239" y="251"/>
                </a:cubicBezTo>
                <a:cubicBezTo>
                  <a:pt x="249" y="268"/>
                  <a:pt x="267" y="279"/>
                  <a:pt x="287" y="279"/>
                </a:cubicBezTo>
                <a:cubicBezTo>
                  <a:pt x="308" y="279"/>
                  <a:pt x="325" y="268"/>
                  <a:pt x="335" y="252"/>
                </a:cubicBezTo>
                <a:cubicBezTo>
                  <a:pt x="345" y="257"/>
                  <a:pt x="355" y="260"/>
                  <a:pt x="367" y="260"/>
                </a:cubicBezTo>
                <a:cubicBezTo>
                  <a:pt x="379" y="260"/>
                  <a:pt x="390" y="257"/>
                  <a:pt x="400" y="251"/>
                </a:cubicBezTo>
                <a:cubicBezTo>
                  <a:pt x="439" y="251"/>
                  <a:pt x="471" y="219"/>
                  <a:pt x="471"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
          <p:cNvSpPr/>
          <p:nvPr/>
        </p:nvSpPr>
        <p:spPr bwMode="auto">
          <a:xfrm>
            <a:off x="6645475" y="4423277"/>
            <a:ext cx="3357161" cy="1993398"/>
          </a:xfrm>
          <a:custGeom>
            <a:avLst/>
            <a:gdLst>
              <a:gd name="T0" fmla="*/ 903 w 1046"/>
              <a:gd name="T1" fmla="*/ 342 h 620"/>
              <a:gd name="T2" fmla="*/ 736 w 1046"/>
              <a:gd name="T3" fmla="*/ 143 h 620"/>
              <a:gd name="T4" fmla="*/ 535 w 1046"/>
              <a:gd name="T5" fmla="*/ 2 h 620"/>
              <a:gd name="T6" fmla="*/ 535 w 1046"/>
              <a:gd name="T7" fmla="*/ 2 h 620"/>
              <a:gd name="T8" fmla="*/ 520 w 1046"/>
              <a:gd name="T9" fmla="*/ 0 h 620"/>
              <a:gd name="T10" fmla="*/ 518 w 1046"/>
              <a:gd name="T11" fmla="*/ 0 h 620"/>
              <a:gd name="T12" fmla="*/ 512 w 1046"/>
              <a:gd name="T13" fmla="*/ 0 h 620"/>
              <a:gd name="T14" fmla="*/ 494 w 1046"/>
              <a:gd name="T15" fmla="*/ 0 h 620"/>
              <a:gd name="T16" fmla="*/ 482 w 1046"/>
              <a:gd name="T17" fmla="*/ 1 h 620"/>
              <a:gd name="T18" fmla="*/ 472 w 1046"/>
              <a:gd name="T19" fmla="*/ 2 h 620"/>
              <a:gd name="T20" fmla="*/ 460 w 1046"/>
              <a:gd name="T21" fmla="*/ 4 h 620"/>
              <a:gd name="T22" fmla="*/ 450 w 1046"/>
              <a:gd name="T23" fmla="*/ 6 h 620"/>
              <a:gd name="T24" fmla="*/ 439 w 1046"/>
              <a:gd name="T25" fmla="*/ 9 h 620"/>
              <a:gd name="T26" fmla="*/ 430 w 1046"/>
              <a:gd name="T27" fmla="*/ 12 h 620"/>
              <a:gd name="T28" fmla="*/ 419 w 1046"/>
              <a:gd name="T29" fmla="*/ 17 h 620"/>
              <a:gd name="T30" fmla="*/ 410 w 1046"/>
              <a:gd name="T31" fmla="*/ 21 h 620"/>
              <a:gd name="T32" fmla="*/ 400 w 1046"/>
              <a:gd name="T33" fmla="*/ 26 h 620"/>
              <a:gd name="T34" fmla="*/ 392 w 1046"/>
              <a:gd name="T35" fmla="*/ 30 h 620"/>
              <a:gd name="T36" fmla="*/ 382 w 1046"/>
              <a:gd name="T37" fmla="*/ 36 h 620"/>
              <a:gd name="T38" fmla="*/ 374 w 1046"/>
              <a:gd name="T39" fmla="*/ 42 h 620"/>
              <a:gd name="T40" fmla="*/ 365 w 1046"/>
              <a:gd name="T41" fmla="*/ 49 h 620"/>
              <a:gd name="T42" fmla="*/ 358 w 1046"/>
              <a:gd name="T43" fmla="*/ 55 h 620"/>
              <a:gd name="T44" fmla="*/ 350 w 1046"/>
              <a:gd name="T45" fmla="*/ 62 h 620"/>
              <a:gd name="T46" fmla="*/ 343 w 1046"/>
              <a:gd name="T47" fmla="*/ 69 h 620"/>
              <a:gd name="T48" fmla="*/ 336 w 1046"/>
              <a:gd name="T49" fmla="*/ 78 h 620"/>
              <a:gd name="T50" fmla="*/ 330 w 1046"/>
              <a:gd name="T51" fmla="*/ 85 h 620"/>
              <a:gd name="T52" fmla="*/ 323 w 1046"/>
              <a:gd name="T53" fmla="*/ 94 h 620"/>
              <a:gd name="T54" fmla="*/ 318 w 1046"/>
              <a:gd name="T55" fmla="*/ 102 h 620"/>
              <a:gd name="T56" fmla="*/ 284 w 1046"/>
              <a:gd name="T57" fmla="*/ 101 h 620"/>
              <a:gd name="T58" fmla="*/ 114 w 1046"/>
              <a:gd name="T59" fmla="*/ 282 h 620"/>
              <a:gd name="T60" fmla="*/ 114 w 1046"/>
              <a:gd name="T61" fmla="*/ 545 h 620"/>
              <a:gd name="T62" fmla="*/ 156 w 1046"/>
              <a:gd name="T63" fmla="*/ 547 h 620"/>
              <a:gd name="T64" fmla="*/ 298 w 1046"/>
              <a:gd name="T65" fmla="*/ 610 h 620"/>
              <a:gd name="T66" fmla="*/ 307 w 1046"/>
              <a:gd name="T67" fmla="*/ 610 h 620"/>
              <a:gd name="T68" fmla="*/ 316 w 1046"/>
              <a:gd name="T69" fmla="*/ 609 h 620"/>
              <a:gd name="T70" fmla="*/ 324 w 1046"/>
              <a:gd name="T71" fmla="*/ 607 h 620"/>
              <a:gd name="T72" fmla="*/ 333 w 1046"/>
              <a:gd name="T73" fmla="*/ 605 h 620"/>
              <a:gd name="T74" fmla="*/ 341 w 1046"/>
              <a:gd name="T75" fmla="*/ 603 h 620"/>
              <a:gd name="T76" fmla="*/ 349 w 1046"/>
              <a:gd name="T77" fmla="*/ 600 h 620"/>
              <a:gd name="T78" fmla="*/ 357 w 1046"/>
              <a:gd name="T79" fmla="*/ 597 h 620"/>
              <a:gd name="T80" fmla="*/ 364 w 1046"/>
              <a:gd name="T81" fmla="*/ 593 h 620"/>
              <a:gd name="T82" fmla="*/ 372 w 1046"/>
              <a:gd name="T83" fmla="*/ 589 h 620"/>
              <a:gd name="T84" fmla="*/ 379 w 1046"/>
              <a:gd name="T85" fmla="*/ 585 h 620"/>
              <a:gd name="T86" fmla="*/ 386 w 1046"/>
              <a:gd name="T87" fmla="*/ 580 h 620"/>
              <a:gd name="T88" fmla="*/ 393 w 1046"/>
              <a:gd name="T89" fmla="*/ 575 h 620"/>
              <a:gd name="T90" fmla="*/ 399 w 1046"/>
              <a:gd name="T91" fmla="*/ 570 h 620"/>
              <a:gd name="T92" fmla="*/ 405 w 1046"/>
              <a:gd name="T93" fmla="*/ 564 h 620"/>
              <a:gd name="T94" fmla="*/ 411 w 1046"/>
              <a:gd name="T95" fmla="*/ 558 h 620"/>
              <a:gd name="T96" fmla="*/ 411 w 1046"/>
              <a:gd name="T97" fmla="*/ 558 h 620"/>
              <a:gd name="T98" fmla="*/ 423 w 1046"/>
              <a:gd name="T99" fmla="*/ 565 h 620"/>
              <a:gd name="T100" fmla="*/ 432 w 1046"/>
              <a:gd name="T101" fmla="*/ 569 h 620"/>
              <a:gd name="T102" fmla="*/ 443 w 1046"/>
              <a:gd name="T103" fmla="*/ 573 h 620"/>
              <a:gd name="T104" fmla="*/ 454 w 1046"/>
              <a:gd name="T105" fmla="*/ 577 h 620"/>
              <a:gd name="T106" fmla="*/ 465 w 1046"/>
              <a:gd name="T107" fmla="*/ 579 h 620"/>
              <a:gd name="T108" fmla="*/ 478 w 1046"/>
              <a:gd name="T109" fmla="*/ 582 h 620"/>
              <a:gd name="T110" fmla="*/ 489 w 1046"/>
              <a:gd name="T111" fmla="*/ 583 h 620"/>
              <a:gd name="T112" fmla="*/ 509 w 1046"/>
              <a:gd name="T113" fmla="*/ 583 h 620"/>
              <a:gd name="T114" fmla="*/ 518 w 1046"/>
              <a:gd name="T115" fmla="*/ 582 h 620"/>
              <a:gd name="T116" fmla="*/ 519 w 1046"/>
              <a:gd name="T117" fmla="*/ 582 h 620"/>
              <a:gd name="T118" fmla="*/ 724 w 1046"/>
              <a:gd name="T119" fmla="*/ 620 h 620"/>
              <a:gd name="T120" fmla="*/ 849 w 1046"/>
              <a:gd name="T121" fmla="*/ 568 h 620"/>
              <a:gd name="T122" fmla="*/ 940 w 1046"/>
              <a:gd name="T123" fmla="*/ 547 h 620"/>
              <a:gd name="T124" fmla="*/ 940 w 1046"/>
              <a:gd name="T125" fmla="*/ 33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6" h="620">
                <a:moveTo>
                  <a:pt x="940" y="335"/>
                </a:moveTo>
                <a:cubicBezTo>
                  <a:pt x="927" y="335"/>
                  <a:pt x="914" y="338"/>
                  <a:pt x="903" y="342"/>
                </a:cubicBezTo>
                <a:cubicBezTo>
                  <a:pt x="905" y="333"/>
                  <a:pt x="905" y="323"/>
                  <a:pt x="905" y="313"/>
                </a:cubicBezTo>
                <a:cubicBezTo>
                  <a:pt x="905" y="219"/>
                  <a:pt x="830" y="143"/>
                  <a:pt x="736" y="143"/>
                </a:cubicBezTo>
                <a:cubicBezTo>
                  <a:pt x="727" y="143"/>
                  <a:pt x="719" y="144"/>
                  <a:pt x="711" y="145"/>
                </a:cubicBezTo>
                <a:cubicBezTo>
                  <a:pt x="684" y="70"/>
                  <a:pt x="617" y="13"/>
                  <a:pt x="535" y="2"/>
                </a:cubicBezTo>
                <a:cubicBezTo>
                  <a:pt x="535" y="2"/>
                  <a:pt x="535" y="2"/>
                  <a:pt x="535" y="2"/>
                </a:cubicBezTo>
                <a:cubicBezTo>
                  <a:pt x="535" y="2"/>
                  <a:pt x="535" y="2"/>
                  <a:pt x="535" y="2"/>
                </a:cubicBezTo>
                <a:cubicBezTo>
                  <a:pt x="531" y="1"/>
                  <a:pt x="527" y="1"/>
                  <a:pt x="523" y="0"/>
                </a:cubicBezTo>
                <a:cubicBezTo>
                  <a:pt x="522" y="0"/>
                  <a:pt x="521" y="0"/>
                  <a:pt x="520" y="0"/>
                </a:cubicBezTo>
                <a:cubicBezTo>
                  <a:pt x="519" y="0"/>
                  <a:pt x="519" y="0"/>
                  <a:pt x="518" y="0"/>
                </a:cubicBezTo>
                <a:cubicBezTo>
                  <a:pt x="518" y="0"/>
                  <a:pt x="518" y="0"/>
                  <a:pt x="518" y="0"/>
                </a:cubicBezTo>
                <a:cubicBezTo>
                  <a:pt x="516" y="0"/>
                  <a:pt x="515" y="0"/>
                  <a:pt x="514" y="0"/>
                </a:cubicBezTo>
                <a:cubicBezTo>
                  <a:pt x="513" y="0"/>
                  <a:pt x="513" y="0"/>
                  <a:pt x="512" y="0"/>
                </a:cubicBezTo>
                <a:cubicBezTo>
                  <a:pt x="509" y="0"/>
                  <a:pt x="507" y="0"/>
                  <a:pt x="504" y="0"/>
                </a:cubicBezTo>
                <a:cubicBezTo>
                  <a:pt x="501" y="0"/>
                  <a:pt x="497" y="0"/>
                  <a:pt x="494" y="0"/>
                </a:cubicBezTo>
                <a:cubicBezTo>
                  <a:pt x="493" y="0"/>
                  <a:pt x="492" y="0"/>
                  <a:pt x="491" y="0"/>
                </a:cubicBezTo>
                <a:cubicBezTo>
                  <a:pt x="488" y="0"/>
                  <a:pt x="485" y="0"/>
                  <a:pt x="482" y="1"/>
                </a:cubicBezTo>
                <a:cubicBezTo>
                  <a:pt x="481" y="1"/>
                  <a:pt x="481" y="1"/>
                  <a:pt x="481" y="1"/>
                </a:cubicBezTo>
                <a:cubicBezTo>
                  <a:pt x="478" y="1"/>
                  <a:pt x="475" y="2"/>
                  <a:pt x="472" y="2"/>
                </a:cubicBezTo>
                <a:cubicBezTo>
                  <a:pt x="471" y="2"/>
                  <a:pt x="470" y="2"/>
                  <a:pt x="469" y="2"/>
                </a:cubicBezTo>
                <a:cubicBezTo>
                  <a:pt x="466" y="3"/>
                  <a:pt x="463" y="3"/>
                  <a:pt x="460" y="4"/>
                </a:cubicBezTo>
                <a:cubicBezTo>
                  <a:pt x="459" y="4"/>
                  <a:pt x="459" y="4"/>
                  <a:pt x="458" y="4"/>
                </a:cubicBezTo>
                <a:cubicBezTo>
                  <a:pt x="456" y="5"/>
                  <a:pt x="453" y="6"/>
                  <a:pt x="450" y="6"/>
                </a:cubicBezTo>
                <a:cubicBezTo>
                  <a:pt x="450" y="6"/>
                  <a:pt x="449" y="7"/>
                  <a:pt x="448" y="7"/>
                </a:cubicBezTo>
                <a:cubicBezTo>
                  <a:pt x="445" y="8"/>
                  <a:pt x="442" y="8"/>
                  <a:pt x="439" y="9"/>
                </a:cubicBezTo>
                <a:cubicBezTo>
                  <a:pt x="438" y="10"/>
                  <a:pt x="438" y="10"/>
                  <a:pt x="437" y="10"/>
                </a:cubicBezTo>
                <a:cubicBezTo>
                  <a:pt x="434" y="11"/>
                  <a:pt x="432" y="12"/>
                  <a:pt x="430" y="12"/>
                </a:cubicBezTo>
                <a:cubicBezTo>
                  <a:pt x="429" y="13"/>
                  <a:pt x="428" y="13"/>
                  <a:pt x="427" y="13"/>
                </a:cubicBezTo>
                <a:cubicBezTo>
                  <a:pt x="425" y="14"/>
                  <a:pt x="422" y="15"/>
                  <a:pt x="419" y="17"/>
                </a:cubicBezTo>
                <a:cubicBezTo>
                  <a:pt x="418" y="17"/>
                  <a:pt x="417" y="17"/>
                  <a:pt x="416" y="18"/>
                </a:cubicBezTo>
                <a:cubicBezTo>
                  <a:pt x="414" y="19"/>
                  <a:pt x="412" y="20"/>
                  <a:pt x="410" y="21"/>
                </a:cubicBezTo>
                <a:cubicBezTo>
                  <a:pt x="409" y="21"/>
                  <a:pt x="409" y="21"/>
                  <a:pt x="408" y="22"/>
                </a:cubicBezTo>
                <a:cubicBezTo>
                  <a:pt x="405" y="23"/>
                  <a:pt x="403" y="24"/>
                  <a:pt x="400" y="26"/>
                </a:cubicBezTo>
                <a:cubicBezTo>
                  <a:pt x="399" y="26"/>
                  <a:pt x="398" y="27"/>
                  <a:pt x="397" y="27"/>
                </a:cubicBezTo>
                <a:cubicBezTo>
                  <a:pt x="395" y="28"/>
                  <a:pt x="393" y="29"/>
                  <a:pt x="392" y="30"/>
                </a:cubicBezTo>
                <a:cubicBezTo>
                  <a:pt x="391" y="31"/>
                  <a:pt x="390" y="31"/>
                  <a:pt x="389" y="32"/>
                </a:cubicBezTo>
                <a:cubicBezTo>
                  <a:pt x="387" y="33"/>
                  <a:pt x="384" y="35"/>
                  <a:pt x="382" y="36"/>
                </a:cubicBezTo>
                <a:cubicBezTo>
                  <a:pt x="381" y="37"/>
                  <a:pt x="380" y="38"/>
                  <a:pt x="379" y="39"/>
                </a:cubicBezTo>
                <a:cubicBezTo>
                  <a:pt x="377" y="40"/>
                  <a:pt x="376" y="41"/>
                  <a:pt x="374" y="42"/>
                </a:cubicBezTo>
                <a:cubicBezTo>
                  <a:pt x="373" y="43"/>
                  <a:pt x="371" y="44"/>
                  <a:pt x="370" y="45"/>
                </a:cubicBezTo>
                <a:cubicBezTo>
                  <a:pt x="368" y="46"/>
                  <a:pt x="367" y="47"/>
                  <a:pt x="365" y="49"/>
                </a:cubicBezTo>
                <a:cubicBezTo>
                  <a:pt x="364" y="50"/>
                  <a:pt x="363" y="50"/>
                  <a:pt x="362" y="51"/>
                </a:cubicBezTo>
                <a:cubicBezTo>
                  <a:pt x="361" y="53"/>
                  <a:pt x="360" y="54"/>
                  <a:pt x="358" y="55"/>
                </a:cubicBezTo>
                <a:cubicBezTo>
                  <a:pt x="357" y="56"/>
                  <a:pt x="355" y="58"/>
                  <a:pt x="353" y="59"/>
                </a:cubicBezTo>
                <a:cubicBezTo>
                  <a:pt x="352" y="60"/>
                  <a:pt x="351" y="61"/>
                  <a:pt x="350" y="62"/>
                </a:cubicBezTo>
                <a:cubicBezTo>
                  <a:pt x="349" y="64"/>
                  <a:pt x="348" y="65"/>
                  <a:pt x="347" y="66"/>
                </a:cubicBezTo>
                <a:cubicBezTo>
                  <a:pt x="346" y="67"/>
                  <a:pt x="344" y="68"/>
                  <a:pt x="343" y="69"/>
                </a:cubicBezTo>
                <a:cubicBezTo>
                  <a:pt x="342" y="71"/>
                  <a:pt x="340" y="73"/>
                  <a:pt x="338" y="75"/>
                </a:cubicBezTo>
                <a:cubicBezTo>
                  <a:pt x="338" y="76"/>
                  <a:pt x="337" y="77"/>
                  <a:pt x="336" y="78"/>
                </a:cubicBezTo>
                <a:cubicBezTo>
                  <a:pt x="335" y="79"/>
                  <a:pt x="334" y="80"/>
                  <a:pt x="333" y="81"/>
                </a:cubicBezTo>
                <a:cubicBezTo>
                  <a:pt x="332" y="83"/>
                  <a:pt x="331" y="84"/>
                  <a:pt x="330" y="85"/>
                </a:cubicBezTo>
                <a:cubicBezTo>
                  <a:pt x="328" y="87"/>
                  <a:pt x="327" y="89"/>
                  <a:pt x="325" y="91"/>
                </a:cubicBezTo>
                <a:cubicBezTo>
                  <a:pt x="325" y="92"/>
                  <a:pt x="324" y="93"/>
                  <a:pt x="323" y="94"/>
                </a:cubicBezTo>
                <a:cubicBezTo>
                  <a:pt x="322" y="96"/>
                  <a:pt x="321" y="97"/>
                  <a:pt x="320" y="98"/>
                </a:cubicBezTo>
                <a:cubicBezTo>
                  <a:pt x="319" y="100"/>
                  <a:pt x="319" y="101"/>
                  <a:pt x="318" y="102"/>
                </a:cubicBezTo>
                <a:cubicBezTo>
                  <a:pt x="317" y="103"/>
                  <a:pt x="317" y="104"/>
                  <a:pt x="316" y="104"/>
                </a:cubicBezTo>
                <a:cubicBezTo>
                  <a:pt x="306" y="102"/>
                  <a:pt x="295" y="101"/>
                  <a:pt x="284" y="101"/>
                </a:cubicBezTo>
                <a:cubicBezTo>
                  <a:pt x="190" y="101"/>
                  <a:pt x="114" y="177"/>
                  <a:pt x="114" y="271"/>
                </a:cubicBezTo>
                <a:cubicBezTo>
                  <a:pt x="114" y="274"/>
                  <a:pt x="114" y="278"/>
                  <a:pt x="114" y="282"/>
                </a:cubicBezTo>
                <a:cubicBezTo>
                  <a:pt x="50" y="291"/>
                  <a:pt x="0" y="346"/>
                  <a:pt x="0" y="413"/>
                </a:cubicBezTo>
                <a:cubicBezTo>
                  <a:pt x="0" y="480"/>
                  <a:pt x="50" y="536"/>
                  <a:pt x="114" y="545"/>
                </a:cubicBezTo>
                <a:cubicBezTo>
                  <a:pt x="114" y="547"/>
                  <a:pt x="114" y="547"/>
                  <a:pt x="114" y="547"/>
                </a:cubicBezTo>
                <a:cubicBezTo>
                  <a:pt x="156" y="547"/>
                  <a:pt x="156" y="547"/>
                  <a:pt x="156" y="547"/>
                </a:cubicBezTo>
                <a:cubicBezTo>
                  <a:pt x="187" y="586"/>
                  <a:pt x="235" y="611"/>
                  <a:pt x="289" y="611"/>
                </a:cubicBezTo>
                <a:cubicBezTo>
                  <a:pt x="292" y="611"/>
                  <a:pt x="295" y="611"/>
                  <a:pt x="298" y="610"/>
                </a:cubicBezTo>
                <a:cubicBezTo>
                  <a:pt x="299" y="610"/>
                  <a:pt x="299" y="610"/>
                  <a:pt x="299" y="610"/>
                </a:cubicBezTo>
                <a:cubicBezTo>
                  <a:pt x="302" y="610"/>
                  <a:pt x="304" y="610"/>
                  <a:pt x="307" y="610"/>
                </a:cubicBezTo>
                <a:cubicBezTo>
                  <a:pt x="307" y="610"/>
                  <a:pt x="308" y="610"/>
                  <a:pt x="308" y="610"/>
                </a:cubicBezTo>
                <a:cubicBezTo>
                  <a:pt x="311" y="609"/>
                  <a:pt x="313" y="609"/>
                  <a:pt x="316" y="609"/>
                </a:cubicBezTo>
                <a:cubicBezTo>
                  <a:pt x="316" y="608"/>
                  <a:pt x="316" y="608"/>
                  <a:pt x="317" y="608"/>
                </a:cubicBezTo>
                <a:cubicBezTo>
                  <a:pt x="319" y="608"/>
                  <a:pt x="322" y="607"/>
                  <a:pt x="324" y="607"/>
                </a:cubicBezTo>
                <a:cubicBezTo>
                  <a:pt x="325" y="607"/>
                  <a:pt x="325" y="607"/>
                  <a:pt x="325" y="607"/>
                </a:cubicBezTo>
                <a:cubicBezTo>
                  <a:pt x="328" y="606"/>
                  <a:pt x="330" y="606"/>
                  <a:pt x="333" y="605"/>
                </a:cubicBezTo>
                <a:cubicBezTo>
                  <a:pt x="333" y="605"/>
                  <a:pt x="333" y="605"/>
                  <a:pt x="334" y="605"/>
                </a:cubicBezTo>
                <a:cubicBezTo>
                  <a:pt x="336" y="604"/>
                  <a:pt x="338" y="603"/>
                  <a:pt x="341" y="603"/>
                </a:cubicBezTo>
                <a:cubicBezTo>
                  <a:pt x="341" y="602"/>
                  <a:pt x="341" y="602"/>
                  <a:pt x="342" y="602"/>
                </a:cubicBezTo>
                <a:cubicBezTo>
                  <a:pt x="344" y="601"/>
                  <a:pt x="346" y="601"/>
                  <a:pt x="349" y="600"/>
                </a:cubicBezTo>
                <a:cubicBezTo>
                  <a:pt x="349" y="600"/>
                  <a:pt x="349" y="599"/>
                  <a:pt x="350" y="599"/>
                </a:cubicBezTo>
                <a:cubicBezTo>
                  <a:pt x="352" y="598"/>
                  <a:pt x="354" y="598"/>
                  <a:pt x="357" y="597"/>
                </a:cubicBezTo>
                <a:cubicBezTo>
                  <a:pt x="357" y="596"/>
                  <a:pt x="357" y="596"/>
                  <a:pt x="357" y="596"/>
                </a:cubicBezTo>
                <a:cubicBezTo>
                  <a:pt x="360" y="595"/>
                  <a:pt x="362" y="594"/>
                  <a:pt x="364" y="593"/>
                </a:cubicBezTo>
                <a:cubicBezTo>
                  <a:pt x="365" y="593"/>
                  <a:pt x="365" y="593"/>
                  <a:pt x="365" y="593"/>
                </a:cubicBezTo>
                <a:cubicBezTo>
                  <a:pt x="367" y="591"/>
                  <a:pt x="370" y="590"/>
                  <a:pt x="372" y="589"/>
                </a:cubicBezTo>
                <a:cubicBezTo>
                  <a:pt x="372" y="589"/>
                  <a:pt x="372" y="589"/>
                  <a:pt x="372" y="589"/>
                </a:cubicBezTo>
                <a:cubicBezTo>
                  <a:pt x="375" y="587"/>
                  <a:pt x="377" y="586"/>
                  <a:pt x="379" y="585"/>
                </a:cubicBezTo>
                <a:cubicBezTo>
                  <a:pt x="379" y="585"/>
                  <a:pt x="379" y="585"/>
                  <a:pt x="379" y="585"/>
                </a:cubicBezTo>
                <a:cubicBezTo>
                  <a:pt x="382" y="583"/>
                  <a:pt x="384" y="582"/>
                  <a:pt x="386" y="580"/>
                </a:cubicBezTo>
                <a:cubicBezTo>
                  <a:pt x="386" y="580"/>
                  <a:pt x="386" y="580"/>
                  <a:pt x="386" y="580"/>
                </a:cubicBezTo>
                <a:cubicBezTo>
                  <a:pt x="388" y="578"/>
                  <a:pt x="391" y="577"/>
                  <a:pt x="393" y="575"/>
                </a:cubicBezTo>
                <a:cubicBezTo>
                  <a:pt x="393" y="575"/>
                  <a:pt x="393" y="575"/>
                  <a:pt x="393" y="575"/>
                </a:cubicBezTo>
                <a:cubicBezTo>
                  <a:pt x="395" y="573"/>
                  <a:pt x="397" y="572"/>
                  <a:pt x="399" y="570"/>
                </a:cubicBezTo>
                <a:cubicBezTo>
                  <a:pt x="399" y="570"/>
                  <a:pt x="399" y="570"/>
                  <a:pt x="399" y="570"/>
                </a:cubicBezTo>
                <a:cubicBezTo>
                  <a:pt x="401" y="568"/>
                  <a:pt x="403" y="566"/>
                  <a:pt x="405" y="564"/>
                </a:cubicBezTo>
                <a:cubicBezTo>
                  <a:pt x="405" y="564"/>
                  <a:pt x="405" y="564"/>
                  <a:pt x="405" y="564"/>
                </a:cubicBezTo>
                <a:cubicBezTo>
                  <a:pt x="407" y="562"/>
                  <a:pt x="409" y="560"/>
                  <a:pt x="411" y="558"/>
                </a:cubicBezTo>
                <a:cubicBezTo>
                  <a:pt x="411" y="558"/>
                  <a:pt x="411" y="558"/>
                  <a:pt x="411" y="558"/>
                </a:cubicBezTo>
                <a:cubicBezTo>
                  <a:pt x="411" y="558"/>
                  <a:pt x="411" y="558"/>
                  <a:pt x="411" y="558"/>
                </a:cubicBezTo>
                <a:cubicBezTo>
                  <a:pt x="414" y="560"/>
                  <a:pt x="417" y="562"/>
                  <a:pt x="420" y="563"/>
                </a:cubicBezTo>
                <a:cubicBezTo>
                  <a:pt x="421" y="564"/>
                  <a:pt x="422" y="564"/>
                  <a:pt x="423" y="565"/>
                </a:cubicBezTo>
                <a:cubicBezTo>
                  <a:pt x="425" y="566"/>
                  <a:pt x="428" y="567"/>
                  <a:pt x="430" y="568"/>
                </a:cubicBezTo>
                <a:cubicBezTo>
                  <a:pt x="431" y="569"/>
                  <a:pt x="431" y="569"/>
                  <a:pt x="432" y="569"/>
                </a:cubicBezTo>
                <a:cubicBezTo>
                  <a:pt x="435" y="571"/>
                  <a:pt x="439" y="572"/>
                  <a:pt x="442" y="573"/>
                </a:cubicBezTo>
                <a:cubicBezTo>
                  <a:pt x="442" y="573"/>
                  <a:pt x="443" y="573"/>
                  <a:pt x="443" y="573"/>
                </a:cubicBezTo>
                <a:cubicBezTo>
                  <a:pt x="446" y="574"/>
                  <a:pt x="449" y="575"/>
                  <a:pt x="452" y="576"/>
                </a:cubicBezTo>
                <a:cubicBezTo>
                  <a:pt x="453" y="576"/>
                  <a:pt x="453" y="577"/>
                  <a:pt x="454" y="577"/>
                </a:cubicBezTo>
                <a:cubicBezTo>
                  <a:pt x="457" y="578"/>
                  <a:pt x="460" y="578"/>
                  <a:pt x="463" y="579"/>
                </a:cubicBezTo>
                <a:cubicBezTo>
                  <a:pt x="463" y="579"/>
                  <a:pt x="464" y="579"/>
                  <a:pt x="465" y="579"/>
                </a:cubicBezTo>
                <a:cubicBezTo>
                  <a:pt x="468" y="580"/>
                  <a:pt x="472" y="581"/>
                  <a:pt x="475" y="581"/>
                </a:cubicBezTo>
                <a:cubicBezTo>
                  <a:pt x="476" y="581"/>
                  <a:pt x="477" y="582"/>
                  <a:pt x="478" y="582"/>
                </a:cubicBezTo>
                <a:cubicBezTo>
                  <a:pt x="480" y="582"/>
                  <a:pt x="483" y="582"/>
                  <a:pt x="486" y="582"/>
                </a:cubicBezTo>
                <a:cubicBezTo>
                  <a:pt x="487" y="583"/>
                  <a:pt x="488" y="583"/>
                  <a:pt x="489" y="583"/>
                </a:cubicBezTo>
                <a:cubicBezTo>
                  <a:pt x="492" y="583"/>
                  <a:pt x="496" y="583"/>
                  <a:pt x="500" y="583"/>
                </a:cubicBezTo>
                <a:cubicBezTo>
                  <a:pt x="503" y="583"/>
                  <a:pt x="506" y="583"/>
                  <a:pt x="509" y="583"/>
                </a:cubicBezTo>
                <a:cubicBezTo>
                  <a:pt x="510" y="583"/>
                  <a:pt x="511" y="583"/>
                  <a:pt x="512" y="583"/>
                </a:cubicBezTo>
                <a:cubicBezTo>
                  <a:pt x="514" y="582"/>
                  <a:pt x="516" y="582"/>
                  <a:pt x="518" y="582"/>
                </a:cubicBezTo>
                <a:cubicBezTo>
                  <a:pt x="518" y="582"/>
                  <a:pt x="519" y="582"/>
                  <a:pt x="519" y="582"/>
                </a:cubicBezTo>
                <a:cubicBezTo>
                  <a:pt x="519" y="582"/>
                  <a:pt x="519" y="582"/>
                  <a:pt x="519" y="582"/>
                </a:cubicBezTo>
                <a:cubicBezTo>
                  <a:pt x="546" y="579"/>
                  <a:pt x="570" y="570"/>
                  <a:pt x="592" y="556"/>
                </a:cubicBezTo>
                <a:cubicBezTo>
                  <a:pt x="623" y="595"/>
                  <a:pt x="671" y="620"/>
                  <a:pt x="724" y="620"/>
                </a:cubicBezTo>
                <a:cubicBezTo>
                  <a:pt x="772" y="620"/>
                  <a:pt x="815" y="600"/>
                  <a:pt x="846" y="568"/>
                </a:cubicBezTo>
                <a:cubicBezTo>
                  <a:pt x="847" y="568"/>
                  <a:pt x="848" y="568"/>
                  <a:pt x="849" y="568"/>
                </a:cubicBezTo>
                <a:cubicBezTo>
                  <a:pt x="873" y="568"/>
                  <a:pt x="895" y="560"/>
                  <a:pt x="913" y="547"/>
                </a:cubicBezTo>
                <a:cubicBezTo>
                  <a:pt x="940" y="547"/>
                  <a:pt x="940" y="547"/>
                  <a:pt x="940" y="547"/>
                </a:cubicBezTo>
                <a:cubicBezTo>
                  <a:pt x="998" y="547"/>
                  <a:pt x="1046" y="499"/>
                  <a:pt x="1046" y="441"/>
                </a:cubicBezTo>
                <a:cubicBezTo>
                  <a:pt x="1046" y="383"/>
                  <a:pt x="998" y="335"/>
                  <a:pt x="940" y="335"/>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3"/>
          <p:cNvSpPr>
            <a:spLocks noEditPoints="1"/>
          </p:cNvSpPr>
          <p:nvPr/>
        </p:nvSpPr>
        <p:spPr bwMode="auto">
          <a:xfrm>
            <a:off x="5899151" y="3170238"/>
            <a:ext cx="757238" cy="1636713"/>
          </a:xfrm>
          <a:custGeom>
            <a:avLst/>
            <a:gdLst>
              <a:gd name="T0" fmla="*/ 0 w 242"/>
              <a:gd name="T1" fmla="*/ 0 h 523"/>
              <a:gd name="T2" fmla="*/ 24 w 242"/>
              <a:gd name="T3" fmla="*/ 8 h 523"/>
              <a:gd name="T4" fmla="*/ 72 w 242"/>
              <a:gd name="T5" fmla="*/ 0 h 523"/>
              <a:gd name="T6" fmla="*/ 48 w 242"/>
              <a:gd name="T7" fmla="*/ 8 h 523"/>
              <a:gd name="T8" fmla="*/ 72 w 242"/>
              <a:gd name="T9" fmla="*/ 0 h 523"/>
              <a:gd name="T10" fmla="*/ 95 w 242"/>
              <a:gd name="T11" fmla="*/ 0 h 523"/>
              <a:gd name="T12" fmla="*/ 119 w 242"/>
              <a:gd name="T13" fmla="*/ 8 h 523"/>
              <a:gd name="T14" fmla="*/ 167 w 242"/>
              <a:gd name="T15" fmla="*/ 0 h 523"/>
              <a:gd name="T16" fmla="*/ 143 w 242"/>
              <a:gd name="T17" fmla="*/ 8 h 523"/>
              <a:gd name="T18" fmla="*/ 167 w 242"/>
              <a:gd name="T19" fmla="*/ 0 h 523"/>
              <a:gd name="T20" fmla="*/ 199 w 242"/>
              <a:gd name="T21" fmla="*/ 0 h 523"/>
              <a:gd name="T22" fmla="*/ 191 w 242"/>
              <a:gd name="T23" fmla="*/ 8 h 523"/>
              <a:gd name="T24" fmla="*/ 214 w 242"/>
              <a:gd name="T25" fmla="*/ 11 h 523"/>
              <a:gd name="T26" fmla="*/ 242 w 242"/>
              <a:gd name="T27" fmla="*/ 45 h 523"/>
              <a:gd name="T28" fmla="*/ 229 w 242"/>
              <a:gd name="T29" fmla="*/ 24 h 523"/>
              <a:gd name="T30" fmla="*/ 242 w 242"/>
              <a:gd name="T31" fmla="*/ 45 h 523"/>
              <a:gd name="T32" fmla="*/ 242 w 242"/>
              <a:gd name="T33" fmla="*/ 69 h 523"/>
              <a:gd name="T34" fmla="*/ 234 w 242"/>
              <a:gd name="T35" fmla="*/ 93 h 523"/>
              <a:gd name="T36" fmla="*/ 242 w 242"/>
              <a:gd name="T37" fmla="*/ 141 h 523"/>
              <a:gd name="T38" fmla="*/ 234 w 242"/>
              <a:gd name="T39" fmla="*/ 117 h 523"/>
              <a:gd name="T40" fmla="*/ 242 w 242"/>
              <a:gd name="T41" fmla="*/ 141 h 523"/>
              <a:gd name="T42" fmla="*/ 242 w 242"/>
              <a:gd name="T43" fmla="*/ 164 h 523"/>
              <a:gd name="T44" fmla="*/ 234 w 242"/>
              <a:gd name="T45" fmla="*/ 188 h 523"/>
              <a:gd name="T46" fmla="*/ 242 w 242"/>
              <a:gd name="T47" fmla="*/ 236 h 523"/>
              <a:gd name="T48" fmla="*/ 234 w 242"/>
              <a:gd name="T49" fmla="*/ 212 h 523"/>
              <a:gd name="T50" fmla="*/ 242 w 242"/>
              <a:gd name="T51" fmla="*/ 236 h 523"/>
              <a:gd name="T52" fmla="*/ 242 w 242"/>
              <a:gd name="T53" fmla="*/ 260 h 523"/>
              <a:gd name="T54" fmla="*/ 234 w 242"/>
              <a:gd name="T55" fmla="*/ 284 h 523"/>
              <a:gd name="T56" fmla="*/ 242 w 242"/>
              <a:gd name="T57" fmla="*/ 332 h 523"/>
              <a:gd name="T58" fmla="*/ 234 w 242"/>
              <a:gd name="T59" fmla="*/ 308 h 523"/>
              <a:gd name="T60" fmla="*/ 242 w 242"/>
              <a:gd name="T61" fmla="*/ 332 h 523"/>
              <a:gd name="T62" fmla="*/ 242 w 242"/>
              <a:gd name="T63" fmla="*/ 356 h 523"/>
              <a:gd name="T64" fmla="*/ 234 w 242"/>
              <a:gd name="T65" fmla="*/ 380 h 523"/>
              <a:gd name="T66" fmla="*/ 242 w 242"/>
              <a:gd name="T67" fmla="*/ 428 h 523"/>
              <a:gd name="T68" fmla="*/ 234 w 242"/>
              <a:gd name="T69" fmla="*/ 404 h 523"/>
              <a:gd name="T70" fmla="*/ 242 w 242"/>
              <a:gd name="T71" fmla="*/ 428 h 523"/>
              <a:gd name="T72" fmla="*/ 242 w 242"/>
              <a:gd name="T73" fmla="*/ 452 h 523"/>
              <a:gd name="T74" fmla="*/ 234 w 242"/>
              <a:gd name="T75" fmla="*/ 476 h 523"/>
              <a:gd name="T76" fmla="*/ 242 w 242"/>
              <a:gd name="T77" fmla="*/ 523 h 523"/>
              <a:gd name="T78" fmla="*/ 234 w 242"/>
              <a:gd name="T79" fmla="*/ 500 h 523"/>
              <a:gd name="T80" fmla="*/ 242 w 242"/>
              <a:gd name="T81" fmla="*/ 523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523">
                <a:moveTo>
                  <a:pt x="24" y="0"/>
                </a:moveTo>
                <a:cubicBezTo>
                  <a:pt x="0" y="0"/>
                  <a:pt x="0" y="0"/>
                  <a:pt x="0" y="0"/>
                </a:cubicBezTo>
                <a:cubicBezTo>
                  <a:pt x="0" y="8"/>
                  <a:pt x="0" y="8"/>
                  <a:pt x="0" y="8"/>
                </a:cubicBezTo>
                <a:cubicBezTo>
                  <a:pt x="24" y="8"/>
                  <a:pt x="24" y="8"/>
                  <a:pt x="24" y="8"/>
                </a:cubicBezTo>
                <a:lnTo>
                  <a:pt x="24" y="0"/>
                </a:lnTo>
                <a:close/>
                <a:moveTo>
                  <a:pt x="72" y="0"/>
                </a:moveTo>
                <a:cubicBezTo>
                  <a:pt x="48" y="0"/>
                  <a:pt x="48" y="0"/>
                  <a:pt x="48" y="0"/>
                </a:cubicBezTo>
                <a:cubicBezTo>
                  <a:pt x="48" y="8"/>
                  <a:pt x="48" y="8"/>
                  <a:pt x="48" y="8"/>
                </a:cubicBezTo>
                <a:cubicBezTo>
                  <a:pt x="72" y="8"/>
                  <a:pt x="72" y="8"/>
                  <a:pt x="72" y="8"/>
                </a:cubicBezTo>
                <a:lnTo>
                  <a:pt x="72" y="0"/>
                </a:lnTo>
                <a:close/>
                <a:moveTo>
                  <a:pt x="119" y="0"/>
                </a:moveTo>
                <a:cubicBezTo>
                  <a:pt x="95" y="0"/>
                  <a:pt x="95" y="0"/>
                  <a:pt x="95" y="0"/>
                </a:cubicBezTo>
                <a:cubicBezTo>
                  <a:pt x="95" y="8"/>
                  <a:pt x="95" y="8"/>
                  <a:pt x="95" y="8"/>
                </a:cubicBezTo>
                <a:cubicBezTo>
                  <a:pt x="119" y="8"/>
                  <a:pt x="119" y="8"/>
                  <a:pt x="119" y="8"/>
                </a:cubicBezTo>
                <a:lnTo>
                  <a:pt x="119" y="0"/>
                </a:lnTo>
                <a:close/>
                <a:moveTo>
                  <a:pt x="167" y="0"/>
                </a:moveTo>
                <a:cubicBezTo>
                  <a:pt x="143" y="0"/>
                  <a:pt x="143" y="0"/>
                  <a:pt x="143" y="0"/>
                </a:cubicBezTo>
                <a:cubicBezTo>
                  <a:pt x="143" y="8"/>
                  <a:pt x="143" y="8"/>
                  <a:pt x="143" y="8"/>
                </a:cubicBezTo>
                <a:cubicBezTo>
                  <a:pt x="167" y="8"/>
                  <a:pt x="167" y="8"/>
                  <a:pt x="167" y="8"/>
                </a:cubicBezTo>
                <a:lnTo>
                  <a:pt x="167" y="0"/>
                </a:lnTo>
                <a:close/>
                <a:moveTo>
                  <a:pt x="216" y="3"/>
                </a:moveTo>
                <a:cubicBezTo>
                  <a:pt x="211" y="1"/>
                  <a:pt x="205" y="0"/>
                  <a:pt x="199" y="0"/>
                </a:cubicBezTo>
                <a:cubicBezTo>
                  <a:pt x="191" y="0"/>
                  <a:pt x="191" y="0"/>
                  <a:pt x="191" y="0"/>
                </a:cubicBezTo>
                <a:cubicBezTo>
                  <a:pt x="191" y="8"/>
                  <a:pt x="191" y="8"/>
                  <a:pt x="191" y="8"/>
                </a:cubicBezTo>
                <a:cubicBezTo>
                  <a:pt x="199" y="8"/>
                  <a:pt x="199" y="8"/>
                  <a:pt x="199" y="8"/>
                </a:cubicBezTo>
                <a:cubicBezTo>
                  <a:pt x="205" y="8"/>
                  <a:pt x="210" y="9"/>
                  <a:pt x="214" y="11"/>
                </a:cubicBezTo>
                <a:cubicBezTo>
                  <a:pt x="216" y="3"/>
                  <a:pt x="216" y="3"/>
                  <a:pt x="216" y="3"/>
                </a:cubicBezTo>
                <a:close/>
                <a:moveTo>
                  <a:pt x="242" y="45"/>
                </a:moveTo>
                <a:cubicBezTo>
                  <a:pt x="242" y="36"/>
                  <a:pt x="240" y="27"/>
                  <a:pt x="236" y="20"/>
                </a:cubicBezTo>
                <a:cubicBezTo>
                  <a:pt x="229" y="24"/>
                  <a:pt x="229" y="24"/>
                  <a:pt x="229" y="24"/>
                </a:cubicBezTo>
                <a:cubicBezTo>
                  <a:pt x="232" y="29"/>
                  <a:pt x="234" y="37"/>
                  <a:pt x="234" y="45"/>
                </a:cubicBezTo>
                <a:cubicBezTo>
                  <a:pt x="242" y="45"/>
                  <a:pt x="242" y="45"/>
                  <a:pt x="242" y="45"/>
                </a:cubicBezTo>
                <a:close/>
                <a:moveTo>
                  <a:pt x="242" y="93"/>
                </a:moveTo>
                <a:cubicBezTo>
                  <a:pt x="242" y="69"/>
                  <a:pt x="242" y="69"/>
                  <a:pt x="242" y="69"/>
                </a:cubicBezTo>
                <a:cubicBezTo>
                  <a:pt x="234" y="69"/>
                  <a:pt x="234" y="69"/>
                  <a:pt x="234" y="69"/>
                </a:cubicBezTo>
                <a:cubicBezTo>
                  <a:pt x="234" y="93"/>
                  <a:pt x="234" y="93"/>
                  <a:pt x="234" y="93"/>
                </a:cubicBezTo>
                <a:lnTo>
                  <a:pt x="242" y="93"/>
                </a:lnTo>
                <a:close/>
                <a:moveTo>
                  <a:pt x="242" y="141"/>
                </a:moveTo>
                <a:cubicBezTo>
                  <a:pt x="242" y="117"/>
                  <a:pt x="242" y="117"/>
                  <a:pt x="242" y="117"/>
                </a:cubicBezTo>
                <a:cubicBezTo>
                  <a:pt x="234" y="117"/>
                  <a:pt x="234" y="117"/>
                  <a:pt x="234" y="117"/>
                </a:cubicBezTo>
                <a:cubicBezTo>
                  <a:pt x="234" y="141"/>
                  <a:pt x="234" y="141"/>
                  <a:pt x="234" y="141"/>
                </a:cubicBezTo>
                <a:lnTo>
                  <a:pt x="242" y="141"/>
                </a:lnTo>
                <a:close/>
                <a:moveTo>
                  <a:pt x="242" y="188"/>
                </a:moveTo>
                <a:cubicBezTo>
                  <a:pt x="242" y="164"/>
                  <a:pt x="242" y="164"/>
                  <a:pt x="242" y="164"/>
                </a:cubicBezTo>
                <a:cubicBezTo>
                  <a:pt x="234" y="164"/>
                  <a:pt x="234" y="164"/>
                  <a:pt x="234" y="164"/>
                </a:cubicBezTo>
                <a:cubicBezTo>
                  <a:pt x="234" y="188"/>
                  <a:pt x="234" y="188"/>
                  <a:pt x="234" y="188"/>
                </a:cubicBezTo>
                <a:lnTo>
                  <a:pt x="242" y="188"/>
                </a:lnTo>
                <a:close/>
                <a:moveTo>
                  <a:pt x="242" y="236"/>
                </a:moveTo>
                <a:cubicBezTo>
                  <a:pt x="242" y="212"/>
                  <a:pt x="242" y="212"/>
                  <a:pt x="242" y="212"/>
                </a:cubicBezTo>
                <a:cubicBezTo>
                  <a:pt x="234" y="212"/>
                  <a:pt x="234" y="212"/>
                  <a:pt x="234" y="212"/>
                </a:cubicBezTo>
                <a:cubicBezTo>
                  <a:pt x="234" y="236"/>
                  <a:pt x="234" y="236"/>
                  <a:pt x="234" y="236"/>
                </a:cubicBezTo>
                <a:lnTo>
                  <a:pt x="242" y="236"/>
                </a:lnTo>
                <a:close/>
                <a:moveTo>
                  <a:pt x="242" y="284"/>
                </a:moveTo>
                <a:cubicBezTo>
                  <a:pt x="242" y="260"/>
                  <a:pt x="242" y="260"/>
                  <a:pt x="242" y="260"/>
                </a:cubicBezTo>
                <a:cubicBezTo>
                  <a:pt x="234" y="260"/>
                  <a:pt x="234" y="260"/>
                  <a:pt x="234" y="260"/>
                </a:cubicBezTo>
                <a:cubicBezTo>
                  <a:pt x="234" y="284"/>
                  <a:pt x="234" y="284"/>
                  <a:pt x="234" y="284"/>
                </a:cubicBezTo>
                <a:lnTo>
                  <a:pt x="242" y="284"/>
                </a:lnTo>
                <a:close/>
                <a:moveTo>
                  <a:pt x="242" y="332"/>
                </a:moveTo>
                <a:cubicBezTo>
                  <a:pt x="242" y="308"/>
                  <a:pt x="242" y="308"/>
                  <a:pt x="242" y="308"/>
                </a:cubicBezTo>
                <a:cubicBezTo>
                  <a:pt x="234" y="308"/>
                  <a:pt x="234" y="308"/>
                  <a:pt x="234" y="308"/>
                </a:cubicBezTo>
                <a:cubicBezTo>
                  <a:pt x="234" y="332"/>
                  <a:pt x="234" y="332"/>
                  <a:pt x="234" y="332"/>
                </a:cubicBezTo>
                <a:lnTo>
                  <a:pt x="242" y="332"/>
                </a:lnTo>
                <a:close/>
                <a:moveTo>
                  <a:pt x="242" y="380"/>
                </a:moveTo>
                <a:cubicBezTo>
                  <a:pt x="242" y="356"/>
                  <a:pt x="242" y="356"/>
                  <a:pt x="242" y="356"/>
                </a:cubicBezTo>
                <a:cubicBezTo>
                  <a:pt x="234" y="356"/>
                  <a:pt x="234" y="356"/>
                  <a:pt x="234" y="356"/>
                </a:cubicBezTo>
                <a:cubicBezTo>
                  <a:pt x="234" y="380"/>
                  <a:pt x="234" y="380"/>
                  <a:pt x="234" y="380"/>
                </a:cubicBezTo>
                <a:lnTo>
                  <a:pt x="242" y="380"/>
                </a:lnTo>
                <a:close/>
                <a:moveTo>
                  <a:pt x="242" y="428"/>
                </a:moveTo>
                <a:cubicBezTo>
                  <a:pt x="242" y="404"/>
                  <a:pt x="242" y="404"/>
                  <a:pt x="242" y="404"/>
                </a:cubicBezTo>
                <a:cubicBezTo>
                  <a:pt x="234" y="404"/>
                  <a:pt x="234" y="404"/>
                  <a:pt x="234" y="404"/>
                </a:cubicBezTo>
                <a:cubicBezTo>
                  <a:pt x="234" y="428"/>
                  <a:pt x="234" y="428"/>
                  <a:pt x="234" y="428"/>
                </a:cubicBezTo>
                <a:lnTo>
                  <a:pt x="242" y="428"/>
                </a:lnTo>
                <a:close/>
                <a:moveTo>
                  <a:pt x="242" y="476"/>
                </a:moveTo>
                <a:cubicBezTo>
                  <a:pt x="242" y="452"/>
                  <a:pt x="242" y="452"/>
                  <a:pt x="242" y="452"/>
                </a:cubicBezTo>
                <a:cubicBezTo>
                  <a:pt x="234" y="452"/>
                  <a:pt x="234" y="452"/>
                  <a:pt x="234" y="452"/>
                </a:cubicBezTo>
                <a:cubicBezTo>
                  <a:pt x="234" y="476"/>
                  <a:pt x="234" y="476"/>
                  <a:pt x="234" y="476"/>
                </a:cubicBezTo>
                <a:lnTo>
                  <a:pt x="242" y="476"/>
                </a:lnTo>
                <a:close/>
                <a:moveTo>
                  <a:pt x="242" y="523"/>
                </a:moveTo>
                <a:cubicBezTo>
                  <a:pt x="242" y="500"/>
                  <a:pt x="242" y="500"/>
                  <a:pt x="242" y="500"/>
                </a:cubicBezTo>
                <a:cubicBezTo>
                  <a:pt x="234" y="500"/>
                  <a:pt x="234" y="500"/>
                  <a:pt x="234" y="500"/>
                </a:cubicBezTo>
                <a:cubicBezTo>
                  <a:pt x="234" y="523"/>
                  <a:pt x="234" y="523"/>
                  <a:pt x="234" y="523"/>
                </a:cubicBezTo>
                <a:lnTo>
                  <a:pt x="242" y="5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8"/>
          <p:cNvSpPr>
            <a:spLocks noEditPoints="1"/>
          </p:cNvSpPr>
          <p:nvPr/>
        </p:nvSpPr>
        <p:spPr bwMode="auto">
          <a:xfrm>
            <a:off x="4541838" y="2360613"/>
            <a:ext cx="2220913" cy="2446338"/>
          </a:xfrm>
          <a:custGeom>
            <a:avLst/>
            <a:gdLst>
              <a:gd name="T0" fmla="*/ 0 w 710"/>
              <a:gd name="T1" fmla="*/ 8 h 782"/>
              <a:gd name="T2" fmla="*/ 72 w 710"/>
              <a:gd name="T3" fmla="*/ 0 h 782"/>
              <a:gd name="T4" fmla="*/ 72 w 710"/>
              <a:gd name="T5" fmla="*/ 8 h 782"/>
              <a:gd name="T6" fmla="*/ 96 w 710"/>
              <a:gd name="T7" fmla="*/ 0 h 782"/>
              <a:gd name="T8" fmla="*/ 120 w 710"/>
              <a:gd name="T9" fmla="*/ 0 h 782"/>
              <a:gd name="T10" fmla="*/ 145 w 710"/>
              <a:gd name="T11" fmla="*/ 8 h 782"/>
              <a:gd name="T12" fmla="*/ 217 w 710"/>
              <a:gd name="T13" fmla="*/ 0 h 782"/>
              <a:gd name="T14" fmla="*/ 217 w 710"/>
              <a:gd name="T15" fmla="*/ 8 h 782"/>
              <a:gd name="T16" fmla="*/ 241 w 710"/>
              <a:gd name="T17" fmla="*/ 0 h 782"/>
              <a:gd name="T18" fmla="*/ 265 w 710"/>
              <a:gd name="T19" fmla="*/ 0 h 782"/>
              <a:gd name="T20" fmla="*/ 289 w 710"/>
              <a:gd name="T21" fmla="*/ 8 h 782"/>
              <a:gd name="T22" fmla="*/ 361 w 710"/>
              <a:gd name="T23" fmla="*/ 0 h 782"/>
              <a:gd name="T24" fmla="*/ 361 w 710"/>
              <a:gd name="T25" fmla="*/ 8 h 782"/>
              <a:gd name="T26" fmla="*/ 385 w 710"/>
              <a:gd name="T27" fmla="*/ 0 h 782"/>
              <a:gd name="T28" fmla="*/ 409 w 710"/>
              <a:gd name="T29" fmla="*/ 0 h 782"/>
              <a:gd name="T30" fmla="*/ 433 w 710"/>
              <a:gd name="T31" fmla="*/ 8 h 782"/>
              <a:gd name="T32" fmla="*/ 506 w 710"/>
              <a:gd name="T33" fmla="*/ 0 h 782"/>
              <a:gd name="T34" fmla="*/ 506 w 710"/>
              <a:gd name="T35" fmla="*/ 8 h 782"/>
              <a:gd name="T36" fmla="*/ 530 w 710"/>
              <a:gd name="T37" fmla="*/ 0 h 782"/>
              <a:gd name="T38" fmla="*/ 554 w 710"/>
              <a:gd name="T39" fmla="*/ 0 h 782"/>
              <a:gd name="T40" fmla="*/ 578 w 710"/>
              <a:gd name="T41" fmla="*/ 8 h 782"/>
              <a:gd name="T42" fmla="*/ 650 w 710"/>
              <a:gd name="T43" fmla="*/ 0 h 782"/>
              <a:gd name="T44" fmla="*/ 650 w 710"/>
              <a:gd name="T45" fmla="*/ 8 h 782"/>
              <a:gd name="T46" fmla="*/ 675 w 710"/>
              <a:gd name="T47" fmla="*/ 1 h 782"/>
              <a:gd name="T48" fmla="*/ 698 w 710"/>
              <a:gd name="T49" fmla="*/ 12 h 782"/>
              <a:gd name="T50" fmla="*/ 709 w 710"/>
              <a:gd name="T51" fmla="*/ 36 h 782"/>
              <a:gd name="T52" fmla="*/ 702 w 710"/>
              <a:gd name="T53" fmla="*/ 60 h 782"/>
              <a:gd name="T54" fmla="*/ 710 w 710"/>
              <a:gd name="T55" fmla="*/ 84 h 782"/>
              <a:gd name="T56" fmla="*/ 710 w 710"/>
              <a:gd name="T57" fmla="*/ 108 h 782"/>
              <a:gd name="T58" fmla="*/ 702 w 710"/>
              <a:gd name="T59" fmla="*/ 132 h 782"/>
              <a:gd name="T60" fmla="*/ 710 w 710"/>
              <a:gd name="T61" fmla="*/ 205 h 782"/>
              <a:gd name="T62" fmla="*/ 702 w 710"/>
              <a:gd name="T63" fmla="*/ 205 h 782"/>
              <a:gd name="T64" fmla="*/ 710 w 710"/>
              <a:gd name="T65" fmla="*/ 229 h 782"/>
              <a:gd name="T66" fmla="*/ 710 w 710"/>
              <a:gd name="T67" fmla="*/ 253 h 782"/>
              <a:gd name="T68" fmla="*/ 702 w 710"/>
              <a:gd name="T69" fmla="*/ 277 h 782"/>
              <a:gd name="T70" fmla="*/ 710 w 710"/>
              <a:gd name="T71" fmla="*/ 349 h 782"/>
              <a:gd name="T72" fmla="*/ 702 w 710"/>
              <a:gd name="T73" fmla="*/ 349 h 782"/>
              <a:gd name="T74" fmla="*/ 710 w 710"/>
              <a:gd name="T75" fmla="*/ 373 h 782"/>
              <a:gd name="T76" fmla="*/ 710 w 710"/>
              <a:gd name="T77" fmla="*/ 397 h 782"/>
              <a:gd name="T78" fmla="*/ 702 w 710"/>
              <a:gd name="T79" fmla="*/ 421 h 782"/>
              <a:gd name="T80" fmla="*/ 710 w 710"/>
              <a:gd name="T81" fmla="*/ 493 h 782"/>
              <a:gd name="T82" fmla="*/ 702 w 710"/>
              <a:gd name="T83" fmla="*/ 493 h 782"/>
              <a:gd name="T84" fmla="*/ 710 w 710"/>
              <a:gd name="T85" fmla="*/ 518 h 782"/>
              <a:gd name="T86" fmla="*/ 710 w 710"/>
              <a:gd name="T87" fmla="*/ 542 h 782"/>
              <a:gd name="T88" fmla="*/ 702 w 710"/>
              <a:gd name="T89" fmla="*/ 566 h 782"/>
              <a:gd name="T90" fmla="*/ 710 w 710"/>
              <a:gd name="T91" fmla="*/ 638 h 782"/>
              <a:gd name="T92" fmla="*/ 702 w 710"/>
              <a:gd name="T93" fmla="*/ 638 h 782"/>
              <a:gd name="T94" fmla="*/ 710 w 710"/>
              <a:gd name="T95" fmla="*/ 662 h 782"/>
              <a:gd name="T96" fmla="*/ 710 w 710"/>
              <a:gd name="T97" fmla="*/ 686 h 782"/>
              <a:gd name="T98" fmla="*/ 702 w 710"/>
              <a:gd name="T99" fmla="*/ 710 h 782"/>
              <a:gd name="T100" fmla="*/ 710 w 710"/>
              <a:gd name="T101" fmla="*/ 782 h 782"/>
              <a:gd name="T102" fmla="*/ 702 w 710"/>
              <a:gd name="T103" fmla="*/ 78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0" h="782">
                <a:moveTo>
                  <a:pt x="24" y="0"/>
                </a:moveTo>
                <a:cubicBezTo>
                  <a:pt x="0" y="0"/>
                  <a:pt x="0" y="0"/>
                  <a:pt x="0" y="0"/>
                </a:cubicBezTo>
                <a:cubicBezTo>
                  <a:pt x="0" y="8"/>
                  <a:pt x="0" y="8"/>
                  <a:pt x="0" y="8"/>
                </a:cubicBezTo>
                <a:cubicBezTo>
                  <a:pt x="24" y="8"/>
                  <a:pt x="24" y="8"/>
                  <a:pt x="24" y="8"/>
                </a:cubicBezTo>
                <a:lnTo>
                  <a:pt x="24" y="0"/>
                </a:lnTo>
                <a:close/>
                <a:moveTo>
                  <a:pt x="72" y="0"/>
                </a:moveTo>
                <a:cubicBezTo>
                  <a:pt x="48" y="0"/>
                  <a:pt x="48" y="0"/>
                  <a:pt x="48" y="0"/>
                </a:cubicBezTo>
                <a:cubicBezTo>
                  <a:pt x="48" y="8"/>
                  <a:pt x="48" y="8"/>
                  <a:pt x="48" y="8"/>
                </a:cubicBezTo>
                <a:cubicBezTo>
                  <a:pt x="72" y="8"/>
                  <a:pt x="72" y="8"/>
                  <a:pt x="72" y="8"/>
                </a:cubicBezTo>
                <a:lnTo>
                  <a:pt x="72" y="0"/>
                </a:lnTo>
                <a:close/>
                <a:moveTo>
                  <a:pt x="120" y="0"/>
                </a:moveTo>
                <a:cubicBezTo>
                  <a:pt x="96" y="0"/>
                  <a:pt x="96" y="0"/>
                  <a:pt x="96" y="0"/>
                </a:cubicBezTo>
                <a:cubicBezTo>
                  <a:pt x="96" y="8"/>
                  <a:pt x="96" y="8"/>
                  <a:pt x="96" y="8"/>
                </a:cubicBezTo>
                <a:cubicBezTo>
                  <a:pt x="120" y="8"/>
                  <a:pt x="120" y="8"/>
                  <a:pt x="120" y="8"/>
                </a:cubicBezTo>
                <a:lnTo>
                  <a:pt x="120" y="0"/>
                </a:lnTo>
                <a:close/>
                <a:moveTo>
                  <a:pt x="169" y="0"/>
                </a:moveTo>
                <a:cubicBezTo>
                  <a:pt x="145" y="0"/>
                  <a:pt x="145" y="0"/>
                  <a:pt x="145" y="0"/>
                </a:cubicBezTo>
                <a:cubicBezTo>
                  <a:pt x="145" y="8"/>
                  <a:pt x="145" y="8"/>
                  <a:pt x="145" y="8"/>
                </a:cubicBezTo>
                <a:cubicBezTo>
                  <a:pt x="169" y="8"/>
                  <a:pt x="169" y="8"/>
                  <a:pt x="169" y="8"/>
                </a:cubicBezTo>
                <a:lnTo>
                  <a:pt x="169" y="0"/>
                </a:lnTo>
                <a:close/>
                <a:moveTo>
                  <a:pt x="217" y="0"/>
                </a:moveTo>
                <a:cubicBezTo>
                  <a:pt x="193" y="0"/>
                  <a:pt x="193" y="0"/>
                  <a:pt x="193" y="0"/>
                </a:cubicBezTo>
                <a:cubicBezTo>
                  <a:pt x="193" y="8"/>
                  <a:pt x="193" y="8"/>
                  <a:pt x="193" y="8"/>
                </a:cubicBezTo>
                <a:cubicBezTo>
                  <a:pt x="217" y="8"/>
                  <a:pt x="217" y="8"/>
                  <a:pt x="217" y="8"/>
                </a:cubicBezTo>
                <a:lnTo>
                  <a:pt x="217" y="0"/>
                </a:lnTo>
                <a:close/>
                <a:moveTo>
                  <a:pt x="265" y="0"/>
                </a:moveTo>
                <a:cubicBezTo>
                  <a:pt x="241" y="0"/>
                  <a:pt x="241" y="0"/>
                  <a:pt x="241" y="0"/>
                </a:cubicBezTo>
                <a:cubicBezTo>
                  <a:pt x="241" y="8"/>
                  <a:pt x="241" y="8"/>
                  <a:pt x="241" y="8"/>
                </a:cubicBezTo>
                <a:cubicBezTo>
                  <a:pt x="265" y="8"/>
                  <a:pt x="265" y="8"/>
                  <a:pt x="265" y="8"/>
                </a:cubicBezTo>
                <a:lnTo>
                  <a:pt x="265" y="0"/>
                </a:lnTo>
                <a:close/>
                <a:moveTo>
                  <a:pt x="313" y="0"/>
                </a:moveTo>
                <a:cubicBezTo>
                  <a:pt x="289" y="0"/>
                  <a:pt x="289" y="0"/>
                  <a:pt x="289" y="0"/>
                </a:cubicBezTo>
                <a:cubicBezTo>
                  <a:pt x="289" y="8"/>
                  <a:pt x="289" y="8"/>
                  <a:pt x="289" y="8"/>
                </a:cubicBezTo>
                <a:cubicBezTo>
                  <a:pt x="313" y="8"/>
                  <a:pt x="313" y="8"/>
                  <a:pt x="313" y="8"/>
                </a:cubicBezTo>
                <a:lnTo>
                  <a:pt x="313" y="0"/>
                </a:lnTo>
                <a:close/>
                <a:moveTo>
                  <a:pt x="361" y="0"/>
                </a:moveTo>
                <a:cubicBezTo>
                  <a:pt x="337" y="0"/>
                  <a:pt x="337" y="0"/>
                  <a:pt x="337" y="0"/>
                </a:cubicBezTo>
                <a:cubicBezTo>
                  <a:pt x="337" y="8"/>
                  <a:pt x="337" y="8"/>
                  <a:pt x="337" y="8"/>
                </a:cubicBezTo>
                <a:cubicBezTo>
                  <a:pt x="361" y="8"/>
                  <a:pt x="361" y="8"/>
                  <a:pt x="361" y="8"/>
                </a:cubicBezTo>
                <a:lnTo>
                  <a:pt x="361" y="0"/>
                </a:lnTo>
                <a:close/>
                <a:moveTo>
                  <a:pt x="409" y="0"/>
                </a:moveTo>
                <a:cubicBezTo>
                  <a:pt x="385" y="0"/>
                  <a:pt x="385" y="0"/>
                  <a:pt x="385" y="0"/>
                </a:cubicBezTo>
                <a:cubicBezTo>
                  <a:pt x="385" y="8"/>
                  <a:pt x="385" y="8"/>
                  <a:pt x="385" y="8"/>
                </a:cubicBezTo>
                <a:cubicBezTo>
                  <a:pt x="409" y="8"/>
                  <a:pt x="409" y="8"/>
                  <a:pt x="409" y="8"/>
                </a:cubicBezTo>
                <a:lnTo>
                  <a:pt x="409" y="0"/>
                </a:lnTo>
                <a:close/>
                <a:moveTo>
                  <a:pt x="457" y="0"/>
                </a:moveTo>
                <a:cubicBezTo>
                  <a:pt x="433" y="0"/>
                  <a:pt x="433" y="0"/>
                  <a:pt x="433" y="0"/>
                </a:cubicBezTo>
                <a:cubicBezTo>
                  <a:pt x="433" y="8"/>
                  <a:pt x="433" y="8"/>
                  <a:pt x="433" y="8"/>
                </a:cubicBezTo>
                <a:cubicBezTo>
                  <a:pt x="457" y="8"/>
                  <a:pt x="457" y="8"/>
                  <a:pt x="457" y="8"/>
                </a:cubicBezTo>
                <a:lnTo>
                  <a:pt x="457" y="0"/>
                </a:lnTo>
                <a:close/>
                <a:moveTo>
                  <a:pt x="506" y="0"/>
                </a:moveTo>
                <a:cubicBezTo>
                  <a:pt x="482" y="0"/>
                  <a:pt x="482" y="0"/>
                  <a:pt x="482" y="0"/>
                </a:cubicBezTo>
                <a:cubicBezTo>
                  <a:pt x="482" y="8"/>
                  <a:pt x="482" y="8"/>
                  <a:pt x="482" y="8"/>
                </a:cubicBezTo>
                <a:cubicBezTo>
                  <a:pt x="506" y="8"/>
                  <a:pt x="506" y="8"/>
                  <a:pt x="506" y="8"/>
                </a:cubicBezTo>
                <a:lnTo>
                  <a:pt x="506" y="0"/>
                </a:lnTo>
                <a:close/>
                <a:moveTo>
                  <a:pt x="554" y="0"/>
                </a:moveTo>
                <a:cubicBezTo>
                  <a:pt x="530" y="0"/>
                  <a:pt x="530" y="0"/>
                  <a:pt x="530" y="0"/>
                </a:cubicBezTo>
                <a:cubicBezTo>
                  <a:pt x="530" y="8"/>
                  <a:pt x="530" y="8"/>
                  <a:pt x="530" y="8"/>
                </a:cubicBezTo>
                <a:cubicBezTo>
                  <a:pt x="554" y="8"/>
                  <a:pt x="554" y="8"/>
                  <a:pt x="554" y="8"/>
                </a:cubicBezTo>
                <a:lnTo>
                  <a:pt x="554" y="0"/>
                </a:lnTo>
                <a:close/>
                <a:moveTo>
                  <a:pt x="602" y="0"/>
                </a:moveTo>
                <a:cubicBezTo>
                  <a:pt x="578" y="0"/>
                  <a:pt x="578" y="0"/>
                  <a:pt x="578" y="0"/>
                </a:cubicBezTo>
                <a:cubicBezTo>
                  <a:pt x="578" y="8"/>
                  <a:pt x="578" y="8"/>
                  <a:pt x="578" y="8"/>
                </a:cubicBezTo>
                <a:cubicBezTo>
                  <a:pt x="602" y="8"/>
                  <a:pt x="602" y="8"/>
                  <a:pt x="602" y="8"/>
                </a:cubicBezTo>
                <a:lnTo>
                  <a:pt x="602" y="0"/>
                </a:lnTo>
                <a:close/>
                <a:moveTo>
                  <a:pt x="650" y="0"/>
                </a:moveTo>
                <a:cubicBezTo>
                  <a:pt x="626" y="0"/>
                  <a:pt x="626" y="0"/>
                  <a:pt x="626" y="0"/>
                </a:cubicBezTo>
                <a:cubicBezTo>
                  <a:pt x="626" y="8"/>
                  <a:pt x="626" y="8"/>
                  <a:pt x="626" y="8"/>
                </a:cubicBezTo>
                <a:cubicBezTo>
                  <a:pt x="650" y="8"/>
                  <a:pt x="650" y="8"/>
                  <a:pt x="650" y="8"/>
                </a:cubicBezTo>
                <a:lnTo>
                  <a:pt x="650" y="0"/>
                </a:lnTo>
                <a:close/>
                <a:moveTo>
                  <a:pt x="698" y="12"/>
                </a:moveTo>
                <a:cubicBezTo>
                  <a:pt x="693" y="6"/>
                  <a:pt x="685" y="2"/>
                  <a:pt x="675" y="1"/>
                </a:cubicBezTo>
                <a:cubicBezTo>
                  <a:pt x="674" y="8"/>
                  <a:pt x="674" y="8"/>
                  <a:pt x="674" y="8"/>
                </a:cubicBezTo>
                <a:cubicBezTo>
                  <a:pt x="682" y="10"/>
                  <a:pt x="688" y="13"/>
                  <a:pt x="693" y="17"/>
                </a:cubicBezTo>
                <a:cubicBezTo>
                  <a:pt x="698" y="12"/>
                  <a:pt x="698" y="12"/>
                  <a:pt x="698" y="12"/>
                </a:cubicBezTo>
                <a:close/>
                <a:moveTo>
                  <a:pt x="710" y="60"/>
                </a:moveTo>
                <a:cubicBezTo>
                  <a:pt x="710" y="48"/>
                  <a:pt x="710" y="48"/>
                  <a:pt x="710" y="48"/>
                </a:cubicBezTo>
                <a:cubicBezTo>
                  <a:pt x="710" y="44"/>
                  <a:pt x="710" y="40"/>
                  <a:pt x="709" y="36"/>
                </a:cubicBezTo>
                <a:cubicBezTo>
                  <a:pt x="701" y="37"/>
                  <a:pt x="701" y="37"/>
                  <a:pt x="701" y="37"/>
                </a:cubicBezTo>
                <a:cubicBezTo>
                  <a:pt x="702" y="40"/>
                  <a:pt x="702" y="44"/>
                  <a:pt x="702" y="48"/>
                </a:cubicBezTo>
                <a:cubicBezTo>
                  <a:pt x="702" y="60"/>
                  <a:pt x="702" y="60"/>
                  <a:pt x="702" y="60"/>
                </a:cubicBezTo>
                <a:cubicBezTo>
                  <a:pt x="710" y="60"/>
                  <a:pt x="710" y="60"/>
                  <a:pt x="710" y="60"/>
                </a:cubicBezTo>
                <a:close/>
                <a:moveTo>
                  <a:pt x="710" y="108"/>
                </a:moveTo>
                <a:cubicBezTo>
                  <a:pt x="710" y="84"/>
                  <a:pt x="710" y="84"/>
                  <a:pt x="710" y="84"/>
                </a:cubicBezTo>
                <a:cubicBezTo>
                  <a:pt x="702" y="84"/>
                  <a:pt x="702" y="84"/>
                  <a:pt x="702" y="84"/>
                </a:cubicBezTo>
                <a:cubicBezTo>
                  <a:pt x="702" y="108"/>
                  <a:pt x="702" y="108"/>
                  <a:pt x="702" y="108"/>
                </a:cubicBezTo>
                <a:lnTo>
                  <a:pt x="710" y="108"/>
                </a:lnTo>
                <a:close/>
                <a:moveTo>
                  <a:pt x="710" y="156"/>
                </a:moveTo>
                <a:cubicBezTo>
                  <a:pt x="710" y="132"/>
                  <a:pt x="710" y="132"/>
                  <a:pt x="710" y="132"/>
                </a:cubicBezTo>
                <a:cubicBezTo>
                  <a:pt x="702" y="132"/>
                  <a:pt x="702" y="132"/>
                  <a:pt x="702" y="132"/>
                </a:cubicBezTo>
                <a:cubicBezTo>
                  <a:pt x="702" y="156"/>
                  <a:pt x="702" y="156"/>
                  <a:pt x="702" y="156"/>
                </a:cubicBezTo>
                <a:lnTo>
                  <a:pt x="710" y="156"/>
                </a:lnTo>
                <a:close/>
                <a:moveTo>
                  <a:pt x="710" y="205"/>
                </a:moveTo>
                <a:cubicBezTo>
                  <a:pt x="710" y="181"/>
                  <a:pt x="710" y="181"/>
                  <a:pt x="710" y="181"/>
                </a:cubicBezTo>
                <a:cubicBezTo>
                  <a:pt x="702" y="181"/>
                  <a:pt x="702" y="181"/>
                  <a:pt x="702" y="181"/>
                </a:cubicBezTo>
                <a:cubicBezTo>
                  <a:pt x="702" y="205"/>
                  <a:pt x="702" y="205"/>
                  <a:pt x="702" y="205"/>
                </a:cubicBezTo>
                <a:lnTo>
                  <a:pt x="710" y="205"/>
                </a:lnTo>
                <a:close/>
                <a:moveTo>
                  <a:pt x="710" y="253"/>
                </a:moveTo>
                <a:cubicBezTo>
                  <a:pt x="710" y="229"/>
                  <a:pt x="710" y="229"/>
                  <a:pt x="710" y="229"/>
                </a:cubicBezTo>
                <a:cubicBezTo>
                  <a:pt x="702" y="229"/>
                  <a:pt x="702" y="229"/>
                  <a:pt x="702" y="229"/>
                </a:cubicBezTo>
                <a:cubicBezTo>
                  <a:pt x="702" y="253"/>
                  <a:pt x="702" y="253"/>
                  <a:pt x="702" y="253"/>
                </a:cubicBezTo>
                <a:lnTo>
                  <a:pt x="710" y="253"/>
                </a:lnTo>
                <a:close/>
                <a:moveTo>
                  <a:pt x="710" y="301"/>
                </a:moveTo>
                <a:cubicBezTo>
                  <a:pt x="710" y="277"/>
                  <a:pt x="710" y="277"/>
                  <a:pt x="710" y="277"/>
                </a:cubicBezTo>
                <a:cubicBezTo>
                  <a:pt x="702" y="277"/>
                  <a:pt x="702" y="277"/>
                  <a:pt x="702" y="277"/>
                </a:cubicBezTo>
                <a:cubicBezTo>
                  <a:pt x="702" y="301"/>
                  <a:pt x="702" y="301"/>
                  <a:pt x="702" y="301"/>
                </a:cubicBezTo>
                <a:lnTo>
                  <a:pt x="710" y="301"/>
                </a:lnTo>
                <a:close/>
                <a:moveTo>
                  <a:pt x="710" y="349"/>
                </a:moveTo>
                <a:cubicBezTo>
                  <a:pt x="710" y="325"/>
                  <a:pt x="710" y="325"/>
                  <a:pt x="710" y="325"/>
                </a:cubicBezTo>
                <a:cubicBezTo>
                  <a:pt x="702" y="325"/>
                  <a:pt x="702" y="325"/>
                  <a:pt x="702" y="325"/>
                </a:cubicBezTo>
                <a:cubicBezTo>
                  <a:pt x="702" y="349"/>
                  <a:pt x="702" y="349"/>
                  <a:pt x="702" y="349"/>
                </a:cubicBezTo>
                <a:lnTo>
                  <a:pt x="710" y="349"/>
                </a:lnTo>
                <a:close/>
                <a:moveTo>
                  <a:pt x="710" y="397"/>
                </a:moveTo>
                <a:cubicBezTo>
                  <a:pt x="710" y="373"/>
                  <a:pt x="710" y="373"/>
                  <a:pt x="710" y="373"/>
                </a:cubicBezTo>
                <a:cubicBezTo>
                  <a:pt x="702" y="373"/>
                  <a:pt x="702" y="373"/>
                  <a:pt x="702" y="373"/>
                </a:cubicBezTo>
                <a:cubicBezTo>
                  <a:pt x="702" y="397"/>
                  <a:pt x="702" y="397"/>
                  <a:pt x="702" y="397"/>
                </a:cubicBezTo>
                <a:lnTo>
                  <a:pt x="710" y="397"/>
                </a:lnTo>
                <a:close/>
                <a:moveTo>
                  <a:pt x="710" y="445"/>
                </a:moveTo>
                <a:cubicBezTo>
                  <a:pt x="710" y="421"/>
                  <a:pt x="710" y="421"/>
                  <a:pt x="710" y="421"/>
                </a:cubicBezTo>
                <a:cubicBezTo>
                  <a:pt x="702" y="421"/>
                  <a:pt x="702" y="421"/>
                  <a:pt x="702" y="421"/>
                </a:cubicBezTo>
                <a:cubicBezTo>
                  <a:pt x="702" y="445"/>
                  <a:pt x="702" y="445"/>
                  <a:pt x="702" y="445"/>
                </a:cubicBezTo>
                <a:lnTo>
                  <a:pt x="710" y="445"/>
                </a:lnTo>
                <a:close/>
                <a:moveTo>
                  <a:pt x="710" y="493"/>
                </a:moveTo>
                <a:cubicBezTo>
                  <a:pt x="710" y="469"/>
                  <a:pt x="710" y="469"/>
                  <a:pt x="710" y="469"/>
                </a:cubicBezTo>
                <a:cubicBezTo>
                  <a:pt x="702" y="469"/>
                  <a:pt x="702" y="469"/>
                  <a:pt x="702" y="469"/>
                </a:cubicBezTo>
                <a:cubicBezTo>
                  <a:pt x="702" y="493"/>
                  <a:pt x="702" y="493"/>
                  <a:pt x="702" y="493"/>
                </a:cubicBezTo>
                <a:lnTo>
                  <a:pt x="710" y="493"/>
                </a:lnTo>
                <a:close/>
                <a:moveTo>
                  <a:pt x="710" y="542"/>
                </a:moveTo>
                <a:cubicBezTo>
                  <a:pt x="710" y="518"/>
                  <a:pt x="710" y="518"/>
                  <a:pt x="710" y="518"/>
                </a:cubicBezTo>
                <a:cubicBezTo>
                  <a:pt x="702" y="518"/>
                  <a:pt x="702" y="518"/>
                  <a:pt x="702" y="518"/>
                </a:cubicBezTo>
                <a:cubicBezTo>
                  <a:pt x="702" y="542"/>
                  <a:pt x="702" y="542"/>
                  <a:pt x="702" y="542"/>
                </a:cubicBezTo>
                <a:lnTo>
                  <a:pt x="710" y="542"/>
                </a:lnTo>
                <a:close/>
                <a:moveTo>
                  <a:pt x="710" y="590"/>
                </a:moveTo>
                <a:cubicBezTo>
                  <a:pt x="710" y="566"/>
                  <a:pt x="710" y="566"/>
                  <a:pt x="710" y="566"/>
                </a:cubicBezTo>
                <a:cubicBezTo>
                  <a:pt x="702" y="566"/>
                  <a:pt x="702" y="566"/>
                  <a:pt x="702" y="566"/>
                </a:cubicBezTo>
                <a:cubicBezTo>
                  <a:pt x="702" y="590"/>
                  <a:pt x="702" y="590"/>
                  <a:pt x="702" y="590"/>
                </a:cubicBezTo>
                <a:lnTo>
                  <a:pt x="710" y="590"/>
                </a:lnTo>
                <a:close/>
                <a:moveTo>
                  <a:pt x="710" y="638"/>
                </a:moveTo>
                <a:cubicBezTo>
                  <a:pt x="710" y="614"/>
                  <a:pt x="710" y="614"/>
                  <a:pt x="710" y="614"/>
                </a:cubicBezTo>
                <a:cubicBezTo>
                  <a:pt x="702" y="614"/>
                  <a:pt x="702" y="614"/>
                  <a:pt x="702" y="614"/>
                </a:cubicBezTo>
                <a:cubicBezTo>
                  <a:pt x="702" y="638"/>
                  <a:pt x="702" y="638"/>
                  <a:pt x="702" y="638"/>
                </a:cubicBezTo>
                <a:lnTo>
                  <a:pt x="710" y="638"/>
                </a:lnTo>
                <a:close/>
                <a:moveTo>
                  <a:pt x="710" y="686"/>
                </a:moveTo>
                <a:cubicBezTo>
                  <a:pt x="710" y="662"/>
                  <a:pt x="710" y="662"/>
                  <a:pt x="710" y="662"/>
                </a:cubicBezTo>
                <a:cubicBezTo>
                  <a:pt x="702" y="662"/>
                  <a:pt x="702" y="662"/>
                  <a:pt x="702" y="662"/>
                </a:cubicBezTo>
                <a:cubicBezTo>
                  <a:pt x="702" y="686"/>
                  <a:pt x="702" y="686"/>
                  <a:pt x="702" y="686"/>
                </a:cubicBezTo>
                <a:lnTo>
                  <a:pt x="710" y="686"/>
                </a:lnTo>
                <a:close/>
                <a:moveTo>
                  <a:pt x="710" y="734"/>
                </a:moveTo>
                <a:cubicBezTo>
                  <a:pt x="710" y="710"/>
                  <a:pt x="710" y="710"/>
                  <a:pt x="710" y="710"/>
                </a:cubicBezTo>
                <a:cubicBezTo>
                  <a:pt x="702" y="710"/>
                  <a:pt x="702" y="710"/>
                  <a:pt x="702" y="710"/>
                </a:cubicBezTo>
                <a:cubicBezTo>
                  <a:pt x="702" y="734"/>
                  <a:pt x="702" y="734"/>
                  <a:pt x="702" y="734"/>
                </a:cubicBezTo>
                <a:lnTo>
                  <a:pt x="710" y="734"/>
                </a:lnTo>
                <a:close/>
                <a:moveTo>
                  <a:pt x="710" y="782"/>
                </a:moveTo>
                <a:cubicBezTo>
                  <a:pt x="710" y="758"/>
                  <a:pt x="710" y="758"/>
                  <a:pt x="710" y="758"/>
                </a:cubicBezTo>
                <a:cubicBezTo>
                  <a:pt x="702" y="758"/>
                  <a:pt x="702" y="758"/>
                  <a:pt x="702" y="758"/>
                </a:cubicBezTo>
                <a:cubicBezTo>
                  <a:pt x="702" y="782"/>
                  <a:pt x="702" y="782"/>
                  <a:pt x="702" y="782"/>
                </a:cubicBezTo>
                <a:lnTo>
                  <a:pt x="710" y="7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3"/>
          <p:cNvSpPr>
            <a:spLocks noEditPoints="1"/>
          </p:cNvSpPr>
          <p:nvPr/>
        </p:nvSpPr>
        <p:spPr bwMode="auto">
          <a:xfrm>
            <a:off x="5937251" y="1274763"/>
            <a:ext cx="947738" cy="3532188"/>
          </a:xfrm>
          <a:custGeom>
            <a:avLst/>
            <a:gdLst>
              <a:gd name="T0" fmla="*/ 0 w 303"/>
              <a:gd name="T1" fmla="*/ 8 h 1129"/>
              <a:gd name="T2" fmla="*/ 72 w 303"/>
              <a:gd name="T3" fmla="*/ 0 h 1129"/>
              <a:gd name="T4" fmla="*/ 72 w 303"/>
              <a:gd name="T5" fmla="*/ 8 h 1129"/>
              <a:gd name="T6" fmla="*/ 96 w 303"/>
              <a:gd name="T7" fmla="*/ 0 h 1129"/>
              <a:gd name="T8" fmla="*/ 120 w 303"/>
              <a:gd name="T9" fmla="*/ 0 h 1129"/>
              <a:gd name="T10" fmla="*/ 144 w 303"/>
              <a:gd name="T11" fmla="*/ 8 h 1129"/>
              <a:gd name="T12" fmla="*/ 215 w 303"/>
              <a:gd name="T13" fmla="*/ 0 h 1129"/>
              <a:gd name="T14" fmla="*/ 215 w 303"/>
              <a:gd name="T15" fmla="*/ 8 h 1129"/>
              <a:gd name="T16" fmla="*/ 259 w 303"/>
              <a:gd name="T17" fmla="*/ 0 h 1129"/>
              <a:gd name="T18" fmla="*/ 259 w 303"/>
              <a:gd name="T19" fmla="*/ 8 h 1129"/>
              <a:gd name="T20" fmla="*/ 301 w 303"/>
              <a:gd name="T21" fmla="*/ 30 h 1129"/>
              <a:gd name="T22" fmla="*/ 294 w 303"/>
              <a:gd name="T23" fmla="*/ 32 h 1129"/>
              <a:gd name="T24" fmla="*/ 303 w 303"/>
              <a:gd name="T25" fmla="*/ 55 h 1129"/>
              <a:gd name="T26" fmla="*/ 303 w 303"/>
              <a:gd name="T27" fmla="*/ 79 h 1129"/>
              <a:gd name="T28" fmla="*/ 295 w 303"/>
              <a:gd name="T29" fmla="*/ 103 h 1129"/>
              <a:gd name="T30" fmla="*/ 303 w 303"/>
              <a:gd name="T31" fmla="*/ 174 h 1129"/>
              <a:gd name="T32" fmla="*/ 295 w 303"/>
              <a:gd name="T33" fmla="*/ 174 h 1129"/>
              <a:gd name="T34" fmla="*/ 303 w 303"/>
              <a:gd name="T35" fmla="*/ 198 h 1129"/>
              <a:gd name="T36" fmla="*/ 303 w 303"/>
              <a:gd name="T37" fmla="*/ 222 h 1129"/>
              <a:gd name="T38" fmla="*/ 295 w 303"/>
              <a:gd name="T39" fmla="*/ 246 h 1129"/>
              <a:gd name="T40" fmla="*/ 303 w 303"/>
              <a:gd name="T41" fmla="*/ 318 h 1129"/>
              <a:gd name="T42" fmla="*/ 295 w 303"/>
              <a:gd name="T43" fmla="*/ 318 h 1129"/>
              <a:gd name="T44" fmla="*/ 303 w 303"/>
              <a:gd name="T45" fmla="*/ 342 h 1129"/>
              <a:gd name="T46" fmla="*/ 303 w 303"/>
              <a:gd name="T47" fmla="*/ 365 h 1129"/>
              <a:gd name="T48" fmla="*/ 295 w 303"/>
              <a:gd name="T49" fmla="*/ 389 h 1129"/>
              <a:gd name="T50" fmla="*/ 303 w 303"/>
              <a:gd name="T51" fmla="*/ 461 h 1129"/>
              <a:gd name="T52" fmla="*/ 295 w 303"/>
              <a:gd name="T53" fmla="*/ 461 h 1129"/>
              <a:gd name="T54" fmla="*/ 303 w 303"/>
              <a:gd name="T55" fmla="*/ 485 h 1129"/>
              <a:gd name="T56" fmla="*/ 303 w 303"/>
              <a:gd name="T57" fmla="*/ 509 h 1129"/>
              <a:gd name="T58" fmla="*/ 295 w 303"/>
              <a:gd name="T59" fmla="*/ 533 h 1129"/>
              <a:gd name="T60" fmla="*/ 303 w 303"/>
              <a:gd name="T61" fmla="*/ 604 h 1129"/>
              <a:gd name="T62" fmla="*/ 295 w 303"/>
              <a:gd name="T63" fmla="*/ 604 h 1129"/>
              <a:gd name="T64" fmla="*/ 303 w 303"/>
              <a:gd name="T65" fmla="*/ 628 h 1129"/>
              <a:gd name="T66" fmla="*/ 303 w 303"/>
              <a:gd name="T67" fmla="*/ 652 h 1129"/>
              <a:gd name="T68" fmla="*/ 295 w 303"/>
              <a:gd name="T69" fmla="*/ 676 h 1129"/>
              <a:gd name="T70" fmla="*/ 303 w 303"/>
              <a:gd name="T71" fmla="*/ 747 h 1129"/>
              <a:gd name="T72" fmla="*/ 295 w 303"/>
              <a:gd name="T73" fmla="*/ 747 h 1129"/>
              <a:gd name="T74" fmla="*/ 303 w 303"/>
              <a:gd name="T75" fmla="*/ 771 h 1129"/>
              <a:gd name="T76" fmla="*/ 303 w 303"/>
              <a:gd name="T77" fmla="*/ 795 h 1129"/>
              <a:gd name="T78" fmla="*/ 295 w 303"/>
              <a:gd name="T79" fmla="*/ 819 h 1129"/>
              <a:gd name="T80" fmla="*/ 303 w 303"/>
              <a:gd name="T81" fmla="*/ 891 h 1129"/>
              <a:gd name="T82" fmla="*/ 295 w 303"/>
              <a:gd name="T83" fmla="*/ 891 h 1129"/>
              <a:gd name="T84" fmla="*/ 303 w 303"/>
              <a:gd name="T85" fmla="*/ 915 h 1129"/>
              <a:gd name="T86" fmla="*/ 303 w 303"/>
              <a:gd name="T87" fmla="*/ 938 h 1129"/>
              <a:gd name="T88" fmla="*/ 295 w 303"/>
              <a:gd name="T89" fmla="*/ 962 h 1129"/>
              <a:gd name="T90" fmla="*/ 303 w 303"/>
              <a:gd name="T91" fmla="*/ 1034 h 1129"/>
              <a:gd name="T92" fmla="*/ 295 w 303"/>
              <a:gd name="T93" fmla="*/ 1034 h 1129"/>
              <a:gd name="T94" fmla="*/ 303 w 303"/>
              <a:gd name="T95" fmla="*/ 1058 h 1129"/>
              <a:gd name="T96" fmla="*/ 303 w 303"/>
              <a:gd name="T97" fmla="*/ 1082 h 1129"/>
              <a:gd name="T98" fmla="*/ 295 w 303"/>
              <a:gd name="T99" fmla="*/ 1106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3" h="1129">
                <a:moveTo>
                  <a:pt x="24" y="0"/>
                </a:moveTo>
                <a:cubicBezTo>
                  <a:pt x="0" y="0"/>
                  <a:pt x="0" y="0"/>
                  <a:pt x="0" y="0"/>
                </a:cubicBezTo>
                <a:cubicBezTo>
                  <a:pt x="0" y="8"/>
                  <a:pt x="0" y="8"/>
                  <a:pt x="0" y="8"/>
                </a:cubicBezTo>
                <a:cubicBezTo>
                  <a:pt x="24" y="8"/>
                  <a:pt x="24" y="8"/>
                  <a:pt x="24" y="8"/>
                </a:cubicBezTo>
                <a:lnTo>
                  <a:pt x="24" y="0"/>
                </a:lnTo>
                <a:close/>
                <a:moveTo>
                  <a:pt x="72" y="0"/>
                </a:moveTo>
                <a:cubicBezTo>
                  <a:pt x="48" y="0"/>
                  <a:pt x="48" y="0"/>
                  <a:pt x="48" y="0"/>
                </a:cubicBezTo>
                <a:cubicBezTo>
                  <a:pt x="48" y="8"/>
                  <a:pt x="48" y="8"/>
                  <a:pt x="48" y="8"/>
                </a:cubicBezTo>
                <a:cubicBezTo>
                  <a:pt x="72" y="8"/>
                  <a:pt x="72" y="8"/>
                  <a:pt x="72" y="8"/>
                </a:cubicBezTo>
                <a:lnTo>
                  <a:pt x="72" y="0"/>
                </a:lnTo>
                <a:close/>
                <a:moveTo>
                  <a:pt x="120" y="0"/>
                </a:moveTo>
                <a:cubicBezTo>
                  <a:pt x="96" y="0"/>
                  <a:pt x="96" y="0"/>
                  <a:pt x="96" y="0"/>
                </a:cubicBezTo>
                <a:cubicBezTo>
                  <a:pt x="96" y="8"/>
                  <a:pt x="96" y="8"/>
                  <a:pt x="96" y="8"/>
                </a:cubicBezTo>
                <a:cubicBezTo>
                  <a:pt x="120" y="8"/>
                  <a:pt x="120" y="8"/>
                  <a:pt x="120" y="8"/>
                </a:cubicBezTo>
                <a:lnTo>
                  <a:pt x="120" y="0"/>
                </a:lnTo>
                <a:close/>
                <a:moveTo>
                  <a:pt x="168" y="0"/>
                </a:moveTo>
                <a:cubicBezTo>
                  <a:pt x="144" y="0"/>
                  <a:pt x="144" y="0"/>
                  <a:pt x="144" y="0"/>
                </a:cubicBezTo>
                <a:cubicBezTo>
                  <a:pt x="144" y="8"/>
                  <a:pt x="144" y="8"/>
                  <a:pt x="144" y="8"/>
                </a:cubicBezTo>
                <a:cubicBezTo>
                  <a:pt x="168" y="8"/>
                  <a:pt x="168" y="8"/>
                  <a:pt x="168" y="8"/>
                </a:cubicBezTo>
                <a:lnTo>
                  <a:pt x="168" y="0"/>
                </a:lnTo>
                <a:close/>
                <a:moveTo>
                  <a:pt x="215" y="0"/>
                </a:moveTo>
                <a:cubicBezTo>
                  <a:pt x="191" y="0"/>
                  <a:pt x="191" y="0"/>
                  <a:pt x="191" y="0"/>
                </a:cubicBezTo>
                <a:cubicBezTo>
                  <a:pt x="191" y="8"/>
                  <a:pt x="191" y="8"/>
                  <a:pt x="191" y="8"/>
                </a:cubicBezTo>
                <a:cubicBezTo>
                  <a:pt x="215" y="8"/>
                  <a:pt x="215" y="8"/>
                  <a:pt x="215" y="8"/>
                </a:cubicBezTo>
                <a:lnTo>
                  <a:pt x="215" y="0"/>
                </a:lnTo>
                <a:close/>
                <a:moveTo>
                  <a:pt x="263" y="0"/>
                </a:moveTo>
                <a:cubicBezTo>
                  <a:pt x="262" y="0"/>
                  <a:pt x="261" y="0"/>
                  <a:pt x="259" y="0"/>
                </a:cubicBezTo>
                <a:cubicBezTo>
                  <a:pt x="239" y="0"/>
                  <a:pt x="239" y="0"/>
                  <a:pt x="239" y="0"/>
                </a:cubicBezTo>
                <a:cubicBezTo>
                  <a:pt x="239" y="8"/>
                  <a:pt x="239" y="8"/>
                  <a:pt x="239" y="8"/>
                </a:cubicBezTo>
                <a:cubicBezTo>
                  <a:pt x="259" y="8"/>
                  <a:pt x="259" y="8"/>
                  <a:pt x="259" y="8"/>
                </a:cubicBezTo>
                <a:cubicBezTo>
                  <a:pt x="261" y="8"/>
                  <a:pt x="262" y="8"/>
                  <a:pt x="263" y="8"/>
                </a:cubicBezTo>
                <a:cubicBezTo>
                  <a:pt x="263" y="0"/>
                  <a:pt x="263" y="0"/>
                  <a:pt x="263" y="0"/>
                </a:cubicBezTo>
                <a:close/>
                <a:moveTo>
                  <a:pt x="301" y="30"/>
                </a:moveTo>
                <a:cubicBezTo>
                  <a:pt x="299" y="22"/>
                  <a:pt x="295" y="14"/>
                  <a:pt x="288" y="8"/>
                </a:cubicBezTo>
                <a:cubicBezTo>
                  <a:pt x="283" y="14"/>
                  <a:pt x="283" y="14"/>
                  <a:pt x="283" y="14"/>
                </a:cubicBezTo>
                <a:cubicBezTo>
                  <a:pt x="288" y="19"/>
                  <a:pt x="292" y="25"/>
                  <a:pt x="294" y="32"/>
                </a:cubicBezTo>
                <a:cubicBezTo>
                  <a:pt x="301" y="30"/>
                  <a:pt x="301" y="30"/>
                  <a:pt x="301" y="30"/>
                </a:cubicBezTo>
                <a:close/>
                <a:moveTo>
                  <a:pt x="303" y="79"/>
                </a:moveTo>
                <a:cubicBezTo>
                  <a:pt x="303" y="55"/>
                  <a:pt x="303" y="55"/>
                  <a:pt x="303" y="55"/>
                </a:cubicBezTo>
                <a:cubicBezTo>
                  <a:pt x="295" y="55"/>
                  <a:pt x="295" y="55"/>
                  <a:pt x="295" y="55"/>
                </a:cubicBezTo>
                <a:cubicBezTo>
                  <a:pt x="295" y="79"/>
                  <a:pt x="295" y="79"/>
                  <a:pt x="295" y="79"/>
                </a:cubicBezTo>
                <a:lnTo>
                  <a:pt x="303" y="79"/>
                </a:lnTo>
                <a:close/>
                <a:moveTo>
                  <a:pt x="303" y="127"/>
                </a:moveTo>
                <a:cubicBezTo>
                  <a:pt x="303" y="103"/>
                  <a:pt x="303" y="103"/>
                  <a:pt x="303" y="103"/>
                </a:cubicBezTo>
                <a:cubicBezTo>
                  <a:pt x="295" y="103"/>
                  <a:pt x="295" y="103"/>
                  <a:pt x="295" y="103"/>
                </a:cubicBezTo>
                <a:cubicBezTo>
                  <a:pt x="295" y="127"/>
                  <a:pt x="295" y="127"/>
                  <a:pt x="295" y="127"/>
                </a:cubicBezTo>
                <a:lnTo>
                  <a:pt x="303" y="127"/>
                </a:lnTo>
                <a:close/>
                <a:moveTo>
                  <a:pt x="303" y="174"/>
                </a:moveTo>
                <a:cubicBezTo>
                  <a:pt x="303" y="151"/>
                  <a:pt x="303" y="151"/>
                  <a:pt x="303" y="151"/>
                </a:cubicBezTo>
                <a:cubicBezTo>
                  <a:pt x="295" y="151"/>
                  <a:pt x="295" y="151"/>
                  <a:pt x="295" y="151"/>
                </a:cubicBezTo>
                <a:cubicBezTo>
                  <a:pt x="295" y="174"/>
                  <a:pt x="295" y="174"/>
                  <a:pt x="295" y="174"/>
                </a:cubicBezTo>
                <a:lnTo>
                  <a:pt x="303" y="174"/>
                </a:lnTo>
                <a:close/>
                <a:moveTo>
                  <a:pt x="303" y="222"/>
                </a:moveTo>
                <a:cubicBezTo>
                  <a:pt x="303" y="198"/>
                  <a:pt x="303" y="198"/>
                  <a:pt x="303" y="198"/>
                </a:cubicBezTo>
                <a:cubicBezTo>
                  <a:pt x="295" y="198"/>
                  <a:pt x="295" y="198"/>
                  <a:pt x="295" y="198"/>
                </a:cubicBezTo>
                <a:cubicBezTo>
                  <a:pt x="295" y="222"/>
                  <a:pt x="295" y="222"/>
                  <a:pt x="295" y="222"/>
                </a:cubicBezTo>
                <a:lnTo>
                  <a:pt x="303" y="222"/>
                </a:lnTo>
                <a:close/>
                <a:moveTo>
                  <a:pt x="303" y="270"/>
                </a:moveTo>
                <a:cubicBezTo>
                  <a:pt x="303" y="246"/>
                  <a:pt x="303" y="246"/>
                  <a:pt x="303" y="246"/>
                </a:cubicBezTo>
                <a:cubicBezTo>
                  <a:pt x="295" y="246"/>
                  <a:pt x="295" y="246"/>
                  <a:pt x="295" y="246"/>
                </a:cubicBezTo>
                <a:cubicBezTo>
                  <a:pt x="295" y="270"/>
                  <a:pt x="295" y="270"/>
                  <a:pt x="295" y="270"/>
                </a:cubicBezTo>
                <a:lnTo>
                  <a:pt x="303" y="270"/>
                </a:lnTo>
                <a:close/>
                <a:moveTo>
                  <a:pt x="303" y="318"/>
                </a:moveTo>
                <a:cubicBezTo>
                  <a:pt x="303" y="294"/>
                  <a:pt x="303" y="294"/>
                  <a:pt x="303" y="294"/>
                </a:cubicBezTo>
                <a:cubicBezTo>
                  <a:pt x="295" y="294"/>
                  <a:pt x="295" y="294"/>
                  <a:pt x="295" y="294"/>
                </a:cubicBezTo>
                <a:cubicBezTo>
                  <a:pt x="295" y="318"/>
                  <a:pt x="295" y="318"/>
                  <a:pt x="295" y="318"/>
                </a:cubicBezTo>
                <a:lnTo>
                  <a:pt x="303" y="318"/>
                </a:lnTo>
                <a:close/>
                <a:moveTo>
                  <a:pt x="303" y="365"/>
                </a:moveTo>
                <a:cubicBezTo>
                  <a:pt x="303" y="342"/>
                  <a:pt x="303" y="342"/>
                  <a:pt x="303" y="342"/>
                </a:cubicBezTo>
                <a:cubicBezTo>
                  <a:pt x="295" y="342"/>
                  <a:pt x="295" y="342"/>
                  <a:pt x="295" y="342"/>
                </a:cubicBezTo>
                <a:cubicBezTo>
                  <a:pt x="295" y="365"/>
                  <a:pt x="295" y="365"/>
                  <a:pt x="295" y="365"/>
                </a:cubicBezTo>
                <a:lnTo>
                  <a:pt x="303" y="365"/>
                </a:lnTo>
                <a:close/>
                <a:moveTo>
                  <a:pt x="303" y="413"/>
                </a:moveTo>
                <a:cubicBezTo>
                  <a:pt x="303" y="389"/>
                  <a:pt x="303" y="389"/>
                  <a:pt x="303" y="389"/>
                </a:cubicBezTo>
                <a:cubicBezTo>
                  <a:pt x="295" y="389"/>
                  <a:pt x="295" y="389"/>
                  <a:pt x="295" y="389"/>
                </a:cubicBezTo>
                <a:cubicBezTo>
                  <a:pt x="295" y="413"/>
                  <a:pt x="295" y="413"/>
                  <a:pt x="295" y="413"/>
                </a:cubicBezTo>
                <a:lnTo>
                  <a:pt x="303" y="413"/>
                </a:lnTo>
                <a:close/>
                <a:moveTo>
                  <a:pt x="303" y="461"/>
                </a:moveTo>
                <a:cubicBezTo>
                  <a:pt x="303" y="437"/>
                  <a:pt x="303" y="437"/>
                  <a:pt x="303" y="437"/>
                </a:cubicBezTo>
                <a:cubicBezTo>
                  <a:pt x="295" y="437"/>
                  <a:pt x="295" y="437"/>
                  <a:pt x="295" y="437"/>
                </a:cubicBezTo>
                <a:cubicBezTo>
                  <a:pt x="295" y="461"/>
                  <a:pt x="295" y="461"/>
                  <a:pt x="295" y="461"/>
                </a:cubicBezTo>
                <a:lnTo>
                  <a:pt x="303" y="461"/>
                </a:lnTo>
                <a:close/>
                <a:moveTo>
                  <a:pt x="303" y="509"/>
                </a:moveTo>
                <a:cubicBezTo>
                  <a:pt x="303" y="485"/>
                  <a:pt x="303" y="485"/>
                  <a:pt x="303" y="485"/>
                </a:cubicBezTo>
                <a:cubicBezTo>
                  <a:pt x="295" y="485"/>
                  <a:pt x="295" y="485"/>
                  <a:pt x="295" y="485"/>
                </a:cubicBezTo>
                <a:cubicBezTo>
                  <a:pt x="295" y="509"/>
                  <a:pt x="295" y="509"/>
                  <a:pt x="295" y="509"/>
                </a:cubicBezTo>
                <a:lnTo>
                  <a:pt x="303" y="509"/>
                </a:lnTo>
                <a:close/>
                <a:moveTo>
                  <a:pt x="303" y="556"/>
                </a:moveTo>
                <a:cubicBezTo>
                  <a:pt x="303" y="533"/>
                  <a:pt x="303" y="533"/>
                  <a:pt x="303" y="533"/>
                </a:cubicBezTo>
                <a:cubicBezTo>
                  <a:pt x="295" y="533"/>
                  <a:pt x="295" y="533"/>
                  <a:pt x="295" y="533"/>
                </a:cubicBezTo>
                <a:cubicBezTo>
                  <a:pt x="295" y="556"/>
                  <a:pt x="295" y="556"/>
                  <a:pt x="295" y="556"/>
                </a:cubicBezTo>
                <a:lnTo>
                  <a:pt x="303" y="556"/>
                </a:lnTo>
                <a:close/>
                <a:moveTo>
                  <a:pt x="303" y="604"/>
                </a:moveTo>
                <a:cubicBezTo>
                  <a:pt x="303" y="580"/>
                  <a:pt x="303" y="580"/>
                  <a:pt x="303" y="580"/>
                </a:cubicBezTo>
                <a:cubicBezTo>
                  <a:pt x="295" y="580"/>
                  <a:pt x="295" y="580"/>
                  <a:pt x="295" y="580"/>
                </a:cubicBezTo>
                <a:cubicBezTo>
                  <a:pt x="295" y="604"/>
                  <a:pt x="295" y="604"/>
                  <a:pt x="295" y="604"/>
                </a:cubicBezTo>
                <a:lnTo>
                  <a:pt x="303" y="604"/>
                </a:lnTo>
                <a:close/>
                <a:moveTo>
                  <a:pt x="303" y="652"/>
                </a:moveTo>
                <a:cubicBezTo>
                  <a:pt x="303" y="628"/>
                  <a:pt x="303" y="628"/>
                  <a:pt x="303" y="628"/>
                </a:cubicBezTo>
                <a:cubicBezTo>
                  <a:pt x="295" y="628"/>
                  <a:pt x="295" y="628"/>
                  <a:pt x="295" y="628"/>
                </a:cubicBezTo>
                <a:cubicBezTo>
                  <a:pt x="295" y="652"/>
                  <a:pt x="295" y="652"/>
                  <a:pt x="295" y="652"/>
                </a:cubicBezTo>
                <a:lnTo>
                  <a:pt x="303" y="652"/>
                </a:lnTo>
                <a:close/>
                <a:moveTo>
                  <a:pt x="303" y="700"/>
                </a:moveTo>
                <a:cubicBezTo>
                  <a:pt x="303" y="676"/>
                  <a:pt x="303" y="676"/>
                  <a:pt x="303" y="676"/>
                </a:cubicBezTo>
                <a:cubicBezTo>
                  <a:pt x="295" y="676"/>
                  <a:pt x="295" y="676"/>
                  <a:pt x="295" y="676"/>
                </a:cubicBezTo>
                <a:cubicBezTo>
                  <a:pt x="295" y="700"/>
                  <a:pt x="295" y="700"/>
                  <a:pt x="295" y="700"/>
                </a:cubicBezTo>
                <a:lnTo>
                  <a:pt x="303" y="700"/>
                </a:lnTo>
                <a:close/>
                <a:moveTo>
                  <a:pt x="303" y="747"/>
                </a:moveTo>
                <a:cubicBezTo>
                  <a:pt x="303" y="724"/>
                  <a:pt x="303" y="724"/>
                  <a:pt x="303" y="724"/>
                </a:cubicBezTo>
                <a:cubicBezTo>
                  <a:pt x="295" y="724"/>
                  <a:pt x="295" y="724"/>
                  <a:pt x="295" y="724"/>
                </a:cubicBezTo>
                <a:cubicBezTo>
                  <a:pt x="295" y="747"/>
                  <a:pt x="295" y="747"/>
                  <a:pt x="295" y="747"/>
                </a:cubicBezTo>
                <a:lnTo>
                  <a:pt x="303" y="747"/>
                </a:lnTo>
                <a:close/>
                <a:moveTo>
                  <a:pt x="303" y="795"/>
                </a:moveTo>
                <a:cubicBezTo>
                  <a:pt x="303" y="771"/>
                  <a:pt x="303" y="771"/>
                  <a:pt x="303" y="771"/>
                </a:cubicBezTo>
                <a:cubicBezTo>
                  <a:pt x="295" y="771"/>
                  <a:pt x="295" y="771"/>
                  <a:pt x="295" y="771"/>
                </a:cubicBezTo>
                <a:cubicBezTo>
                  <a:pt x="295" y="795"/>
                  <a:pt x="295" y="795"/>
                  <a:pt x="295" y="795"/>
                </a:cubicBezTo>
                <a:lnTo>
                  <a:pt x="303" y="795"/>
                </a:lnTo>
                <a:close/>
                <a:moveTo>
                  <a:pt x="303" y="843"/>
                </a:moveTo>
                <a:cubicBezTo>
                  <a:pt x="303" y="819"/>
                  <a:pt x="303" y="819"/>
                  <a:pt x="303" y="819"/>
                </a:cubicBezTo>
                <a:cubicBezTo>
                  <a:pt x="295" y="819"/>
                  <a:pt x="295" y="819"/>
                  <a:pt x="295" y="819"/>
                </a:cubicBezTo>
                <a:cubicBezTo>
                  <a:pt x="295" y="843"/>
                  <a:pt x="295" y="843"/>
                  <a:pt x="295" y="843"/>
                </a:cubicBezTo>
                <a:lnTo>
                  <a:pt x="303" y="843"/>
                </a:lnTo>
                <a:close/>
                <a:moveTo>
                  <a:pt x="303" y="891"/>
                </a:moveTo>
                <a:cubicBezTo>
                  <a:pt x="303" y="867"/>
                  <a:pt x="303" y="867"/>
                  <a:pt x="303" y="867"/>
                </a:cubicBezTo>
                <a:cubicBezTo>
                  <a:pt x="295" y="867"/>
                  <a:pt x="295" y="867"/>
                  <a:pt x="295" y="867"/>
                </a:cubicBezTo>
                <a:cubicBezTo>
                  <a:pt x="295" y="891"/>
                  <a:pt x="295" y="891"/>
                  <a:pt x="295" y="891"/>
                </a:cubicBezTo>
                <a:lnTo>
                  <a:pt x="303" y="891"/>
                </a:lnTo>
                <a:close/>
                <a:moveTo>
                  <a:pt x="303" y="938"/>
                </a:moveTo>
                <a:cubicBezTo>
                  <a:pt x="303" y="915"/>
                  <a:pt x="303" y="915"/>
                  <a:pt x="303" y="915"/>
                </a:cubicBezTo>
                <a:cubicBezTo>
                  <a:pt x="295" y="915"/>
                  <a:pt x="295" y="915"/>
                  <a:pt x="295" y="915"/>
                </a:cubicBezTo>
                <a:cubicBezTo>
                  <a:pt x="295" y="938"/>
                  <a:pt x="295" y="938"/>
                  <a:pt x="295" y="938"/>
                </a:cubicBezTo>
                <a:lnTo>
                  <a:pt x="303" y="938"/>
                </a:lnTo>
                <a:close/>
                <a:moveTo>
                  <a:pt x="303" y="986"/>
                </a:moveTo>
                <a:cubicBezTo>
                  <a:pt x="303" y="962"/>
                  <a:pt x="303" y="962"/>
                  <a:pt x="303" y="962"/>
                </a:cubicBezTo>
                <a:cubicBezTo>
                  <a:pt x="295" y="962"/>
                  <a:pt x="295" y="962"/>
                  <a:pt x="295" y="962"/>
                </a:cubicBezTo>
                <a:cubicBezTo>
                  <a:pt x="295" y="986"/>
                  <a:pt x="295" y="986"/>
                  <a:pt x="295" y="986"/>
                </a:cubicBezTo>
                <a:lnTo>
                  <a:pt x="303" y="986"/>
                </a:lnTo>
                <a:close/>
                <a:moveTo>
                  <a:pt x="303" y="1034"/>
                </a:moveTo>
                <a:cubicBezTo>
                  <a:pt x="303" y="1010"/>
                  <a:pt x="303" y="1010"/>
                  <a:pt x="303" y="1010"/>
                </a:cubicBezTo>
                <a:cubicBezTo>
                  <a:pt x="295" y="1010"/>
                  <a:pt x="295" y="1010"/>
                  <a:pt x="295" y="1010"/>
                </a:cubicBezTo>
                <a:cubicBezTo>
                  <a:pt x="295" y="1034"/>
                  <a:pt x="295" y="1034"/>
                  <a:pt x="295" y="1034"/>
                </a:cubicBezTo>
                <a:lnTo>
                  <a:pt x="303" y="1034"/>
                </a:lnTo>
                <a:close/>
                <a:moveTo>
                  <a:pt x="303" y="1082"/>
                </a:moveTo>
                <a:cubicBezTo>
                  <a:pt x="303" y="1058"/>
                  <a:pt x="303" y="1058"/>
                  <a:pt x="303" y="1058"/>
                </a:cubicBezTo>
                <a:cubicBezTo>
                  <a:pt x="295" y="1058"/>
                  <a:pt x="295" y="1058"/>
                  <a:pt x="295" y="1058"/>
                </a:cubicBezTo>
                <a:cubicBezTo>
                  <a:pt x="295" y="1082"/>
                  <a:pt x="295" y="1082"/>
                  <a:pt x="295" y="1082"/>
                </a:cubicBezTo>
                <a:lnTo>
                  <a:pt x="303" y="1082"/>
                </a:lnTo>
                <a:close/>
                <a:moveTo>
                  <a:pt x="303" y="1129"/>
                </a:moveTo>
                <a:cubicBezTo>
                  <a:pt x="303" y="1106"/>
                  <a:pt x="303" y="1106"/>
                  <a:pt x="303" y="1106"/>
                </a:cubicBezTo>
                <a:cubicBezTo>
                  <a:pt x="295" y="1106"/>
                  <a:pt x="295" y="1106"/>
                  <a:pt x="295" y="1106"/>
                </a:cubicBezTo>
                <a:cubicBezTo>
                  <a:pt x="295" y="1129"/>
                  <a:pt x="295" y="1129"/>
                  <a:pt x="295" y="1129"/>
                </a:cubicBezTo>
                <a:lnTo>
                  <a:pt x="303" y="11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8"/>
          <p:cNvSpPr>
            <a:spLocks noEditPoints="1"/>
          </p:cNvSpPr>
          <p:nvPr/>
        </p:nvSpPr>
        <p:spPr bwMode="auto">
          <a:xfrm>
            <a:off x="7140576" y="1236663"/>
            <a:ext cx="519113" cy="3319463"/>
          </a:xfrm>
          <a:custGeom>
            <a:avLst/>
            <a:gdLst>
              <a:gd name="T0" fmla="*/ 166 w 166"/>
              <a:gd name="T1" fmla="*/ 0 h 1061"/>
              <a:gd name="T2" fmla="*/ 96 w 166"/>
              <a:gd name="T3" fmla="*/ 8 h 1061"/>
              <a:gd name="T4" fmla="*/ 96 w 166"/>
              <a:gd name="T5" fmla="*/ 0 h 1061"/>
              <a:gd name="T6" fmla="*/ 72 w 166"/>
              <a:gd name="T7" fmla="*/ 8 h 1061"/>
              <a:gd name="T8" fmla="*/ 48 w 166"/>
              <a:gd name="T9" fmla="*/ 8 h 1061"/>
              <a:gd name="T10" fmla="*/ 24 w 166"/>
              <a:gd name="T11" fmla="*/ 4 h 1061"/>
              <a:gd name="T12" fmla="*/ 8 w 166"/>
              <a:gd name="T13" fmla="*/ 70 h 1061"/>
              <a:gd name="T14" fmla="*/ 0 w 166"/>
              <a:gd name="T15" fmla="*/ 46 h 1061"/>
              <a:gd name="T16" fmla="*/ 8 w 166"/>
              <a:gd name="T17" fmla="*/ 70 h 1061"/>
              <a:gd name="T18" fmla="*/ 0 w 166"/>
              <a:gd name="T19" fmla="*/ 93 h 1061"/>
              <a:gd name="T20" fmla="*/ 8 w 166"/>
              <a:gd name="T21" fmla="*/ 164 h 1061"/>
              <a:gd name="T22" fmla="*/ 0 w 166"/>
              <a:gd name="T23" fmla="*/ 164 h 1061"/>
              <a:gd name="T24" fmla="*/ 8 w 166"/>
              <a:gd name="T25" fmla="*/ 188 h 1061"/>
              <a:gd name="T26" fmla="*/ 8 w 166"/>
              <a:gd name="T27" fmla="*/ 211 h 1061"/>
              <a:gd name="T28" fmla="*/ 0 w 166"/>
              <a:gd name="T29" fmla="*/ 235 h 1061"/>
              <a:gd name="T30" fmla="*/ 8 w 166"/>
              <a:gd name="T31" fmla="*/ 306 h 1061"/>
              <a:gd name="T32" fmla="*/ 0 w 166"/>
              <a:gd name="T33" fmla="*/ 306 h 1061"/>
              <a:gd name="T34" fmla="*/ 8 w 166"/>
              <a:gd name="T35" fmla="*/ 329 h 1061"/>
              <a:gd name="T36" fmla="*/ 8 w 166"/>
              <a:gd name="T37" fmla="*/ 353 h 1061"/>
              <a:gd name="T38" fmla="*/ 0 w 166"/>
              <a:gd name="T39" fmla="*/ 376 h 1061"/>
              <a:gd name="T40" fmla="*/ 8 w 166"/>
              <a:gd name="T41" fmla="*/ 447 h 1061"/>
              <a:gd name="T42" fmla="*/ 0 w 166"/>
              <a:gd name="T43" fmla="*/ 447 h 1061"/>
              <a:gd name="T44" fmla="*/ 8 w 166"/>
              <a:gd name="T45" fmla="*/ 471 h 1061"/>
              <a:gd name="T46" fmla="*/ 8 w 166"/>
              <a:gd name="T47" fmla="*/ 494 h 1061"/>
              <a:gd name="T48" fmla="*/ 0 w 166"/>
              <a:gd name="T49" fmla="*/ 518 h 1061"/>
              <a:gd name="T50" fmla="*/ 8 w 166"/>
              <a:gd name="T51" fmla="*/ 589 h 1061"/>
              <a:gd name="T52" fmla="*/ 0 w 166"/>
              <a:gd name="T53" fmla="*/ 589 h 1061"/>
              <a:gd name="T54" fmla="*/ 8 w 166"/>
              <a:gd name="T55" fmla="*/ 612 h 1061"/>
              <a:gd name="T56" fmla="*/ 8 w 166"/>
              <a:gd name="T57" fmla="*/ 636 h 1061"/>
              <a:gd name="T58" fmla="*/ 0 w 166"/>
              <a:gd name="T59" fmla="*/ 660 h 1061"/>
              <a:gd name="T60" fmla="*/ 8 w 166"/>
              <a:gd name="T61" fmla="*/ 730 h 1061"/>
              <a:gd name="T62" fmla="*/ 0 w 166"/>
              <a:gd name="T63" fmla="*/ 730 h 1061"/>
              <a:gd name="T64" fmla="*/ 8 w 166"/>
              <a:gd name="T65" fmla="*/ 754 h 1061"/>
              <a:gd name="T66" fmla="*/ 8 w 166"/>
              <a:gd name="T67" fmla="*/ 778 h 1061"/>
              <a:gd name="T68" fmla="*/ 0 w 166"/>
              <a:gd name="T69" fmla="*/ 801 h 1061"/>
              <a:gd name="T70" fmla="*/ 8 w 166"/>
              <a:gd name="T71" fmla="*/ 872 h 1061"/>
              <a:gd name="T72" fmla="*/ 0 w 166"/>
              <a:gd name="T73" fmla="*/ 872 h 1061"/>
              <a:gd name="T74" fmla="*/ 8 w 166"/>
              <a:gd name="T75" fmla="*/ 896 h 1061"/>
              <a:gd name="T76" fmla="*/ 8 w 166"/>
              <a:gd name="T77" fmla="*/ 919 h 1061"/>
              <a:gd name="T78" fmla="*/ 0 w 166"/>
              <a:gd name="T79" fmla="*/ 943 h 1061"/>
              <a:gd name="T80" fmla="*/ 8 w 166"/>
              <a:gd name="T81" fmla="*/ 1014 h 1061"/>
              <a:gd name="T82" fmla="*/ 0 w 166"/>
              <a:gd name="T83" fmla="*/ 1014 h 1061"/>
              <a:gd name="T84" fmla="*/ 8 w 166"/>
              <a:gd name="T85" fmla="*/ 1037 h 1061"/>
              <a:gd name="T86" fmla="*/ 8 w 166"/>
              <a:gd name="T87" fmla="*/ 106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1061">
                <a:moveTo>
                  <a:pt x="143" y="8"/>
                </a:moveTo>
                <a:cubicBezTo>
                  <a:pt x="166" y="8"/>
                  <a:pt x="166" y="8"/>
                  <a:pt x="166" y="8"/>
                </a:cubicBezTo>
                <a:cubicBezTo>
                  <a:pt x="166" y="0"/>
                  <a:pt x="166" y="0"/>
                  <a:pt x="166" y="0"/>
                </a:cubicBezTo>
                <a:cubicBezTo>
                  <a:pt x="143" y="0"/>
                  <a:pt x="143" y="0"/>
                  <a:pt x="143" y="0"/>
                </a:cubicBezTo>
                <a:lnTo>
                  <a:pt x="143" y="8"/>
                </a:lnTo>
                <a:close/>
                <a:moveTo>
                  <a:pt x="96" y="8"/>
                </a:moveTo>
                <a:cubicBezTo>
                  <a:pt x="119" y="8"/>
                  <a:pt x="119" y="8"/>
                  <a:pt x="119" y="8"/>
                </a:cubicBezTo>
                <a:cubicBezTo>
                  <a:pt x="119" y="0"/>
                  <a:pt x="119" y="0"/>
                  <a:pt x="119" y="0"/>
                </a:cubicBezTo>
                <a:cubicBezTo>
                  <a:pt x="96" y="0"/>
                  <a:pt x="96" y="0"/>
                  <a:pt x="96" y="0"/>
                </a:cubicBezTo>
                <a:lnTo>
                  <a:pt x="96" y="8"/>
                </a:lnTo>
                <a:close/>
                <a:moveTo>
                  <a:pt x="48" y="8"/>
                </a:moveTo>
                <a:cubicBezTo>
                  <a:pt x="72" y="8"/>
                  <a:pt x="72" y="8"/>
                  <a:pt x="72" y="8"/>
                </a:cubicBezTo>
                <a:cubicBezTo>
                  <a:pt x="72" y="0"/>
                  <a:pt x="72" y="0"/>
                  <a:pt x="72" y="0"/>
                </a:cubicBezTo>
                <a:cubicBezTo>
                  <a:pt x="48" y="0"/>
                  <a:pt x="48" y="0"/>
                  <a:pt x="48" y="0"/>
                </a:cubicBezTo>
                <a:lnTo>
                  <a:pt x="48" y="8"/>
                </a:lnTo>
                <a:close/>
                <a:moveTo>
                  <a:pt x="12" y="25"/>
                </a:moveTo>
                <a:cubicBezTo>
                  <a:pt x="15" y="19"/>
                  <a:pt x="20" y="14"/>
                  <a:pt x="27" y="11"/>
                </a:cubicBezTo>
                <a:cubicBezTo>
                  <a:pt x="24" y="4"/>
                  <a:pt x="24" y="4"/>
                  <a:pt x="24" y="4"/>
                </a:cubicBezTo>
                <a:cubicBezTo>
                  <a:pt x="15" y="7"/>
                  <a:pt x="8" y="14"/>
                  <a:pt x="5" y="21"/>
                </a:cubicBezTo>
                <a:lnTo>
                  <a:pt x="12" y="25"/>
                </a:lnTo>
                <a:close/>
                <a:moveTo>
                  <a:pt x="8" y="70"/>
                </a:moveTo>
                <a:cubicBezTo>
                  <a:pt x="8" y="49"/>
                  <a:pt x="8" y="49"/>
                  <a:pt x="8" y="49"/>
                </a:cubicBezTo>
                <a:cubicBezTo>
                  <a:pt x="8" y="48"/>
                  <a:pt x="8" y="47"/>
                  <a:pt x="8" y="46"/>
                </a:cubicBezTo>
                <a:cubicBezTo>
                  <a:pt x="0" y="46"/>
                  <a:pt x="0" y="46"/>
                  <a:pt x="0" y="46"/>
                </a:cubicBezTo>
                <a:cubicBezTo>
                  <a:pt x="0" y="47"/>
                  <a:pt x="0" y="48"/>
                  <a:pt x="0" y="49"/>
                </a:cubicBezTo>
                <a:cubicBezTo>
                  <a:pt x="0" y="70"/>
                  <a:pt x="0" y="70"/>
                  <a:pt x="0" y="70"/>
                </a:cubicBezTo>
                <a:cubicBezTo>
                  <a:pt x="8" y="70"/>
                  <a:pt x="8" y="70"/>
                  <a:pt x="8" y="70"/>
                </a:cubicBezTo>
                <a:close/>
                <a:moveTo>
                  <a:pt x="8" y="117"/>
                </a:moveTo>
                <a:cubicBezTo>
                  <a:pt x="8" y="93"/>
                  <a:pt x="8" y="93"/>
                  <a:pt x="8" y="93"/>
                </a:cubicBezTo>
                <a:cubicBezTo>
                  <a:pt x="0" y="93"/>
                  <a:pt x="0" y="93"/>
                  <a:pt x="0" y="93"/>
                </a:cubicBezTo>
                <a:cubicBezTo>
                  <a:pt x="0" y="117"/>
                  <a:pt x="0" y="117"/>
                  <a:pt x="0" y="117"/>
                </a:cubicBezTo>
                <a:lnTo>
                  <a:pt x="8" y="117"/>
                </a:lnTo>
                <a:close/>
                <a:moveTo>
                  <a:pt x="8" y="164"/>
                </a:moveTo>
                <a:cubicBezTo>
                  <a:pt x="8" y="141"/>
                  <a:pt x="8" y="141"/>
                  <a:pt x="8" y="141"/>
                </a:cubicBezTo>
                <a:cubicBezTo>
                  <a:pt x="0" y="141"/>
                  <a:pt x="0" y="141"/>
                  <a:pt x="0" y="141"/>
                </a:cubicBezTo>
                <a:cubicBezTo>
                  <a:pt x="0" y="164"/>
                  <a:pt x="0" y="164"/>
                  <a:pt x="0" y="164"/>
                </a:cubicBezTo>
                <a:lnTo>
                  <a:pt x="8" y="164"/>
                </a:lnTo>
                <a:close/>
                <a:moveTo>
                  <a:pt x="8" y="211"/>
                </a:moveTo>
                <a:cubicBezTo>
                  <a:pt x="8" y="188"/>
                  <a:pt x="8" y="188"/>
                  <a:pt x="8" y="188"/>
                </a:cubicBezTo>
                <a:cubicBezTo>
                  <a:pt x="0" y="188"/>
                  <a:pt x="0" y="188"/>
                  <a:pt x="0" y="188"/>
                </a:cubicBezTo>
                <a:cubicBezTo>
                  <a:pt x="0" y="211"/>
                  <a:pt x="0" y="211"/>
                  <a:pt x="0" y="211"/>
                </a:cubicBezTo>
                <a:lnTo>
                  <a:pt x="8" y="211"/>
                </a:lnTo>
                <a:close/>
                <a:moveTo>
                  <a:pt x="8" y="258"/>
                </a:moveTo>
                <a:cubicBezTo>
                  <a:pt x="8" y="235"/>
                  <a:pt x="8" y="235"/>
                  <a:pt x="8" y="235"/>
                </a:cubicBezTo>
                <a:cubicBezTo>
                  <a:pt x="0" y="235"/>
                  <a:pt x="0" y="235"/>
                  <a:pt x="0" y="235"/>
                </a:cubicBezTo>
                <a:cubicBezTo>
                  <a:pt x="0" y="258"/>
                  <a:pt x="0" y="258"/>
                  <a:pt x="0" y="258"/>
                </a:cubicBezTo>
                <a:lnTo>
                  <a:pt x="8" y="258"/>
                </a:lnTo>
                <a:close/>
                <a:moveTo>
                  <a:pt x="8" y="306"/>
                </a:moveTo>
                <a:cubicBezTo>
                  <a:pt x="8" y="282"/>
                  <a:pt x="8" y="282"/>
                  <a:pt x="8" y="282"/>
                </a:cubicBezTo>
                <a:cubicBezTo>
                  <a:pt x="0" y="282"/>
                  <a:pt x="0" y="282"/>
                  <a:pt x="0" y="282"/>
                </a:cubicBezTo>
                <a:cubicBezTo>
                  <a:pt x="0" y="306"/>
                  <a:pt x="0" y="306"/>
                  <a:pt x="0" y="306"/>
                </a:cubicBezTo>
                <a:lnTo>
                  <a:pt x="8" y="306"/>
                </a:lnTo>
                <a:close/>
                <a:moveTo>
                  <a:pt x="8" y="353"/>
                </a:moveTo>
                <a:cubicBezTo>
                  <a:pt x="8" y="329"/>
                  <a:pt x="8" y="329"/>
                  <a:pt x="8" y="329"/>
                </a:cubicBezTo>
                <a:cubicBezTo>
                  <a:pt x="0" y="329"/>
                  <a:pt x="0" y="329"/>
                  <a:pt x="0" y="329"/>
                </a:cubicBezTo>
                <a:cubicBezTo>
                  <a:pt x="0" y="353"/>
                  <a:pt x="0" y="353"/>
                  <a:pt x="0" y="353"/>
                </a:cubicBezTo>
                <a:lnTo>
                  <a:pt x="8" y="353"/>
                </a:lnTo>
                <a:close/>
                <a:moveTo>
                  <a:pt x="8" y="400"/>
                </a:moveTo>
                <a:cubicBezTo>
                  <a:pt x="8" y="376"/>
                  <a:pt x="8" y="376"/>
                  <a:pt x="8" y="376"/>
                </a:cubicBezTo>
                <a:cubicBezTo>
                  <a:pt x="0" y="376"/>
                  <a:pt x="0" y="376"/>
                  <a:pt x="0" y="376"/>
                </a:cubicBezTo>
                <a:cubicBezTo>
                  <a:pt x="0" y="400"/>
                  <a:pt x="0" y="400"/>
                  <a:pt x="0" y="400"/>
                </a:cubicBezTo>
                <a:lnTo>
                  <a:pt x="8" y="400"/>
                </a:lnTo>
                <a:close/>
                <a:moveTo>
                  <a:pt x="8" y="447"/>
                </a:moveTo>
                <a:cubicBezTo>
                  <a:pt x="8" y="424"/>
                  <a:pt x="8" y="424"/>
                  <a:pt x="8" y="424"/>
                </a:cubicBezTo>
                <a:cubicBezTo>
                  <a:pt x="0" y="424"/>
                  <a:pt x="0" y="424"/>
                  <a:pt x="0" y="424"/>
                </a:cubicBezTo>
                <a:cubicBezTo>
                  <a:pt x="0" y="447"/>
                  <a:pt x="0" y="447"/>
                  <a:pt x="0" y="447"/>
                </a:cubicBezTo>
                <a:lnTo>
                  <a:pt x="8" y="447"/>
                </a:lnTo>
                <a:close/>
                <a:moveTo>
                  <a:pt x="8" y="494"/>
                </a:moveTo>
                <a:cubicBezTo>
                  <a:pt x="8" y="471"/>
                  <a:pt x="8" y="471"/>
                  <a:pt x="8" y="471"/>
                </a:cubicBezTo>
                <a:cubicBezTo>
                  <a:pt x="0" y="471"/>
                  <a:pt x="0" y="471"/>
                  <a:pt x="0" y="471"/>
                </a:cubicBezTo>
                <a:cubicBezTo>
                  <a:pt x="0" y="494"/>
                  <a:pt x="0" y="494"/>
                  <a:pt x="0" y="494"/>
                </a:cubicBezTo>
                <a:lnTo>
                  <a:pt x="8" y="494"/>
                </a:lnTo>
                <a:close/>
                <a:moveTo>
                  <a:pt x="8" y="542"/>
                </a:moveTo>
                <a:cubicBezTo>
                  <a:pt x="8" y="518"/>
                  <a:pt x="8" y="518"/>
                  <a:pt x="8" y="518"/>
                </a:cubicBezTo>
                <a:cubicBezTo>
                  <a:pt x="0" y="518"/>
                  <a:pt x="0" y="518"/>
                  <a:pt x="0" y="518"/>
                </a:cubicBezTo>
                <a:cubicBezTo>
                  <a:pt x="0" y="542"/>
                  <a:pt x="0" y="542"/>
                  <a:pt x="0" y="542"/>
                </a:cubicBezTo>
                <a:lnTo>
                  <a:pt x="8" y="542"/>
                </a:lnTo>
                <a:close/>
                <a:moveTo>
                  <a:pt x="8" y="589"/>
                </a:moveTo>
                <a:cubicBezTo>
                  <a:pt x="8" y="565"/>
                  <a:pt x="8" y="565"/>
                  <a:pt x="8" y="565"/>
                </a:cubicBezTo>
                <a:cubicBezTo>
                  <a:pt x="0" y="565"/>
                  <a:pt x="0" y="565"/>
                  <a:pt x="0" y="565"/>
                </a:cubicBezTo>
                <a:cubicBezTo>
                  <a:pt x="0" y="589"/>
                  <a:pt x="0" y="589"/>
                  <a:pt x="0" y="589"/>
                </a:cubicBezTo>
                <a:lnTo>
                  <a:pt x="8" y="589"/>
                </a:lnTo>
                <a:close/>
                <a:moveTo>
                  <a:pt x="8" y="636"/>
                </a:moveTo>
                <a:cubicBezTo>
                  <a:pt x="8" y="612"/>
                  <a:pt x="8" y="612"/>
                  <a:pt x="8" y="612"/>
                </a:cubicBezTo>
                <a:cubicBezTo>
                  <a:pt x="0" y="612"/>
                  <a:pt x="0" y="612"/>
                  <a:pt x="0" y="612"/>
                </a:cubicBezTo>
                <a:cubicBezTo>
                  <a:pt x="0" y="636"/>
                  <a:pt x="0" y="636"/>
                  <a:pt x="0" y="636"/>
                </a:cubicBezTo>
                <a:lnTo>
                  <a:pt x="8" y="636"/>
                </a:lnTo>
                <a:close/>
                <a:moveTo>
                  <a:pt x="8" y="683"/>
                </a:moveTo>
                <a:cubicBezTo>
                  <a:pt x="8" y="660"/>
                  <a:pt x="8" y="660"/>
                  <a:pt x="8" y="660"/>
                </a:cubicBezTo>
                <a:cubicBezTo>
                  <a:pt x="0" y="660"/>
                  <a:pt x="0" y="660"/>
                  <a:pt x="0" y="660"/>
                </a:cubicBezTo>
                <a:cubicBezTo>
                  <a:pt x="0" y="683"/>
                  <a:pt x="0" y="683"/>
                  <a:pt x="0" y="683"/>
                </a:cubicBezTo>
                <a:lnTo>
                  <a:pt x="8" y="683"/>
                </a:lnTo>
                <a:close/>
                <a:moveTo>
                  <a:pt x="8" y="730"/>
                </a:moveTo>
                <a:cubicBezTo>
                  <a:pt x="8" y="707"/>
                  <a:pt x="8" y="707"/>
                  <a:pt x="8" y="707"/>
                </a:cubicBezTo>
                <a:cubicBezTo>
                  <a:pt x="0" y="707"/>
                  <a:pt x="0" y="707"/>
                  <a:pt x="0" y="707"/>
                </a:cubicBezTo>
                <a:cubicBezTo>
                  <a:pt x="0" y="730"/>
                  <a:pt x="0" y="730"/>
                  <a:pt x="0" y="730"/>
                </a:cubicBezTo>
                <a:lnTo>
                  <a:pt x="8" y="730"/>
                </a:lnTo>
                <a:close/>
                <a:moveTo>
                  <a:pt x="8" y="778"/>
                </a:moveTo>
                <a:cubicBezTo>
                  <a:pt x="8" y="754"/>
                  <a:pt x="8" y="754"/>
                  <a:pt x="8" y="754"/>
                </a:cubicBezTo>
                <a:cubicBezTo>
                  <a:pt x="0" y="754"/>
                  <a:pt x="0" y="754"/>
                  <a:pt x="0" y="754"/>
                </a:cubicBezTo>
                <a:cubicBezTo>
                  <a:pt x="0" y="778"/>
                  <a:pt x="0" y="778"/>
                  <a:pt x="0" y="778"/>
                </a:cubicBezTo>
                <a:lnTo>
                  <a:pt x="8" y="778"/>
                </a:lnTo>
                <a:close/>
                <a:moveTo>
                  <a:pt x="8" y="825"/>
                </a:moveTo>
                <a:cubicBezTo>
                  <a:pt x="8" y="801"/>
                  <a:pt x="8" y="801"/>
                  <a:pt x="8" y="801"/>
                </a:cubicBezTo>
                <a:cubicBezTo>
                  <a:pt x="0" y="801"/>
                  <a:pt x="0" y="801"/>
                  <a:pt x="0" y="801"/>
                </a:cubicBezTo>
                <a:cubicBezTo>
                  <a:pt x="0" y="825"/>
                  <a:pt x="0" y="825"/>
                  <a:pt x="0" y="825"/>
                </a:cubicBezTo>
                <a:lnTo>
                  <a:pt x="8" y="825"/>
                </a:lnTo>
                <a:close/>
                <a:moveTo>
                  <a:pt x="8" y="872"/>
                </a:moveTo>
                <a:cubicBezTo>
                  <a:pt x="8" y="848"/>
                  <a:pt x="8" y="848"/>
                  <a:pt x="8" y="848"/>
                </a:cubicBezTo>
                <a:cubicBezTo>
                  <a:pt x="0" y="848"/>
                  <a:pt x="0" y="848"/>
                  <a:pt x="0" y="848"/>
                </a:cubicBezTo>
                <a:cubicBezTo>
                  <a:pt x="0" y="872"/>
                  <a:pt x="0" y="872"/>
                  <a:pt x="0" y="872"/>
                </a:cubicBezTo>
                <a:lnTo>
                  <a:pt x="8" y="872"/>
                </a:lnTo>
                <a:close/>
                <a:moveTo>
                  <a:pt x="8" y="919"/>
                </a:moveTo>
                <a:cubicBezTo>
                  <a:pt x="8" y="896"/>
                  <a:pt x="8" y="896"/>
                  <a:pt x="8" y="896"/>
                </a:cubicBezTo>
                <a:cubicBezTo>
                  <a:pt x="0" y="896"/>
                  <a:pt x="0" y="896"/>
                  <a:pt x="0" y="896"/>
                </a:cubicBezTo>
                <a:cubicBezTo>
                  <a:pt x="0" y="919"/>
                  <a:pt x="0" y="919"/>
                  <a:pt x="0" y="919"/>
                </a:cubicBezTo>
                <a:lnTo>
                  <a:pt x="8" y="919"/>
                </a:lnTo>
                <a:close/>
                <a:moveTo>
                  <a:pt x="8" y="966"/>
                </a:moveTo>
                <a:cubicBezTo>
                  <a:pt x="8" y="943"/>
                  <a:pt x="8" y="943"/>
                  <a:pt x="8" y="943"/>
                </a:cubicBezTo>
                <a:cubicBezTo>
                  <a:pt x="0" y="943"/>
                  <a:pt x="0" y="943"/>
                  <a:pt x="0" y="943"/>
                </a:cubicBezTo>
                <a:cubicBezTo>
                  <a:pt x="0" y="966"/>
                  <a:pt x="0" y="966"/>
                  <a:pt x="0" y="966"/>
                </a:cubicBezTo>
                <a:lnTo>
                  <a:pt x="8" y="966"/>
                </a:lnTo>
                <a:close/>
                <a:moveTo>
                  <a:pt x="8" y="1014"/>
                </a:moveTo>
                <a:cubicBezTo>
                  <a:pt x="8" y="990"/>
                  <a:pt x="8" y="990"/>
                  <a:pt x="8" y="990"/>
                </a:cubicBezTo>
                <a:cubicBezTo>
                  <a:pt x="0" y="990"/>
                  <a:pt x="0" y="990"/>
                  <a:pt x="0" y="990"/>
                </a:cubicBezTo>
                <a:cubicBezTo>
                  <a:pt x="0" y="1014"/>
                  <a:pt x="0" y="1014"/>
                  <a:pt x="0" y="1014"/>
                </a:cubicBezTo>
                <a:lnTo>
                  <a:pt x="8" y="1014"/>
                </a:lnTo>
                <a:close/>
                <a:moveTo>
                  <a:pt x="8" y="1061"/>
                </a:moveTo>
                <a:cubicBezTo>
                  <a:pt x="8" y="1037"/>
                  <a:pt x="8" y="1037"/>
                  <a:pt x="8" y="1037"/>
                </a:cubicBezTo>
                <a:cubicBezTo>
                  <a:pt x="0" y="1037"/>
                  <a:pt x="0" y="1037"/>
                  <a:pt x="0" y="1037"/>
                </a:cubicBezTo>
                <a:cubicBezTo>
                  <a:pt x="0" y="1061"/>
                  <a:pt x="0" y="1061"/>
                  <a:pt x="0" y="1061"/>
                </a:cubicBezTo>
                <a:lnTo>
                  <a:pt x="8" y="10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60"/>
          <p:cNvSpPr/>
          <p:nvPr/>
        </p:nvSpPr>
        <p:spPr bwMode="auto">
          <a:xfrm>
            <a:off x="7734301" y="1490663"/>
            <a:ext cx="38100" cy="23813"/>
          </a:xfrm>
          <a:custGeom>
            <a:avLst/>
            <a:gdLst>
              <a:gd name="T0" fmla="*/ 0 w 24"/>
              <a:gd name="T1" fmla="*/ 15 h 15"/>
              <a:gd name="T2" fmla="*/ 24 w 24"/>
              <a:gd name="T3" fmla="*/ 15 h 15"/>
              <a:gd name="T4" fmla="*/ 24 w 24"/>
              <a:gd name="T5" fmla="*/ 0 h 15"/>
              <a:gd name="T6" fmla="*/ 0 w 24"/>
              <a:gd name="T7" fmla="*/ 0 h 15"/>
            </a:gdLst>
            <a:ahLst/>
            <a:cxnLst>
              <a:cxn ang="0">
                <a:pos x="T0" y="T1"/>
              </a:cxn>
              <a:cxn ang="0">
                <a:pos x="T2" y="T3"/>
              </a:cxn>
              <a:cxn ang="0">
                <a:pos x="T4" y="T5"/>
              </a:cxn>
              <a:cxn ang="0">
                <a:pos x="T6" y="T7"/>
              </a:cxn>
            </a:cxnLst>
            <a:rect l="0" t="0" r="r" b="b"/>
            <a:pathLst>
              <a:path w="24" h="15">
                <a:moveTo>
                  <a:pt x="0" y="15"/>
                </a:moveTo>
                <a:lnTo>
                  <a:pt x="24" y="15"/>
                </a:lnTo>
                <a:lnTo>
                  <a:pt x="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63"/>
          <p:cNvSpPr>
            <a:spLocks noEditPoints="1"/>
          </p:cNvSpPr>
          <p:nvPr/>
        </p:nvSpPr>
        <p:spPr bwMode="auto">
          <a:xfrm>
            <a:off x="7231063" y="2460907"/>
            <a:ext cx="1833563" cy="2613025"/>
          </a:xfrm>
          <a:custGeom>
            <a:avLst/>
            <a:gdLst>
              <a:gd name="T0" fmla="*/ 586 w 586"/>
              <a:gd name="T1" fmla="*/ 0 h 835"/>
              <a:gd name="T2" fmla="*/ 515 w 586"/>
              <a:gd name="T3" fmla="*/ 8 h 835"/>
              <a:gd name="T4" fmla="*/ 515 w 586"/>
              <a:gd name="T5" fmla="*/ 0 h 835"/>
              <a:gd name="T6" fmla="*/ 491 w 586"/>
              <a:gd name="T7" fmla="*/ 8 h 835"/>
              <a:gd name="T8" fmla="*/ 468 w 586"/>
              <a:gd name="T9" fmla="*/ 8 h 835"/>
              <a:gd name="T10" fmla="*/ 444 w 586"/>
              <a:gd name="T11" fmla="*/ 0 h 835"/>
              <a:gd name="T12" fmla="*/ 373 w 586"/>
              <a:gd name="T13" fmla="*/ 8 h 835"/>
              <a:gd name="T14" fmla="*/ 373 w 586"/>
              <a:gd name="T15" fmla="*/ 0 h 835"/>
              <a:gd name="T16" fmla="*/ 349 w 586"/>
              <a:gd name="T17" fmla="*/ 8 h 835"/>
              <a:gd name="T18" fmla="*/ 326 w 586"/>
              <a:gd name="T19" fmla="*/ 8 h 835"/>
              <a:gd name="T20" fmla="*/ 302 w 586"/>
              <a:gd name="T21" fmla="*/ 0 h 835"/>
              <a:gd name="T22" fmla="*/ 231 w 586"/>
              <a:gd name="T23" fmla="*/ 8 h 835"/>
              <a:gd name="T24" fmla="*/ 231 w 586"/>
              <a:gd name="T25" fmla="*/ 0 h 835"/>
              <a:gd name="T26" fmla="*/ 207 w 586"/>
              <a:gd name="T27" fmla="*/ 8 h 835"/>
              <a:gd name="T28" fmla="*/ 184 w 586"/>
              <a:gd name="T29" fmla="*/ 8 h 835"/>
              <a:gd name="T30" fmla="*/ 160 w 586"/>
              <a:gd name="T31" fmla="*/ 0 h 835"/>
              <a:gd name="T32" fmla="*/ 89 w 586"/>
              <a:gd name="T33" fmla="*/ 8 h 835"/>
              <a:gd name="T34" fmla="*/ 89 w 586"/>
              <a:gd name="T35" fmla="*/ 0 h 835"/>
              <a:gd name="T36" fmla="*/ 44 w 586"/>
              <a:gd name="T37" fmla="*/ 8 h 835"/>
              <a:gd name="T38" fmla="*/ 44 w 586"/>
              <a:gd name="T39" fmla="*/ 0 h 835"/>
              <a:gd name="T40" fmla="*/ 10 w 586"/>
              <a:gd name="T41" fmla="*/ 31 h 835"/>
              <a:gd name="T42" fmla="*/ 2 w 586"/>
              <a:gd name="T43" fmla="*/ 29 h 835"/>
              <a:gd name="T44" fmla="*/ 8 w 586"/>
              <a:gd name="T45" fmla="*/ 53 h 835"/>
              <a:gd name="T46" fmla="*/ 8 w 586"/>
              <a:gd name="T47" fmla="*/ 77 h 835"/>
              <a:gd name="T48" fmla="*/ 0 w 586"/>
              <a:gd name="T49" fmla="*/ 101 h 835"/>
              <a:gd name="T50" fmla="*/ 8 w 586"/>
              <a:gd name="T51" fmla="*/ 172 h 835"/>
              <a:gd name="T52" fmla="*/ 0 w 586"/>
              <a:gd name="T53" fmla="*/ 172 h 835"/>
              <a:gd name="T54" fmla="*/ 8 w 586"/>
              <a:gd name="T55" fmla="*/ 195 h 835"/>
              <a:gd name="T56" fmla="*/ 8 w 586"/>
              <a:gd name="T57" fmla="*/ 219 h 835"/>
              <a:gd name="T58" fmla="*/ 0 w 586"/>
              <a:gd name="T59" fmla="*/ 243 h 835"/>
              <a:gd name="T60" fmla="*/ 8 w 586"/>
              <a:gd name="T61" fmla="*/ 314 h 835"/>
              <a:gd name="T62" fmla="*/ 0 w 586"/>
              <a:gd name="T63" fmla="*/ 314 h 835"/>
              <a:gd name="T64" fmla="*/ 8 w 586"/>
              <a:gd name="T65" fmla="*/ 337 h 835"/>
              <a:gd name="T66" fmla="*/ 8 w 586"/>
              <a:gd name="T67" fmla="*/ 361 h 835"/>
              <a:gd name="T68" fmla="*/ 0 w 586"/>
              <a:gd name="T69" fmla="*/ 385 h 835"/>
              <a:gd name="T70" fmla="*/ 8 w 586"/>
              <a:gd name="T71" fmla="*/ 456 h 835"/>
              <a:gd name="T72" fmla="*/ 0 w 586"/>
              <a:gd name="T73" fmla="*/ 456 h 835"/>
              <a:gd name="T74" fmla="*/ 8 w 586"/>
              <a:gd name="T75" fmla="*/ 480 h 835"/>
              <a:gd name="T76" fmla="*/ 8 w 586"/>
              <a:gd name="T77" fmla="*/ 503 h 835"/>
              <a:gd name="T78" fmla="*/ 0 w 586"/>
              <a:gd name="T79" fmla="*/ 527 h 835"/>
              <a:gd name="T80" fmla="*/ 8 w 586"/>
              <a:gd name="T81" fmla="*/ 598 h 835"/>
              <a:gd name="T82" fmla="*/ 0 w 586"/>
              <a:gd name="T83" fmla="*/ 598 h 835"/>
              <a:gd name="T84" fmla="*/ 8 w 586"/>
              <a:gd name="T85" fmla="*/ 622 h 835"/>
              <a:gd name="T86" fmla="*/ 8 w 586"/>
              <a:gd name="T87" fmla="*/ 645 h 835"/>
              <a:gd name="T88" fmla="*/ 0 w 586"/>
              <a:gd name="T89" fmla="*/ 669 h 835"/>
              <a:gd name="T90" fmla="*/ 8 w 586"/>
              <a:gd name="T91" fmla="*/ 740 h 835"/>
              <a:gd name="T92" fmla="*/ 0 w 586"/>
              <a:gd name="T93" fmla="*/ 740 h 835"/>
              <a:gd name="T94" fmla="*/ 8 w 586"/>
              <a:gd name="T95" fmla="*/ 764 h 835"/>
              <a:gd name="T96" fmla="*/ 8 w 586"/>
              <a:gd name="T97" fmla="*/ 787 h 835"/>
              <a:gd name="T98" fmla="*/ 0 w 586"/>
              <a:gd name="T99" fmla="*/ 811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6" h="835">
                <a:moveTo>
                  <a:pt x="562" y="8"/>
                </a:moveTo>
                <a:cubicBezTo>
                  <a:pt x="586" y="8"/>
                  <a:pt x="586" y="8"/>
                  <a:pt x="586" y="8"/>
                </a:cubicBezTo>
                <a:cubicBezTo>
                  <a:pt x="586" y="0"/>
                  <a:pt x="586" y="0"/>
                  <a:pt x="586" y="0"/>
                </a:cubicBezTo>
                <a:cubicBezTo>
                  <a:pt x="562" y="0"/>
                  <a:pt x="562" y="0"/>
                  <a:pt x="562" y="0"/>
                </a:cubicBezTo>
                <a:lnTo>
                  <a:pt x="562" y="8"/>
                </a:lnTo>
                <a:close/>
                <a:moveTo>
                  <a:pt x="515" y="8"/>
                </a:moveTo>
                <a:cubicBezTo>
                  <a:pt x="539" y="8"/>
                  <a:pt x="539" y="8"/>
                  <a:pt x="539" y="8"/>
                </a:cubicBezTo>
                <a:cubicBezTo>
                  <a:pt x="539" y="0"/>
                  <a:pt x="539" y="0"/>
                  <a:pt x="539" y="0"/>
                </a:cubicBezTo>
                <a:cubicBezTo>
                  <a:pt x="515" y="0"/>
                  <a:pt x="515" y="0"/>
                  <a:pt x="515" y="0"/>
                </a:cubicBezTo>
                <a:lnTo>
                  <a:pt x="515" y="8"/>
                </a:lnTo>
                <a:close/>
                <a:moveTo>
                  <a:pt x="468" y="8"/>
                </a:moveTo>
                <a:cubicBezTo>
                  <a:pt x="491" y="8"/>
                  <a:pt x="491" y="8"/>
                  <a:pt x="491" y="8"/>
                </a:cubicBezTo>
                <a:cubicBezTo>
                  <a:pt x="491" y="0"/>
                  <a:pt x="491" y="0"/>
                  <a:pt x="491" y="0"/>
                </a:cubicBezTo>
                <a:cubicBezTo>
                  <a:pt x="468" y="0"/>
                  <a:pt x="468" y="0"/>
                  <a:pt x="468" y="0"/>
                </a:cubicBezTo>
                <a:lnTo>
                  <a:pt x="468" y="8"/>
                </a:lnTo>
                <a:close/>
                <a:moveTo>
                  <a:pt x="420" y="8"/>
                </a:moveTo>
                <a:cubicBezTo>
                  <a:pt x="444" y="8"/>
                  <a:pt x="444" y="8"/>
                  <a:pt x="444" y="8"/>
                </a:cubicBezTo>
                <a:cubicBezTo>
                  <a:pt x="444" y="0"/>
                  <a:pt x="444" y="0"/>
                  <a:pt x="444" y="0"/>
                </a:cubicBezTo>
                <a:cubicBezTo>
                  <a:pt x="420" y="0"/>
                  <a:pt x="420" y="0"/>
                  <a:pt x="420" y="0"/>
                </a:cubicBezTo>
                <a:lnTo>
                  <a:pt x="420" y="8"/>
                </a:lnTo>
                <a:close/>
                <a:moveTo>
                  <a:pt x="373" y="8"/>
                </a:moveTo>
                <a:cubicBezTo>
                  <a:pt x="397" y="8"/>
                  <a:pt x="397" y="8"/>
                  <a:pt x="397" y="8"/>
                </a:cubicBezTo>
                <a:cubicBezTo>
                  <a:pt x="397" y="0"/>
                  <a:pt x="397" y="0"/>
                  <a:pt x="397" y="0"/>
                </a:cubicBezTo>
                <a:cubicBezTo>
                  <a:pt x="373" y="0"/>
                  <a:pt x="373" y="0"/>
                  <a:pt x="373" y="0"/>
                </a:cubicBezTo>
                <a:lnTo>
                  <a:pt x="373" y="8"/>
                </a:lnTo>
                <a:close/>
                <a:moveTo>
                  <a:pt x="326" y="8"/>
                </a:moveTo>
                <a:cubicBezTo>
                  <a:pt x="349" y="8"/>
                  <a:pt x="349" y="8"/>
                  <a:pt x="349" y="8"/>
                </a:cubicBezTo>
                <a:cubicBezTo>
                  <a:pt x="349" y="0"/>
                  <a:pt x="349" y="0"/>
                  <a:pt x="349" y="0"/>
                </a:cubicBezTo>
                <a:cubicBezTo>
                  <a:pt x="326" y="0"/>
                  <a:pt x="326" y="0"/>
                  <a:pt x="326" y="0"/>
                </a:cubicBezTo>
                <a:lnTo>
                  <a:pt x="326" y="8"/>
                </a:lnTo>
                <a:close/>
                <a:moveTo>
                  <a:pt x="278" y="8"/>
                </a:moveTo>
                <a:cubicBezTo>
                  <a:pt x="302" y="8"/>
                  <a:pt x="302" y="8"/>
                  <a:pt x="302" y="8"/>
                </a:cubicBezTo>
                <a:cubicBezTo>
                  <a:pt x="302" y="0"/>
                  <a:pt x="302" y="0"/>
                  <a:pt x="302" y="0"/>
                </a:cubicBezTo>
                <a:cubicBezTo>
                  <a:pt x="278" y="0"/>
                  <a:pt x="278" y="0"/>
                  <a:pt x="278" y="0"/>
                </a:cubicBezTo>
                <a:lnTo>
                  <a:pt x="278" y="8"/>
                </a:lnTo>
                <a:close/>
                <a:moveTo>
                  <a:pt x="231" y="8"/>
                </a:moveTo>
                <a:cubicBezTo>
                  <a:pt x="255" y="8"/>
                  <a:pt x="255" y="8"/>
                  <a:pt x="255" y="8"/>
                </a:cubicBezTo>
                <a:cubicBezTo>
                  <a:pt x="255" y="0"/>
                  <a:pt x="255" y="0"/>
                  <a:pt x="255" y="0"/>
                </a:cubicBezTo>
                <a:cubicBezTo>
                  <a:pt x="231" y="0"/>
                  <a:pt x="231" y="0"/>
                  <a:pt x="231" y="0"/>
                </a:cubicBezTo>
                <a:lnTo>
                  <a:pt x="231" y="8"/>
                </a:lnTo>
                <a:close/>
                <a:moveTo>
                  <a:pt x="184" y="8"/>
                </a:moveTo>
                <a:cubicBezTo>
                  <a:pt x="207" y="8"/>
                  <a:pt x="207" y="8"/>
                  <a:pt x="207" y="8"/>
                </a:cubicBezTo>
                <a:cubicBezTo>
                  <a:pt x="207" y="0"/>
                  <a:pt x="207" y="0"/>
                  <a:pt x="207" y="0"/>
                </a:cubicBezTo>
                <a:cubicBezTo>
                  <a:pt x="184" y="0"/>
                  <a:pt x="184" y="0"/>
                  <a:pt x="184" y="0"/>
                </a:cubicBezTo>
                <a:lnTo>
                  <a:pt x="184" y="8"/>
                </a:lnTo>
                <a:close/>
                <a:moveTo>
                  <a:pt x="136" y="8"/>
                </a:moveTo>
                <a:cubicBezTo>
                  <a:pt x="160" y="8"/>
                  <a:pt x="160" y="8"/>
                  <a:pt x="160" y="8"/>
                </a:cubicBezTo>
                <a:cubicBezTo>
                  <a:pt x="160" y="0"/>
                  <a:pt x="160" y="0"/>
                  <a:pt x="160" y="0"/>
                </a:cubicBezTo>
                <a:cubicBezTo>
                  <a:pt x="136" y="0"/>
                  <a:pt x="136" y="0"/>
                  <a:pt x="136" y="0"/>
                </a:cubicBezTo>
                <a:lnTo>
                  <a:pt x="136" y="8"/>
                </a:lnTo>
                <a:close/>
                <a:moveTo>
                  <a:pt x="89" y="8"/>
                </a:moveTo>
                <a:cubicBezTo>
                  <a:pt x="113" y="8"/>
                  <a:pt x="113" y="8"/>
                  <a:pt x="113" y="8"/>
                </a:cubicBezTo>
                <a:cubicBezTo>
                  <a:pt x="113" y="0"/>
                  <a:pt x="113" y="0"/>
                  <a:pt x="113" y="0"/>
                </a:cubicBezTo>
                <a:cubicBezTo>
                  <a:pt x="89" y="0"/>
                  <a:pt x="89" y="0"/>
                  <a:pt x="89" y="0"/>
                </a:cubicBezTo>
                <a:lnTo>
                  <a:pt x="89" y="8"/>
                </a:lnTo>
                <a:close/>
                <a:moveTo>
                  <a:pt x="42" y="8"/>
                </a:moveTo>
                <a:cubicBezTo>
                  <a:pt x="42" y="8"/>
                  <a:pt x="43" y="8"/>
                  <a:pt x="44" y="8"/>
                </a:cubicBezTo>
                <a:cubicBezTo>
                  <a:pt x="65" y="8"/>
                  <a:pt x="65" y="8"/>
                  <a:pt x="65" y="8"/>
                </a:cubicBezTo>
                <a:cubicBezTo>
                  <a:pt x="65" y="0"/>
                  <a:pt x="65" y="0"/>
                  <a:pt x="65" y="0"/>
                </a:cubicBezTo>
                <a:cubicBezTo>
                  <a:pt x="44" y="0"/>
                  <a:pt x="44" y="0"/>
                  <a:pt x="44" y="0"/>
                </a:cubicBezTo>
                <a:cubicBezTo>
                  <a:pt x="43" y="0"/>
                  <a:pt x="42" y="0"/>
                  <a:pt x="41" y="0"/>
                </a:cubicBezTo>
                <a:cubicBezTo>
                  <a:pt x="42" y="8"/>
                  <a:pt x="42" y="8"/>
                  <a:pt x="42" y="8"/>
                </a:cubicBezTo>
                <a:close/>
                <a:moveTo>
                  <a:pt x="10" y="31"/>
                </a:moveTo>
                <a:cubicBezTo>
                  <a:pt x="12" y="24"/>
                  <a:pt x="16" y="18"/>
                  <a:pt x="21" y="14"/>
                </a:cubicBezTo>
                <a:cubicBezTo>
                  <a:pt x="17" y="7"/>
                  <a:pt x="17" y="7"/>
                  <a:pt x="17" y="7"/>
                </a:cubicBezTo>
                <a:cubicBezTo>
                  <a:pt x="9" y="13"/>
                  <a:pt x="5" y="20"/>
                  <a:pt x="2" y="29"/>
                </a:cubicBezTo>
                <a:cubicBezTo>
                  <a:pt x="10" y="31"/>
                  <a:pt x="10" y="31"/>
                  <a:pt x="10" y="31"/>
                </a:cubicBezTo>
                <a:close/>
                <a:moveTo>
                  <a:pt x="8" y="77"/>
                </a:moveTo>
                <a:cubicBezTo>
                  <a:pt x="8" y="53"/>
                  <a:pt x="8" y="53"/>
                  <a:pt x="8" y="53"/>
                </a:cubicBezTo>
                <a:cubicBezTo>
                  <a:pt x="0" y="53"/>
                  <a:pt x="0" y="53"/>
                  <a:pt x="0" y="53"/>
                </a:cubicBezTo>
                <a:cubicBezTo>
                  <a:pt x="0" y="77"/>
                  <a:pt x="0" y="77"/>
                  <a:pt x="0" y="77"/>
                </a:cubicBezTo>
                <a:lnTo>
                  <a:pt x="8" y="77"/>
                </a:lnTo>
                <a:close/>
                <a:moveTo>
                  <a:pt x="8" y="124"/>
                </a:moveTo>
                <a:cubicBezTo>
                  <a:pt x="8" y="101"/>
                  <a:pt x="8" y="101"/>
                  <a:pt x="8" y="101"/>
                </a:cubicBezTo>
                <a:cubicBezTo>
                  <a:pt x="0" y="101"/>
                  <a:pt x="0" y="101"/>
                  <a:pt x="0" y="101"/>
                </a:cubicBezTo>
                <a:cubicBezTo>
                  <a:pt x="0" y="124"/>
                  <a:pt x="0" y="124"/>
                  <a:pt x="0" y="124"/>
                </a:cubicBezTo>
                <a:lnTo>
                  <a:pt x="8" y="124"/>
                </a:lnTo>
                <a:close/>
                <a:moveTo>
                  <a:pt x="8" y="172"/>
                </a:moveTo>
                <a:cubicBezTo>
                  <a:pt x="8" y="148"/>
                  <a:pt x="8" y="148"/>
                  <a:pt x="8" y="148"/>
                </a:cubicBezTo>
                <a:cubicBezTo>
                  <a:pt x="0" y="148"/>
                  <a:pt x="0" y="148"/>
                  <a:pt x="0" y="148"/>
                </a:cubicBezTo>
                <a:cubicBezTo>
                  <a:pt x="0" y="172"/>
                  <a:pt x="0" y="172"/>
                  <a:pt x="0" y="172"/>
                </a:cubicBezTo>
                <a:lnTo>
                  <a:pt x="8" y="172"/>
                </a:lnTo>
                <a:close/>
                <a:moveTo>
                  <a:pt x="8" y="219"/>
                </a:moveTo>
                <a:cubicBezTo>
                  <a:pt x="8" y="195"/>
                  <a:pt x="8" y="195"/>
                  <a:pt x="8" y="195"/>
                </a:cubicBezTo>
                <a:cubicBezTo>
                  <a:pt x="0" y="195"/>
                  <a:pt x="0" y="195"/>
                  <a:pt x="0" y="195"/>
                </a:cubicBezTo>
                <a:cubicBezTo>
                  <a:pt x="0" y="219"/>
                  <a:pt x="0" y="219"/>
                  <a:pt x="0" y="219"/>
                </a:cubicBezTo>
                <a:lnTo>
                  <a:pt x="8" y="219"/>
                </a:lnTo>
                <a:close/>
                <a:moveTo>
                  <a:pt x="8" y="266"/>
                </a:moveTo>
                <a:cubicBezTo>
                  <a:pt x="8" y="243"/>
                  <a:pt x="8" y="243"/>
                  <a:pt x="8" y="243"/>
                </a:cubicBezTo>
                <a:cubicBezTo>
                  <a:pt x="0" y="243"/>
                  <a:pt x="0" y="243"/>
                  <a:pt x="0" y="243"/>
                </a:cubicBezTo>
                <a:cubicBezTo>
                  <a:pt x="0" y="266"/>
                  <a:pt x="0" y="266"/>
                  <a:pt x="0" y="266"/>
                </a:cubicBezTo>
                <a:lnTo>
                  <a:pt x="8" y="266"/>
                </a:lnTo>
                <a:close/>
                <a:moveTo>
                  <a:pt x="8" y="314"/>
                </a:moveTo>
                <a:cubicBezTo>
                  <a:pt x="8" y="290"/>
                  <a:pt x="8" y="290"/>
                  <a:pt x="8" y="290"/>
                </a:cubicBezTo>
                <a:cubicBezTo>
                  <a:pt x="0" y="290"/>
                  <a:pt x="0" y="290"/>
                  <a:pt x="0" y="290"/>
                </a:cubicBezTo>
                <a:cubicBezTo>
                  <a:pt x="0" y="314"/>
                  <a:pt x="0" y="314"/>
                  <a:pt x="0" y="314"/>
                </a:cubicBezTo>
                <a:lnTo>
                  <a:pt x="8" y="314"/>
                </a:lnTo>
                <a:close/>
                <a:moveTo>
                  <a:pt x="8" y="361"/>
                </a:moveTo>
                <a:cubicBezTo>
                  <a:pt x="8" y="337"/>
                  <a:pt x="8" y="337"/>
                  <a:pt x="8" y="337"/>
                </a:cubicBezTo>
                <a:cubicBezTo>
                  <a:pt x="0" y="337"/>
                  <a:pt x="0" y="337"/>
                  <a:pt x="0" y="337"/>
                </a:cubicBezTo>
                <a:cubicBezTo>
                  <a:pt x="0" y="361"/>
                  <a:pt x="0" y="361"/>
                  <a:pt x="0" y="361"/>
                </a:cubicBezTo>
                <a:lnTo>
                  <a:pt x="8" y="361"/>
                </a:lnTo>
                <a:close/>
                <a:moveTo>
                  <a:pt x="8" y="408"/>
                </a:moveTo>
                <a:cubicBezTo>
                  <a:pt x="8" y="385"/>
                  <a:pt x="8" y="385"/>
                  <a:pt x="8" y="385"/>
                </a:cubicBezTo>
                <a:cubicBezTo>
                  <a:pt x="0" y="385"/>
                  <a:pt x="0" y="385"/>
                  <a:pt x="0" y="385"/>
                </a:cubicBezTo>
                <a:cubicBezTo>
                  <a:pt x="0" y="408"/>
                  <a:pt x="0" y="408"/>
                  <a:pt x="0" y="408"/>
                </a:cubicBezTo>
                <a:lnTo>
                  <a:pt x="8" y="408"/>
                </a:lnTo>
                <a:close/>
                <a:moveTo>
                  <a:pt x="8" y="456"/>
                </a:moveTo>
                <a:cubicBezTo>
                  <a:pt x="8" y="432"/>
                  <a:pt x="8" y="432"/>
                  <a:pt x="8" y="432"/>
                </a:cubicBezTo>
                <a:cubicBezTo>
                  <a:pt x="0" y="432"/>
                  <a:pt x="0" y="432"/>
                  <a:pt x="0" y="432"/>
                </a:cubicBezTo>
                <a:cubicBezTo>
                  <a:pt x="0" y="456"/>
                  <a:pt x="0" y="456"/>
                  <a:pt x="0" y="456"/>
                </a:cubicBezTo>
                <a:lnTo>
                  <a:pt x="8" y="456"/>
                </a:lnTo>
                <a:close/>
                <a:moveTo>
                  <a:pt x="8" y="503"/>
                </a:moveTo>
                <a:cubicBezTo>
                  <a:pt x="8" y="480"/>
                  <a:pt x="8" y="480"/>
                  <a:pt x="8" y="480"/>
                </a:cubicBezTo>
                <a:cubicBezTo>
                  <a:pt x="0" y="480"/>
                  <a:pt x="0" y="480"/>
                  <a:pt x="0" y="480"/>
                </a:cubicBezTo>
                <a:cubicBezTo>
                  <a:pt x="0" y="503"/>
                  <a:pt x="0" y="503"/>
                  <a:pt x="0" y="503"/>
                </a:cubicBezTo>
                <a:lnTo>
                  <a:pt x="8" y="503"/>
                </a:lnTo>
                <a:close/>
                <a:moveTo>
                  <a:pt x="8" y="551"/>
                </a:moveTo>
                <a:cubicBezTo>
                  <a:pt x="8" y="527"/>
                  <a:pt x="8" y="527"/>
                  <a:pt x="8" y="527"/>
                </a:cubicBezTo>
                <a:cubicBezTo>
                  <a:pt x="0" y="527"/>
                  <a:pt x="0" y="527"/>
                  <a:pt x="0" y="527"/>
                </a:cubicBezTo>
                <a:cubicBezTo>
                  <a:pt x="0" y="551"/>
                  <a:pt x="0" y="551"/>
                  <a:pt x="0" y="551"/>
                </a:cubicBezTo>
                <a:lnTo>
                  <a:pt x="8" y="551"/>
                </a:lnTo>
                <a:close/>
                <a:moveTo>
                  <a:pt x="8" y="598"/>
                </a:moveTo>
                <a:cubicBezTo>
                  <a:pt x="8" y="574"/>
                  <a:pt x="8" y="574"/>
                  <a:pt x="8" y="574"/>
                </a:cubicBezTo>
                <a:cubicBezTo>
                  <a:pt x="0" y="574"/>
                  <a:pt x="0" y="574"/>
                  <a:pt x="0" y="574"/>
                </a:cubicBezTo>
                <a:cubicBezTo>
                  <a:pt x="0" y="598"/>
                  <a:pt x="0" y="598"/>
                  <a:pt x="0" y="598"/>
                </a:cubicBezTo>
                <a:lnTo>
                  <a:pt x="8" y="598"/>
                </a:lnTo>
                <a:close/>
                <a:moveTo>
                  <a:pt x="8" y="645"/>
                </a:moveTo>
                <a:cubicBezTo>
                  <a:pt x="8" y="622"/>
                  <a:pt x="8" y="622"/>
                  <a:pt x="8" y="622"/>
                </a:cubicBezTo>
                <a:cubicBezTo>
                  <a:pt x="0" y="622"/>
                  <a:pt x="0" y="622"/>
                  <a:pt x="0" y="622"/>
                </a:cubicBezTo>
                <a:cubicBezTo>
                  <a:pt x="0" y="645"/>
                  <a:pt x="0" y="645"/>
                  <a:pt x="0" y="645"/>
                </a:cubicBezTo>
                <a:lnTo>
                  <a:pt x="8" y="645"/>
                </a:lnTo>
                <a:close/>
                <a:moveTo>
                  <a:pt x="8" y="693"/>
                </a:moveTo>
                <a:cubicBezTo>
                  <a:pt x="8" y="669"/>
                  <a:pt x="8" y="669"/>
                  <a:pt x="8" y="669"/>
                </a:cubicBezTo>
                <a:cubicBezTo>
                  <a:pt x="0" y="669"/>
                  <a:pt x="0" y="669"/>
                  <a:pt x="0" y="669"/>
                </a:cubicBezTo>
                <a:cubicBezTo>
                  <a:pt x="0" y="693"/>
                  <a:pt x="0" y="693"/>
                  <a:pt x="0" y="693"/>
                </a:cubicBezTo>
                <a:lnTo>
                  <a:pt x="8" y="693"/>
                </a:lnTo>
                <a:close/>
                <a:moveTo>
                  <a:pt x="8" y="740"/>
                </a:moveTo>
                <a:cubicBezTo>
                  <a:pt x="8" y="716"/>
                  <a:pt x="8" y="716"/>
                  <a:pt x="8" y="716"/>
                </a:cubicBezTo>
                <a:cubicBezTo>
                  <a:pt x="0" y="716"/>
                  <a:pt x="0" y="716"/>
                  <a:pt x="0" y="716"/>
                </a:cubicBezTo>
                <a:cubicBezTo>
                  <a:pt x="0" y="740"/>
                  <a:pt x="0" y="740"/>
                  <a:pt x="0" y="740"/>
                </a:cubicBezTo>
                <a:lnTo>
                  <a:pt x="8" y="740"/>
                </a:lnTo>
                <a:close/>
                <a:moveTo>
                  <a:pt x="8" y="787"/>
                </a:moveTo>
                <a:cubicBezTo>
                  <a:pt x="8" y="764"/>
                  <a:pt x="8" y="764"/>
                  <a:pt x="8" y="764"/>
                </a:cubicBezTo>
                <a:cubicBezTo>
                  <a:pt x="0" y="764"/>
                  <a:pt x="0" y="764"/>
                  <a:pt x="0" y="764"/>
                </a:cubicBezTo>
                <a:cubicBezTo>
                  <a:pt x="0" y="787"/>
                  <a:pt x="0" y="787"/>
                  <a:pt x="0" y="787"/>
                </a:cubicBezTo>
                <a:lnTo>
                  <a:pt x="8" y="787"/>
                </a:lnTo>
                <a:close/>
                <a:moveTo>
                  <a:pt x="8" y="835"/>
                </a:moveTo>
                <a:cubicBezTo>
                  <a:pt x="8" y="811"/>
                  <a:pt x="8" y="811"/>
                  <a:pt x="8" y="811"/>
                </a:cubicBezTo>
                <a:cubicBezTo>
                  <a:pt x="0" y="811"/>
                  <a:pt x="0" y="811"/>
                  <a:pt x="0" y="811"/>
                </a:cubicBezTo>
                <a:cubicBezTo>
                  <a:pt x="0" y="835"/>
                  <a:pt x="0" y="835"/>
                  <a:pt x="0" y="835"/>
                </a:cubicBezTo>
                <a:lnTo>
                  <a:pt x="8" y="8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65"/>
          <p:cNvSpPr/>
          <p:nvPr/>
        </p:nvSpPr>
        <p:spPr bwMode="auto">
          <a:xfrm>
            <a:off x="9139238" y="2197100"/>
            <a:ext cx="38100" cy="25400"/>
          </a:xfrm>
          <a:custGeom>
            <a:avLst/>
            <a:gdLst>
              <a:gd name="T0" fmla="*/ 0 w 24"/>
              <a:gd name="T1" fmla="*/ 16 h 16"/>
              <a:gd name="T2" fmla="*/ 24 w 24"/>
              <a:gd name="T3" fmla="*/ 16 h 16"/>
              <a:gd name="T4" fmla="*/ 24 w 24"/>
              <a:gd name="T5" fmla="*/ 0 h 16"/>
              <a:gd name="T6" fmla="*/ 0 w 24"/>
              <a:gd name="T7" fmla="*/ 0 h 16"/>
            </a:gdLst>
            <a:ahLst/>
            <a:cxnLst>
              <a:cxn ang="0">
                <a:pos x="T0" y="T1"/>
              </a:cxn>
              <a:cxn ang="0">
                <a:pos x="T2" y="T3"/>
              </a:cxn>
              <a:cxn ang="0">
                <a:pos x="T4" y="T5"/>
              </a:cxn>
              <a:cxn ang="0">
                <a:pos x="T6" y="T7"/>
              </a:cxn>
            </a:cxnLst>
            <a:rect l="0" t="0" r="r" b="b"/>
            <a:pathLst>
              <a:path w="24" h="16">
                <a:moveTo>
                  <a:pt x="0" y="16"/>
                </a:moveTo>
                <a:lnTo>
                  <a:pt x="24" y="16"/>
                </a:lnTo>
                <a:lnTo>
                  <a:pt x="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88" name="图片 87"/>
          <p:cNvPicPr>
            <a:picLocks noChangeAspect="1"/>
          </p:cNvPicPr>
          <p:nvPr/>
        </p:nvPicPr>
        <p:blipFill>
          <a:blip r:embed="rId2"/>
          <a:stretch>
            <a:fillRect/>
          </a:stretch>
        </p:blipFill>
        <p:spPr>
          <a:xfrm>
            <a:off x="6461127" y="2690388"/>
            <a:ext cx="2157007" cy="4167612"/>
          </a:xfrm>
          <a:prstGeom prst="rect">
            <a:avLst/>
          </a:prstGeom>
        </p:spPr>
      </p:pic>
      <p:grpSp>
        <p:nvGrpSpPr>
          <p:cNvPr id="114" name="组合 113"/>
          <p:cNvGrpSpPr/>
          <p:nvPr/>
        </p:nvGrpSpPr>
        <p:grpSpPr>
          <a:xfrm>
            <a:off x="4892676" y="2697163"/>
            <a:ext cx="842963" cy="846138"/>
            <a:chOff x="4892676" y="2697163"/>
            <a:chExt cx="842963" cy="846138"/>
          </a:xfrm>
        </p:grpSpPr>
        <p:sp>
          <p:nvSpPr>
            <p:cNvPr id="51" name="Oval 18"/>
            <p:cNvSpPr>
              <a:spLocks noChangeArrowheads="1"/>
            </p:cNvSpPr>
            <p:nvPr/>
          </p:nvSpPr>
          <p:spPr bwMode="auto">
            <a:xfrm>
              <a:off x="4892676" y="2697163"/>
              <a:ext cx="842963" cy="846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9" name="标题 4"/>
            <p:cNvSpPr txBox="1"/>
            <p:nvPr/>
          </p:nvSpPr>
          <p:spPr>
            <a:xfrm>
              <a:off x="4978806" y="2885802"/>
              <a:ext cx="729449"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tx1">
                      <a:lumMod val="75000"/>
                      <a:lumOff val="25000"/>
                    </a:schemeClr>
                  </a:solidFill>
                  <a:latin typeface="微软雅黑" panose="020B0503020204020204" pitchFamily="34" charset="-122"/>
                </a:rPr>
                <a:t>01</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3487738" y="1958975"/>
            <a:ext cx="844550" cy="847725"/>
            <a:chOff x="3487738" y="1958975"/>
            <a:chExt cx="844550" cy="847725"/>
          </a:xfrm>
        </p:grpSpPr>
        <p:sp>
          <p:nvSpPr>
            <p:cNvPr id="57" name="Oval 39"/>
            <p:cNvSpPr>
              <a:spLocks noChangeArrowheads="1"/>
            </p:cNvSpPr>
            <p:nvPr/>
          </p:nvSpPr>
          <p:spPr bwMode="auto">
            <a:xfrm>
              <a:off x="3487738" y="1958975"/>
              <a:ext cx="844550" cy="8477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标题 4"/>
            <p:cNvSpPr txBox="1"/>
            <p:nvPr/>
          </p:nvSpPr>
          <p:spPr>
            <a:xfrm>
              <a:off x="3515826" y="2142708"/>
              <a:ext cx="729449"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tx1">
                      <a:lumMod val="65000"/>
                      <a:lumOff val="35000"/>
                    </a:schemeClr>
                  </a:solidFill>
                  <a:latin typeface="微软雅黑" panose="020B0503020204020204" pitchFamily="34" charset="-122"/>
                </a:rPr>
                <a:t>02</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4945063" y="858838"/>
            <a:ext cx="844550" cy="844550"/>
            <a:chOff x="4945063" y="858838"/>
            <a:chExt cx="844550" cy="844550"/>
          </a:xfrm>
        </p:grpSpPr>
        <p:sp>
          <p:nvSpPr>
            <p:cNvPr id="44" name="Oval 11"/>
            <p:cNvSpPr>
              <a:spLocks noChangeArrowheads="1"/>
            </p:cNvSpPr>
            <p:nvPr/>
          </p:nvSpPr>
          <p:spPr bwMode="auto">
            <a:xfrm>
              <a:off x="4945063" y="858838"/>
              <a:ext cx="844550" cy="844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标题 4"/>
            <p:cNvSpPr txBox="1"/>
            <p:nvPr/>
          </p:nvSpPr>
          <p:spPr>
            <a:xfrm>
              <a:off x="5006190" y="1052656"/>
              <a:ext cx="729449"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tx1">
                      <a:lumMod val="65000"/>
                      <a:lumOff val="35000"/>
                    </a:schemeClr>
                  </a:solidFill>
                  <a:latin typeface="微软雅黑" panose="020B0503020204020204" pitchFamily="34" charset="-122"/>
                </a:rPr>
                <a:t>03</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17" name="组合 116"/>
          <p:cNvGrpSpPr/>
          <p:nvPr/>
        </p:nvGrpSpPr>
        <p:grpSpPr>
          <a:xfrm>
            <a:off x="7742239" y="792281"/>
            <a:ext cx="844550" cy="847725"/>
            <a:chOff x="7742239" y="792281"/>
            <a:chExt cx="844550" cy="847725"/>
          </a:xfrm>
        </p:grpSpPr>
        <p:sp>
          <p:nvSpPr>
            <p:cNvPr id="49" name="Oval 16"/>
            <p:cNvSpPr>
              <a:spLocks noChangeArrowheads="1"/>
            </p:cNvSpPr>
            <p:nvPr/>
          </p:nvSpPr>
          <p:spPr bwMode="auto">
            <a:xfrm>
              <a:off x="7742239" y="792281"/>
              <a:ext cx="844550" cy="8477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标题 4"/>
            <p:cNvSpPr txBox="1"/>
            <p:nvPr/>
          </p:nvSpPr>
          <p:spPr>
            <a:xfrm>
              <a:off x="7803981" y="959826"/>
              <a:ext cx="729449"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tx1">
                      <a:lumMod val="65000"/>
                      <a:lumOff val="35000"/>
                    </a:schemeClr>
                  </a:solidFill>
                  <a:latin typeface="微软雅黑" panose="020B0503020204020204" pitchFamily="34" charset="-122"/>
                </a:rPr>
                <a:t>04</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18" name="组合 117"/>
          <p:cNvGrpSpPr/>
          <p:nvPr/>
        </p:nvGrpSpPr>
        <p:grpSpPr>
          <a:xfrm>
            <a:off x="9154911" y="2068399"/>
            <a:ext cx="847725" cy="844550"/>
            <a:chOff x="9154911" y="2068399"/>
            <a:chExt cx="847725" cy="844550"/>
          </a:xfrm>
        </p:grpSpPr>
        <p:sp>
          <p:nvSpPr>
            <p:cNvPr id="55" name="Oval 25"/>
            <p:cNvSpPr>
              <a:spLocks noChangeArrowheads="1"/>
            </p:cNvSpPr>
            <p:nvPr/>
          </p:nvSpPr>
          <p:spPr bwMode="auto">
            <a:xfrm>
              <a:off x="9154911" y="2068399"/>
              <a:ext cx="847725" cy="844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标题 4"/>
            <p:cNvSpPr txBox="1"/>
            <p:nvPr/>
          </p:nvSpPr>
          <p:spPr>
            <a:xfrm>
              <a:off x="9240311" y="2256244"/>
              <a:ext cx="729449"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tx1">
                      <a:lumMod val="65000"/>
                      <a:lumOff val="35000"/>
                    </a:schemeClr>
                  </a:solidFill>
                  <a:latin typeface="微软雅黑" panose="020B0503020204020204" pitchFamily="34" charset="-122"/>
                </a:rPr>
                <a:t>05</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1818645" y="643503"/>
            <a:ext cx="3140495" cy="914891"/>
            <a:chOff x="6377851" y="1038415"/>
            <a:chExt cx="4550387" cy="914891"/>
          </a:xfrm>
        </p:grpSpPr>
        <p:sp>
          <p:nvSpPr>
            <p:cNvPr id="97" name="矩形 96"/>
            <p:cNvSpPr/>
            <p:nvPr/>
          </p:nvSpPr>
          <p:spPr>
            <a:xfrm>
              <a:off x="6377851" y="1038415"/>
              <a:ext cx="3522011" cy="338554"/>
            </a:xfrm>
            <a:prstGeom prst="rect">
              <a:avLst/>
            </a:prstGeom>
          </p:spPr>
          <p:txBody>
            <a:bodyPr wrap="square">
              <a:spAutoFit/>
            </a:bodyPr>
            <a:lstStyle/>
            <a:p>
              <a:r>
                <a:rPr lang="en-US" altLang="zh-CN" sz="1600" b="1" dirty="0">
                  <a:solidFill>
                    <a:schemeClr val="bg1">
                      <a:lumMod val="95000"/>
                    </a:schemeClr>
                  </a:solidFill>
                  <a:latin typeface="Calibri" panose="020F0502020204030204" pitchFamily="34" charset="0"/>
                  <a:ea typeface="Roboto" panose="02000000000000000000" pitchFamily="2" charset="0"/>
                </a:rPr>
                <a:t>ADD YOUR TEXT HERE</a:t>
              </a:r>
            </a:p>
          </p:txBody>
        </p:sp>
        <p:sp>
          <p:nvSpPr>
            <p:cNvPr id="98" name="文本框 8"/>
            <p:cNvSpPr txBox="1"/>
            <p:nvPr/>
          </p:nvSpPr>
          <p:spPr>
            <a:xfrm>
              <a:off x="6377852" y="1251575"/>
              <a:ext cx="4550386"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lumMod val="95000"/>
                    </a:schemeClr>
                  </a:solidFill>
                  <a:latin typeface="Calibri" panose="020F0502020204030204" pitchFamily="34" charset="0"/>
                </a:rPr>
                <a:t>Insert you awesome clever slogan or theme in this area awesome clever slogan or theme in this world short of ambition.</a:t>
              </a:r>
              <a:endParaRPr lang="zh-CN" altLang="en-US" sz="1200" dirty="0">
                <a:solidFill>
                  <a:schemeClr val="bg1">
                    <a:lumMod val="95000"/>
                  </a:schemeClr>
                </a:solidFill>
                <a:latin typeface="Calibri" panose="020F0502020204030204" pitchFamily="34" charset="0"/>
              </a:endParaRPr>
            </a:p>
          </p:txBody>
        </p:sp>
      </p:grpSp>
      <p:grpSp>
        <p:nvGrpSpPr>
          <p:cNvPr id="99" name="组合 98"/>
          <p:cNvGrpSpPr/>
          <p:nvPr/>
        </p:nvGrpSpPr>
        <p:grpSpPr>
          <a:xfrm>
            <a:off x="302299" y="1855123"/>
            <a:ext cx="3140495" cy="914891"/>
            <a:chOff x="6377851" y="1038415"/>
            <a:chExt cx="4550387" cy="914891"/>
          </a:xfrm>
        </p:grpSpPr>
        <p:sp>
          <p:nvSpPr>
            <p:cNvPr id="100" name="矩形 99"/>
            <p:cNvSpPr/>
            <p:nvPr/>
          </p:nvSpPr>
          <p:spPr>
            <a:xfrm>
              <a:off x="6377851" y="1038415"/>
              <a:ext cx="3522011" cy="338554"/>
            </a:xfrm>
            <a:prstGeom prst="rect">
              <a:avLst/>
            </a:prstGeom>
          </p:spPr>
          <p:txBody>
            <a:bodyPr wrap="square">
              <a:spAutoFit/>
            </a:bodyPr>
            <a:lstStyle/>
            <a:p>
              <a:r>
                <a:rPr lang="en-US" altLang="zh-CN" sz="1600" b="1" dirty="0">
                  <a:solidFill>
                    <a:schemeClr val="bg1">
                      <a:lumMod val="95000"/>
                    </a:schemeClr>
                  </a:solidFill>
                  <a:latin typeface="Calibri" panose="020F0502020204030204" pitchFamily="34" charset="0"/>
                  <a:ea typeface="Roboto" panose="02000000000000000000" pitchFamily="2" charset="0"/>
                </a:rPr>
                <a:t>ADD YOUR TEXT HERE</a:t>
              </a:r>
            </a:p>
          </p:txBody>
        </p:sp>
        <p:sp>
          <p:nvSpPr>
            <p:cNvPr id="101" name="文本框 8"/>
            <p:cNvSpPr txBox="1"/>
            <p:nvPr/>
          </p:nvSpPr>
          <p:spPr>
            <a:xfrm>
              <a:off x="6377852" y="1251575"/>
              <a:ext cx="4550386"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lumMod val="95000"/>
                    </a:schemeClr>
                  </a:solidFill>
                  <a:latin typeface="Calibri" panose="020F0502020204030204" pitchFamily="34" charset="0"/>
                </a:rPr>
                <a:t>Insert you awesome clever slogan or theme in this area awesome clever slogan or theme in this world short of ambition.</a:t>
              </a:r>
              <a:endParaRPr lang="zh-CN" altLang="en-US" sz="1200" dirty="0">
                <a:solidFill>
                  <a:schemeClr val="bg1">
                    <a:lumMod val="95000"/>
                  </a:schemeClr>
                </a:solidFill>
                <a:latin typeface="Calibri" panose="020F0502020204030204" pitchFamily="34" charset="0"/>
              </a:endParaRPr>
            </a:p>
          </p:txBody>
        </p:sp>
      </p:grpSp>
      <p:grpSp>
        <p:nvGrpSpPr>
          <p:cNvPr id="105" name="组合 104"/>
          <p:cNvGrpSpPr/>
          <p:nvPr/>
        </p:nvGrpSpPr>
        <p:grpSpPr>
          <a:xfrm>
            <a:off x="1394894" y="3163649"/>
            <a:ext cx="3140494" cy="914891"/>
            <a:chOff x="6377852" y="1038415"/>
            <a:chExt cx="4550386" cy="914891"/>
          </a:xfrm>
        </p:grpSpPr>
        <p:sp>
          <p:nvSpPr>
            <p:cNvPr id="106" name="矩形 105"/>
            <p:cNvSpPr/>
            <p:nvPr/>
          </p:nvSpPr>
          <p:spPr>
            <a:xfrm>
              <a:off x="6377852" y="1038415"/>
              <a:ext cx="3522011" cy="338554"/>
            </a:xfrm>
            <a:prstGeom prst="rect">
              <a:avLst/>
            </a:prstGeom>
          </p:spPr>
          <p:txBody>
            <a:bodyPr wrap="square">
              <a:spAutoFit/>
            </a:bodyPr>
            <a:lstStyle/>
            <a:p>
              <a:r>
                <a:rPr lang="en-US" altLang="zh-CN" sz="1600" b="1" dirty="0">
                  <a:solidFill>
                    <a:schemeClr val="bg1">
                      <a:lumMod val="95000"/>
                    </a:schemeClr>
                  </a:solidFill>
                  <a:latin typeface="Calibri" panose="020F0502020204030204" pitchFamily="34" charset="0"/>
                  <a:ea typeface="Roboto" panose="02000000000000000000" pitchFamily="2" charset="0"/>
                </a:rPr>
                <a:t>ADD YOUR TEXT HERE</a:t>
              </a:r>
            </a:p>
          </p:txBody>
        </p:sp>
        <p:sp>
          <p:nvSpPr>
            <p:cNvPr id="107" name="文本框 8"/>
            <p:cNvSpPr txBox="1"/>
            <p:nvPr/>
          </p:nvSpPr>
          <p:spPr>
            <a:xfrm>
              <a:off x="6377852" y="1251575"/>
              <a:ext cx="4550386"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lumMod val="95000"/>
                    </a:schemeClr>
                  </a:solidFill>
                  <a:latin typeface="Calibri" panose="020F0502020204030204" pitchFamily="34" charset="0"/>
                </a:rPr>
                <a:t>Insert you awesome clever slogan or theme in this area awesome clever slogan or theme in this world short of ambition.</a:t>
              </a:r>
              <a:endParaRPr lang="zh-CN" altLang="en-US" sz="1200" dirty="0">
                <a:solidFill>
                  <a:schemeClr val="bg1">
                    <a:lumMod val="95000"/>
                  </a:schemeClr>
                </a:solidFill>
                <a:latin typeface="Calibri" panose="020F0502020204030204" pitchFamily="34" charset="0"/>
              </a:endParaRPr>
            </a:p>
          </p:txBody>
        </p:sp>
      </p:grpSp>
      <p:grpSp>
        <p:nvGrpSpPr>
          <p:cNvPr id="108" name="组合 107"/>
          <p:cNvGrpSpPr/>
          <p:nvPr/>
        </p:nvGrpSpPr>
        <p:grpSpPr>
          <a:xfrm>
            <a:off x="8575678" y="3163649"/>
            <a:ext cx="3140494" cy="914891"/>
            <a:chOff x="6377852" y="1038415"/>
            <a:chExt cx="4550386" cy="914891"/>
          </a:xfrm>
        </p:grpSpPr>
        <p:sp>
          <p:nvSpPr>
            <p:cNvPr id="109" name="矩形 108"/>
            <p:cNvSpPr/>
            <p:nvPr/>
          </p:nvSpPr>
          <p:spPr>
            <a:xfrm>
              <a:off x="6377852" y="1038415"/>
              <a:ext cx="3522011" cy="338554"/>
            </a:xfrm>
            <a:prstGeom prst="rect">
              <a:avLst/>
            </a:prstGeom>
          </p:spPr>
          <p:txBody>
            <a:bodyPr wrap="square">
              <a:spAutoFit/>
            </a:bodyPr>
            <a:lstStyle/>
            <a:p>
              <a:r>
                <a:rPr lang="en-US" altLang="zh-CN" sz="1600" b="1" dirty="0">
                  <a:solidFill>
                    <a:schemeClr val="bg1">
                      <a:lumMod val="95000"/>
                    </a:schemeClr>
                  </a:solidFill>
                  <a:latin typeface="Calibri" panose="020F0502020204030204" pitchFamily="34" charset="0"/>
                  <a:ea typeface="Roboto" panose="02000000000000000000" pitchFamily="2" charset="0"/>
                </a:rPr>
                <a:t>ADD YOUR TEXT HERE</a:t>
              </a:r>
            </a:p>
          </p:txBody>
        </p:sp>
        <p:sp>
          <p:nvSpPr>
            <p:cNvPr id="110" name="文本框 8"/>
            <p:cNvSpPr txBox="1"/>
            <p:nvPr/>
          </p:nvSpPr>
          <p:spPr>
            <a:xfrm>
              <a:off x="6377852" y="1251575"/>
              <a:ext cx="4550386"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lumMod val="95000"/>
                    </a:schemeClr>
                  </a:solidFill>
                  <a:latin typeface="Calibri" panose="020F0502020204030204" pitchFamily="34" charset="0"/>
                </a:rPr>
                <a:t>Insert you awesome clever slogan or theme in this area awesome clever slogan or theme in this world short of ambition.</a:t>
              </a:r>
              <a:endParaRPr lang="zh-CN" altLang="en-US" sz="1200" dirty="0">
                <a:solidFill>
                  <a:schemeClr val="bg1">
                    <a:lumMod val="95000"/>
                  </a:schemeClr>
                </a:solidFill>
                <a:latin typeface="Calibri" panose="020F0502020204030204" pitchFamily="34" charset="0"/>
              </a:endParaRPr>
            </a:p>
          </p:txBody>
        </p:sp>
      </p:grpSp>
      <p:grpSp>
        <p:nvGrpSpPr>
          <p:cNvPr id="111" name="组合 110"/>
          <p:cNvGrpSpPr/>
          <p:nvPr/>
        </p:nvGrpSpPr>
        <p:grpSpPr>
          <a:xfrm>
            <a:off x="8807585" y="817317"/>
            <a:ext cx="3140494" cy="914891"/>
            <a:chOff x="6377852" y="1038415"/>
            <a:chExt cx="4550386" cy="914891"/>
          </a:xfrm>
        </p:grpSpPr>
        <p:sp>
          <p:nvSpPr>
            <p:cNvPr id="112" name="矩形 111"/>
            <p:cNvSpPr/>
            <p:nvPr/>
          </p:nvSpPr>
          <p:spPr>
            <a:xfrm>
              <a:off x="6377852" y="1038415"/>
              <a:ext cx="3522011" cy="338554"/>
            </a:xfrm>
            <a:prstGeom prst="rect">
              <a:avLst/>
            </a:prstGeom>
          </p:spPr>
          <p:txBody>
            <a:bodyPr wrap="square">
              <a:spAutoFit/>
            </a:bodyPr>
            <a:lstStyle/>
            <a:p>
              <a:r>
                <a:rPr lang="en-US" altLang="zh-CN" sz="1600" b="1" dirty="0">
                  <a:solidFill>
                    <a:schemeClr val="bg1">
                      <a:lumMod val="95000"/>
                    </a:schemeClr>
                  </a:solidFill>
                  <a:latin typeface="Calibri" panose="020F0502020204030204" pitchFamily="34" charset="0"/>
                  <a:ea typeface="Roboto" panose="02000000000000000000" pitchFamily="2" charset="0"/>
                </a:rPr>
                <a:t>ADD YOUR TEXT HERE</a:t>
              </a:r>
            </a:p>
          </p:txBody>
        </p:sp>
        <p:sp>
          <p:nvSpPr>
            <p:cNvPr id="113" name="文本框 8"/>
            <p:cNvSpPr txBox="1"/>
            <p:nvPr/>
          </p:nvSpPr>
          <p:spPr>
            <a:xfrm>
              <a:off x="6377852" y="1251575"/>
              <a:ext cx="4550386"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lumMod val="95000"/>
                    </a:schemeClr>
                  </a:solidFill>
                  <a:latin typeface="Calibri" panose="020F0502020204030204" pitchFamily="34" charset="0"/>
                </a:rPr>
                <a:t>Insert you awesome clever slogan or theme in this area awesome clever slogan or theme in this world short of ambition.</a:t>
              </a:r>
              <a:endParaRPr lang="zh-CN" altLang="en-US" sz="1200" dirty="0">
                <a:solidFill>
                  <a:schemeClr val="bg1">
                    <a:lumMod val="95000"/>
                  </a:schemeClr>
                </a:solidFill>
                <a:latin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p:tgtEl>
                                          <p:spTgt spid="43"/>
                                        </p:tgtEl>
                                        <p:attrNameLst>
                                          <p:attrName>ppt_x</p:attrName>
                                        </p:attrNameLst>
                                      </p:cBhvr>
                                      <p:tavLst>
                                        <p:tav tm="0">
                                          <p:val>
                                            <p:strVal val="#ppt_x-#ppt_w*1.125000"/>
                                          </p:val>
                                        </p:tav>
                                        <p:tav tm="100000">
                                          <p:val>
                                            <p:strVal val="#ppt_x"/>
                                          </p:val>
                                        </p:tav>
                                      </p:tavLst>
                                    </p:anim>
                                    <p:animEffect transition="in" filter="wipe(right)">
                                      <p:cBhvr>
                                        <p:cTn id="8" dur="500"/>
                                        <p:tgtEl>
                                          <p:spTgt spid="4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ppt_x</p:attrName>
                                        </p:attrNameLst>
                                      </p:cBhvr>
                                      <p:tavLst>
                                        <p:tav tm="0">
                                          <p:val>
                                            <p:strVal val="#ppt_x-#ppt_w*1.125000"/>
                                          </p:val>
                                        </p:tav>
                                        <p:tav tm="100000">
                                          <p:val>
                                            <p:strVal val="#ppt_x"/>
                                          </p:val>
                                        </p:tav>
                                      </p:tavLst>
                                    </p:anim>
                                    <p:animEffect transition="in" filter="wipe(right)">
                                      <p:cBhvr>
                                        <p:cTn id="12" dur="500"/>
                                        <p:tgtEl>
                                          <p:spTgt spid="4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p:tgtEl>
                                          <p:spTgt spid="41"/>
                                        </p:tgtEl>
                                        <p:attrNameLst>
                                          <p:attrName>ppt_x</p:attrName>
                                        </p:attrNameLst>
                                      </p:cBhvr>
                                      <p:tavLst>
                                        <p:tav tm="0">
                                          <p:val>
                                            <p:strVal val="#ppt_x-#ppt_w*1.125000"/>
                                          </p:val>
                                        </p:tav>
                                        <p:tav tm="100000">
                                          <p:val>
                                            <p:strVal val="#ppt_x"/>
                                          </p:val>
                                        </p:tav>
                                      </p:tavLst>
                                    </p:anim>
                                    <p:animEffect transition="in" filter="wipe(right)">
                                      <p:cBhvr>
                                        <p:cTn id="16" dur="500"/>
                                        <p:tgtEl>
                                          <p:spTgt spid="41"/>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randombar(horizontal)">
                                      <p:cBhvr>
                                        <p:cTn id="20" dur="500"/>
                                        <p:tgtEl>
                                          <p:spTgt spid="8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down)">
                                      <p:cBhvr>
                                        <p:cTn id="27" dur="500"/>
                                        <p:tgtEl>
                                          <p:spTgt spid="6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down)">
                                      <p:cBhvr>
                                        <p:cTn id="30" dur="500"/>
                                        <p:tgtEl>
                                          <p:spTgt spid="6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wipe(down)">
                                      <p:cBhvr>
                                        <p:cTn id="33" dur="500"/>
                                        <p:tgtEl>
                                          <p:spTgt spid="7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ipe(down)">
                                      <p:cBhvr>
                                        <p:cTn id="36" dur="500"/>
                                        <p:tgtEl>
                                          <p:spTgt spid="7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114"/>
                                        </p:tgtEl>
                                        <p:attrNameLst>
                                          <p:attrName>style.visibility</p:attrName>
                                        </p:attrNameLst>
                                      </p:cBhvr>
                                      <p:to>
                                        <p:strVal val="visible"/>
                                      </p:to>
                                    </p:set>
                                    <p:anim calcmode="lin" valueType="num">
                                      <p:cBhvr>
                                        <p:cTn id="43" dur="500" fill="hold"/>
                                        <p:tgtEl>
                                          <p:spTgt spid="114"/>
                                        </p:tgtEl>
                                        <p:attrNameLst>
                                          <p:attrName>ppt_w</p:attrName>
                                        </p:attrNameLst>
                                      </p:cBhvr>
                                      <p:tavLst>
                                        <p:tav tm="0">
                                          <p:val>
                                            <p:fltVal val="0"/>
                                          </p:val>
                                        </p:tav>
                                        <p:tav tm="100000">
                                          <p:val>
                                            <p:strVal val="#ppt_w"/>
                                          </p:val>
                                        </p:tav>
                                      </p:tavLst>
                                    </p:anim>
                                    <p:anim calcmode="lin" valueType="num">
                                      <p:cBhvr>
                                        <p:cTn id="44" dur="500" fill="hold"/>
                                        <p:tgtEl>
                                          <p:spTgt spid="114"/>
                                        </p:tgtEl>
                                        <p:attrNameLst>
                                          <p:attrName>ppt_h</p:attrName>
                                        </p:attrNameLst>
                                      </p:cBhvr>
                                      <p:tavLst>
                                        <p:tav tm="0">
                                          <p:val>
                                            <p:fltVal val="0"/>
                                          </p:val>
                                        </p:tav>
                                        <p:tav tm="100000">
                                          <p:val>
                                            <p:strVal val="#ppt_h"/>
                                          </p:val>
                                        </p:tav>
                                      </p:tavLst>
                                    </p:anim>
                                    <p:animEffect transition="in" filter="fade">
                                      <p:cBhvr>
                                        <p:cTn id="45" dur="500"/>
                                        <p:tgtEl>
                                          <p:spTgt spid="114"/>
                                        </p:tgtEl>
                                      </p:cBhvr>
                                    </p:animEffect>
                                  </p:childTnLst>
                                </p:cTn>
                              </p:par>
                              <p:par>
                                <p:cTn id="46" presetID="53" presetClass="entr" presetSubtype="16" fill="hold" nodeType="withEffect">
                                  <p:stCondLst>
                                    <p:cond delay="0"/>
                                  </p:stCondLst>
                                  <p:childTnLst>
                                    <p:set>
                                      <p:cBhvr>
                                        <p:cTn id="47" dur="1" fill="hold">
                                          <p:stCondLst>
                                            <p:cond delay="0"/>
                                          </p:stCondLst>
                                        </p:cTn>
                                        <p:tgtEl>
                                          <p:spTgt spid="115"/>
                                        </p:tgtEl>
                                        <p:attrNameLst>
                                          <p:attrName>style.visibility</p:attrName>
                                        </p:attrNameLst>
                                      </p:cBhvr>
                                      <p:to>
                                        <p:strVal val="visible"/>
                                      </p:to>
                                    </p:set>
                                    <p:anim calcmode="lin" valueType="num">
                                      <p:cBhvr>
                                        <p:cTn id="48" dur="500" fill="hold"/>
                                        <p:tgtEl>
                                          <p:spTgt spid="115"/>
                                        </p:tgtEl>
                                        <p:attrNameLst>
                                          <p:attrName>ppt_w</p:attrName>
                                        </p:attrNameLst>
                                      </p:cBhvr>
                                      <p:tavLst>
                                        <p:tav tm="0">
                                          <p:val>
                                            <p:fltVal val="0"/>
                                          </p:val>
                                        </p:tav>
                                        <p:tav tm="100000">
                                          <p:val>
                                            <p:strVal val="#ppt_w"/>
                                          </p:val>
                                        </p:tav>
                                      </p:tavLst>
                                    </p:anim>
                                    <p:anim calcmode="lin" valueType="num">
                                      <p:cBhvr>
                                        <p:cTn id="49" dur="500" fill="hold"/>
                                        <p:tgtEl>
                                          <p:spTgt spid="115"/>
                                        </p:tgtEl>
                                        <p:attrNameLst>
                                          <p:attrName>ppt_h</p:attrName>
                                        </p:attrNameLst>
                                      </p:cBhvr>
                                      <p:tavLst>
                                        <p:tav tm="0">
                                          <p:val>
                                            <p:fltVal val="0"/>
                                          </p:val>
                                        </p:tav>
                                        <p:tav tm="100000">
                                          <p:val>
                                            <p:strVal val="#ppt_h"/>
                                          </p:val>
                                        </p:tav>
                                      </p:tavLst>
                                    </p:anim>
                                    <p:animEffect transition="in" filter="fade">
                                      <p:cBhvr>
                                        <p:cTn id="50" dur="500"/>
                                        <p:tgtEl>
                                          <p:spTgt spid="115"/>
                                        </p:tgtEl>
                                      </p:cBhvr>
                                    </p:animEffect>
                                  </p:childTnLst>
                                </p:cTn>
                              </p:par>
                              <p:par>
                                <p:cTn id="51" presetID="53" presetClass="entr" presetSubtype="16" fill="hold" nodeType="withEffect">
                                  <p:stCondLst>
                                    <p:cond delay="0"/>
                                  </p:stCondLst>
                                  <p:childTnLst>
                                    <p:set>
                                      <p:cBhvr>
                                        <p:cTn id="52" dur="1" fill="hold">
                                          <p:stCondLst>
                                            <p:cond delay="0"/>
                                          </p:stCondLst>
                                        </p:cTn>
                                        <p:tgtEl>
                                          <p:spTgt spid="116"/>
                                        </p:tgtEl>
                                        <p:attrNameLst>
                                          <p:attrName>style.visibility</p:attrName>
                                        </p:attrNameLst>
                                      </p:cBhvr>
                                      <p:to>
                                        <p:strVal val="visible"/>
                                      </p:to>
                                    </p:set>
                                    <p:anim calcmode="lin" valueType="num">
                                      <p:cBhvr>
                                        <p:cTn id="53" dur="500" fill="hold"/>
                                        <p:tgtEl>
                                          <p:spTgt spid="116"/>
                                        </p:tgtEl>
                                        <p:attrNameLst>
                                          <p:attrName>ppt_w</p:attrName>
                                        </p:attrNameLst>
                                      </p:cBhvr>
                                      <p:tavLst>
                                        <p:tav tm="0">
                                          <p:val>
                                            <p:fltVal val="0"/>
                                          </p:val>
                                        </p:tav>
                                        <p:tav tm="100000">
                                          <p:val>
                                            <p:strVal val="#ppt_w"/>
                                          </p:val>
                                        </p:tav>
                                      </p:tavLst>
                                    </p:anim>
                                    <p:anim calcmode="lin" valueType="num">
                                      <p:cBhvr>
                                        <p:cTn id="54" dur="500" fill="hold"/>
                                        <p:tgtEl>
                                          <p:spTgt spid="116"/>
                                        </p:tgtEl>
                                        <p:attrNameLst>
                                          <p:attrName>ppt_h</p:attrName>
                                        </p:attrNameLst>
                                      </p:cBhvr>
                                      <p:tavLst>
                                        <p:tav tm="0">
                                          <p:val>
                                            <p:fltVal val="0"/>
                                          </p:val>
                                        </p:tav>
                                        <p:tav tm="100000">
                                          <p:val>
                                            <p:strVal val="#ppt_h"/>
                                          </p:val>
                                        </p:tav>
                                      </p:tavLst>
                                    </p:anim>
                                    <p:animEffect transition="in" filter="fade">
                                      <p:cBhvr>
                                        <p:cTn id="55" dur="500"/>
                                        <p:tgtEl>
                                          <p:spTgt spid="116"/>
                                        </p:tgtEl>
                                      </p:cBhvr>
                                    </p:animEffect>
                                  </p:childTnLst>
                                </p:cTn>
                              </p:par>
                              <p:par>
                                <p:cTn id="56" presetID="53" presetClass="entr" presetSubtype="16" fill="hold" nodeType="withEffect">
                                  <p:stCondLst>
                                    <p:cond delay="0"/>
                                  </p:stCondLst>
                                  <p:childTnLst>
                                    <p:set>
                                      <p:cBhvr>
                                        <p:cTn id="57" dur="1" fill="hold">
                                          <p:stCondLst>
                                            <p:cond delay="0"/>
                                          </p:stCondLst>
                                        </p:cTn>
                                        <p:tgtEl>
                                          <p:spTgt spid="117"/>
                                        </p:tgtEl>
                                        <p:attrNameLst>
                                          <p:attrName>style.visibility</p:attrName>
                                        </p:attrNameLst>
                                      </p:cBhvr>
                                      <p:to>
                                        <p:strVal val="visible"/>
                                      </p:to>
                                    </p:set>
                                    <p:anim calcmode="lin" valueType="num">
                                      <p:cBhvr>
                                        <p:cTn id="58" dur="500" fill="hold"/>
                                        <p:tgtEl>
                                          <p:spTgt spid="117"/>
                                        </p:tgtEl>
                                        <p:attrNameLst>
                                          <p:attrName>ppt_w</p:attrName>
                                        </p:attrNameLst>
                                      </p:cBhvr>
                                      <p:tavLst>
                                        <p:tav tm="0">
                                          <p:val>
                                            <p:fltVal val="0"/>
                                          </p:val>
                                        </p:tav>
                                        <p:tav tm="100000">
                                          <p:val>
                                            <p:strVal val="#ppt_w"/>
                                          </p:val>
                                        </p:tav>
                                      </p:tavLst>
                                    </p:anim>
                                    <p:anim calcmode="lin" valueType="num">
                                      <p:cBhvr>
                                        <p:cTn id="59" dur="500" fill="hold"/>
                                        <p:tgtEl>
                                          <p:spTgt spid="117"/>
                                        </p:tgtEl>
                                        <p:attrNameLst>
                                          <p:attrName>ppt_h</p:attrName>
                                        </p:attrNameLst>
                                      </p:cBhvr>
                                      <p:tavLst>
                                        <p:tav tm="0">
                                          <p:val>
                                            <p:fltVal val="0"/>
                                          </p:val>
                                        </p:tav>
                                        <p:tav tm="100000">
                                          <p:val>
                                            <p:strVal val="#ppt_h"/>
                                          </p:val>
                                        </p:tav>
                                      </p:tavLst>
                                    </p:anim>
                                    <p:animEffect transition="in" filter="fade">
                                      <p:cBhvr>
                                        <p:cTn id="60" dur="500"/>
                                        <p:tgtEl>
                                          <p:spTgt spid="117"/>
                                        </p:tgtEl>
                                      </p:cBhvr>
                                    </p:animEffect>
                                  </p:childTnLst>
                                </p:cTn>
                              </p:par>
                              <p:par>
                                <p:cTn id="61" presetID="53" presetClass="entr" presetSubtype="16"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 calcmode="lin" valueType="num">
                                      <p:cBhvr>
                                        <p:cTn id="63" dur="500" fill="hold"/>
                                        <p:tgtEl>
                                          <p:spTgt spid="118"/>
                                        </p:tgtEl>
                                        <p:attrNameLst>
                                          <p:attrName>ppt_w</p:attrName>
                                        </p:attrNameLst>
                                      </p:cBhvr>
                                      <p:tavLst>
                                        <p:tav tm="0">
                                          <p:val>
                                            <p:fltVal val="0"/>
                                          </p:val>
                                        </p:tav>
                                        <p:tav tm="100000">
                                          <p:val>
                                            <p:strVal val="#ppt_w"/>
                                          </p:val>
                                        </p:tav>
                                      </p:tavLst>
                                    </p:anim>
                                    <p:anim calcmode="lin" valueType="num">
                                      <p:cBhvr>
                                        <p:cTn id="64" dur="500" fill="hold"/>
                                        <p:tgtEl>
                                          <p:spTgt spid="118"/>
                                        </p:tgtEl>
                                        <p:attrNameLst>
                                          <p:attrName>ppt_h</p:attrName>
                                        </p:attrNameLst>
                                      </p:cBhvr>
                                      <p:tavLst>
                                        <p:tav tm="0">
                                          <p:val>
                                            <p:fltVal val="0"/>
                                          </p:val>
                                        </p:tav>
                                        <p:tav tm="100000">
                                          <p:val>
                                            <p:strVal val="#ppt_h"/>
                                          </p:val>
                                        </p:tav>
                                      </p:tavLst>
                                    </p:anim>
                                    <p:animEffect transition="in" filter="fade">
                                      <p:cBhvr>
                                        <p:cTn id="65" dur="500"/>
                                        <p:tgtEl>
                                          <p:spTgt spid="118"/>
                                        </p:tgtEl>
                                      </p:cBhvr>
                                    </p:animEffect>
                                  </p:childTnLst>
                                </p:cTn>
                              </p:par>
                            </p:childTnLst>
                          </p:cTn>
                        </p:par>
                        <p:par>
                          <p:cTn id="66" fill="hold">
                            <p:stCondLst>
                              <p:cond delay="2000"/>
                            </p:stCondLst>
                            <p:childTnLst>
                              <p:par>
                                <p:cTn id="67" presetID="22" presetClass="entr" presetSubtype="1"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up)">
                                      <p:cBhvr>
                                        <p:cTn id="69" dur="500"/>
                                        <p:tgtEl>
                                          <p:spTgt spid="105"/>
                                        </p:tgtEl>
                                      </p:cBhvr>
                                    </p:animEffect>
                                  </p:childTnLst>
                                </p:cTn>
                              </p:par>
                              <p:par>
                                <p:cTn id="70" presetID="22" presetClass="entr" presetSubtype="1" fill="hold"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wipe(up)">
                                      <p:cBhvr>
                                        <p:cTn id="72" dur="500"/>
                                        <p:tgtEl>
                                          <p:spTgt spid="99"/>
                                        </p:tgtEl>
                                      </p:cBhvr>
                                    </p:animEffect>
                                  </p:childTnLst>
                                </p:cTn>
                              </p:par>
                              <p:par>
                                <p:cTn id="73" presetID="22" presetClass="entr" presetSubtype="1" fill="hold" nodeType="with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par>
                                <p:cTn id="76" presetID="22" presetClass="entr" presetSubtype="1" fill="hold" nodeType="withEffect">
                                  <p:stCondLst>
                                    <p:cond delay="0"/>
                                  </p:stCondLst>
                                  <p:childTnLst>
                                    <p:set>
                                      <p:cBhvr>
                                        <p:cTn id="77" dur="1" fill="hold">
                                          <p:stCondLst>
                                            <p:cond delay="0"/>
                                          </p:stCondLst>
                                        </p:cTn>
                                        <p:tgtEl>
                                          <p:spTgt spid="111"/>
                                        </p:tgtEl>
                                        <p:attrNameLst>
                                          <p:attrName>style.visibility</p:attrName>
                                        </p:attrNameLst>
                                      </p:cBhvr>
                                      <p:to>
                                        <p:strVal val="visible"/>
                                      </p:to>
                                    </p:set>
                                    <p:animEffect transition="in" filter="wipe(up)">
                                      <p:cBhvr>
                                        <p:cTn id="78" dur="500"/>
                                        <p:tgtEl>
                                          <p:spTgt spid="111"/>
                                        </p:tgtEl>
                                      </p:cBhvr>
                                    </p:animEffect>
                                  </p:childTnLst>
                                </p:cTn>
                              </p:par>
                              <p:par>
                                <p:cTn id="79" presetID="22" presetClass="entr" presetSubtype="1" fill="hold" nodeType="withEffect">
                                  <p:stCondLst>
                                    <p:cond delay="0"/>
                                  </p:stCondLst>
                                  <p:childTnLst>
                                    <p:set>
                                      <p:cBhvr>
                                        <p:cTn id="80" dur="1" fill="hold">
                                          <p:stCondLst>
                                            <p:cond delay="0"/>
                                          </p:stCondLst>
                                        </p:cTn>
                                        <p:tgtEl>
                                          <p:spTgt spid="108"/>
                                        </p:tgtEl>
                                        <p:attrNameLst>
                                          <p:attrName>style.visibility</p:attrName>
                                        </p:attrNameLst>
                                      </p:cBhvr>
                                      <p:to>
                                        <p:strVal val="visible"/>
                                      </p:to>
                                    </p:set>
                                    <p:animEffect transition="in" filter="wipe(up)">
                                      <p:cBhvr>
                                        <p:cTn id="8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 grpId="0" animBg="1"/>
      <p:bldP spid="42" grpId="0" animBg="1"/>
      <p:bldP spid="43" grpId="0" animBg="1"/>
      <p:bldP spid="61" grpId="0" animBg="1"/>
      <p:bldP spid="66" grpId="0" animBg="1"/>
      <p:bldP spid="71" grpId="0" animBg="1"/>
      <p:bldP spid="76" grpId="0" animBg="1"/>
      <p:bldP spid="8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AA48A29-7759-4784-ABA7-3715C72A8C5B"/>
  <p:tag name="ISPRING_SCORM_RATE_SLIDES" val="1"/>
  <p:tag name="ISPRINGONLINEFOLDERID" val="0"/>
  <p:tag name="ISPRINGONLINEFOLDERPATH" val="Content List"/>
  <p:tag name="ISPRINGCLOUDFOLDERID" val="0"/>
  <p:tag name="ISPRINGCLOUDFOLDERPATH" val="Content List"/>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GQAjUmHb5M5aCsAALNWAAAXAAAAdW5pdmVyc2FsL3VuaXZlcnNhbC5wbmftfHlYU9farz32aAcErRYSgaSWVq2VxBglIJDUOtDWqVY9DgRSjCRYIRgQCJChHlvGQLRVoqJE5VhnEKIkQki0QLYaIEKrMSUQyS5EDBA3QxLIdBOwRXvaP+493/fce59PnocnyV7rXev3vusd91575X6+PmLaG7PfmDRp0rRPP1n5xaRJf8dNmjQ58bUpriuv3eif7Pp4JfmLiI8nlTX79bh+vEpdvm75pEkVvDdtMX93/X597yfbkydN8qxz/78CJJ7fNWnSPz75dOXyzYzovvZE3hXqdmdM9Ez01z4ftc47/iWZudOEJd8NSHhj5aw5h1d+cHT2vz77+ptZf3/d+63XTue9/jEm6NS0Vy4F1k96ZUbeJx9c++eg9WSd9G57jf6E6vhSrD7aEA3MC6mkUuzHlgqpZRRODcW49UTg6IiSwzb9+Cb6RLjTNqhnD3wvmOT+02DIl7jti02KWHRhMT0mley++PWKGaHdj5kam1rJLoqe4b706F59STqe5tA67aSMv493erum+0Nb8DL3j73xO1XMhg2c0Z+GPp5orHxzbA7Pk/TBSQ2EBOcNJQtVy+0btHq5rl71BbtfWUw7GSRzujvV3CiiD96aimTmbmA92SQ/9uFjmAjvHFHKGtNk1vah6si9x3hGCEASZA6V1HR9aKD4AWRFas8hR25HtCp0fT5RQTPNme0CEWOhYjB2txYIqWdpLmipbuxPymI1zK4PSemmUZXM0XCr83o5q099JVLUHKs69wBDs/cIHD0jr/kHRNtGb3mxn9oSNoRBKzPsoZ12I8d5fdoGqKIviaS1deOU5TXDdKyUWpfxtEAF9lnZRnlCubUCDTRtlY3e1/MSJOz79MG5CLRr2nv6X+RNwx9ND7izJ3rw+GBn/Ehqd7XrCsOnjuKRpxC1f1rj+V3Nw2GpbhlmiMJP6ZmNA63J4Z5yA/kjopS1FRfuXRiDrYlHyte5Rgum4YJoWbAN8ukzAvSXoocvDhqyYJ/Lh3WVDBaxyo/YYZaaay2m6crp/vwGg8IcWtL0Nhp4LclpNwtI8zoSJQkeODABrLLiq4qTzsmbGOEdCDSPus8xInCOjLTtvFwoalCsIOJpvvwCg7wc8rhN385sLhL5Kj0L2uqPLitZWi2JTy+Ggi9ZtxMeMKytA2xdF49jA9EdGyROp8PoZKsBH1VBG9c6zR9MVInh2kjDjGSmdqEWod0EGgjSDXLztjC5OJop4FnzSQCZpy0XOyysPEOh9XUw84MaASNzbhmuw/lFWGRYjfGqAV4p4TEWqlVu/du7jfYr0LrC4++YeO7yD6b82AWr8sODlZjVXGR+wa05NF80z9AQq9iYRERHe4IsQIH5J9cgt9dbC1UAOceMW93IQrSJ+9c9dsnYWMRVNk0/oLVsA+751G0meiMzuUzM3+Rd0B4iHpXPB1XiXpJzmKQk8figSUH9WB4LsuXWHFFDLMTQVdLb6U5oAGXGIgzi5tYBqa7Lsg2E5H3kq1yzS/QpRXXbiN4qf2Qa0duYSGTPdC05A6kwtliWSjvAPsg+M9E1hTVGg8ID9Db6dokf+TFDArLBwVkiX3N4NNKMlSJB8zs1gvxdIEVjHsgM7Sdr0iROsVENf8uMaT5wFcF4xWVhdfuugBSPv2H8vmFU/Qyrkb/zVsCPi8p8+cD56St+hPllwd7TZShEDQbMCbkCxAOxdDtmZ729wPCtuH1UqhvTg5+X0soaGMEldPjkjqQ4LoRG8SricpbHeXDoVhhfbhyZzgfa+KJ8q78zboMGEPeLBVCGxE+l7WIX8ZYKJeVdik6sYKQx/0CshBX2AyM95HwW5iJKm9q+DGiySP2Vh7kkcA+hQ4owyV+D66qgKiiJ6VVgaDDQBZBdaNuRY2xgWMW8Rc25vWzUW7w94TR5m/xqSP3B2eZaA3zxlFaxY3QPzK39RNwAuQezc6Hg7FJ5PmzOA90A7JD8ncXyQzBYEblrejmv7YrWODBKP9mVoCr3cjE3bCeeK6Mnhzy9ciUbwLwjbyvaCeMqyLMKXlncn8YthEzi9WFWOqsGVvnAGFDfx0fzAJiqptF+OdC4x14B9K2Q+CUizdeZ6TmiQCS47rEfjjzLT3sJ2sPEg31udX5Afs1PGwCFz0IDsWAmVUPNUYHsIiXDk94GEd4o0i1T24nv0YQOfKHoCoEEZtQNVDLCUS6Vshe2ycm5ACIxH6hGrB1bymQyR0/hvgrCN2GO1qcUlX4pCaNh2f6JvsrHb2DmFrZ9I1ZCVcPWKE+4YcZ7U44PY8Uu/heZ0uPBalzndKAJamzqStElv1VKCQOTNFslgWwZ6AC7YGHApGX1CbpKBbeYXyu43sW6QjDly5vEzmFtBVypIcr6qlMKi8EuCz5nOTqaJ+JBiSMLgekCo9gh7mCkw8y+usxYZonQKLMsy1UIrTduj1qX1bPKOU7Qlivqy8iqB2G8pYitxHkI50Cqa51udt6ooGOz/smwMkybPOYpDsWEpNbnXPXDy4VSOYvb+e7qbHE/g0RHkh/D+FFLaHJWfRe9FhqFJbuZGS7emwNSuDvoxdBI/nJsyWk4mcT9mq621GCBFHAZ3S6OJs5D5ZPA4Sh5E+Rxj9VPTRiBUCRPn4LiOVmN0FI/XsCUDnp7catLkVSZzJO8FnwH3sVv/EjtDDSQAA4iVPl8IDaGJQPZuuRqm8M9loVJNScfitcQtWZGOIKs4WjMlnB/Y1qYHGKAZCSPqgGCke6YVpcS6LI4T/K2bXm33plSyAhBIQkD8KIDMUTvFT+K40N+qL86q7ROHM+dBaaClWKWREZP1zgHquesPkQn0O3QUTMrHneWrMlTNsHewEL0csEHIQ7pHdhU4GkwagwXk7aCux/sw3gXmotreV1GNSwQiMs4Zt0eyZYYeOE0AiJRwkonQRkex0F7c4cy5bHFTmIrXY5Vgs+qZVgtiBw+oOIwywuMPQwmXQ1DZ3fZ5WJYOY8uHnVEapWrKo2GvS2s7Cce2/EdYiP9pNgxgB/jbV8gOFd1iazR7R2xT3VdeVjgCtpw0fpiLcfd3g7DeR2kG679VeMr7s/SXZpX3bG88Dv6TPdn8GdjoWvSo/nwv+pQbhngy5hTxnMIbrH78+bGxbS/ub9E3BG/7v70ex+cO9bh8H/Y4V73hXMlyzK7j1GbS1gmNfbTPOE7zd8E+1ZiyfKxjtcsd7dKk0y2QaW2ZMl7PfwG9XTqytTUzWPDfpSPdDzNFlE9Ps1Ip6/eRY1oGKc5+K/tavVGzNiMge/t/sfv/d/89PiRk/5vj0/98XeU2Jck/2+Q+EcQRlt4zYj0Xw8Jrf01Rk17mpaVqopK8z/MWAtCDeQC4HLC4YlRs0ncb8ya5A3L5iMqGY1Tml9o0072CjtYmA28g6gplPX2nh+zha+9l9k8oYh7aW/zWAIEa6ilDd0z/W5zYd6Y3sedrkP7TuPdic2PSRa09XQ/35AY7o0oVizJalJ0rMdFPoeZrTi99wPHqoF5JQyd6Xo/cQPBPjRCvoMgP7zedTX9mGsYxfPDhFgC/XeoyR411xBBabUnM16cY3Ra9j9MsLrL8Q81XalPPgwNXTBmqae+9ZTFW950t624v6qOcq/zBSkE2b5d8WEmt/PMxRjs470vsuP48fSRcPnBpb5BBzzPPS+Gyk60nxuIIRX+V02KVP+/aipVeBQvz970vBzUT308r/Rish5X/hXAGMFf4bv05wRbT9d98CcyKP/4T2eO/vZPsUre8F8/oXD7LLF1pOBrlQAMwXi0f6gPu+xEpbB055j/2/H4qSJLtjculodZafU48ectXFTo3id/ysTV3sWTz/2VkP2DU4InbOBeJ38ap/PeXQT59i+xj37+i+Wk/NVwW+7fvPCnkqm7nD9l/Z+zm/qB7x8giBD2rAiXsZmW9jN5+NG4UVhd2ZWpfyAPnCoj7ztW9EckRSs6MdXx5D9A14abNYOVt55uqydrz8H+MJ35aZ3XubpOTA5QBqKfx460P46gimjtnwF1K7x5IX+w18Kd7zEHi7UnCnOy5yMuxSSH/g/wivtYLH2oNiRTlzsvunuWyyey9zkq5OXbwYE4laHneeUzGDqzkfgaQ1lNdPeDK5FUt/fp2+P/D+hoeSnsfaPU2i8cW+LI6B0Sgdun2rosJ4hLvpS3gUn+/3h+xgJ68nYuG/Ok4WlaTpT+oOXmZK8T7cnKcBEpczfmKX70cakevVWpWUJDUJ4niwUpQw/JvJOy8JJaOKEaEUCSBJYRSm7BZHLDCmLirBVfaijEKsQUPr8BO4/P51ln8wGrf4MBEstTzjyh11tzeTHEKhQq3xrZMTfPSiysMVijOvQWYoGOnMvbTcRPaW0ZIL8JDl4wBE4oTVk5TFVJx065wcj0SJxT0gDTwU9iugs2Pj2djVgm49FHYB+A6oOJ7MFiJdpX+TdX/ffUp9xVa1kZIWWhedZpdI4rxWJ6nHAViOWYt5oRERIjI5wdJeXFQtvAKoVrNLqglIEkf8MFFtOwHVQiPs+MRfGsuQo5TwqAs3kYFBLJYfpVdzznIkbz9idwv12DERcgVYUb0WVCZvdO7rfgQAus94zYAYOVMjI1GySB/ZkhfnK7fBhgBCOU88t8jYmz+DwKLwDF21+xIEsjbooLk3cBNUymomJpXmdS2A/QjR3RCDNSlGuN4izcGPZguG3f8AvTxgS6cklVka6PfMLvQHslvVjcMT2ALAnMI5Hv5VMxcrFIWg4bKRK5byBsJOKz6ud34PtxO/BFUQhArM2fTe5mmHaFdXRZ8+Xk2St6q6EqBgkaGIDqgWU0QXhJ7+ClS/wJrVWpYODFSigwmkddiYqQTK97FMf9ht7OoOzSKMXlw30fE70busCu+ajIwgIFsDjTr4Zb3DIA3AODFLyA2bzdYY4UMAGSyrERqp2wpTTTcwah2uqRIIwJ9NXuvBnp9TVU+nDOasnw1z6l0WH5yWGD9JEA7UZbnJnRvYsoNYi3hxfGqejYDjPDRLFV01x1bpF+FOLxPsgDKm0zzPNpM3lz2AWvpNjJA+qEFyX2S5qG2xbIORzKjvJ01TGMubtmERbgV8thfuCwOHoWGE3kSPD91FmiSF4xJquw5ekZYEbfMtpqEFDzeZnXJErYvBUS53RRvqLUVZook25yN6aFOcQ8MVOz1RUalQVl5RMerFq6cxvRM3s7BkZR5S5Hra6dfqB9AH6YXswI0omZIR0Nk2AHtOKFZTj5nfkdqoFhsbbrEawuhkgNCxVm+NFrugxbXOoqM1CPrFYA19g2gzKGmOhRMgeV38bV2etBrkJHVso3R9VOTPndkudSh/eaJvzFnE+FE3L4pPXyS5L/sSRh1l6hSP/mH4omxpML55rZJqGgvQTzb4VW8TwBc6D3hr6kJpz6Sat65Nh06opUSuP/eZX5v9fh63+QrL+omtlPDyBPhLvQ64daoxmd3/oQcFD6KM9p4Q0NMuAky48+zXhbp5cg3PLoADWRY21T9teaO5ryeIk5vBC8qTf5x6BxQQVhHvQM2H+dRwjJdHHdquxpzNRaO/a9GvZ2IqPOt5kwVa3PAqnj0nKnIJLw+7sFJngweOy4+lFanm77CbU+B6SMd6gPPnfpbUKl40g58327razW2m5cHyHdZMrdwHzXTqRLnsX/qA1QqV2tT+tpiUCuA2o3+RDOlLCkwdG/xzWXiBfb/bwinREHynSHIhCfEqh+8353jzb7WbU+uF7mWVKQYfvYJmab0sFg+G9+xl08DyX7rbeTIrQNPjJLw1AyAP0WqWujhkp7EjN+Km5dziMNlPa0xYwD721Lkw6eFLrLF6JE0usuwUbaBOzRnrbEkVUGEVAO4hfT7RD7gZGsFjvi7KOPzxhiL5q3DtcaWcZYAchyzjmdJgH99YQyuxwnpZ8TZVuNMqetcrqq5nHlWiLCfCwqaKFWP+rQDXdZay5bQj9VCUILvx9XSbpap05xVXlmdVRa+/BbXuFD9/r22HYu4YrctZ9IO5D/IJFH4psrvFUcS2e2klRIQn9F5CyJ5m2kq1epFJuN5U++9YlmuKSSJYtvLIYHPAV5hBIpK10GDWCVYckOUyzkAN4Z6dnAGTVFDuoGxIKLEJ582/ZAJE2xXpH1rkCO3svn7UZCad+XETh+yHFZ6xY3XIXXkbjFGMc0cq8fWVcGUogcDeB+OIHOfLR/ajQzMixzMbvAJSCft/nZLa44sDXMmryvZVhujcwDqhM3hA//vAYPuFWpdU4iZaRR1XXwBgIHwo+XKl0Gpg+IhYEgLAIcBSvpSMjAiCQizsA+A9r4ciEWOLisA2EMyOi/oS8b8mi21HzKnxBZxR7MksIZgxUAosb+gDSrHGgjn+Km+uP4BVR6WUQDbDbYBxlWNXTFLIn2UlAPR++rNdBGSnswr1EDOlBFIMXjiEHEoydzj2LiCw3fwODkeO6DA2SP7zbaqplWGA5kLdRKr/l9xE/k8XA0kYNuUeTIivcx+39T0oayAmpC4SvJ7YzuWG5k9mJaIbDE4WjML/MxJvctCOQssd+ailwbIYnizkgOW5Nku21O0hDxe7CZ8l8Zq7sAvKmCL2EF0eRfzkajC1oWsxtZ3B9AeAl9ZEtJxY1ZysdR7IIk5rM7O1G+AeSgtasV9MW7VLWP+1rWcYtB+FnQHrWvtnFLPnKdU+cjO1qYVjM7gMI9jpmbBfPmgxRYrJnekhPiixPq7IWGhnvpMzl6Sg5wkHUlKey3cUPldGyGy6aZjgHYMqGhAJDsu6+L+Kl8IKAnJmSnHIsutbQMFtKFGd3do6NQ772ue/DESJKxciesWRod4vm7JOh77byhldCoxRoMdsGmgl0rYDhA+/Yy9kr7GUNUGsE5olR2OEyic3XtZUUBFAl+Sj1EfgKZGHP1833fBlgSp93IudNGBbsHth/f40pK20fxZEbBA2e1Ff/iXLGzJ8fY8rsVumGGNemaX10nTHWGXht/XnKBjp1txtR0pIgQTtSecFphJ31JB94R3QQjuDRXxEPO4Ml5Qp4o+xK3GKIXFJlDS6Jmk7YqDMaArM5h1QKgbtz1i9diGAXUuA5Xzq8/sMs226VY/BXdsA9XSCTMcGuFUS0+ltu2EhxuGR2OC2vuzThG127tuaj8ksgrjgkLXTw7kbefPnK5Wdw+YH7XmrnIxdKqAsNWo/Fiaf/Tb9HMOfbjXU+fuSp+ILuXGbK5cM5ee+mTloyj3P0Y36DSbETGYxu7KGD7LGdSqiR8pihXbigdNmyUaPPL+HAz64gO/r06TnQJMu9BOcsUsMXAUbEjdBG/jjqrjmwy78qChYH4B3VUl51yKEQCAmDIH8+fojTMDqpzO/ahPUV1z7z5Y0pNc4XxZ0nPusTPZJQQ5jPvS6syWICU9dvDknHW6q6rv/nVkQfOo141+bLJS1646nhS7ljg3380s8634yC7PenhMxffzoS8oF11/jUj9fPwh9h9SeJnDcNDLp+z1EUxWNoDAONC/3yDwN5L/amz0EWVT1orY4esfQYmI6P7GLW1pbA9bOB2QI8KnX3nGQWJY6JyijzTGt0B7oUGHsHBWKap8CUcZ4f9Vm/uMPcKlSXOLW+4/NHmDFrjbznCvo1KgtOm3iodODI0kTlsHq5DOhaF/7ckHJtrn/74JpVgueXVXJLefUzotCmdrwbNlYrAzDCp6tJzHe0qjl2ldj/EFOoFHIcp8r2EC5aOQiNkiS6fGHzj28re767ZKVrDRD16kVvcuns8iyj84gh907KCMTnc3HhxMe2zc4fGCIM/2yJf17Nk/FZ0xIW74g9Orh7D/mj+FjjubJ3xHMHeo565IYxuglwYVglGfz7XXMIcuNOmOkp9NvT9lIJi7egDUfS+eflm5IqD14449ByHvpdlzNSqV3iFHx41yByGNtVl7LNZniwAKdwcgdOmV04tgpF27solgXBK2hnYfl1FfXmrd56xwiLNKzcASI7t/ToW8yQgxIGVSmY3VqTNoP8GLypWw52BlR+Jxdysf5g0r+TWyHA5x84kHqlqtbCr4yTEQoHQGDIWwfYevli2mCbXWn2UGqJPIskR9TWmuv6TmQ84EV+GWeOJ3kWT1xG9VUgRkt9wambdE3d4ZmhdZmJutX5feCUbybYwr5Lw5OQoZoFxoHfd74OONjbBtuhU+XK+y7+cgpPJRIIc2BhmWFgfC1aXirWw+J2a3JbF8mZYkttViWUMOWWWKtc624iO9mqt8CZpa5jTjEnhz6FcrZAlJ4cnyR/D+IFOz0axw7LRxHjQNQr8Qj7qp6zivoKNRop41kIzVt44v58clrkE5YuOAOEJrRXj2df66PtbgKY421GGxyGo8Q7U2NglnJ8N+7IoYK3HQYWC/C+4K01jj5D1UJIk8MMp98R9A9tP0zk+UaRlWToDTlp2CbkG6ZwZE9JLHTfv0s3XjWJ4XecA/FgpFABu9ECBAMAvUjZyobkd3pObLBjzfPmJ4fMzVbK4m7ltwMHqhat/Vj8K8E+CajFSXqXOSvY4pYghKMZM0+/sRRbQBNu0k0v0WaGA7XxA+BixYi13KSaPQt5FDCq5D58cp2Fvdy0HvMFe3ya3l009xeAqzGh/MlniRzKUwrBg5nzUm/Tari7DbwrtrmHnYOSAZSMEe7eO0d3FoFBsrOPkva8rOrFlviKkMiifBFaRJUTPk6UM727YSuBqSH9iOLPQGlkYDm0TWokdqDKk6lj4m+ufLJDOBTN3c48e+erRkmca+5WWjp1yGLMXlX1kGLuUX9qYtJKrM4GVroThqZ9ySoEB5ZQ2xXnwwCC6lnw7lw+cn90Awur08/uT7VViWRe50LrN61TrnFmkc9D1kHpVEpO3UDa1btXkc79ZobWw+DvPUkYRlPSIiA9wxZMJ67T4TtavqqP8Z5b80+1n0l8A/rBv9m8LO9yIVZ6wWwCC1H78X4HeWhCqjZ64BXHGnU0GW/vTZJmOy6gvi3V/8E3/f1SAwpLM/htCmb1NFm7Nl1nyhYTRUsIyd6Ca5HfDEl1o7Blzp8/dcbwoNdcaT7ZnGmupZk2y19WNUDhCa9jyXAf80/1e/yK/djXwRXndFQZ1Lqk3Z2yZeBx3Mf7VV6ouLPgd9KotQV9Patv8HNEC349+LLfdLb9KVxtD2/7xYsvHXJLW6TCrz/NYveSef2//Jz25jVt87g8TvAp2V8FxGza9gGPS6/KmBCyt5IeLE7LZop70Fre4jaIJW/c8e5WvvAfDiZrE6ccvPheJYid/sohGK6YPLtkycav2/N0pB7/UaILA7t0XnwtHR6a9c0t8I0He9NPml4BfAv7/GfBWOI7gMvcTChR49d+JqlzBjMf8NUBPwgks9fNaFSHx/44iQUAfJDm6SM1SqCDxhPMrTdj6P++UkJjZNlKOiZ+N4/0J4zV3tTd2a8Ki/zM2qwx+OI7TzNE+TH/v32natsibvJiPJuvlBshrmstp2tvWlNXF/LlcQqJfqshLwC8B/98FXC++k2r/pdy+Y9TaXPU8wGpzR+ZPM159WPRiqTi834v5jv/HXyfkGoefn8Bd74RlzgxCSQEws3YCZsPlRCboS+UMzON8V/juTXq+sc+CEPw3Pe019RidDqM6ePf2CYGw8iCDVevE+w5XuNIgk/HaUP7E4vR+PybXHRMP5XYKxuT0c/UEb9Zd7oX64cHEpA/njQn+OmqCTTzcvfIXUp4Dc8e9kuuuTGxaqdgwtjJfRT2HbrFbNTYZXkJ6Cem/AlIbHuweewoRgWQN9bp3NJiHftqgla6MnP/i+O6E4cGVSD3Y7b4/g6d1uB8SoFu87744Q02vGH6ge7JX2F7rddI+VVRaO/vTPw7Vd5Gjp4Qd+AmLE235AxpXPmCpCQIjfrafLG5b8AcErrK4pGL3Qw3lD3xaucWY+A6WuV3v/Kq6ausfhox11f9LQOT0jF8PRTQ76adjiN7OjOrCmhdlXKUoLMZ8JSe8c827gXeex0+R/EHiUV3IWa1BL7XuJaT/IZAwtMoo59AG5z5r2o7RVS+3zb4keUnykuQlyUuSlyQvSV6SvCR5SfKS5CXJS5KXJC9J/lMS9wbqtsFv36uVBAc8t1N++OdNVIJVraQpYd8NKXTxOdh3f7+P0fT9Bny6SZOsbC/BvtfTa1ubI5wTiqX8d78y7eoQDX0vsP3qMbZB/uF/3R78ayrxyAGk7VGve3R1TcdwmVAkHb5CNXdkGm/lAm/z0AhqWEcvOEb1dKHoXLw5xBuy1Lk3jq/p20RvFzeJWala4F2Ec11/Mh+Bk9n7EgW1UEHiWmTv6TzAlxdqZYxN7Udyjqq8THf2bZ1h3cyMVwOSWaqQqr4EHyizWgFwtrto3bsFf/B6eq8BbMaXXBq9HYFPQtXE97l3vandx83wa+3JAqtGfcALz+h3b75ToPTdYVD9TDS7nzB8YUPtr5VdxjXExHT1F7aSAgPLXKNl3YkF+2oc0uihpUn+RnJqrdUok9mCy78a4bSXgYQvrPjQNnDsaAvo12sGC7b1dIZr3GK2Zg39ZG9V5HSZSGV/tX4Nrxio9gPGYOUcenyknNk18uXhKGmq4cEVfm1gVgsj02N35/1y9vBIucFAx+qSkaUUZrP7BQZp8F7518Fs9I/u42fezO4RR9lmiwoMBQqd4d0pdeJ4iUSSMNc6+0aheWMUGv9A7LTsKFTwRTUonJ1rFBujPCN4k12i39swc+nYK6zKkMjvWL1r1AlV77F55YOfhrjkJpyasrCSRyVhpjTcniWTbzscRf0gqyKekUd9Ejj1rLg8qp93KV9pTZrPpQbKT8HR5VNvwipB84LowuUZLkHR9xHRUoQcm05eSMQrBraUZ2xZdtDTh1XQa8XryDD0VlU+L50Zrv1ZrIa4xqiSk310t2qWWT691qvERX4/Dmcuu1zIYyHlTeEFSG17CpdLjw/5PKoei7PWG++MmlGrb1pSwpcBCnD7EcxHhXTM6h/pJxdJETuDiYQ3sdHl7ET06Gy1mVWvgFKW1XTAQviJNTTcyMKGOR0RJik/zNN9PMIsjg/ZRC0OvIt3nO0NipzJodSWyTg/idNXkePuoiLzqPJAQQg/d3lCWOjBYr69o4CeHD7UoDDsX8Q1eIF4oUEpr8uXri4bxafWdvRCUatMdsbMSnPt4fbuubuMmR/UNK273YFz2eHpXOTGjgGt8EYRy7Oosi1+o42RYYJIRfTBPPm9w1FV1xD8op338hTTimsrtTWhITSKGcktrlF0mL9ILS4+WGt0wfMZPu3Fml/rQFWap7ksOK7K5vV4V6XylqvHldHHEYTjbE9U3TPovrqIAnT1eo9iKM2fwlG9i/uQfY0ZMh/tbG5iWC0tg1dtoTi+bhQEquss1kVgAijNemLUXP6NlZMInHsTlYA1oiDhM0d7zpkRQ8+zte7Blqymg7WJ7iOhBh6SeWc5JerK3sGrh9spCunQWfRZQXZUewU9ub2M75IJRLyPAikefND4mJh/K962AlWXsU9HqdeHrJZCmTNlPuSbXGgRm7STiZg8BAsFVZi/oRJnmoV+08ifEzso4YtQTdLVpnQklJJ+DHCfcuR+YYTq3kBL44icZ9znU/WkUMfwUbrPAG/FJnqprdF3aUKa1iUdk9TlmTwbRC5HUsT5/tG9XYJ891p7kyZD1w+yUKkxGskZWJ48bt+hYd6rXiDQoqKYgeFcZYrtYRqM3C1eOKWBvj0sMknCGvF6o6AzmZg4konLus3ItO2Ylg1ZS2rD3WqNB76sVpAvTHlw6a4UucLvS2XYYGOfcUg4yBdSaexeMjJUtrAj2p6NztS6lBv1lnEeYs3hKHZL2wqXMla2Xc7sv6Fvztb2VtfcHVeYHFkyxipsROlen7MHmrkfHLBg+wcqLcldNVp7P98esif95FnLoF7M6z33RCfVVVpSWOq1phvb7tKwM3nv4+VdbXIylxcQzXP9K+u7oJF8Pl8ATDf7JvII89CJwiqlfqf4rla2W/MqjWiyw+QMWMPyo1Hz6nmX0Jk2CPip0w3VYCC95/krzCdCoZAbQNXaMbBcHdm3gXxerjnWy3L5Er9/Wmq8hQSg98kZ+U0fTlnNeQu2u5etU16ij1iEnaNKCjhvOrCXAVfryS6LaIwLWSQXCPmJkQ44M4qI4DQXFnG8C05jZwt4F58oh2semo3aJbS/4VBWNtdJXpK3HF3TvHej4QDWhUdhKNtypVxkW/r9mEm0WGT7Fcp1tqnJ2v2uZpcXSfvFfWTXkHIRf0bBrcD68zeYbTAcn0PjzkmyDT2CvV/aZb9cMO/UQsHbcFGBTrlHYehfYD2xMFZ0DN4A4DpSW8QhKCW3rR7w53j7g/0Z9f4C7ZNkEc/yy238PFcGsBesNAJQfGMw4xJEs5HObPS7TH9IcaYtHBMWekuBQkjCjmufA5NtIVCgiiwWJyz8GbgUm+FxS8Y2X+UPXL6QjmWahIJwjhVmO/PVKV8lheh5jPxJlDOEtlWt3+UWVSWEMWJpWVC6n4rE8axbV1AMXT/EWu9KHh7JY7W8UovXmtSRqzZM3/lRAnlsVuzmCQTf5zpz+kPjs8ZWSbNbLSChPswjIOW3veVx8A3TcxV8MJKbHMM6SSdsVyxPDGtLto3Eczm44U2p6gTKGcs2sKIB8NnwWnWchihCzAdO+QYKXq/etwmkjMmC0ql12rVKRMbj04PonLOMSGJR+xTGjV4r/bAdeeqsmGk7Ky/tzZgzpvFZF+nppj1zx76nvk393GRaO2aY/S6Xj+anbASRdXCwDTa3FGbXnXuNzymbncg7RNs9crkRkycvp7fFmVSXtlQq77ic3bH5CLNFDIISFyz2iRj7v0q7eKVAl0IxBex2imgqRdm7VsZiDFHuYwg3a5JNVaLavt6TRqZ+jaQrMDHEekU7emXQAAuJcSmY3xWvlnyu8+hKddef4JzhhLjOm5cFTektwlDhmNc9Vzt8JXGd0yMZ3jJwrJh801duCSr5HJslHRYsL1V/hCu5A+MgfAnfSR0+DeiAcc3KlQMY9t8WR/PkeopEKomijKhur1LIEvfBBFoDAgfucfVzZZoful2ukq1PY+uZN7non/Ml+nBjiGw9EUf7vt3n6ZtqMxi8GZ2RZ/2F8QvHdjwKMe7xzu8gJY48Q0yRc4LPdN2Ey+QGgyH72boLRhqprYQ64urN0/a4cgkuYWuZ8/pQ1JTqLuxHafbk3lXPxBrH9FNQo1fz4TiAsNdXFVVYbZh3X/OzGE7yVev/tVNDzKVSpP0p5WumNq19DtMA6VWSA5g7U7untNcJmzaueXBnROI1SbwEz24aj4OoIoHQwlsjwTsOHIkijFlD9qMoY8bWUf3RqFX3rxYVFIMRd0sxllWQ/qK4/Dq9ZlFJBbxvdGaOzx080s3amS5ytCMkI5yGIsjnyBUWW73+3XoFvdh94lLcvpkghblul4AHB7t/dD/cd4DdCijJRwb5yugmHGcQR3W/MNJ4aORpNoHpUHntrQh+VGnkK25LkXUDTmbUkr1y80PYU53qCTq+eSzq5tcvD+9ITB1Z9Vs0udR188bCGtp4PHEfKHig1rm8ZHrpjqWL5YJYcBlEPd/VRr6cL+IRDsgVPts7UHIpZMLY+j60MsfUALjuYNbzzgFtgBAFDkCYyw3u073Q5YLNS/rnOZj4jiC8bKt/RrZlR055bu8ghqwh5nDmz3cUNnXthetwZqSjE9nsyj4Uzqdezqe9Xo5HXq0Qt44/LUOy2WRPgqvN5Jy6vR45G22CUxaEr1w7iMkzinrZLgeAjhVdqO+cnZ2Suv1wbfj4ksTW6ylRqbXjPjzPlWte6hHEVqGsRBdYdTWa1bOmR7/TJy1eI5npSgZ7RByrSCm4ct0PRb4SzYuBqrpSdLuFModB5qg00P0qMTz+XSkJFeAyKp2TUSAz/3pm5yT/DaXlvydCbqlGXZnauTG1fXzS7zawB77vEVCrFlrD3JNWuoXao4/ZKm/6NlJEq911zUMN836gst4n2e8PZfhJ4xvBs89Wja+DfwcRphURfkA0GKBZ5ijBgGAsJuDGDTmV3nIVHqtSjkfT9Ef7p7YSforfYgpxRUjhFqi81GgFHx+gJ98Spx9/Drvk9bHFTp7I4nzdx2QyrW1aaatWlh7/W8I1qpKVjCVcNw7at2XY2lMNmIUdVZJC5BoCTX0UWBOrRfNbIOQFBtI14ECw+8DMTbaT+WpBQtV8q8UVReNbyLzwIraNH6shMvSh2mOOAx9zzGkcs266N7oczeN8/jilPLN9zRRsYURQN/SF2qyIrdcKDrE2RJ+LchR6jqfxKbbtPdN3Ia1uTDeaCcLoDE0vQ96y7mHX9rVjLzNnnxhmhAwWy0aKqZwRPueYJ9WvimMDOEz1QWCNvd/ooI26VAdnD5hC10J4F9e/jiXjVZaeh72u2mAGB9hloqMbUirbaKtsCCrSLEWF0xCGPKnhXVumzJxJTUxXRLbOwM5UFbTtMv/d9oUtfDbOxbdYqbD5+yOmuk+Pq+6Zd0Czu6Z3UyR7imFdGFzfCnZj2IeiumeamxLZgzZjB/On4o7DhcfqMjsGSwYN9SlgkJrlLij3hkDfFAR6nqjp3xTpzwDJ1bnzQGKGxgM3zC0tvqoUHt15mSvjYNl+OHaUV/EYXw6wmn4sxl2ePsrw/8l0LV/Rv+mcAyLJo8HuC5ZGKj451X16Znt1iuF9XQJ9e6qvu5w8lf1XFe1QnsAxdK5n7HTUSdkLUpu2Sp7++GbPtxO/bTY9YQN6rDAO3lyxR6rrderV4/V3RU44dhkSV+oKlM515a+Nld7zdwJ+tcG01e57As0lHMfI0OqxsdI+6y2qIDkqhULnVOW3k6fOQRe85b7+6ar1K8s+/vKf/wtQSwMEFAACAAgAZACNSWigejpNAAAAawAAABsAAAB1bml2ZXJzYWwvdW5pdmVyc2FsLnBuZy54bWyzsa/IzVEoSy0qzszPs1Uy1DNQsrfj5bIpKEoty0wtV6gAihnpGUCAkkKlrZIJErc8M6UkA6jCwNgYIZiRmpmeUWKrZG5uChfUB5oJAFBLAQIAABQAAgAIAESUV0cjtE77+wIAALAIAAAUAAAAAAAAAAEAAAAAAAAAAAB1bml2ZXJzYWwvcGxheWVyLnhtbFBLAQIAABQAAgAIAGQAjUmHb5M5aCsAALNWAAAXAAAAAAAAAAAAAAAAAC0DAAB1bml2ZXJzYWwvdW5pdmVyc2FsLnBuZ1BLAQIAABQAAgAIAGQAjUlooHo6TQAAAGsAAAAbAAAAAAAAAAEAAAAAAMouAAB1bml2ZXJzYWwvdW5pdmVyc2FsLnBuZy54bWxQSwUGAAAAAAMAAwDQAAAAUC8AAAAA"/>
  <p:tag name="ISPRING_PRESENTATION_TITLE" val="扁平缤纷欧式商务汇报PPT模板设计"/>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C00000"/>
      </a:dk2>
      <a:lt2>
        <a:srgbClr val="EEECE1"/>
      </a:lt2>
      <a:accent1>
        <a:srgbClr val="FFC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badi MT"/>
        <a:ea typeface="方正正纤黑简体"/>
        <a:cs typeface=""/>
      </a:majorFont>
      <a:minorFont>
        <a:latin typeface="Abadi MT"/>
        <a:ea typeface="方正正纤黑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4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4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1655</Words>
  <Application>Microsoft Office PowerPoint</Application>
  <PresentationFormat>宽屏</PresentationFormat>
  <Paragraphs>252</Paragraphs>
  <Slides>27</Slides>
  <Notes>4</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Abadi MT</vt:lpstr>
      <vt:lpstr>Bebas</vt:lpstr>
      <vt:lpstr>方正兰亭粗黑_GBK</vt:lpstr>
      <vt:lpstr>方正兰亭粗黑简体</vt:lpstr>
      <vt:lpstr>方正正纤黑简体</vt:lpstr>
      <vt:lpstr>微软雅黑</vt:lpstr>
      <vt:lpstr>Agency FB</vt:lpstr>
      <vt:lpstr>Arial</vt:lpstr>
      <vt:lpstr>Calibri</vt:lpstr>
      <vt:lpstr>Century Gothic</vt:lpstr>
      <vt:lpstr>Helvetica</vt:lpstr>
      <vt:lpstr>Roboto condensed</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2015-08-18T02:51:00Z</dcterms:created>
  <dcterms:modified xsi:type="dcterms:W3CDTF">2021-01-06T00:07:21Z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